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92" r:id="rId1"/>
  </p:sldMasterIdLst>
  <p:notesMasterIdLst>
    <p:notesMasterId r:id="rId6"/>
  </p:notesMasterIdLst>
  <p:sldIdLst>
    <p:sldId id="256" r:id="rId2"/>
    <p:sldId id="305" r:id="rId3"/>
    <p:sldId id="302" r:id="rId4"/>
    <p:sldId id="306" r:id="rId5"/>
  </p:sldIdLst>
  <p:sldSz cx="9144000" cy="5143500" type="screen16x9"/>
  <p:notesSz cx="6858000" cy="9144000"/>
  <p:embeddedFontLst>
    <p:embeddedFont>
      <p:font typeface="Georgia" panose="02040502050405020303" pitchFamily="18" charset="0"/>
      <p:regular r:id="rId7"/>
      <p:bold r:id="rId8"/>
      <p:italic r:id="rId9"/>
      <p:boldItalic r:id="rId10"/>
    </p:embeddedFont>
    <p:embeddedFont>
      <p:font typeface="Open Sans" panose="020B0606030504020204" pitchFamily="34" charset="0"/>
      <p:regular r:id="rId11"/>
      <p:bold r:id="rId12"/>
      <p:italic r:id="rId13"/>
      <p:boldItalic r:id="rId14"/>
    </p:embeddedFont>
    <p:embeddedFont>
      <p:font typeface="Open Sans SemiBold" panose="020B0706030804020204" pitchFamily="3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1AC9016-9ACA-4F10-80E5-C1F497981987}">
  <a:tblStyle styleId="{41AC9016-9ACA-4F10-80E5-C1F497981987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A7D7F0A4-F5F6-4BE8-BB8F-84ABBDAE917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122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" name="Google Shape;3788;g3057496edb0_0_11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9" name="Google Shape;3789;g3057496edb0_0_11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Default title slide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AA89688C-3514-318A-88E4-36B4A53644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3D6DA93B-9FE6-D34F-BDF1-CDF724BA7E6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CCF667F8-888C-6444-75FB-B08385A3E7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421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E69351E-1294-8AB0-0CF8-ECB1B4E149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1FC892DB-6E26-73E3-E160-2D8B39862C1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A539909A-B3AD-CAC9-8684-4977F2F5C97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11668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3">
          <a:extLst>
            <a:ext uri="{FF2B5EF4-FFF2-40B4-BE49-F238E27FC236}">
              <a16:creationId xmlns:a16="http://schemas.microsoft.com/office/drawing/2014/main" id="{D4917D54-C75A-004C-DB8D-DBE9A9B3FA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4" name="Google Shape;3884;g19e9fd2775e_5_46:notes">
            <a:extLst>
              <a:ext uri="{FF2B5EF4-FFF2-40B4-BE49-F238E27FC236}">
                <a16:creationId xmlns:a16="http://schemas.microsoft.com/office/drawing/2014/main" id="{F93DEDC4-61E4-C4F0-FF03-7C1715C622C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5" name="Google Shape;3885;g19e9fd2775e_5_46:notes">
            <a:extLst>
              <a:ext uri="{FF2B5EF4-FFF2-40B4-BE49-F238E27FC236}">
                <a16:creationId xmlns:a16="http://schemas.microsoft.com/office/drawing/2014/main" id="{732D519F-E7B8-EA7B-46F8-D1337BEBDA2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4946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_3_4">
    <p:bg>
      <p:bgPr>
        <a:solidFill>
          <a:schemeClr val="lt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4;p2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15" name="Google Shape;15;p2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2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1" name="Google Shape;421;p2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2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2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2" name="Google Shape;432;p2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2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2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3" name="Google Shape;453;p2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4" name="Google Shape;474;p2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5" name="Google Shape;475;p2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2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2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2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2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4" name="Google Shape;564;p2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5" name="Google Shape;565;p2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2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2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2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69" name="Google Shape;569;p2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0" name="Google Shape;570;p2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2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2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2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4" name="Google Shape;574;p2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5" name="Google Shape;575;p2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2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2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2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2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0" name="Google Shape;580;p2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2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2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2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4" name="Google Shape;584;p2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5" name="Google Shape;585;p2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6" name="Google Shape;586;p2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7" name="Google Shape;587;p2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8" name="Google Shape;588;p2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9" name="Google Shape;589;p2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0" name="Google Shape;590;p2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1" name="Google Shape;591;p2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E6E7E8">
                <a:alpha val="3000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92" name="Google Shape;592;p2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0248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None/>
              <a:defRPr sz="1800"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3" name="Google Shape;593;p2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94" name="Google Shape;594;p2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595" name="Google Shape;595;p2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 and chart [dense, grey]">
  <p:cSld name="TITLE_AND_BODY_1_1_1_3">
    <p:bg>
      <p:bgPr>
        <a:solidFill>
          <a:schemeClr val="accent5"/>
        </a:solidFill>
        <a:effectLst/>
      </p:bgPr>
    </p:bg>
    <p:spTree>
      <p:nvGrpSpPr>
        <p:cNvPr id="1" name="Shape 3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0" name="Google Shape;3120;p30"/>
          <p:cNvSpPr>
            <a:spLocks noGrp="1"/>
          </p:cNvSpPr>
          <p:nvPr>
            <p:ph type="pic" idx="2"/>
          </p:nvPr>
        </p:nvSpPr>
        <p:spPr>
          <a:xfrm>
            <a:off x="4652700" y="1195550"/>
            <a:ext cx="4300800" cy="2940900"/>
          </a:xfrm>
          <a:prstGeom prst="rect">
            <a:avLst/>
          </a:prstGeom>
          <a:noFill/>
          <a:ln>
            <a:noFill/>
          </a:ln>
        </p:spPr>
      </p:sp>
      <p:sp>
        <p:nvSpPr>
          <p:cNvPr id="3121" name="Google Shape;3121;p30"/>
          <p:cNvSpPr txBox="1">
            <a:spLocks noGrp="1"/>
          </p:cNvSpPr>
          <p:nvPr>
            <p:ph type="subTitle" idx="1"/>
          </p:nvPr>
        </p:nvSpPr>
        <p:spPr>
          <a:xfrm>
            <a:off x="4652700" y="4136450"/>
            <a:ext cx="4300800" cy="200100"/>
          </a:xfrm>
          <a:prstGeom prst="rect">
            <a:avLst/>
          </a:prstGeom>
        </p:spPr>
        <p:txBody>
          <a:bodyPr spcFirstLastPara="1" wrap="square" lIns="0" tIns="45750" rIns="0" bIns="0" anchor="t" anchorCtr="0">
            <a:sp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54585A"/>
              </a:buClr>
              <a:buSzPts val="1000"/>
              <a:buNone/>
              <a:defRPr sz="1000" i="1">
                <a:solidFill>
                  <a:srgbClr val="54585A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2" name="Google Shape;3122;p30"/>
          <p:cNvSpPr txBox="1">
            <a:spLocks noGrp="1"/>
          </p:cNvSpPr>
          <p:nvPr>
            <p:ph type="subTitle" idx="3"/>
          </p:nvPr>
        </p:nvSpPr>
        <p:spPr>
          <a:xfrm>
            <a:off x="4652700" y="579950"/>
            <a:ext cx="4300800" cy="615600"/>
          </a:xfrm>
          <a:prstGeom prst="rect">
            <a:avLst/>
          </a:prstGeom>
        </p:spPr>
        <p:txBody>
          <a:bodyPr spcFirstLastPara="1" wrap="square" lIns="0" tIns="91500" rIns="91500" bIns="915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lvl="1"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123" name="Google Shape;3123;p30"/>
          <p:cNvSpPr txBox="1">
            <a:spLocks noGrp="1"/>
          </p:cNvSpPr>
          <p:nvPr>
            <p:ph type="title"/>
          </p:nvPr>
        </p:nvSpPr>
        <p:spPr>
          <a:xfrm>
            <a:off x="190500" y="66950"/>
            <a:ext cx="8218200" cy="51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24" name="Google Shape;3124;p30"/>
          <p:cNvSpPr txBox="1">
            <a:spLocks noGrp="1"/>
          </p:cNvSpPr>
          <p:nvPr>
            <p:ph type="body" idx="4"/>
          </p:nvPr>
        </p:nvSpPr>
        <p:spPr>
          <a:xfrm>
            <a:off x="190500" y="618175"/>
            <a:ext cx="4381500" cy="38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–"/>
              <a:defRPr sz="12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125" name="Google Shape;3125;p3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[alternate]">
  <p:cSld name="TITLE_3_6_1">
    <p:bg>
      <p:bgPr>
        <a:solidFill>
          <a:schemeClr val="dk2"/>
        </a:solidFill>
        <a:effectLst/>
      </p:bgPr>
    </p:bg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0" name="Google Shape;600;p3"/>
          <p:cNvGrpSpPr/>
          <p:nvPr/>
        </p:nvGrpSpPr>
        <p:grpSpPr>
          <a:xfrm>
            <a:off x="-160400" y="-647700"/>
            <a:ext cx="11927008" cy="6888885"/>
            <a:chOff x="-825500" y="-742950"/>
            <a:chExt cx="11927008" cy="6888885"/>
          </a:xfrm>
        </p:grpSpPr>
        <p:sp>
          <p:nvSpPr>
            <p:cNvPr id="601" name="Google Shape;601;p3"/>
            <p:cNvSpPr/>
            <p:nvPr/>
          </p:nvSpPr>
          <p:spPr>
            <a:xfrm>
              <a:off x="4092535" y="2938947"/>
              <a:ext cx="13097" cy="8021"/>
            </a:xfrm>
            <a:custGeom>
              <a:avLst/>
              <a:gdLst/>
              <a:ahLst/>
              <a:cxnLst/>
              <a:rect l="l" t="t" r="r" b="b"/>
              <a:pathLst>
                <a:path w="13097" h="8021" extrusionOk="0">
                  <a:moveTo>
                    <a:pt x="13097" y="1661"/>
                  </a:moveTo>
                  <a:lnTo>
                    <a:pt x="10915" y="7547"/>
                  </a:lnTo>
                  <a:lnTo>
                    <a:pt x="6928" y="8021"/>
                  </a:lnTo>
                  <a:lnTo>
                    <a:pt x="2183" y="5933"/>
                  </a:lnTo>
                  <a:lnTo>
                    <a:pt x="0" y="2183"/>
                  </a:lnTo>
                  <a:lnTo>
                    <a:pt x="4319" y="2183"/>
                  </a:lnTo>
                  <a:lnTo>
                    <a:pt x="8684" y="0"/>
                  </a:lnTo>
                  <a:lnTo>
                    <a:pt x="12196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9540874" y="2764191"/>
              <a:ext cx="5362" cy="11011"/>
            </a:xfrm>
            <a:custGeom>
              <a:avLst/>
              <a:gdLst/>
              <a:ahLst/>
              <a:cxnLst/>
              <a:rect l="l" t="t" r="r" b="b"/>
              <a:pathLst>
                <a:path w="5362" h="11011" extrusionOk="0">
                  <a:moveTo>
                    <a:pt x="0" y="0"/>
                  </a:moveTo>
                  <a:lnTo>
                    <a:pt x="2800" y="5126"/>
                  </a:lnTo>
                  <a:lnTo>
                    <a:pt x="4413" y="6882"/>
                  </a:lnTo>
                  <a:lnTo>
                    <a:pt x="5363" y="11011"/>
                  </a:lnTo>
                  <a:lnTo>
                    <a:pt x="3464" y="9920"/>
                  </a:lnTo>
                  <a:lnTo>
                    <a:pt x="333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9398320" y="2778334"/>
              <a:ext cx="182225" cy="223358"/>
            </a:xfrm>
            <a:custGeom>
              <a:avLst/>
              <a:gdLst/>
              <a:ahLst/>
              <a:cxnLst/>
              <a:rect l="l" t="t" r="r" b="b"/>
              <a:pathLst>
                <a:path w="182225" h="223358" extrusionOk="0">
                  <a:moveTo>
                    <a:pt x="121246" y="1756"/>
                  </a:moveTo>
                  <a:lnTo>
                    <a:pt x="120582" y="0"/>
                  </a:lnTo>
                  <a:lnTo>
                    <a:pt x="124047" y="0"/>
                  </a:lnTo>
                  <a:lnTo>
                    <a:pt x="127984" y="380"/>
                  </a:lnTo>
                  <a:lnTo>
                    <a:pt x="130880" y="5648"/>
                  </a:lnTo>
                  <a:lnTo>
                    <a:pt x="134011" y="9730"/>
                  </a:lnTo>
                  <a:lnTo>
                    <a:pt x="139612" y="13147"/>
                  </a:lnTo>
                  <a:lnTo>
                    <a:pt x="143360" y="18368"/>
                  </a:lnTo>
                  <a:lnTo>
                    <a:pt x="148105" y="24728"/>
                  </a:lnTo>
                  <a:lnTo>
                    <a:pt x="152044" y="25250"/>
                  </a:lnTo>
                  <a:lnTo>
                    <a:pt x="156031" y="32749"/>
                  </a:lnTo>
                  <a:lnTo>
                    <a:pt x="161868" y="45042"/>
                  </a:lnTo>
                  <a:lnTo>
                    <a:pt x="163006" y="50358"/>
                  </a:lnTo>
                  <a:lnTo>
                    <a:pt x="160111" y="55768"/>
                  </a:lnTo>
                  <a:lnTo>
                    <a:pt x="157786" y="61749"/>
                  </a:lnTo>
                  <a:lnTo>
                    <a:pt x="159305" y="63505"/>
                  </a:lnTo>
                  <a:lnTo>
                    <a:pt x="165379" y="67444"/>
                  </a:lnTo>
                  <a:lnTo>
                    <a:pt x="167229" y="79310"/>
                  </a:lnTo>
                  <a:lnTo>
                    <a:pt x="170741" y="83392"/>
                  </a:lnTo>
                  <a:lnTo>
                    <a:pt x="172307" y="93406"/>
                  </a:lnTo>
                  <a:lnTo>
                    <a:pt x="173494" y="101095"/>
                  </a:lnTo>
                  <a:lnTo>
                    <a:pt x="176958" y="108120"/>
                  </a:lnTo>
                  <a:lnTo>
                    <a:pt x="180849" y="120507"/>
                  </a:lnTo>
                  <a:lnTo>
                    <a:pt x="181751" y="129478"/>
                  </a:lnTo>
                  <a:lnTo>
                    <a:pt x="182226" y="138970"/>
                  </a:lnTo>
                  <a:lnTo>
                    <a:pt x="179521" y="146137"/>
                  </a:lnTo>
                  <a:lnTo>
                    <a:pt x="175344" y="149127"/>
                  </a:lnTo>
                  <a:lnTo>
                    <a:pt x="172687" y="156911"/>
                  </a:lnTo>
                  <a:lnTo>
                    <a:pt x="173351" y="169441"/>
                  </a:lnTo>
                  <a:lnTo>
                    <a:pt x="174443" y="181354"/>
                  </a:lnTo>
                  <a:lnTo>
                    <a:pt x="169081" y="175469"/>
                  </a:lnTo>
                  <a:lnTo>
                    <a:pt x="165379" y="162986"/>
                  </a:lnTo>
                  <a:lnTo>
                    <a:pt x="163480" y="147561"/>
                  </a:lnTo>
                  <a:lnTo>
                    <a:pt x="158735" y="139919"/>
                  </a:lnTo>
                  <a:lnTo>
                    <a:pt x="154749" y="130427"/>
                  </a:lnTo>
                  <a:lnTo>
                    <a:pt x="151475" y="128196"/>
                  </a:lnTo>
                  <a:lnTo>
                    <a:pt x="148533" y="132942"/>
                  </a:lnTo>
                  <a:lnTo>
                    <a:pt x="146730" y="137167"/>
                  </a:lnTo>
                  <a:lnTo>
                    <a:pt x="143692" y="145567"/>
                  </a:lnTo>
                  <a:lnTo>
                    <a:pt x="140276" y="155629"/>
                  </a:lnTo>
                  <a:lnTo>
                    <a:pt x="139706" y="168682"/>
                  </a:lnTo>
                  <a:lnTo>
                    <a:pt x="145116" y="175136"/>
                  </a:lnTo>
                  <a:lnTo>
                    <a:pt x="149861" y="185198"/>
                  </a:lnTo>
                  <a:lnTo>
                    <a:pt x="153468" y="197064"/>
                  </a:lnTo>
                  <a:lnTo>
                    <a:pt x="153468" y="202997"/>
                  </a:lnTo>
                  <a:lnTo>
                    <a:pt x="149103" y="214340"/>
                  </a:lnTo>
                  <a:lnTo>
                    <a:pt x="146302" y="223358"/>
                  </a:lnTo>
                  <a:lnTo>
                    <a:pt x="140798" y="219276"/>
                  </a:lnTo>
                  <a:lnTo>
                    <a:pt x="137665" y="207411"/>
                  </a:lnTo>
                  <a:lnTo>
                    <a:pt x="136764" y="200861"/>
                  </a:lnTo>
                  <a:lnTo>
                    <a:pt x="131117" y="206889"/>
                  </a:lnTo>
                  <a:lnTo>
                    <a:pt x="123857" y="208787"/>
                  </a:lnTo>
                  <a:lnTo>
                    <a:pt x="117117" y="206462"/>
                  </a:lnTo>
                  <a:lnTo>
                    <a:pt x="108908" y="201288"/>
                  </a:lnTo>
                  <a:lnTo>
                    <a:pt x="100556" y="195498"/>
                  </a:lnTo>
                  <a:lnTo>
                    <a:pt x="94198" y="186765"/>
                  </a:lnTo>
                  <a:lnTo>
                    <a:pt x="89452" y="178506"/>
                  </a:lnTo>
                  <a:lnTo>
                    <a:pt x="87648" y="168397"/>
                  </a:lnTo>
                  <a:lnTo>
                    <a:pt x="84754" y="160138"/>
                  </a:lnTo>
                  <a:lnTo>
                    <a:pt x="81859" y="147798"/>
                  </a:lnTo>
                  <a:lnTo>
                    <a:pt x="84469" y="143052"/>
                  </a:lnTo>
                  <a:lnTo>
                    <a:pt x="88598" y="132373"/>
                  </a:lnTo>
                  <a:lnTo>
                    <a:pt x="87838" y="124684"/>
                  </a:lnTo>
                  <a:lnTo>
                    <a:pt x="81243" y="115191"/>
                  </a:lnTo>
                  <a:lnTo>
                    <a:pt x="72131" y="106553"/>
                  </a:lnTo>
                  <a:lnTo>
                    <a:pt x="65202" y="103184"/>
                  </a:lnTo>
                  <a:lnTo>
                    <a:pt x="60126" y="103895"/>
                  </a:lnTo>
                  <a:lnTo>
                    <a:pt x="58559" y="110350"/>
                  </a:lnTo>
                  <a:lnTo>
                    <a:pt x="55996" y="118751"/>
                  </a:lnTo>
                  <a:lnTo>
                    <a:pt x="55996" y="124019"/>
                  </a:lnTo>
                  <a:lnTo>
                    <a:pt x="55048" y="124019"/>
                  </a:lnTo>
                  <a:lnTo>
                    <a:pt x="50824" y="120602"/>
                  </a:lnTo>
                  <a:lnTo>
                    <a:pt x="46981" y="120602"/>
                  </a:lnTo>
                  <a:lnTo>
                    <a:pt x="46221" y="113578"/>
                  </a:lnTo>
                  <a:lnTo>
                    <a:pt x="42424" y="118941"/>
                  </a:lnTo>
                  <a:lnTo>
                    <a:pt x="37679" y="125443"/>
                  </a:lnTo>
                  <a:lnTo>
                    <a:pt x="37157" y="128481"/>
                  </a:lnTo>
                  <a:lnTo>
                    <a:pt x="37157" y="131376"/>
                  </a:lnTo>
                  <a:lnTo>
                    <a:pt x="33693" y="122643"/>
                  </a:lnTo>
                  <a:lnTo>
                    <a:pt x="30845" y="111489"/>
                  </a:lnTo>
                  <a:lnTo>
                    <a:pt x="25199" y="111489"/>
                  </a:lnTo>
                  <a:lnTo>
                    <a:pt x="20738" y="119273"/>
                  </a:lnTo>
                  <a:lnTo>
                    <a:pt x="18128" y="124019"/>
                  </a:lnTo>
                  <a:lnTo>
                    <a:pt x="16467" y="133512"/>
                  </a:lnTo>
                  <a:lnTo>
                    <a:pt x="14616" y="141248"/>
                  </a:lnTo>
                  <a:lnTo>
                    <a:pt x="12244" y="153114"/>
                  </a:lnTo>
                  <a:lnTo>
                    <a:pt x="8020" y="154965"/>
                  </a:lnTo>
                  <a:lnTo>
                    <a:pt x="3607" y="153778"/>
                  </a:lnTo>
                  <a:lnTo>
                    <a:pt x="0" y="143242"/>
                  </a:lnTo>
                  <a:lnTo>
                    <a:pt x="1471" y="134936"/>
                  </a:lnTo>
                  <a:lnTo>
                    <a:pt x="3180" y="121456"/>
                  </a:lnTo>
                  <a:lnTo>
                    <a:pt x="3654" y="113151"/>
                  </a:lnTo>
                  <a:lnTo>
                    <a:pt x="4460" y="104940"/>
                  </a:lnTo>
                  <a:lnTo>
                    <a:pt x="10345" y="94118"/>
                  </a:lnTo>
                  <a:lnTo>
                    <a:pt x="17463" y="91745"/>
                  </a:lnTo>
                  <a:lnTo>
                    <a:pt x="23301" y="89230"/>
                  </a:lnTo>
                  <a:lnTo>
                    <a:pt x="31937" y="85527"/>
                  </a:lnTo>
                  <a:lnTo>
                    <a:pt x="33218" y="76652"/>
                  </a:lnTo>
                  <a:lnTo>
                    <a:pt x="37585" y="69533"/>
                  </a:lnTo>
                  <a:lnTo>
                    <a:pt x="44323" y="64074"/>
                  </a:lnTo>
                  <a:lnTo>
                    <a:pt x="47882" y="57430"/>
                  </a:lnTo>
                  <a:lnTo>
                    <a:pt x="51584" y="59138"/>
                  </a:lnTo>
                  <a:lnTo>
                    <a:pt x="62640" y="64169"/>
                  </a:lnTo>
                  <a:lnTo>
                    <a:pt x="67385" y="76557"/>
                  </a:lnTo>
                  <a:lnTo>
                    <a:pt x="65582" y="91887"/>
                  </a:lnTo>
                  <a:lnTo>
                    <a:pt x="65582" y="94261"/>
                  </a:lnTo>
                  <a:lnTo>
                    <a:pt x="72036" y="89989"/>
                  </a:lnTo>
                  <a:lnTo>
                    <a:pt x="80199" y="84531"/>
                  </a:lnTo>
                  <a:lnTo>
                    <a:pt x="84042" y="68536"/>
                  </a:lnTo>
                  <a:lnTo>
                    <a:pt x="90781" y="63078"/>
                  </a:lnTo>
                  <a:lnTo>
                    <a:pt x="96285" y="65831"/>
                  </a:lnTo>
                  <a:lnTo>
                    <a:pt x="99417" y="59328"/>
                  </a:lnTo>
                  <a:lnTo>
                    <a:pt x="99417" y="48696"/>
                  </a:lnTo>
                  <a:lnTo>
                    <a:pt x="102122" y="42716"/>
                  </a:lnTo>
                  <a:lnTo>
                    <a:pt x="106867" y="44378"/>
                  </a:lnTo>
                  <a:lnTo>
                    <a:pt x="110664" y="46656"/>
                  </a:lnTo>
                  <a:lnTo>
                    <a:pt x="113701" y="43571"/>
                  </a:lnTo>
                  <a:lnTo>
                    <a:pt x="118446" y="39916"/>
                  </a:lnTo>
                  <a:lnTo>
                    <a:pt x="123952" y="42811"/>
                  </a:lnTo>
                  <a:lnTo>
                    <a:pt x="126941" y="38587"/>
                  </a:lnTo>
                  <a:lnTo>
                    <a:pt x="126941" y="30851"/>
                  </a:lnTo>
                  <a:lnTo>
                    <a:pt x="126229" y="25060"/>
                  </a:lnTo>
                  <a:lnTo>
                    <a:pt x="125375" y="22023"/>
                  </a:lnTo>
                  <a:lnTo>
                    <a:pt x="123667" y="15093"/>
                  </a:lnTo>
                  <a:lnTo>
                    <a:pt x="121389" y="7452"/>
                  </a:lnTo>
                  <a:lnTo>
                    <a:pt x="120914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9396849" y="2944026"/>
              <a:ext cx="18887" cy="14855"/>
            </a:xfrm>
            <a:custGeom>
              <a:avLst/>
              <a:gdLst/>
              <a:ahLst/>
              <a:cxnLst/>
              <a:rect l="l" t="t" r="r" b="b"/>
              <a:pathLst>
                <a:path w="18887" h="14855" extrusionOk="0">
                  <a:moveTo>
                    <a:pt x="0" y="4224"/>
                  </a:moveTo>
                  <a:lnTo>
                    <a:pt x="3512" y="0"/>
                  </a:lnTo>
                  <a:lnTo>
                    <a:pt x="8827" y="0"/>
                  </a:lnTo>
                  <a:lnTo>
                    <a:pt x="16515" y="3370"/>
                  </a:lnTo>
                  <a:lnTo>
                    <a:pt x="18888" y="6360"/>
                  </a:lnTo>
                  <a:lnTo>
                    <a:pt x="14142" y="13479"/>
                  </a:lnTo>
                  <a:lnTo>
                    <a:pt x="7308" y="14856"/>
                  </a:lnTo>
                  <a:lnTo>
                    <a:pt x="2895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9365150" y="2980572"/>
              <a:ext cx="18696" cy="11628"/>
            </a:xfrm>
            <a:custGeom>
              <a:avLst/>
              <a:gdLst/>
              <a:ahLst/>
              <a:cxnLst/>
              <a:rect l="l" t="t" r="r" b="b"/>
              <a:pathLst>
                <a:path w="18696" h="11628" extrusionOk="0">
                  <a:moveTo>
                    <a:pt x="285" y="8875"/>
                  </a:moveTo>
                  <a:lnTo>
                    <a:pt x="0" y="5363"/>
                  </a:lnTo>
                  <a:lnTo>
                    <a:pt x="996" y="1804"/>
                  </a:lnTo>
                  <a:lnTo>
                    <a:pt x="5742" y="0"/>
                  </a:lnTo>
                  <a:lnTo>
                    <a:pt x="9728" y="1092"/>
                  </a:lnTo>
                  <a:lnTo>
                    <a:pt x="15518" y="3370"/>
                  </a:lnTo>
                  <a:lnTo>
                    <a:pt x="18697" y="4461"/>
                  </a:lnTo>
                  <a:lnTo>
                    <a:pt x="16183" y="11628"/>
                  </a:lnTo>
                  <a:lnTo>
                    <a:pt x="9396" y="7594"/>
                  </a:lnTo>
                  <a:lnTo>
                    <a:pt x="4272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9549606" y="3102882"/>
              <a:ext cx="9205" cy="19554"/>
            </a:xfrm>
            <a:custGeom>
              <a:avLst/>
              <a:gdLst/>
              <a:ahLst/>
              <a:cxnLst/>
              <a:rect l="l" t="t" r="r" b="b"/>
              <a:pathLst>
                <a:path w="9205" h="19554" extrusionOk="0">
                  <a:moveTo>
                    <a:pt x="0" y="0"/>
                  </a:moveTo>
                  <a:lnTo>
                    <a:pt x="854" y="0"/>
                  </a:lnTo>
                  <a:lnTo>
                    <a:pt x="3559" y="2990"/>
                  </a:lnTo>
                  <a:lnTo>
                    <a:pt x="6122" y="9445"/>
                  </a:lnTo>
                  <a:lnTo>
                    <a:pt x="7118" y="13100"/>
                  </a:lnTo>
                  <a:lnTo>
                    <a:pt x="9206" y="19554"/>
                  </a:lnTo>
                  <a:lnTo>
                    <a:pt x="4840" y="9445"/>
                  </a:lnTo>
                  <a:lnTo>
                    <a:pt x="1518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9599812" y="3058125"/>
              <a:ext cx="5742" cy="27433"/>
            </a:xfrm>
            <a:custGeom>
              <a:avLst/>
              <a:gdLst/>
              <a:ahLst/>
              <a:cxnLst/>
              <a:rect l="l" t="t" r="r" b="b"/>
              <a:pathLst>
                <a:path w="5742" h="27433" extrusionOk="0">
                  <a:moveTo>
                    <a:pt x="0" y="0"/>
                  </a:moveTo>
                  <a:lnTo>
                    <a:pt x="2610" y="0"/>
                  </a:lnTo>
                  <a:lnTo>
                    <a:pt x="4177" y="4746"/>
                  </a:lnTo>
                  <a:lnTo>
                    <a:pt x="4509" y="10110"/>
                  </a:lnTo>
                  <a:lnTo>
                    <a:pt x="5743" y="15520"/>
                  </a:lnTo>
                  <a:lnTo>
                    <a:pt x="5743" y="25013"/>
                  </a:lnTo>
                  <a:lnTo>
                    <a:pt x="3654" y="27433"/>
                  </a:lnTo>
                  <a:lnTo>
                    <a:pt x="2753" y="17941"/>
                  </a:lnTo>
                  <a:lnTo>
                    <a:pt x="808" y="71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9665442" y="3159315"/>
              <a:ext cx="14853" cy="32369"/>
            </a:xfrm>
            <a:custGeom>
              <a:avLst/>
              <a:gdLst/>
              <a:ahLst/>
              <a:cxnLst/>
              <a:rect l="l" t="t" r="r" b="b"/>
              <a:pathLst>
                <a:path w="14853" h="32369" extrusionOk="0">
                  <a:moveTo>
                    <a:pt x="10061" y="0"/>
                  </a:moveTo>
                  <a:lnTo>
                    <a:pt x="11484" y="3560"/>
                  </a:lnTo>
                  <a:lnTo>
                    <a:pt x="13761" y="7119"/>
                  </a:lnTo>
                  <a:lnTo>
                    <a:pt x="14854" y="11866"/>
                  </a:lnTo>
                  <a:lnTo>
                    <a:pt x="14854" y="19127"/>
                  </a:lnTo>
                  <a:lnTo>
                    <a:pt x="13287" y="24491"/>
                  </a:lnTo>
                  <a:lnTo>
                    <a:pt x="10061" y="32369"/>
                  </a:lnTo>
                  <a:lnTo>
                    <a:pt x="2658" y="32369"/>
                  </a:lnTo>
                  <a:lnTo>
                    <a:pt x="1139" y="25155"/>
                  </a:lnTo>
                  <a:lnTo>
                    <a:pt x="0" y="18510"/>
                  </a:lnTo>
                  <a:lnTo>
                    <a:pt x="0" y="11249"/>
                  </a:lnTo>
                  <a:lnTo>
                    <a:pt x="3322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8694145" y="3225383"/>
              <a:ext cx="11673" cy="12055"/>
            </a:xfrm>
            <a:custGeom>
              <a:avLst/>
              <a:gdLst/>
              <a:ahLst/>
              <a:cxnLst/>
              <a:rect l="l" t="t" r="r" b="b"/>
              <a:pathLst>
                <a:path w="11673" h="12055" extrusionOk="0">
                  <a:moveTo>
                    <a:pt x="11674" y="6313"/>
                  </a:moveTo>
                  <a:lnTo>
                    <a:pt x="9491" y="10347"/>
                  </a:lnTo>
                  <a:lnTo>
                    <a:pt x="4745" y="12056"/>
                  </a:lnTo>
                  <a:lnTo>
                    <a:pt x="0" y="11581"/>
                  </a:lnTo>
                  <a:lnTo>
                    <a:pt x="0" y="9777"/>
                  </a:lnTo>
                  <a:lnTo>
                    <a:pt x="2467" y="2943"/>
                  </a:lnTo>
                  <a:lnTo>
                    <a:pt x="7213" y="0"/>
                  </a:lnTo>
                  <a:lnTo>
                    <a:pt x="10250" y="0"/>
                  </a:lnTo>
                  <a:lnTo>
                    <a:pt x="10250" y="570"/>
                  </a:lnTo>
                  <a:lnTo>
                    <a:pt x="11057" y="570"/>
                  </a:lnTo>
                  <a:lnTo>
                    <a:pt x="11057" y="1709"/>
                  </a:lnTo>
                  <a:lnTo>
                    <a:pt x="11531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8603506" y="3194627"/>
              <a:ext cx="13904" cy="17703"/>
            </a:xfrm>
            <a:custGeom>
              <a:avLst/>
              <a:gdLst/>
              <a:ahLst/>
              <a:cxnLst/>
              <a:rect l="l" t="t" r="r" b="b"/>
              <a:pathLst>
                <a:path w="13904" h="17703" extrusionOk="0">
                  <a:moveTo>
                    <a:pt x="11105" y="17703"/>
                  </a:moveTo>
                  <a:lnTo>
                    <a:pt x="7688" y="17086"/>
                  </a:lnTo>
                  <a:lnTo>
                    <a:pt x="6312" y="15425"/>
                  </a:lnTo>
                  <a:lnTo>
                    <a:pt x="4081" y="14334"/>
                  </a:lnTo>
                  <a:lnTo>
                    <a:pt x="2278" y="11391"/>
                  </a:lnTo>
                  <a:lnTo>
                    <a:pt x="428" y="8496"/>
                  </a:lnTo>
                  <a:lnTo>
                    <a:pt x="0" y="5696"/>
                  </a:lnTo>
                  <a:lnTo>
                    <a:pt x="333" y="3417"/>
                  </a:lnTo>
                  <a:lnTo>
                    <a:pt x="3037" y="3417"/>
                  </a:lnTo>
                  <a:lnTo>
                    <a:pt x="6027" y="1092"/>
                  </a:lnTo>
                  <a:lnTo>
                    <a:pt x="9443" y="0"/>
                  </a:lnTo>
                  <a:lnTo>
                    <a:pt x="11722" y="2800"/>
                  </a:lnTo>
                  <a:lnTo>
                    <a:pt x="13904" y="4509"/>
                  </a:lnTo>
                  <a:lnTo>
                    <a:pt x="13904" y="9730"/>
                  </a:lnTo>
                  <a:lnTo>
                    <a:pt x="13904" y="13100"/>
                  </a:lnTo>
                  <a:lnTo>
                    <a:pt x="13097" y="16042"/>
                  </a:lnTo>
                  <a:lnTo>
                    <a:pt x="11816" y="171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8628278" y="3218596"/>
              <a:ext cx="17700" cy="16659"/>
            </a:xfrm>
            <a:custGeom>
              <a:avLst/>
              <a:gdLst/>
              <a:ahLst/>
              <a:cxnLst/>
              <a:rect l="l" t="t" r="r" b="b"/>
              <a:pathLst>
                <a:path w="17700" h="16659" extrusionOk="0">
                  <a:moveTo>
                    <a:pt x="0" y="0"/>
                  </a:moveTo>
                  <a:lnTo>
                    <a:pt x="1756" y="0"/>
                  </a:lnTo>
                  <a:lnTo>
                    <a:pt x="5694" y="2326"/>
                  </a:lnTo>
                  <a:lnTo>
                    <a:pt x="8399" y="1709"/>
                  </a:lnTo>
                  <a:lnTo>
                    <a:pt x="11816" y="2278"/>
                  </a:lnTo>
                  <a:lnTo>
                    <a:pt x="14426" y="2753"/>
                  </a:lnTo>
                  <a:lnTo>
                    <a:pt x="16798" y="11391"/>
                  </a:lnTo>
                  <a:lnTo>
                    <a:pt x="17700" y="15425"/>
                  </a:lnTo>
                  <a:lnTo>
                    <a:pt x="16846" y="16659"/>
                  </a:lnTo>
                  <a:lnTo>
                    <a:pt x="15517" y="14334"/>
                  </a:lnTo>
                  <a:lnTo>
                    <a:pt x="12433" y="11439"/>
                  </a:lnTo>
                  <a:lnTo>
                    <a:pt x="8494" y="9730"/>
                  </a:lnTo>
                  <a:lnTo>
                    <a:pt x="4460" y="6930"/>
                  </a:lnTo>
                  <a:lnTo>
                    <a:pt x="1328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8718204" y="3241378"/>
              <a:ext cx="13524" cy="17845"/>
            </a:xfrm>
            <a:custGeom>
              <a:avLst/>
              <a:gdLst/>
              <a:ahLst/>
              <a:cxnLst/>
              <a:rect l="l" t="t" r="r" b="b"/>
              <a:pathLst>
                <a:path w="13524" h="17845" extrusionOk="0">
                  <a:moveTo>
                    <a:pt x="9538" y="2800"/>
                  </a:moveTo>
                  <a:lnTo>
                    <a:pt x="12623" y="5743"/>
                  </a:lnTo>
                  <a:lnTo>
                    <a:pt x="13524" y="11486"/>
                  </a:lnTo>
                  <a:lnTo>
                    <a:pt x="12291" y="17229"/>
                  </a:lnTo>
                  <a:lnTo>
                    <a:pt x="8874" y="17846"/>
                  </a:lnTo>
                  <a:lnTo>
                    <a:pt x="7071" y="12103"/>
                  </a:lnTo>
                  <a:lnTo>
                    <a:pt x="4793" y="8069"/>
                  </a:lnTo>
                  <a:lnTo>
                    <a:pt x="1329" y="8069"/>
                  </a:lnTo>
                  <a:lnTo>
                    <a:pt x="0" y="2326"/>
                  </a:lnTo>
                  <a:lnTo>
                    <a:pt x="807" y="617"/>
                  </a:lnTo>
                  <a:lnTo>
                    <a:pt x="4319" y="0"/>
                  </a:lnTo>
                  <a:lnTo>
                    <a:pt x="7735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8465699" y="2883226"/>
              <a:ext cx="6501" cy="15947"/>
            </a:xfrm>
            <a:custGeom>
              <a:avLst/>
              <a:gdLst/>
              <a:ahLst/>
              <a:cxnLst/>
              <a:rect l="l" t="t" r="r" b="b"/>
              <a:pathLst>
                <a:path w="6501" h="15947" extrusionOk="0">
                  <a:moveTo>
                    <a:pt x="1851" y="1709"/>
                  </a:moveTo>
                  <a:lnTo>
                    <a:pt x="3084" y="0"/>
                  </a:lnTo>
                  <a:lnTo>
                    <a:pt x="6501" y="5031"/>
                  </a:lnTo>
                  <a:lnTo>
                    <a:pt x="6501" y="11201"/>
                  </a:lnTo>
                  <a:lnTo>
                    <a:pt x="2895" y="15947"/>
                  </a:lnTo>
                  <a:lnTo>
                    <a:pt x="711" y="10916"/>
                  </a:lnTo>
                  <a:lnTo>
                    <a:pt x="0" y="2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8286178" y="2928505"/>
              <a:ext cx="8399" cy="24917"/>
            </a:xfrm>
            <a:custGeom>
              <a:avLst/>
              <a:gdLst/>
              <a:ahLst/>
              <a:cxnLst/>
              <a:rect l="l" t="t" r="r" b="b"/>
              <a:pathLst>
                <a:path w="8399" h="24917" extrusionOk="0">
                  <a:moveTo>
                    <a:pt x="2658" y="617"/>
                  </a:moveTo>
                  <a:lnTo>
                    <a:pt x="6596" y="0"/>
                  </a:lnTo>
                  <a:lnTo>
                    <a:pt x="8400" y="6835"/>
                  </a:lnTo>
                  <a:lnTo>
                    <a:pt x="7925" y="18605"/>
                  </a:lnTo>
                  <a:lnTo>
                    <a:pt x="3987" y="24918"/>
                  </a:lnTo>
                  <a:lnTo>
                    <a:pt x="617" y="14714"/>
                  </a:lnTo>
                  <a:lnTo>
                    <a:pt x="0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8377244" y="3155091"/>
              <a:ext cx="28567" cy="28240"/>
            </a:xfrm>
            <a:custGeom>
              <a:avLst/>
              <a:gdLst/>
              <a:ahLst/>
              <a:cxnLst/>
              <a:rect l="l" t="t" r="r" b="b"/>
              <a:pathLst>
                <a:path w="28567" h="28240" extrusionOk="0">
                  <a:moveTo>
                    <a:pt x="1044" y="5648"/>
                  </a:moveTo>
                  <a:lnTo>
                    <a:pt x="0" y="2800"/>
                  </a:lnTo>
                  <a:lnTo>
                    <a:pt x="1376" y="2183"/>
                  </a:lnTo>
                  <a:lnTo>
                    <a:pt x="2990" y="0"/>
                  </a:lnTo>
                  <a:lnTo>
                    <a:pt x="8400" y="4414"/>
                  </a:lnTo>
                  <a:lnTo>
                    <a:pt x="14189" y="9588"/>
                  </a:lnTo>
                  <a:lnTo>
                    <a:pt x="19978" y="14001"/>
                  </a:lnTo>
                  <a:lnTo>
                    <a:pt x="25388" y="19175"/>
                  </a:lnTo>
                  <a:lnTo>
                    <a:pt x="27666" y="24254"/>
                  </a:lnTo>
                  <a:lnTo>
                    <a:pt x="28568" y="27718"/>
                  </a:lnTo>
                  <a:lnTo>
                    <a:pt x="27761" y="28240"/>
                  </a:lnTo>
                  <a:lnTo>
                    <a:pt x="22778" y="22592"/>
                  </a:lnTo>
                  <a:lnTo>
                    <a:pt x="15755" y="19839"/>
                  </a:lnTo>
                  <a:lnTo>
                    <a:pt x="9538" y="15093"/>
                  </a:lnTo>
                  <a:lnTo>
                    <a:pt x="4224" y="111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8436040" y="3225478"/>
              <a:ext cx="30417" cy="47936"/>
            </a:xfrm>
            <a:custGeom>
              <a:avLst/>
              <a:gdLst/>
              <a:ahLst/>
              <a:cxnLst/>
              <a:rect l="l" t="t" r="r" b="b"/>
              <a:pathLst>
                <a:path w="30417" h="47936" extrusionOk="0">
                  <a:moveTo>
                    <a:pt x="427" y="7357"/>
                  </a:moveTo>
                  <a:lnTo>
                    <a:pt x="0" y="4604"/>
                  </a:lnTo>
                  <a:lnTo>
                    <a:pt x="1661" y="3370"/>
                  </a:lnTo>
                  <a:lnTo>
                    <a:pt x="5172" y="1661"/>
                  </a:lnTo>
                  <a:lnTo>
                    <a:pt x="8210" y="0"/>
                  </a:lnTo>
                  <a:lnTo>
                    <a:pt x="13951" y="6740"/>
                  </a:lnTo>
                  <a:lnTo>
                    <a:pt x="18412" y="14808"/>
                  </a:lnTo>
                  <a:lnTo>
                    <a:pt x="22446" y="19270"/>
                  </a:lnTo>
                  <a:lnTo>
                    <a:pt x="29517" y="26769"/>
                  </a:lnTo>
                  <a:lnTo>
                    <a:pt x="29896" y="29569"/>
                  </a:lnTo>
                  <a:lnTo>
                    <a:pt x="29896" y="34743"/>
                  </a:lnTo>
                  <a:lnTo>
                    <a:pt x="30418" y="40438"/>
                  </a:lnTo>
                  <a:lnTo>
                    <a:pt x="30418" y="43808"/>
                  </a:lnTo>
                  <a:lnTo>
                    <a:pt x="28662" y="47937"/>
                  </a:lnTo>
                  <a:lnTo>
                    <a:pt x="24771" y="47937"/>
                  </a:lnTo>
                  <a:lnTo>
                    <a:pt x="21164" y="38777"/>
                  </a:lnTo>
                  <a:lnTo>
                    <a:pt x="18080" y="33081"/>
                  </a:lnTo>
                  <a:lnTo>
                    <a:pt x="14141" y="29094"/>
                  </a:lnTo>
                  <a:lnTo>
                    <a:pt x="9728" y="23921"/>
                  </a:lnTo>
                  <a:lnTo>
                    <a:pt x="5267" y="15330"/>
                  </a:lnTo>
                  <a:lnTo>
                    <a:pt x="3084" y="11961"/>
                  </a:lnTo>
                  <a:lnTo>
                    <a:pt x="1661" y="90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4928112" y="3118925"/>
              <a:ext cx="18222" cy="26673"/>
            </a:xfrm>
            <a:custGeom>
              <a:avLst/>
              <a:gdLst/>
              <a:ahLst/>
              <a:cxnLst/>
              <a:rect l="l" t="t" r="r" b="b"/>
              <a:pathLst>
                <a:path w="18222" h="26673" extrusionOk="0">
                  <a:moveTo>
                    <a:pt x="7356" y="0"/>
                  </a:moveTo>
                  <a:lnTo>
                    <a:pt x="8685" y="1044"/>
                  </a:lnTo>
                  <a:lnTo>
                    <a:pt x="12101" y="3180"/>
                  </a:lnTo>
                  <a:lnTo>
                    <a:pt x="15613" y="5316"/>
                  </a:lnTo>
                  <a:lnTo>
                    <a:pt x="18223" y="9065"/>
                  </a:lnTo>
                  <a:lnTo>
                    <a:pt x="17416" y="14429"/>
                  </a:lnTo>
                  <a:lnTo>
                    <a:pt x="14853" y="23019"/>
                  </a:lnTo>
                  <a:lnTo>
                    <a:pt x="9586" y="26674"/>
                  </a:lnTo>
                  <a:lnTo>
                    <a:pt x="3939" y="25108"/>
                  </a:lnTo>
                  <a:lnTo>
                    <a:pt x="0" y="20362"/>
                  </a:lnTo>
                  <a:lnTo>
                    <a:pt x="854" y="17656"/>
                  </a:lnTo>
                  <a:lnTo>
                    <a:pt x="3512" y="11296"/>
                  </a:lnTo>
                  <a:lnTo>
                    <a:pt x="6454" y="32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4850050" y="3287559"/>
              <a:ext cx="7545" cy="11770"/>
            </a:xfrm>
            <a:custGeom>
              <a:avLst/>
              <a:gdLst/>
              <a:ahLst/>
              <a:cxnLst/>
              <a:rect l="l" t="t" r="r" b="b"/>
              <a:pathLst>
                <a:path w="7545" h="11770" extrusionOk="0">
                  <a:moveTo>
                    <a:pt x="1898" y="570"/>
                  </a:moveTo>
                  <a:lnTo>
                    <a:pt x="4935" y="1139"/>
                  </a:lnTo>
                  <a:lnTo>
                    <a:pt x="7545" y="1139"/>
                  </a:lnTo>
                  <a:lnTo>
                    <a:pt x="4983" y="7452"/>
                  </a:lnTo>
                  <a:lnTo>
                    <a:pt x="1898" y="11771"/>
                  </a:lnTo>
                  <a:lnTo>
                    <a:pt x="0" y="117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3962130" y="2765757"/>
              <a:ext cx="10012" cy="7831"/>
            </a:xfrm>
            <a:custGeom>
              <a:avLst/>
              <a:gdLst/>
              <a:ahLst/>
              <a:cxnLst/>
              <a:rect l="l" t="t" r="r" b="b"/>
              <a:pathLst>
                <a:path w="10012" h="7831" extrusionOk="0">
                  <a:moveTo>
                    <a:pt x="10013" y="475"/>
                  </a:moveTo>
                  <a:lnTo>
                    <a:pt x="7735" y="3655"/>
                  </a:lnTo>
                  <a:lnTo>
                    <a:pt x="1566" y="7831"/>
                  </a:lnTo>
                  <a:lnTo>
                    <a:pt x="0" y="2610"/>
                  </a:lnTo>
                  <a:lnTo>
                    <a:pt x="52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1994669" y="2382023"/>
              <a:ext cx="60884" cy="29569"/>
            </a:xfrm>
            <a:custGeom>
              <a:avLst/>
              <a:gdLst/>
              <a:ahLst/>
              <a:cxnLst/>
              <a:rect l="l" t="t" r="r" b="b"/>
              <a:pathLst>
                <a:path w="60884" h="29569" extrusionOk="0">
                  <a:moveTo>
                    <a:pt x="47787" y="2183"/>
                  </a:moveTo>
                  <a:lnTo>
                    <a:pt x="47454" y="1092"/>
                  </a:lnTo>
                  <a:lnTo>
                    <a:pt x="53576" y="3939"/>
                  </a:lnTo>
                  <a:lnTo>
                    <a:pt x="58084" y="8211"/>
                  </a:lnTo>
                  <a:lnTo>
                    <a:pt x="60884" y="13384"/>
                  </a:lnTo>
                  <a:lnTo>
                    <a:pt x="55000" y="19127"/>
                  </a:lnTo>
                  <a:lnTo>
                    <a:pt x="47217" y="26769"/>
                  </a:lnTo>
                  <a:lnTo>
                    <a:pt x="36777" y="28193"/>
                  </a:lnTo>
                  <a:lnTo>
                    <a:pt x="28520" y="29569"/>
                  </a:lnTo>
                  <a:lnTo>
                    <a:pt x="22399" y="26864"/>
                  </a:lnTo>
                  <a:lnTo>
                    <a:pt x="14331" y="26864"/>
                  </a:lnTo>
                  <a:lnTo>
                    <a:pt x="5695" y="27718"/>
                  </a:lnTo>
                  <a:lnTo>
                    <a:pt x="0" y="25962"/>
                  </a:lnTo>
                  <a:lnTo>
                    <a:pt x="1566" y="16470"/>
                  </a:lnTo>
                  <a:lnTo>
                    <a:pt x="712" y="9635"/>
                  </a:lnTo>
                  <a:lnTo>
                    <a:pt x="1044" y="4414"/>
                  </a:lnTo>
                  <a:lnTo>
                    <a:pt x="5790" y="285"/>
                  </a:lnTo>
                  <a:lnTo>
                    <a:pt x="13097" y="0"/>
                  </a:lnTo>
                  <a:lnTo>
                    <a:pt x="22873" y="0"/>
                  </a:lnTo>
                  <a:lnTo>
                    <a:pt x="31368" y="0"/>
                  </a:lnTo>
                  <a:lnTo>
                    <a:pt x="40194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2081084" y="2389807"/>
              <a:ext cx="3701" cy="5743"/>
            </a:xfrm>
            <a:custGeom>
              <a:avLst/>
              <a:gdLst/>
              <a:ahLst/>
              <a:cxnLst/>
              <a:rect l="l" t="t" r="r" b="b"/>
              <a:pathLst>
                <a:path w="3701" h="5743" extrusionOk="0">
                  <a:moveTo>
                    <a:pt x="3702" y="0"/>
                  </a:moveTo>
                  <a:lnTo>
                    <a:pt x="3132" y="4746"/>
                  </a:lnTo>
                  <a:lnTo>
                    <a:pt x="0" y="5743"/>
                  </a:lnTo>
                  <a:lnTo>
                    <a:pt x="0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2083361" y="2420657"/>
              <a:ext cx="5362" cy="5173"/>
            </a:xfrm>
            <a:custGeom>
              <a:avLst/>
              <a:gdLst/>
              <a:ahLst/>
              <a:cxnLst/>
              <a:rect l="l" t="t" r="r" b="b"/>
              <a:pathLst>
                <a:path w="5362" h="5173" extrusionOk="0">
                  <a:moveTo>
                    <a:pt x="949" y="997"/>
                  </a:moveTo>
                  <a:lnTo>
                    <a:pt x="5362" y="0"/>
                  </a:lnTo>
                  <a:lnTo>
                    <a:pt x="617" y="5174"/>
                  </a:lnTo>
                  <a:lnTo>
                    <a:pt x="0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1889890" y="2684406"/>
              <a:ext cx="11246" cy="16137"/>
            </a:xfrm>
            <a:custGeom>
              <a:avLst/>
              <a:gdLst/>
              <a:ahLst/>
              <a:cxnLst/>
              <a:rect l="l" t="t" r="r" b="b"/>
              <a:pathLst>
                <a:path w="11246" h="16137" extrusionOk="0">
                  <a:moveTo>
                    <a:pt x="2610" y="5980"/>
                  </a:moveTo>
                  <a:lnTo>
                    <a:pt x="6501" y="10727"/>
                  </a:lnTo>
                  <a:lnTo>
                    <a:pt x="11247" y="13479"/>
                  </a:lnTo>
                  <a:lnTo>
                    <a:pt x="11009" y="16137"/>
                  </a:lnTo>
                  <a:lnTo>
                    <a:pt x="6264" y="13384"/>
                  </a:lnTo>
                  <a:lnTo>
                    <a:pt x="2135" y="11106"/>
                  </a:lnTo>
                  <a:lnTo>
                    <a:pt x="0" y="6360"/>
                  </a:lnTo>
                  <a:lnTo>
                    <a:pt x="0" y="1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1916369" y="2688678"/>
              <a:ext cx="8114" cy="13479"/>
            </a:xfrm>
            <a:custGeom>
              <a:avLst/>
              <a:gdLst/>
              <a:ahLst/>
              <a:cxnLst/>
              <a:rect l="l" t="t" r="r" b="b"/>
              <a:pathLst>
                <a:path w="8114" h="13479" extrusionOk="0">
                  <a:moveTo>
                    <a:pt x="2326" y="2658"/>
                  </a:moveTo>
                  <a:lnTo>
                    <a:pt x="6169" y="3797"/>
                  </a:lnTo>
                  <a:lnTo>
                    <a:pt x="8115" y="5885"/>
                  </a:lnTo>
                  <a:lnTo>
                    <a:pt x="6644" y="13479"/>
                  </a:lnTo>
                  <a:lnTo>
                    <a:pt x="5410" y="12862"/>
                  </a:lnTo>
                  <a:lnTo>
                    <a:pt x="4081" y="8116"/>
                  </a:lnTo>
                  <a:lnTo>
                    <a:pt x="1376" y="43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2070312" y="2749097"/>
              <a:ext cx="22920" cy="14523"/>
            </a:xfrm>
            <a:custGeom>
              <a:avLst/>
              <a:gdLst/>
              <a:ahLst/>
              <a:cxnLst/>
              <a:rect l="l" t="t" r="r" b="b"/>
              <a:pathLst>
                <a:path w="22920" h="14523" extrusionOk="0">
                  <a:moveTo>
                    <a:pt x="19219" y="0"/>
                  </a:moveTo>
                  <a:lnTo>
                    <a:pt x="21592" y="2705"/>
                  </a:lnTo>
                  <a:lnTo>
                    <a:pt x="22921" y="8686"/>
                  </a:lnTo>
                  <a:lnTo>
                    <a:pt x="18412" y="11296"/>
                  </a:lnTo>
                  <a:lnTo>
                    <a:pt x="13667" y="14523"/>
                  </a:lnTo>
                  <a:lnTo>
                    <a:pt x="10250" y="13432"/>
                  </a:lnTo>
                  <a:lnTo>
                    <a:pt x="7830" y="11201"/>
                  </a:lnTo>
                  <a:lnTo>
                    <a:pt x="1424" y="11201"/>
                  </a:lnTo>
                  <a:lnTo>
                    <a:pt x="0" y="6455"/>
                  </a:lnTo>
                  <a:lnTo>
                    <a:pt x="3274" y="3702"/>
                  </a:lnTo>
                  <a:lnTo>
                    <a:pt x="7118" y="3702"/>
                  </a:lnTo>
                  <a:lnTo>
                    <a:pt x="10393" y="6977"/>
                  </a:lnTo>
                  <a:lnTo>
                    <a:pt x="15897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2178698" y="2700259"/>
              <a:ext cx="6596" cy="9539"/>
            </a:xfrm>
            <a:custGeom>
              <a:avLst/>
              <a:gdLst/>
              <a:ahLst/>
              <a:cxnLst/>
              <a:rect l="l" t="t" r="r" b="b"/>
              <a:pathLst>
                <a:path w="6596" h="9539" extrusionOk="0">
                  <a:moveTo>
                    <a:pt x="6596" y="0"/>
                  </a:moveTo>
                  <a:lnTo>
                    <a:pt x="4745" y="6360"/>
                  </a:lnTo>
                  <a:lnTo>
                    <a:pt x="0" y="9540"/>
                  </a:lnTo>
                  <a:lnTo>
                    <a:pt x="2705" y="2041"/>
                  </a:lnTo>
                  <a:lnTo>
                    <a:pt x="4983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2207550" y="2644917"/>
              <a:ext cx="2467" cy="11675"/>
            </a:xfrm>
            <a:custGeom>
              <a:avLst/>
              <a:gdLst/>
              <a:ahLst/>
              <a:cxnLst/>
              <a:rect l="l" t="t" r="r" b="b"/>
              <a:pathLst>
                <a:path w="2467" h="11675" extrusionOk="0">
                  <a:moveTo>
                    <a:pt x="2467" y="0"/>
                  </a:moveTo>
                  <a:lnTo>
                    <a:pt x="2467" y="2088"/>
                  </a:lnTo>
                  <a:lnTo>
                    <a:pt x="1898" y="9018"/>
                  </a:lnTo>
                  <a:lnTo>
                    <a:pt x="0" y="11676"/>
                  </a:lnTo>
                  <a:lnTo>
                    <a:pt x="0" y="7357"/>
                  </a:lnTo>
                  <a:lnTo>
                    <a:pt x="996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2213102" y="2608751"/>
              <a:ext cx="6121" cy="15994"/>
            </a:xfrm>
            <a:custGeom>
              <a:avLst/>
              <a:gdLst/>
              <a:ahLst/>
              <a:cxnLst/>
              <a:rect l="l" t="t" r="r" b="b"/>
              <a:pathLst>
                <a:path w="6121" h="15994" extrusionOk="0">
                  <a:moveTo>
                    <a:pt x="4318" y="0"/>
                  </a:moveTo>
                  <a:lnTo>
                    <a:pt x="5789" y="3180"/>
                  </a:lnTo>
                  <a:lnTo>
                    <a:pt x="6122" y="9682"/>
                  </a:lnTo>
                  <a:lnTo>
                    <a:pt x="5742" y="14428"/>
                  </a:lnTo>
                  <a:lnTo>
                    <a:pt x="2942" y="15995"/>
                  </a:lnTo>
                  <a:lnTo>
                    <a:pt x="0" y="14808"/>
                  </a:lnTo>
                  <a:lnTo>
                    <a:pt x="1234" y="11106"/>
                  </a:lnTo>
                  <a:lnTo>
                    <a:pt x="308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2209970" y="2565655"/>
              <a:ext cx="12101" cy="23446"/>
            </a:xfrm>
            <a:custGeom>
              <a:avLst/>
              <a:gdLst/>
              <a:ahLst/>
              <a:cxnLst/>
              <a:rect l="l" t="t" r="r" b="b"/>
              <a:pathLst>
                <a:path w="12101" h="23446" extrusionOk="0">
                  <a:moveTo>
                    <a:pt x="712" y="0"/>
                  </a:moveTo>
                  <a:lnTo>
                    <a:pt x="4081" y="1092"/>
                  </a:lnTo>
                  <a:lnTo>
                    <a:pt x="7783" y="6502"/>
                  </a:lnTo>
                  <a:lnTo>
                    <a:pt x="9728" y="13859"/>
                  </a:lnTo>
                  <a:lnTo>
                    <a:pt x="12101" y="21311"/>
                  </a:lnTo>
                  <a:lnTo>
                    <a:pt x="11057" y="22450"/>
                  </a:lnTo>
                  <a:lnTo>
                    <a:pt x="6312" y="23446"/>
                  </a:lnTo>
                  <a:lnTo>
                    <a:pt x="4414" y="21216"/>
                  </a:lnTo>
                  <a:lnTo>
                    <a:pt x="2563" y="13290"/>
                  </a:lnTo>
                  <a:lnTo>
                    <a:pt x="570" y="7452"/>
                  </a:lnTo>
                  <a:lnTo>
                    <a:pt x="0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2206079" y="2530153"/>
              <a:ext cx="6928" cy="18937"/>
            </a:xfrm>
            <a:custGeom>
              <a:avLst/>
              <a:gdLst/>
              <a:ahLst/>
              <a:cxnLst/>
              <a:rect l="l" t="t" r="r" b="b"/>
              <a:pathLst>
                <a:path w="6928" h="18937" extrusionOk="0">
                  <a:moveTo>
                    <a:pt x="3274" y="48"/>
                  </a:moveTo>
                  <a:lnTo>
                    <a:pt x="6928" y="3227"/>
                  </a:lnTo>
                  <a:lnTo>
                    <a:pt x="6311" y="9018"/>
                  </a:lnTo>
                  <a:lnTo>
                    <a:pt x="6311" y="13764"/>
                  </a:lnTo>
                  <a:lnTo>
                    <a:pt x="4555" y="18937"/>
                  </a:lnTo>
                  <a:lnTo>
                    <a:pt x="1186" y="18937"/>
                  </a:lnTo>
                  <a:lnTo>
                    <a:pt x="0" y="13100"/>
                  </a:lnTo>
                  <a:lnTo>
                    <a:pt x="759" y="5221"/>
                  </a:lnTo>
                  <a:lnTo>
                    <a:pt x="12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2193408" y="2486393"/>
              <a:ext cx="21829" cy="24585"/>
            </a:xfrm>
            <a:custGeom>
              <a:avLst/>
              <a:gdLst/>
              <a:ahLst/>
              <a:cxnLst/>
              <a:rect l="l" t="t" r="r" b="b"/>
              <a:pathLst>
                <a:path w="21829" h="24585" extrusionOk="0">
                  <a:moveTo>
                    <a:pt x="16609" y="0"/>
                  </a:moveTo>
                  <a:lnTo>
                    <a:pt x="17748" y="5838"/>
                  </a:lnTo>
                  <a:lnTo>
                    <a:pt x="21354" y="7974"/>
                  </a:lnTo>
                  <a:lnTo>
                    <a:pt x="21829" y="11106"/>
                  </a:lnTo>
                  <a:lnTo>
                    <a:pt x="16467" y="13716"/>
                  </a:lnTo>
                  <a:lnTo>
                    <a:pt x="10393" y="14096"/>
                  </a:lnTo>
                  <a:lnTo>
                    <a:pt x="8495" y="15663"/>
                  </a:lnTo>
                  <a:lnTo>
                    <a:pt x="5505" y="24586"/>
                  </a:lnTo>
                  <a:lnTo>
                    <a:pt x="0" y="24016"/>
                  </a:lnTo>
                  <a:lnTo>
                    <a:pt x="0" y="15520"/>
                  </a:lnTo>
                  <a:lnTo>
                    <a:pt x="3132" y="6645"/>
                  </a:lnTo>
                  <a:lnTo>
                    <a:pt x="6833" y="7736"/>
                  </a:lnTo>
                  <a:lnTo>
                    <a:pt x="10725" y="7736"/>
                  </a:lnTo>
                  <a:lnTo>
                    <a:pt x="12481" y="3607"/>
                  </a:lnTo>
                  <a:lnTo>
                    <a:pt x="13619" y="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2195117" y="2454118"/>
              <a:ext cx="6928" cy="7878"/>
            </a:xfrm>
            <a:custGeom>
              <a:avLst/>
              <a:gdLst/>
              <a:ahLst/>
              <a:cxnLst/>
              <a:rect l="l" t="t" r="r" b="b"/>
              <a:pathLst>
                <a:path w="6928" h="7878" extrusionOk="0">
                  <a:moveTo>
                    <a:pt x="2562" y="0"/>
                  </a:moveTo>
                  <a:lnTo>
                    <a:pt x="4555" y="1661"/>
                  </a:lnTo>
                  <a:lnTo>
                    <a:pt x="6928" y="3322"/>
                  </a:lnTo>
                  <a:lnTo>
                    <a:pt x="6217" y="5411"/>
                  </a:lnTo>
                  <a:lnTo>
                    <a:pt x="2515" y="7879"/>
                  </a:lnTo>
                  <a:lnTo>
                    <a:pt x="0" y="7357"/>
                  </a:lnTo>
                  <a:lnTo>
                    <a:pt x="0" y="4224"/>
                  </a:lnTo>
                  <a:lnTo>
                    <a:pt x="166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2157818" y="2439215"/>
              <a:ext cx="5457" cy="7498"/>
            </a:xfrm>
            <a:custGeom>
              <a:avLst/>
              <a:gdLst/>
              <a:ahLst/>
              <a:cxnLst/>
              <a:rect l="l" t="t" r="r" b="b"/>
              <a:pathLst>
                <a:path w="5457" h="7498" extrusionOk="0">
                  <a:moveTo>
                    <a:pt x="4224" y="617"/>
                  </a:moveTo>
                  <a:lnTo>
                    <a:pt x="5457" y="1709"/>
                  </a:lnTo>
                  <a:lnTo>
                    <a:pt x="4935" y="6455"/>
                  </a:lnTo>
                  <a:lnTo>
                    <a:pt x="3085" y="7499"/>
                  </a:lnTo>
                  <a:lnTo>
                    <a:pt x="854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2211441" y="2742026"/>
              <a:ext cx="11341" cy="9539"/>
            </a:xfrm>
            <a:custGeom>
              <a:avLst/>
              <a:gdLst/>
              <a:ahLst/>
              <a:cxnLst/>
              <a:rect l="l" t="t" r="r" b="b"/>
              <a:pathLst>
                <a:path w="11341" h="9539" extrusionOk="0">
                  <a:moveTo>
                    <a:pt x="11342" y="48"/>
                  </a:moveTo>
                  <a:lnTo>
                    <a:pt x="7973" y="4794"/>
                  </a:lnTo>
                  <a:lnTo>
                    <a:pt x="1614" y="9540"/>
                  </a:lnTo>
                  <a:lnTo>
                    <a:pt x="0" y="7926"/>
                  </a:lnTo>
                  <a:lnTo>
                    <a:pt x="2705" y="5838"/>
                  </a:lnTo>
                  <a:lnTo>
                    <a:pt x="6881" y="1614"/>
                  </a:lnTo>
                  <a:lnTo>
                    <a:pt x="1096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2169539" y="2767181"/>
              <a:ext cx="34641" cy="38017"/>
            </a:xfrm>
            <a:custGeom>
              <a:avLst/>
              <a:gdLst/>
              <a:ahLst/>
              <a:cxnLst/>
              <a:rect l="l" t="t" r="r" b="b"/>
              <a:pathLst>
                <a:path w="34641" h="38017" extrusionOk="0">
                  <a:moveTo>
                    <a:pt x="34642" y="0"/>
                  </a:moveTo>
                  <a:lnTo>
                    <a:pt x="34642" y="1044"/>
                  </a:lnTo>
                  <a:lnTo>
                    <a:pt x="33645" y="3702"/>
                  </a:lnTo>
                  <a:lnTo>
                    <a:pt x="32364" y="9160"/>
                  </a:lnTo>
                  <a:lnTo>
                    <a:pt x="31984" y="14476"/>
                  </a:lnTo>
                  <a:lnTo>
                    <a:pt x="31984" y="25298"/>
                  </a:lnTo>
                  <a:lnTo>
                    <a:pt x="28757" y="33271"/>
                  </a:lnTo>
                  <a:lnTo>
                    <a:pt x="19788" y="38017"/>
                  </a:lnTo>
                  <a:lnTo>
                    <a:pt x="10819" y="37448"/>
                  </a:lnTo>
                  <a:lnTo>
                    <a:pt x="0" y="36166"/>
                  </a:lnTo>
                  <a:lnTo>
                    <a:pt x="2325" y="34600"/>
                  </a:lnTo>
                  <a:lnTo>
                    <a:pt x="7735" y="30898"/>
                  </a:lnTo>
                  <a:lnTo>
                    <a:pt x="4508" y="7641"/>
                  </a:lnTo>
                  <a:lnTo>
                    <a:pt x="12623" y="3417"/>
                  </a:lnTo>
                  <a:lnTo>
                    <a:pt x="27524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1567864" y="2370585"/>
              <a:ext cx="75547" cy="40295"/>
            </a:xfrm>
            <a:custGeom>
              <a:avLst/>
              <a:gdLst/>
              <a:ahLst/>
              <a:cxnLst/>
              <a:rect l="l" t="t" r="r" b="b"/>
              <a:pathLst>
                <a:path w="75547" h="40295" extrusionOk="0">
                  <a:moveTo>
                    <a:pt x="46315" y="5648"/>
                  </a:moveTo>
                  <a:lnTo>
                    <a:pt x="49258" y="6218"/>
                  </a:lnTo>
                  <a:lnTo>
                    <a:pt x="50349" y="7309"/>
                  </a:lnTo>
                  <a:lnTo>
                    <a:pt x="55095" y="10584"/>
                  </a:lnTo>
                  <a:lnTo>
                    <a:pt x="58464" y="16469"/>
                  </a:lnTo>
                  <a:lnTo>
                    <a:pt x="64348" y="17181"/>
                  </a:lnTo>
                  <a:lnTo>
                    <a:pt x="72890" y="17181"/>
                  </a:lnTo>
                  <a:lnTo>
                    <a:pt x="74456" y="26674"/>
                  </a:lnTo>
                  <a:lnTo>
                    <a:pt x="75548" y="33556"/>
                  </a:lnTo>
                  <a:lnTo>
                    <a:pt x="68572" y="34932"/>
                  </a:lnTo>
                  <a:lnTo>
                    <a:pt x="59081" y="31040"/>
                  </a:lnTo>
                  <a:lnTo>
                    <a:pt x="50966" y="34505"/>
                  </a:lnTo>
                  <a:lnTo>
                    <a:pt x="44512" y="34505"/>
                  </a:lnTo>
                  <a:lnTo>
                    <a:pt x="41143" y="40296"/>
                  </a:lnTo>
                  <a:lnTo>
                    <a:pt x="33171" y="39536"/>
                  </a:lnTo>
                  <a:lnTo>
                    <a:pt x="29944" y="35217"/>
                  </a:lnTo>
                  <a:lnTo>
                    <a:pt x="20453" y="33936"/>
                  </a:lnTo>
                  <a:lnTo>
                    <a:pt x="15375" y="27528"/>
                  </a:lnTo>
                  <a:lnTo>
                    <a:pt x="10867" y="20456"/>
                  </a:lnTo>
                  <a:lnTo>
                    <a:pt x="3654" y="17086"/>
                  </a:lnTo>
                  <a:lnTo>
                    <a:pt x="0" y="10774"/>
                  </a:lnTo>
                  <a:lnTo>
                    <a:pt x="1898" y="6550"/>
                  </a:lnTo>
                  <a:lnTo>
                    <a:pt x="9443" y="4034"/>
                  </a:lnTo>
                  <a:lnTo>
                    <a:pt x="15897" y="997"/>
                  </a:lnTo>
                  <a:lnTo>
                    <a:pt x="18602" y="0"/>
                  </a:lnTo>
                  <a:lnTo>
                    <a:pt x="25388" y="759"/>
                  </a:lnTo>
                  <a:lnTo>
                    <a:pt x="30134" y="2421"/>
                  </a:lnTo>
                  <a:lnTo>
                    <a:pt x="35496" y="3607"/>
                  </a:lnTo>
                  <a:lnTo>
                    <a:pt x="41048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1764705" y="2354210"/>
              <a:ext cx="16466" cy="12814"/>
            </a:xfrm>
            <a:custGeom>
              <a:avLst/>
              <a:gdLst/>
              <a:ahLst/>
              <a:cxnLst/>
              <a:rect l="l" t="t" r="r" b="b"/>
              <a:pathLst>
                <a:path w="16466" h="12814" extrusionOk="0">
                  <a:moveTo>
                    <a:pt x="11104" y="1187"/>
                  </a:moveTo>
                  <a:lnTo>
                    <a:pt x="12243" y="2278"/>
                  </a:lnTo>
                  <a:lnTo>
                    <a:pt x="16467" y="4983"/>
                  </a:lnTo>
                  <a:lnTo>
                    <a:pt x="16467" y="12815"/>
                  </a:lnTo>
                  <a:lnTo>
                    <a:pt x="11721" y="9540"/>
                  </a:lnTo>
                  <a:lnTo>
                    <a:pt x="2562" y="8306"/>
                  </a:lnTo>
                  <a:lnTo>
                    <a:pt x="0" y="1993"/>
                  </a:lnTo>
                  <a:lnTo>
                    <a:pt x="412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226991" y="2348514"/>
              <a:ext cx="522" cy="1091"/>
            </a:xfrm>
            <a:custGeom>
              <a:avLst/>
              <a:gdLst/>
              <a:ahLst/>
              <a:cxnLst/>
              <a:rect l="l" t="t" r="r" b="b"/>
              <a:pathLst>
                <a:path w="522" h="1091" extrusionOk="0">
                  <a:moveTo>
                    <a:pt x="0" y="1092"/>
                  </a:moveTo>
                  <a:lnTo>
                    <a:pt x="0" y="617"/>
                  </a:lnTo>
                  <a:lnTo>
                    <a:pt x="522" y="0"/>
                  </a:lnTo>
                  <a:lnTo>
                    <a:pt x="237" y="1092"/>
                  </a:lnTo>
                  <a:lnTo>
                    <a:pt x="52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9290932" y="2584118"/>
              <a:ext cx="54856" cy="68583"/>
            </a:xfrm>
            <a:custGeom>
              <a:avLst/>
              <a:gdLst/>
              <a:ahLst/>
              <a:cxnLst/>
              <a:rect l="l" t="t" r="r" b="b"/>
              <a:pathLst>
                <a:path w="54856" h="68583" extrusionOk="0">
                  <a:moveTo>
                    <a:pt x="1281" y="3750"/>
                  </a:moveTo>
                  <a:lnTo>
                    <a:pt x="0" y="902"/>
                  </a:lnTo>
                  <a:lnTo>
                    <a:pt x="2420" y="332"/>
                  </a:lnTo>
                  <a:lnTo>
                    <a:pt x="7166" y="332"/>
                  </a:lnTo>
                  <a:lnTo>
                    <a:pt x="13287" y="617"/>
                  </a:lnTo>
                  <a:lnTo>
                    <a:pt x="19219" y="617"/>
                  </a:lnTo>
                  <a:lnTo>
                    <a:pt x="22113" y="0"/>
                  </a:lnTo>
                  <a:lnTo>
                    <a:pt x="26242" y="997"/>
                  </a:lnTo>
                  <a:lnTo>
                    <a:pt x="33028" y="3038"/>
                  </a:lnTo>
                  <a:lnTo>
                    <a:pt x="40241" y="9730"/>
                  </a:lnTo>
                  <a:lnTo>
                    <a:pt x="44274" y="15378"/>
                  </a:lnTo>
                  <a:lnTo>
                    <a:pt x="46932" y="15900"/>
                  </a:lnTo>
                  <a:lnTo>
                    <a:pt x="49732" y="26769"/>
                  </a:lnTo>
                  <a:lnTo>
                    <a:pt x="50919" y="36499"/>
                  </a:lnTo>
                  <a:lnTo>
                    <a:pt x="53054" y="41720"/>
                  </a:lnTo>
                  <a:lnTo>
                    <a:pt x="54856" y="47462"/>
                  </a:lnTo>
                  <a:lnTo>
                    <a:pt x="52864" y="51022"/>
                  </a:lnTo>
                  <a:lnTo>
                    <a:pt x="53765" y="58569"/>
                  </a:lnTo>
                  <a:lnTo>
                    <a:pt x="50919" y="62650"/>
                  </a:lnTo>
                  <a:lnTo>
                    <a:pt x="45366" y="68583"/>
                  </a:lnTo>
                  <a:lnTo>
                    <a:pt x="41143" y="61179"/>
                  </a:lnTo>
                  <a:lnTo>
                    <a:pt x="34499" y="55009"/>
                  </a:lnTo>
                  <a:lnTo>
                    <a:pt x="30085" y="46466"/>
                  </a:lnTo>
                  <a:lnTo>
                    <a:pt x="23870" y="35122"/>
                  </a:lnTo>
                  <a:lnTo>
                    <a:pt x="21117" y="23636"/>
                  </a:lnTo>
                  <a:lnTo>
                    <a:pt x="15897" y="15805"/>
                  </a:lnTo>
                  <a:lnTo>
                    <a:pt x="10535" y="12435"/>
                  </a:lnTo>
                  <a:lnTo>
                    <a:pt x="7071" y="5031"/>
                  </a:lnTo>
                  <a:lnTo>
                    <a:pt x="3369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9348067" y="2580131"/>
              <a:ext cx="12337" cy="17181"/>
            </a:xfrm>
            <a:custGeom>
              <a:avLst/>
              <a:gdLst/>
              <a:ahLst/>
              <a:cxnLst/>
              <a:rect l="l" t="t" r="r" b="b"/>
              <a:pathLst>
                <a:path w="12337" h="17181" extrusionOk="0">
                  <a:moveTo>
                    <a:pt x="2942" y="10964"/>
                  </a:moveTo>
                  <a:lnTo>
                    <a:pt x="664" y="8780"/>
                  </a:lnTo>
                  <a:lnTo>
                    <a:pt x="664" y="7641"/>
                  </a:lnTo>
                  <a:lnTo>
                    <a:pt x="0" y="1234"/>
                  </a:lnTo>
                  <a:lnTo>
                    <a:pt x="3795" y="1234"/>
                  </a:lnTo>
                  <a:lnTo>
                    <a:pt x="7071" y="0"/>
                  </a:lnTo>
                  <a:lnTo>
                    <a:pt x="10155" y="2753"/>
                  </a:lnTo>
                  <a:lnTo>
                    <a:pt x="12337" y="7831"/>
                  </a:lnTo>
                  <a:lnTo>
                    <a:pt x="12337" y="13622"/>
                  </a:lnTo>
                  <a:lnTo>
                    <a:pt x="12337" y="17181"/>
                  </a:lnTo>
                  <a:lnTo>
                    <a:pt x="7972" y="17181"/>
                  </a:lnTo>
                  <a:lnTo>
                    <a:pt x="4223" y="1243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9363205" y="2628923"/>
              <a:ext cx="6169" cy="25487"/>
            </a:xfrm>
            <a:custGeom>
              <a:avLst/>
              <a:gdLst/>
              <a:ahLst/>
              <a:cxnLst/>
              <a:rect l="l" t="t" r="r" b="b"/>
              <a:pathLst>
                <a:path w="6169" h="25487" extrusionOk="0">
                  <a:moveTo>
                    <a:pt x="521" y="8686"/>
                  </a:moveTo>
                  <a:lnTo>
                    <a:pt x="521" y="5268"/>
                  </a:lnTo>
                  <a:lnTo>
                    <a:pt x="0" y="0"/>
                  </a:lnTo>
                  <a:lnTo>
                    <a:pt x="3464" y="0"/>
                  </a:lnTo>
                  <a:lnTo>
                    <a:pt x="5219" y="10394"/>
                  </a:lnTo>
                  <a:lnTo>
                    <a:pt x="6169" y="21453"/>
                  </a:lnTo>
                  <a:lnTo>
                    <a:pt x="4650" y="25487"/>
                  </a:lnTo>
                  <a:lnTo>
                    <a:pt x="1993" y="197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9381379" y="2635283"/>
              <a:ext cx="9775" cy="9065"/>
            </a:xfrm>
            <a:custGeom>
              <a:avLst/>
              <a:gdLst/>
              <a:ahLst/>
              <a:cxnLst/>
              <a:rect l="l" t="t" r="r" b="b"/>
              <a:pathLst>
                <a:path w="9775" h="9065" extrusionOk="0">
                  <a:moveTo>
                    <a:pt x="0" y="1756"/>
                  </a:moveTo>
                  <a:lnTo>
                    <a:pt x="0" y="0"/>
                  </a:lnTo>
                  <a:lnTo>
                    <a:pt x="950" y="0"/>
                  </a:lnTo>
                  <a:lnTo>
                    <a:pt x="4034" y="570"/>
                  </a:lnTo>
                  <a:lnTo>
                    <a:pt x="7546" y="3322"/>
                  </a:lnTo>
                  <a:lnTo>
                    <a:pt x="9302" y="6170"/>
                  </a:lnTo>
                  <a:lnTo>
                    <a:pt x="9776" y="9065"/>
                  </a:lnTo>
                  <a:lnTo>
                    <a:pt x="5648" y="7452"/>
                  </a:lnTo>
                  <a:lnTo>
                    <a:pt x="903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9397182" y="2599496"/>
              <a:ext cx="16371" cy="20931"/>
            </a:xfrm>
            <a:custGeom>
              <a:avLst/>
              <a:gdLst/>
              <a:ahLst/>
              <a:cxnLst/>
              <a:rect l="l" t="t" r="r" b="b"/>
              <a:pathLst>
                <a:path w="16371" h="20931" extrusionOk="0">
                  <a:moveTo>
                    <a:pt x="0" y="1139"/>
                  </a:moveTo>
                  <a:lnTo>
                    <a:pt x="1091" y="0"/>
                  </a:lnTo>
                  <a:lnTo>
                    <a:pt x="2468" y="3322"/>
                  </a:lnTo>
                  <a:lnTo>
                    <a:pt x="4650" y="5648"/>
                  </a:lnTo>
                  <a:lnTo>
                    <a:pt x="7972" y="10110"/>
                  </a:lnTo>
                  <a:lnTo>
                    <a:pt x="11864" y="12340"/>
                  </a:lnTo>
                  <a:lnTo>
                    <a:pt x="13525" y="14571"/>
                  </a:lnTo>
                  <a:lnTo>
                    <a:pt x="15280" y="17419"/>
                  </a:lnTo>
                  <a:lnTo>
                    <a:pt x="16372" y="20931"/>
                  </a:lnTo>
                  <a:lnTo>
                    <a:pt x="14664" y="18558"/>
                  </a:lnTo>
                  <a:lnTo>
                    <a:pt x="11579" y="18178"/>
                  </a:lnTo>
                  <a:lnTo>
                    <a:pt x="6833" y="11866"/>
                  </a:lnTo>
                  <a:lnTo>
                    <a:pt x="2990" y="7119"/>
                  </a:lnTo>
                  <a:lnTo>
                    <a:pt x="33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9426936" y="2623987"/>
              <a:ext cx="5315" cy="13241"/>
            </a:xfrm>
            <a:custGeom>
              <a:avLst/>
              <a:gdLst/>
              <a:ahLst/>
              <a:cxnLst/>
              <a:rect l="l" t="t" r="r" b="b"/>
              <a:pathLst>
                <a:path w="5315" h="13241" extrusionOk="0">
                  <a:moveTo>
                    <a:pt x="0" y="1804"/>
                  </a:moveTo>
                  <a:lnTo>
                    <a:pt x="618" y="0"/>
                  </a:lnTo>
                  <a:lnTo>
                    <a:pt x="1804" y="2231"/>
                  </a:lnTo>
                  <a:lnTo>
                    <a:pt x="4555" y="8069"/>
                  </a:lnTo>
                  <a:lnTo>
                    <a:pt x="5315" y="12577"/>
                  </a:lnTo>
                  <a:lnTo>
                    <a:pt x="4603" y="13242"/>
                  </a:lnTo>
                  <a:lnTo>
                    <a:pt x="1898" y="75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9412083" y="2629777"/>
              <a:ext cx="37583" cy="42051"/>
            </a:xfrm>
            <a:custGeom>
              <a:avLst/>
              <a:gdLst/>
              <a:ahLst/>
              <a:cxnLst/>
              <a:rect l="l" t="t" r="r" b="b"/>
              <a:pathLst>
                <a:path w="37583" h="42051" extrusionOk="0">
                  <a:moveTo>
                    <a:pt x="0" y="0"/>
                  </a:moveTo>
                  <a:lnTo>
                    <a:pt x="2847" y="1566"/>
                  </a:lnTo>
                  <a:lnTo>
                    <a:pt x="4080" y="3892"/>
                  </a:lnTo>
                  <a:lnTo>
                    <a:pt x="5979" y="4983"/>
                  </a:lnTo>
                  <a:lnTo>
                    <a:pt x="9491" y="4983"/>
                  </a:lnTo>
                  <a:lnTo>
                    <a:pt x="14663" y="10110"/>
                  </a:lnTo>
                  <a:lnTo>
                    <a:pt x="21733" y="16185"/>
                  </a:lnTo>
                  <a:lnTo>
                    <a:pt x="27334" y="21311"/>
                  </a:lnTo>
                  <a:lnTo>
                    <a:pt x="32933" y="26959"/>
                  </a:lnTo>
                  <a:lnTo>
                    <a:pt x="35732" y="33319"/>
                  </a:lnTo>
                  <a:lnTo>
                    <a:pt x="36825" y="37305"/>
                  </a:lnTo>
                  <a:lnTo>
                    <a:pt x="37584" y="42052"/>
                  </a:lnTo>
                  <a:lnTo>
                    <a:pt x="35163" y="41008"/>
                  </a:lnTo>
                  <a:lnTo>
                    <a:pt x="30418" y="39394"/>
                  </a:lnTo>
                  <a:lnTo>
                    <a:pt x="23490" y="33793"/>
                  </a:lnTo>
                  <a:lnTo>
                    <a:pt x="17558" y="24016"/>
                  </a:lnTo>
                  <a:lnTo>
                    <a:pt x="14094" y="21216"/>
                  </a:lnTo>
                  <a:lnTo>
                    <a:pt x="9348" y="25487"/>
                  </a:lnTo>
                  <a:lnTo>
                    <a:pt x="5694" y="31942"/>
                  </a:lnTo>
                  <a:lnTo>
                    <a:pt x="3227" y="30234"/>
                  </a:lnTo>
                  <a:lnTo>
                    <a:pt x="3227" y="21548"/>
                  </a:lnTo>
                  <a:lnTo>
                    <a:pt x="3227" y="17514"/>
                  </a:lnTo>
                  <a:lnTo>
                    <a:pt x="1803" y="11771"/>
                  </a:lnTo>
                  <a:lnTo>
                    <a:pt x="1518" y="7025"/>
                  </a:lnTo>
                  <a:lnTo>
                    <a:pt x="379" y="3038"/>
                  </a:lnTo>
                  <a:lnTo>
                    <a:pt x="379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9453701" y="2626549"/>
              <a:ext cx="67858" cy="81682"/>
            </a:xfrm>
            <a:custGeom>
              <a:avLst/>
              <a:gdLst/>
              <a:ahLst/>
              <a:cxnLst/>
              <a:rect l="l" t="t" r="r" b="b"/>
              <a:pathLst>
                <a:path w="67858" h="81682" extrusionOk="0">
                  <a:moveTo>
                    <a:pt x="46" y="4177"/>
                  </a:moveTo>
                  <a:lnTo>
                    <a:pt x="46" y="3560"/>
                  </a:lnTo>
                  <a:lnTo>
                    <a:pt x="2135" y="3560"/>
                  </a:lnTo>
                  <a:lnTo>
                    <a:pt x="6548" y="4082"/>
                  </a:lnTo>
                  <a:lnTo>
                    <a:pt x="8398" y="4651"/>
                  </a:lnTo>
                  <a:lnTo>
                    <a:pt x="10961" y="4651"/>
                  </a:lnTo>
                  <a:lnTo>
                    <a:pt x="18317" y="4936"/>
                  </a:lnTo>
                  <a:lnTo>
                    <a:pt x="22587" y="1851"/>
                  </a:lnTo>
                  <a:lnTo>
                    <a:pt x="26146" y="0"/>
                  </a:lnTo>
                  <a:lnTo>
                    <a:pt x="30608" y="1092"/>
                  </a:lnTo>
                  <a:lnTo>
                    <a:pt x="36966" y="5458"/>
                  </a:lnTo>
                  <a:lnTo>
                    <a:pt x="40905" y="12910"/>
                  </a:lnTo>
                  <a:lnTo>
                    <a:pt x="47928" y="19175"/>
                  </a:lnTo>
                  <a:lnTo>
                    <a:pt x="48498" y="22687"/>
                  </a:lnTo>
                  <a:lnTo>
                    <a:pt x="50111" y="29617"/>
                  </a:lnTo>
                  <a:lnTo>
                    <a:pt x="51677" y="44235"/>
                  </a:lnTo>
                  <a:lnTo>
                    <a:pt x="54050" y="54012"/>
                  </a:lnTo>
                  <a:lnTo>
                    <a:pt x="57894" y="62128"/>
                  </a:lnTo>
                  <a:lnTo>
                    <a:pt x="60646" y="68536"/>
                  </a:lnTo>
                  <a:lnTo>
                    <a:pt x="62640" y="73282"/>
                  </a:lnTo>
                  <a:lnTo>
                    <a:pt x="67859" y="81398"/>
                  </a:lnTo>
                  <a:lnTo>
                    <a:pt x="63826" y="80876"/>
                  </a:lnTo>
                  <a:lnTo>
                    <a:pt x="57039" y="81683"/>
                  </a:lnTo>
                  <a:lnTo>
                    <a:pt x="48782" y="79025"/>
                  </a:lnTo>
                  <a:lnTo>
                    <a:pt x="44037" y="69153"/>
                  </a:lnTo>
                  <a:lnTo>
                    <a:pt x="39291" y="67017"/>
                  </a:lnTo>
                  <a:lnTo>
                    <a:pt x="33692" y="61227"/>
                  </a:lnTo>
                  <a:lnTo>
                    <a:pt x="32506" y="56480"/>
                  </a:lnTo>
                  <a:lnTo>
                    <a:pt x="33407" y="48886"/>
                  </a:lnTo>
                  <a:lnTo>
                    <a:pt x="31652" y="46039"/>
                  </a:lnTo>
                  <a:lnTo>
                    <a:pt x="24344" y="37495"/>
                  </a:lnTo>
                  <a:lnTo>
                    <a:pt x="18079" y="31278"/>
                  </a:lnTo>
                  <a:lnTo>
                    <a:pt x="12860" y="28525"/>
                  </a:lnTo>
                  <a:lnTo>
                    <a:pt x="6833" y="20504"/>
                  </a:lnTo>
                  <a:lnTo>
                    <a:pt x="2088" y="11296"/>
                  </a:lnTo>
                  <a:lnTo>
                    <a:pt x="0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9366479" y="2667130"/>
              <a:ext cx="50538" cy="80021"/>
            </a:xfrm>
            <a:custGeom>
              <a:avLst/>
              <a:gdLst/>
              <a:ahLst/>
              <a:cxnLst/>
              <a:rect l="l" t="t" r="r" b="b"/>
              <a:pathLst>
                <a:path w="50538" h="80021" extrusionOk="0">
                  <a:moveTo>
                    <a:pt x="0" y="1187"/>
                  </a:moveTo>
                  <a:lnTo>
                    <a:pt x="1566" y="0"/>
                  </a:lnTo>
                  <a:lnTo>
                    <a:pt x="4318" y="1092"/>
                  </a:lnTo>
                  <a:lnTo>
                    <a:pt x="8400" y="2088"/>
                  </a:lnTo>
                  <a:lnTo>
                    <a:pt x="12244" y="4841"/>
                  </a:lnTo>
                  <a:lnTo>
                    <a:pt x="18839" y="10584"/>
                  </a:lnTo>
                  <a:lnTo>
                    <a:pt x="21402" y="16280"/>
                  </a:lnTo>
                  <a:lnTo>
                    <a:pt x="25862" y="17324"/>
                  </a:lnTo>
                  <a:lnTo>
                    <a:pt x="32933" y="17751"/>
                  </a:lnTo>
                  <a:lnTo>
                    <a:pt x="37679" y="17751"/>
                  </a:lnTo>
                  <a:lnTo>
                    <a:pt x="39577" y="21073"/>
                  </a:lnTo>
                  <a:lnTo>
                    <a:pt x="45652" y="18653"/>
                  </a:lnTo>
                  <a:lnTo>
                    <a:pt x="48308" y="19175"/>
                  </a:lnTo>
                  <a:lnTo>
                    <a:pt x="50539" y="30708"/>
                  </a:lnTo>
                  <a:lnTo>
                    <a:pt x="49590" y="41862"/>
                  </a:lnTo>
                  <a:lnTo>
                    <a:pt x="44844" y="46608"/>
                  </a:lnTo>
                  <a:lnTo>
                    <a:pt x="40621" y="56670"/>
                  </a:lnTo>
                  <a:lnTo>
                    <a:pt x="35876" y="62603"/>
                  </a:lnTo>
                  <a:lnTo>
                    <a:pt x="32838" y="65071"/>
                  </a:lnTo>
                  <a:lnTo>
                    <a:pt x="26954" y="66353"/>
                  </a:lnTo>
                  <a:lnTo>
                    <a:pt x="18982" y="71099"/>
                  </a:lnTo>
                  <a:lnTo>
                    <a:pt x="14948" y="80022"/>
                  </a:lnTo>
                  <a:lnTo>
                    <a:pt x="11295" y="69058"/>
                  </a:lnTo>
                  <a:lnTo>
                    <a:pt x="9586" y="56765"/>
                  </a:lnTo>
                  <a:lnTo>
                    <a:pt x="9823" y="43950"/>
                  </a:lnTo>
                  <a:lnTo>
                    <a:pt x="8780" y="30661"/>
                  </a:lnTo>
                  <a:lnTo>
                    <a:pt x="7546" y="17229"/>
                  </a:lnTo>
                  <a:lnTo>
                    <a:pt x="5837" y="11486"/>
                  </a:lnTo>
                  <a:lnTo>
                    <a:pt x="1091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9400978" y="2731964"/>
              <a:ext cx="5646" cy="12340"/>
            </a:xfrm>
            <a:custGeom>
              <a:avLst/>
              <a:gdLst/>
              <a:ahLst/>
              <a:cxnLst/>
              <a:rect l="l" t="t" r="r" b="b"/>
              <a:pathLst>
                <a:path w="5646" h="12340" extrusionOk="0">
                  <a:moveTo>
                    <a:pt x="3179" y="0"/>
                  </a:moveTo>
                  <a:lnTo>
                    <a:pt x="5078" y="1092"/>
                  </a:lnTo>
                  <a:lnTo>
                    <a:pt x="5647" y="5221"/>
                  </a:lnTo>
                  <a:lnTo>
                    <a:pt x="5647" y="9255"/>
                  </a:lnTo>
                  <a:lnTo>
                    <a:pt x="3037" y="12340"/>
                  </a:lnTo>
                  <a:lnTo>
                    <a:pt x="901" y="12340"/>
                  </a:lnTo>
                  <a:lnTo>
                    <a:pt x="0" y="5838"/>
                  </a:lnTo>
                  <a:lnTo>
                    <a:pt x="711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9464757" y="2673585"/>
              <a:ext cx="7972" cy="12102"/>
            </a:xfrm>
            <a:custGeom>
              <a:avLst/>
              <a:gdLst/>
              <a:ahLst/>
              <a:cxnLst/>
              <a:rect l="l" t="t" r="r" b="b"/>
              <a:pathLst>
                <a:path w="7972" h="12102" extrusionOk="0">
                  <a:moveTo>
                    <a:pt x="0" y="3417"/>
                  </a:moveTo>
                  <a:lnTo>
                    <a:pt x="0" y="0"/>
                  </a:lnTo>
                  <a:lnTo>
                    <a:pt x="2373" y="1709"/>
                  </a:lnTo>
                  <a:lnTo>
                    <a:pt x="4840" y="3275"/>
                  </a:lnTo>
                  <a:lnTo>
                    <a:pt x="6312" y="7404"/>
                  </a:lnTo>
                  <a:lnTo>
                    <a:pt x="7972" y="9635"/>
                  </a:lnTo>
                  <a:lnTo>
                    <a:pt x="5742" y="12103"/>
                  </a:lnTo>
                  <a:lnTo>
                    <a:pt x="4460" y="12103"/>
                  </a:lnTo>
                  <a:lnTo>
                    <a:pt x="1994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9462621" y="2685260"/>
              <a:ext cx="46220" cy="78313"/>
            </a:xfrm>
            <a:custGeom>
              <a:avLst/>
              <a:gdLst/>
              <a:ahLst/>
              <a:cxnLst/>
              <a:rect l="l" t="t" r="r" b="b"/>
              <a:pathLst>
                <a:path w="46220" h="78313" extrusionOk="0">
                  <a:moveTo>
                    <a:pt x="0" y="665"/>
                  </a:moveTo>
                  <a:lnTo>
                    <a:pt x="0" y="0"/>
                  </a:lnTo>
                  <a:lnTo>
                    <a:pt x="2468" y="5268"/>
                  </a:lnTo>
                  <a:lnTo>
                    <a:pt x="5694" y="8686"/>
                  </a:lnTo>
                  <a:lnTo>
                    <a:pt x="8685" y="6218"/>
                  </a:lnTo>
                  <a:lnTo>
                    <a:pt x="12622" y="9018"/>
                  </a:lnTo>
                  <a:lnTo>
                    <a:pt x="18033" y="7689"/>
                  </a:lnTo>
                  <a:lnTo>
                    <a:pt x="22351" y="7689"/>
                  </a:lnTo>
                  <a:lnTo>
                    <a:pt x="28995" y="17466"/>
                  </a:lnTo>
                  <a:lnTo>
                    <a:pt x="31130" y="28525"/>
                  </a:lnTo>
                  <a:lnTo>
                    <a:pt x="33028" y="41387"/>
                  </a:lnTo>
                  <a:lnTo>
                    <a:pt x="37774" y="49978"/>
                  </a:lnTo>
                  <a:lnTo>
                    <a:pt x="42851" y="61606"/>
                  </a:lnTo>
                  <a:lnTo>
                    <a:pt x="46221" y="66827"/>
                  </a:lnTo>
                  <a:lnTo>
                    <a:pt x="41855" y="69865"/>
                  </a:lnTo>
                  <a:lnTo>
                    <a:pt x="37110" y="67729"/>
                  </a:lnTo>
                  <a:lnTo>
                    <a:pt x="37631" y="78313"/>
                  </a:lnTo>
                  <a:lnTo>
                    <a:pt x="32174" y="76082"/>
                  </a:lnTo>
                  <a:lnTo>
                    <a:pt x="27429" y="66210"/>
                  </a:lnTo>
                  <a:lnTo>
                    <a:pt x="25341" y="53870"/>
                  </a:lnTo>
                  <a:lnTo>
                    <a:pt x="23965" y="41625"/>
                  </a:lnTo>
                  <a:lnTo>
                    <a:pt x="18459" y="30661"/>
                  </a:lnTo>
                  <a:lnTo>
                    <a:pt x="14046" y="33081"/>
                  </a:lnTo>
                  <a:lnTo>
                    <a:pt x="11105" y="33793"/>
                  </a:lnTo>
                  <a:lnTo>
                    <a:pt x="7356" y="22782"/>
                  </a:lnTo>
                  <a:lnTo>
                    <a:pt x="4223" y="10584"/>
                  </a:lnTo>
                  <a:lnTo>
                    <a:pt x="1850" y="6502"/>
                  </a:lnTo>
                  <a:lnTo>
                    <a:pt x="190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8673501" y="2760631"/>
              <a:ext cx="7877" cy="17466"/>
            </a:xfrm>
            <a:custGeom>
              <a:avLst/>
              <a:gdLst/>
              <a:ahLst/>
              <a:cxnLst/>
              <a:rect l="l" t="t" r="r" b="b"/>
              <a:pathLst>
                <a:path w="7877" h="17466" extrusionOk="0">
                  <a:moveTo>
                    <a:pt x="2610" y="0"/>
                  </a:moveTo>
                  <a:lnTo>
                    <a:pt x="6596" y="5031"/>
                  </a:lnTo>
                  <a:lnTo>
                    <a:pt x="7878" y="12340"/>
                  </a:lnTo>
                  <a:lnTo>
                    <a:pt x="7878" y="17466"/>
                  </a:lnTo>
                  <a:lnTo>
                    <a:pt x="3132" y="11913"/>
                  </a:lnTo>
                  <a:lnTo>
                    <a:pt x="380" y="6265"/>
                  </a:lnTo>
                  <a:lnTo>
                    <a:pt x="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8448947" y="2694848"/>
              <a:ext cx="6738" cy="12909"/>
            </a:xfrm>
            <a:custGeom>
              <a:avLst/>
              <a:gdLst/>
              <a:ahLst/>
              <a:cxnLst/>
              <a:rect l="l" t="t" r="r" b="b"/>
              <a:pathLst>
                <a:path w="6738" h="12909" extrusionOk="0">
                  <a:moveTo>
                    <a:pt x="4460" y="95"/>
                  </a:moveTo>
                  <a:lnTo>
                    <a:pt x="6739" y="4414"/>
                  </a:lnTo>
                  <a:lnTo>
                    <a:pt x="6739" y="11676"/>
                  </a:lnTo>
                  <a:lnTo>
                    <a:pt x="4793" y="12910"/>
                  </a:lnTo>
                  <a:lnTo>
                    <a:pt x="1566" y="12103"/>
                  </a:lnTo>
                  <a:lnTo>
                    <a:pt x="0" y="712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8443347" y="2696889"/>
              <a:ext cx="1993" cy="14570"/>
            </a:xfrm>
            <a:custGeom>
              <a:avLst/>
              <a:gdLst/>
              <a:ahLst/>
              <a:cxnLst/>
              <a:rect l="l" t="t" r="r" b="b"/>
              <a:pathLst>
                <a:path w="1993" h="14570" extrusionOk="0">
                  <a:moveTo>
                    <a:pt x="712" y="475"/>
                  </a:moveTo>
                  <a:lnTo>
                    <a:pt x="1993" y="0"/>
                  </a:lnTo>
                  <a:lnTo>
                    <a:pt x="1993" y="9492"/>
                  </a:lnTo>
                  <a:lnTo>
                    <a:pt x="0" y="14571"/>
                  </a:lnTo>
                  <a:lnTo>
                    <a:pt x="0" y="9492"/>
                  </a:lnTo>
                  <a:lnTo>
                    <a:pt x="0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8441592" y="2650613"/>
              <a:ext cx="5219" cy="16042"/>
            </a:xfrm>
            <a:custGeom>
              <a:avLst/>
              <a:gdLst/>
              <a:ahLst/>
              <a:cxnLst/>
              <a:rect l="l" t="t" r="r" b="b"/>
              <a:pathLst>
                <a:path w="5219" h="16042" extrusionOk="0">
                  <a:moveTo>
                    <a:pt x="190" y="0"/>
                  </a:moveTo>
                  <a:lnTo>
                    <a:pt x="5220" y="12578"/>
                  </a:lnTo>
                  <a:lnTo>
                    <a:pt x="2658" y="16042"/>
                  </a:lnTo>
                  <a:lnTo>
                    <a:pt x="1376" y="12672"/>
                  </a:lnTo>
                  <a:lnTo>
                    <a:pt x="0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8219600" y="2611599"/>
              <a:ext cx="9632" cy="101949"/>
            </a:xfrm>
            <a:custGeom>
              <a:avLst/>
              <a:gdLst/>
              <a:ahLst/>
              <a:cxnLst/>
              <a:rect l="l" t="t" r="r" b="b"/>
              <a:pathLst>
                <a:path w="9632" h="101949" extrusionOk="0">
                  <a:moveTo>
                    <a:pt x="4129" y="0"/>
                  </a:moveTo>
                  <a:lnTo>
                    <a:pt x="7165" y="0"/>
                  </a:lnTo>
                  <a:lnTo>
                    <a:pt x="8257" y="8258"/>
                  </a:lnTo>
                  <a:lnTo>
                    <a:pt x="8589" y="13764"/>
                  </a:lnTo>
                  <a:lnTo>
                    <a:pt x="9206" y="22022"/>
                  </a:lnTo>
                  <a:lnTo>
                    <a:pt x="6169" y="25487"/>
                  </a:lnTo>
                  <a:lnTo>
                    <a:pt x="6928" y="31467"/>
                  </a:lnTo>
                  <a:lnTo>
                    <a:pt x="9443" y="37543"/>
                  </a:lnTo>
                  <a:lnTo>
                    <a:pt x="9443" y="50263"/>
                  </a:lnTo>
                  <a:lnTo>
                    <a:pt x="8351" y="58616"/>
                  </a:lnTo>
                  <a:lnTo>
                    <a:pt x="9063" y="64691"/>
                  </a:lnTo>
                  <a:lnTo>
                    <a:pt x="7640" y="74184"/>
                  </a:lnTo>
                  <a:lnTo>
                    <a:pt x="7640" y="94260"/>
                  </a:lnTo>
                  <a:lnTo>
                    <a:pt x="9633" y="100241"/>
                  </a:lnTo>
                  <a:lnTo>
                    <a:pt x="6406" y="101949"/>
                  </a:lnTo>
                  <a:lnTo>
                    <a:pt x="2325" y="96538"/>
                  </a:lnTo>
                  <a:lnTo>
                    <a:pt x="1471" y="93168"/>
                  </a:lnTo>
                  <a:lnTo>
                    <a:pt x="0" y="83676"/>
                  </a:lnTo>
                  <a:lnTo>
                    <a:pt x="1613" y="79215"/>
                  </a:lnTo>
                  <a:lnTo>
                    <a:pt x="3084" y="73044"/>
                  </a:lnTo>
                  <a:lnTo>
                    <a:pt x="3939" y="66447"/>
                  </a:lnTo>
                  <a:lnTo>
                    <a:pt x="3274" y="60799"/>
                  </a:lnTo>
                  <a:lnTo>
                    <a:pt x="1993" y="53158"/>
                  </a:lnTo>
                  <a:lnTo>
                    <a:pt x="1566" y="43191"/>
                  </a:lnTo>
                  <a:lnTo>
                    <a:pt x="1566" y="22782"/>
                  </a:lnTo>
                  <a:lnTo>
                    <a:pt x="2420" y="12198"/>
                  </a:lnTo>
                  <a:lnTo>
                    <a:pt x="327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6685825" y="2678901"/>
              <a:ext cx="42993" cy="21073"/>
            </a:xfrm>
            <a:custGeom>
              <a:avLst/>
              <a:gdLst/>
              <a:ahLst/>
              <a:cxnLst/>
              <a:rect l="l" t="t" r="r" b="b"/>
              <a:pathLst>
                <a:path w="42993" h="21073" extrusionOk="0">
                  <a:moveTo>
                    <a:pt x="38675" y="5410"/>
                  </a:moveTo>
                  <a:lnTo>
                    <a:pt x="42994" y="5838"/>
                  </a:lnTo>
                  <a:lnTo>
                    <a:pt x="42377" y="8591"/>
                  </a:lnTo>
                  <a:lnTo>
                    <a:pt x="37632" y="14998"/>
                  </a:lnTo>
                  <a:lnTo>
                    <a:pt x="31320" y="16707"/>
                  </a:lnTo>
                  <a:lnTo>
                    <a:pt x="24249" y="21073"/>
                  </a:lnTo>
                  <a:lnTo>
                    <a:pt x="16799" y="19507"/>
                  </a:lnTo>
                  <a:lnTo>
                    <a:pt x="7308" y="17419"/>
                  </a:lnTo>
                  <a:lnTo>
                    <a:pt x="0" y="11154"/>
                  </a:lnTo>
                  <a:lnTo>
                    <a:pt x="1993" y="1661"/>
                  </a:lnTo>
                  <a:lnTo>
                    <a:pt x="6122" y="0"/>
                  </a:lnTo>
                  <a:lnTo>
                    <a:pt x="10345" y="4271"/>
                  </a:lnTo>
                  <a:lnTo>
                    <a:pt x="12149" y="5838"/>
                  </a:lnTo>
                  <a:lnTo>
                    <a:pt x="18175" y="5838"/>
                  </a:lnTo>
                  <a:lnTo>
                    <a:pt x="24012" y="2515"/>
                  </a:lnTo>
                  <a:lnTo>
                    <a:pt x="31035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3965025" y="1920783"/>
              <a:ext cx="26432" cy="26721"/>
            </a:xfrm>
            <a:custGeom>
              <a:avLst/>
              <a:gdLst/>
              <a:ahLst/>
              <a:cxnLst/>
              <a:rect l="l" t="t" r="r" b="b"/>
              <a:pathLst>
                <a:path w="26432" h="26721" extrusionOk="0">
                  <a:moveTo>
                    <a:pt x="23680" y="475"/>
                  </a:moveTo>
                  <a:lnTo>
                    <a:pt x="25673" y="1424"/>
                  </a:lnTo>
                  <a:lnTo>
                    <a:pt x="26432" y="3370"/>
                  </a:lnTo>
                  <a:lnTo>
                    <a:pt x="23727" y="7072"/>
                  </a:lnTo>
                  <a:lnTo>
                    <a:pt x="16846" y="12720"/>
                  </a:lnTo>
                  <a:lnTo>
                    <a:pt x="13857" y="23494"/>
                  </a:lnTo>
                  <a:lnTo>
                    <a:pt x="6644" y="26721"/>
                  </a:lnTo>
                  <a:lnTo>
                    <a:pt x="1139" y="20077"/>
                  </a:lnTo>
                  <a:lnTo>
                    <a:pt x="0" y="11581"/>
                  </a:lnTo>
                  <a:lnTo>
                    <a:pt x="7498" y="9350"/>
                  </a:lnTo>
                  <a:lnTo>
                    <a:pt x="14711" y="5553"/>
                  </a:lnTo>
                  <a:lnTo>
                    <a:pt x="2125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003843" y="1941192"/>
              <a:ext cx="15944" cy="20883"/>
            </a:xfrm>
            <a:custGeom>
              <a:avLst/>
              <a:gdLst/>
              <a:ahLst/>
              <a:cxnLst/>
              <a:rect l="l" t="t" r="r" b="b"/>
              <a:pathLst>
                <a:path w="15944" h="20883" extrusionOk="0">
                  <a:moveTo>
                    <a:pt x="5410" y="0"/>
                  </a:moveTo>
                  <a:lnTo>
                    <a:pt x="8732" y="1044"/>
                  </a:lnTo>
                  <a:lnTo>
                    <a:pt x="14379" y="2895"/>
                  </a:lnTo>
                  <a:lnTo>
                    <a:pt x="15945" y="5268"/>
                  </a:lnTo>
                  <a:lnTo>
                    <a:pt x="15612" y="12340"/>
                  </a:lnTo>
                  <a:lnTo>
                    <a:pt x="14664" y="15283"/>
                  </a:lnTo>
                  <a:lnTo>
                    <a:pt x="12860" y="18083"/>
                  </a:lnTo>
                  <a:lnTo>
                    <a:pt x="8637" y="20361"/>
                  </a:lnTo>
                  <a:lnTo>
                    <a:pt x="2800" y="20883"/>
                  </a:lnTo>
                  <a:lnTo>
                    <a:pt x="0" y="18463"/>
                  </a:lnTo>
                  <a:lnTo>
                    <a:pt x="0" y="14144"/>
                  </a:lnTo>
                  <a:lnTo>
                    <a:pt x="0" y="9967"/>
                  </a:lnTo>
                  <a:lnTo>
                    <a:pt x="3227" y="32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057893" y="1913901"/>
              <a:ext cx="19931" cy="30897"/>
            </a:xfrm>
            <a:custGeom>
              <a:avLst/>
              <a:gdLst/>
              <a:ahLst/>
              <a:cxnLst/>
              <a:rect l="l" t="t" r="r" b="b"/>
              <a:pathLst>
                <a:path w="19931" h="30897" extrusionOk="0">
                  <a:moveTo>
                    <a:pt x="19931" y="1376"/>
                  </a:moveTo>
                  <a:lnTo>
                    <a:pt x="19931" y="7974"/>
                  </a:lnTo>
                  <a:lnTo>
                    <a:pt x="19931" y="13622"/>
                  </a:lnTo>
                  <a:lnTo>
                    <a:pt x="17558" y="19744"/>
                  </a:lnTo>
                  <a:lnTo>
                    <a:pt x="13619" y="24823"/>
                  </a:lnTo>
                  <a:lnTo>
                    <a:pt x="4745" y="29094"/>
                  </a:lnTo>
                  <a:lnTo>
                    <a:pt x="0" y="30898"/>
                  </a:lnTo>
                  <a:lnTo>
                    <a:pt x="5125" y="27148"/>
                  </a:lnTo>
                  <a:lnTo>
                    <a:pt x="4840" y="22972"/>
                  </a:lnTo>
                  <a:lnTo>
                    <a:pt x="7166" y="18225"/>
                  </a:lnTo>
                  <a:lnTo>
                    <a:pt x="10630" y="13005"/>
                  </a:lnTo>
                  <a:lnTo>
                    <a:pt x="13003" y="7024"/>
                  </a:lnTo>
                  <a:lnTo>
                    <a:pt x="16562" y="427"/>
                  </a:lnTo>
                  <a:lnTo>
                    <a:pt x="198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079201" y="1890740"/>
              <a:ext cx="15707" cy="15947"/>
            </a:xfrm>
            <a:custGeom>
              <a:avLst/>
              <a:gdLst/>
              <a:ahLst/>
              <a:cxnLst/>
              <a:rect l="l" t="t" r="r" b="b"/>
              <a:pathLst>
                <a:path w="15707" h="15947" extrusionOk="0">
                  <a:moveTo>
                    <a:pt x="15707" y="475"/>
                  </a:moveTo>
                  <a:lnTo>
                    <a:pt x="13429" y="7072"/>
                  </a:lnTo>
                  <a:lnTo>
                    <a:pt x="10724" y="11249"/>
                  </a:lnTo>
                  <a:lnTo>
                    <a:pt x="7688" y="13622"/>
                  </a:lnTo>
                  <a:lnTo>
                    <a:pt x="2942" y="14950"/>
                  </a:lnTo>
                  <a:lnTo>
                    <a:pt x="0" y="15947"/>
                  </a:lnTo>
                  <a:lnTo>
                    <a:pt x="949" y="11628"/>
                  </a:lnTo>
                  <a:lnTo>
                    <a:pt x="3559" y="7926"/>
                  </a:lnTo>
                  <a:lnTo>
                    <a:pt x="7830" y="5221"/>
                  </a:lnTo>
                  <a:lnTo>
                    <a:pt x="11199" y="3749"/>
                  </a:lnTo>
                  <a:lnTo>
                    <a:pt x="1305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1621013" y="1955621"/>
              <a:ext cx="38865" cy="14523"/>
            </a:xfrm>
            <a:custGeom>
              <a:avLst/>
              <a:gdLst/>
              <a:ahLst/>
              <a:cxnLst/>
              <a:rect l="l" t="t" r="r" b="b"/>
              <a:pathLst>
                <a:path w="38865" h="14523" extrusionOk="0">
                  <a:moveTo>
                    <a:pt x="34832" y="1566"/>
                  </a:moveTo>
                  <a:lnTo>
                    <a:pt x="35164" y="4082"/>
                  </a:lnTo>
                  <a:lnTo>
                    <a:pt x="36397" y="4082"/>
                  </a:lnTo>
                  <a:lnTo>
                    <a:pt x="38865" y="7594"/>
                  </a:lnTo>
                  <a:lnTo>
                    <a:pt x="38580" y="14523"/>
                  </a:lnTo>
                  <a:lnTo>
                    <a:pt x="36540" y="10584"/>
                  </a:lnTo>
                  <a:lnTo>
                    <a:pt x="32696" y="7357"/>
                  </a:lnTo>
                  <a:lnTo>
                    <a:pt x="27239" y="7736"/>
                  </a:lnTo>
                  <a:lnTo>
                    <a:pt x="18982" y="10869"/>
                  </a:lnTo>
                  <a:lnTo>
                    <a:pt x="10108" y="13527"/>
                  </a:lnTo>
                  <a:lnTo>
                    <a:pt x="1139" y="12720"/>
                  </a:lnTo>
                  <a:lnTo>
                    <a:pt x="0" y="6787"/>
                  </a:lnTo>
                  <a:lnTo>
                    <a:pt x="4745" y="6787"/>
                  </a:lnTo>
                  <a:lnTo>
                    <a:pt x="10345" y="5885"/>
                  </a:lnTo>
                  <a:lnTo>
                    <a:pt x="19504" y="2231"/>
                  </a:lnTo>
                  <a:lnTo>
                    <a:pt x="26290" y="0"/>
                  </a:lnTo>
                  <a:lnTo>
                    <a:pt x="319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1675348" y="1970666"/>
              <a:ext cx="15470" cy="33223"/>
            </a:xfrm>
            <a:custGeom>
              <a:avLst/>
              <a:gdLst/>
              <a:ahLst/>
              <a:cxnLst/>
              <a:rect l="l" t="t" r="r" b="b"/>
              <a:pathLst>
                <a:path w="15470" h="33223" extrusionOk="0">
                  <a:moveTo>
                    <a:pt x="11864" y="11961"/>
                  </a:moveTo>
                  <a:lnTo>
                    <a:pt x="15470" y="1234"/>
                  </a:lnTo>
                  <a:lnTo>
                    <a:pt x="14948" y="3655"/>
                  </a:lnTo>
                  <a:lnTo>
                    <a:pt x="13762" y="9065"/>
                  </a:lnTo>
                  <a:lnTo>
                    <a:pt x="10962" y="14523"/>
                  </a:lnTo>
                  <a:lnTo>
                    <a:pt x="7118" y="20884"/>
                  </a:lnTo>
                  <a:lnTo>
                    <a:pt x="2752" y="33224"/>
                  </a:lnTo>
                  <a:lnTo>
                    <a:pt x="0" y="24633"/>
                  </a:lnTo>
                  <a:lnTo>
                    <a:pt x="2088" y="22687"/>
                  </a:lnTo>
                  <a:lnTo>
                    <a:pt x="3654" y="19222"/>
                  </a:lnTo>
                  <a:lnTo>
                    <a:pt x="4603" y="13242"/>
                  </a:lnTo>
                  <a:lnTo>
                    <a:pt x="8447" y="4889"/>
                  </a:lnTo>
                  <a:lnTo>
                    <a:pt x="10108" y="1044"/>
                  </a:lnTo>
                  <a:lnTo>
                    <a:pt x="11674" y="0"/>
                  </a:lnTo>
                  <a:lnTo>
                    <a:pt x="12813" y="60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1657126" y="2043996"/>
              <a:ext cx="9585" cy="3891"/>
            </a:xfrm>
            <a:custGeom>
              <a:avLst/>
              <a:gdLst/>
              <a:ahLst/>
              <a:cxnLst/>
              <a:rect l="l" t="t" r="r" b="b"/>
              <a:pathLst>
                <a:path w="9585" h="3891" extrusionOk="0">
                  <a:moveTo>
                    <a:pt x="6739" y="3512"/>
                  </a:moveTo>
                  <a:lnTo>
                    <a:pt x="0" y="3892"/>
                  </a:lnTo>
                  <a:lnTo>
                    <a:pt x="1614" y="427"/>
                  </a:lnTo>
                  <a:lnTo>
                    <a:pt x="6691" y="0"/>
                  </a:lnTo>
                  <a:lnTo>
                    <a:pt x="9586" y="0"/>
                  </a:lnTo>
                  <a:lnTo>
                    <a:pt x="9586" y="104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1622247" y="2037920"/>
              <a:ext cx="21259" cy="42621"/>
            </a:xfrm>
            <a:custGeom>
              <a:avLst/>
              <a:gdLst/>
              <a:ahLst/>
              <a:cxnLst/>
              <a:rect l="l" t="t" r="r" b="b"/>
              <a:pathLst>
                <a:path w="21259" h="42621" extrusionOk="0">
                  <a:moveTo>
                    <a:pt x="14616" y="6692"/>
                  </a:moveTo>
                  <a:lnTo>
                    <a:pt x="16229" y="7214"/>
                  </a:lnTo>
                  <a:lnTo>
                    <a:pt x="16229" y="11961"/>
                  </a:lnTo>
                  <a:lnTo>
                    <a:pt x="18792" y="18083"/>
                  </a:lnTo>
                  <a:lnTo>
                    <a:pt x="21259" y="24301"/>
                  </a:lnTo>
                  <a:lnTo>
                    <a:pt x="20263" y="31325"/>
                  </a:lnTo>
                  <a:lnTo>
                    <a:pt x="18934" y="35787"/>
                  </a:lnTo>
                  <a:lnTo>
                    <a:pt x="17416" y="39252"/>
                  </a:lnTo>
                  <a:lnTo>
                    <a:pt x="13430" y="42194"/>
                  </a:lnTo>
                  <a:lnTo>
                    <a:pt x="8352" y="42621"/>
                  </a:lnTo>
                  <a:lnTo>
                    <a:pt x="6738" y="40011"/>
                  </a:lnTo>
                  <a:lnTo>
                    <a:pt x="4745" y="35265"/>
                  </a:lnTo>
                  <a:lnTo>
                    <a:pt x="0" y="30519"/>
                  </a:lnTo>
                  <a:lnTo>
                    <a:pt x="0" y="23921"/>
                  </a:lnTo>
                  <a:lnTo>
                    <a:pt x="2278" y="18890"/>
                  </a:lnTo>
                  <a:lnTo>
                    <a:pt x="5837" y="11961"/>
                  </a:lnTo>
                  <a:lnTo>
                    <a:pt x="8020" y="5506"/>
                  </a:lnTo>
                  <a:lnTo>
                    <a:pt x="8589" y="760"/>
                  </a:lnTo>
                  <a:lnTo>
                    <a:pt x="11626" y="380"/>
                  </a:lnTo>
                  <a:lnTo>
                    <a:pt x="14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1634205" y="2083247"/>
              <a:ext cx="9917" cy="11438"/>
            </a:xfrm>
            <a:custGeom>
              <a:avLst/>
              <a:gdLst/>
              <a:ahLst/>
              <a:cxnLst/>
              <a:rect l="l" t="t" r="r" b="b"/>
              <a:pathLst>
                <a:path w="9917" h="11438" extrusionOk="0">
                  <a:moveTo>
                    <a:pt x="6881" y="0"/>
                  </a:moveTo>
                  <a:lnTo>
                    <a:pt x="9918" y="1614"/>
                  </a:lnTo>
                  <a:lnTo>
                    <a:pt x="5172" y="8543"/>
                  </a:lnTo>
                  <a:lnTo>
                    <a:pt x="0" y="11438"/>
                  </a:lnTo>
                  <a:lnTo>
                    <a:pt x="285" y="7926"/>
                  </a:lnTo>
                  <a:lnTo>
                    <a:pt x="4223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1636436" y="2088420"/>
              <a:ext cx="7782" cy="21215"/>
            </a:xfrm>
            <a:custGeom>
              <a:avLst/>
              <a:gdLst/>
              <a:ahLst/>
              <a:cxnLst/>
              <a:rect l="l" t="t" r="r" b="b"/>
              <a:pathLst>
                <a:path w="7782" h="21215" extrusionOk="0">
                  <a:moveTo>
                    <a:pt x="0" y="9920"/>
                  </a:moveTo>
                  <a:lnTo>
                    <a:pt x="7783" y="0"/>
                  </a:lnTo>
                  <a:lnTo>
                    <a:pt x="7783" y="7641"/>
                  </a:lnTo>
                  <a:lnTo>
                    <a:pt x="7166" y="17134"/>
                  </a:lnTo>
                  <a:lnTo>
                    <a:pt x="5125" y="21216"/>
                  </a:lnTo>
                  <a:lnTo>
                    <a:pt x="380" y="184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1701116" y="2037920"/>
              <a:ext cx="8399" cy="28335"/>
            </a:xfrm>
            <a:custGeom>
              <a:avLst/>
              <a:gdLst/>
              <a:ahLst/>
              <a:cxnLst/>
              <a:rect l="l" t="t" r="r" b="b"/>
              <a:pathLst>
                <a:path w="8399" h="28335" extrusionOk="0">
                  <a:moveTo>
                    <a:pt x="7450" y="3038"/>
                  </a:moveTo>
                  <a:lnTo>
                    <a:pt x="8067" y="0"/>
                  </a:lnTo>
                  <a:lnTo>
                    <a:pt x="8400" y="2611"/>
                  </a:lnTo>
                  <a:lnTo>
                    <a:pt x="8400" y="6597"/>
                  </a:lnTo>
                  <a:lnTo>
                    <a:pt x="7498" y="11059"/>
                  </a:lnTo>
                  <a:lnTo>
                    <a:pt x="6549" y="15805"/>
                  </a:lnTo>
                  <a:lnTo>
                    <a:pt x="4698" y="22829"/>
                  </a:lnTo>
                  <a:lnTo>
                    <a:pt x="3607" y="28335"/>
                  </a:lnTo>
                  <a:lnTo>
                    <a:pt x="0" y="23589"/>
                  </a:lnTo>
                  <a:lnTo>
                    <a:pt x="0" y="17609"/>
                  </a:lnTo>
                  <a:lnTo>
                    <a:pt x="2705" y="14666"/>
                  </a:lnTo>
                  <a:lnTo>
                    <a:pt x="4935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1720762" y="2063028"/>
              <a:ext cx="11626" cy="31135"/>
            </a:xfrm>
            <a:custGeom>
              <a:avLst/>
              <a:gdLst/>
              <a:ahLst/>
              <a:cxnLst/>
              <a:rect l="l" t="t" r="r" b="b"/>
              <a:pathLst>
                <a:path w="11626" h="31135" extrusionOk="0">
                  <a:moveTo>
                    <a:pt x="9396" y="21500"/>
                  </a:moveTo>
                  <a:lnTo>
                    <a:pt x="11626" y="21121"/>
                  </a:lnTo>
                  <a:lnTo>
                    <a:pt x="11626" y="25108"/>
                  </a:lnTo>
                  <a:lnTo>
                    <a:pt x="11626" y="30139"/>
                  </a:lnTo>
                  <a:lnTo>
                    <a:pt x="8589" y="31135"/>
                  </a:lnTo>
                  <a:lnTo>
                    <a:pt x="4745" y="29474"/>
                  </a:lnTo>
                  <a:lnTo>
                    <a:pt x="7593" y="22972"/>
                  </a:lnTo>
                  <a:lnTo>
                    <a:pt x="6217" y="17371"/>
                  </a:lnTo>
                  <a:lnTo>
                    <a:pt x="4461" y="11201"/>
                  </a:lnTo>
                  <a:lnTo>
                    <a:pt x="1329" y="4034"/>
                  </a:lnTo>
                  <a:lnTo>
                    <a:pt x="0" y="0"/>
                  </a:lnTo>
                  <a:lnTo>
                    <a:pt x="2847" y="570"/>
                  </a:lnTo>
                  <a:lnTo>
                    <a:pt x="5315" y="5316"/>
                  </a:lnTo>
                  <a:lnTo>
                    <a:pt x="6786" y="10442"/>
                  </a:lnTo>
                  <a:lnTo>
                    <a:pt x="8447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1759011" y="2094591"/>
              <a:ext cx="7735" cy="7878"/>
            </a:xfrm>
            <a:custGeom>
              <a:avLst/>
              <a:gdLst/>
              <a:ahLst/>
              <a:cxnLst/>
              <a:rect l="l" t="t" r="r" b="b"/>
              <a:pathLst>
                <a:path w="7735" h="7878" extrusionOk="0">
                  <a:moveTo>
                    <a:pt x="4034" y="0"/>
                  </a:moveTo>
                  <a:lnTo>
                    <a:pt x="7735" y="0"/>
                  </a:lnTo>
                  <a:lnTo>
                    <a:pt x="4271" y="7547"/>
                  </a:lnTo>
                  <a:lnTo>
                    <a:pt x="0" y="787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1728402" y="2122024"/>
              <a:ext cx="8636" cy="34220"/>
            </a:xfrm>
            <a:custGeom>
              <a:avLst/>
              <a:gdLst/>
              <a:ahLst/>
              <a:cxnLst/>
              <a:rect l="l" t="t" r="r" b="b"/>
              <a:pathLst>
                <a:path w="8636" h="34220" extrusionOk="0">
                  <a:moveTo>
                    <a:pt x="0" y="0"/>
                  </a:moveTo>
                  <a:lnTo>
                    <a:pt x="759" y="2610"/>
                  </a:lnTo>
                  <a:lnTo>
                    <a:pt x="1424" y="8163"/>
                  </a:lnTo>
                  <a:lnTo>
                    <a:pt x="1803" y="15378"/>
                  </a:lnTo>
                  <a:lnTo>
                    <a:pt x="2990" y="20124"/>
                  </a:lnTo>
                  <a:lnTo>
                    <a:pt x="7261" y="22260"/>
                  </a:lnTo>
                  <a:lnTo>
                    <a:pt x="8637" y="30234"/>
                  </a:lnTo>
                  <a:lnTo>
                    <a:pt x="7925" y="34221"/>
                  </a:lnTo>
                  <a:lnTo>
                    <a:pt x="6549" y="28050"/>
                  </a:lnTo>
                  <a:lnTo>
                    <a:pt x="1803" y="23921"/>
                  </a:lnTo>
                  <a:lnTo>
                    <a:pt x="902" y="17181"/>
                  </a:lnTo>
                  <a:lnTo>
                    <a:pt x="902" y="11676"/>
                  </a:lnTo>
                  <a:lnTo>
                    <a:pt x="90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1754550" y="2159140"/>
              <a:ext cx="16561" cy="32037"/>
            </a:xfrm>
            <a:custGeom>
              <a:avLst/>
              <a:gdLst/>
              <a:ahLst/>
              <a:cxnLst/>
              <a:rect l="l" t="t" r="r" b="b"/>
              <a:pathLst>
                <a:path w="16561" h="32037" extrusionOk="0">
                  <a:moveTo>
                    <a:pt x="10962" y="10916"/>
                  </a:moveTo>
                  <a:lnTo>
                    <a:pt x="11436" y="8353"/>
                  </a:lnTo>
                  <a:lnTo>
                    <a:pt x="10345" y="7357"/>
                  </a:lnTo>
                  <a:lnTo>
                    <a:pt x="8637" y="7357"/>
                  </a:lnTo>
                  <a:lnTo>
                    <a:pt x="5695" y="7736"/>
                  </a:lnTo>
                  <a:lnTo>
                    <a:pt x="3227" y="7214"/>
                  </a:lnTo>
                  <a:lnTo>
                    <a:pt x="474" y="4082"/>
                  </a:lnTo>
                  <a:lnTo>
                    <a:pt x="474" y="1946"/>
                  </a:lnTo>
                  <a:lnTo>
                    <a:pt x="2088" y="0"/>
                  </a:lnTo>
                  <a:lnTo>
                    <a:pt x="5932" y="2136"/>
                  </a:lnTo>
                  <a:lnTo>
                    <a:pt x="9823" y="6360"/>
                  </a:lnTo>
                  <a:lnTo>
                    <a:pt x="14569" y="6360"/>
                  </a:lnTo>
                  <a:lnTo>
                    <a:pt x="16562" y="9445"/>
                  </a:lnTo>
                  <a:lnTo>
                    <a:pt x="15612" y="17181"/>
                  </a:lnTo>
                  <a:lnTo>
                    <a:pt x="8637" y="25677"/>
                  </a:lnTo>
                  <a:lnTo>
                    <a:pt x="807" y="32037"/>
                  </a:lnTo>
                  <a:lnTo>
                    <a:pt x="0" y="26959"/>
                  </a:lnTo>
                  <a:lnTo>
                    <a:pt x="6074" y="20931"/>
                  </a:lnTo>
                  <a:lnTo>
                    <a:pt x="11342" y="149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1798920" y="2182111"/>
              <a:ext cx="14046" cy="5126"/>
            </a:xfrm>
            <a:custGeom>
              <a:avLst/>
              <a:gdLst/>
              <a:ahLst/>
              <a:cxnLst/>
              <a:rect l="l" t="t" r="r" b="b"/>
              <a:pathLst>
                <a:path w="14046" h="5126" extrusionOk="0">
                  <a:moveTo>
                    <a:pt x="14047" y="5126"/>
                  </a:moveTo>
                  <a:lnTo>
                    <a:pt x="10630" y="5126"/>
                  </a:lnTo>
                  <a:lnTo>
                    <a:pt x="6501" y="2563"/>
                  </a:lnTo>
                  <a:lnTo>
                    <a:pt x="0" y="3322"/>
                  </a:lnTo>
                  <a:lnTo>
                    <a:pt x="7308" y="0"/>
                  </a:lnTo>
                  <a:lnTo>
                    <a:pt x="12765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1823691" y="2203232"/>
              <a:ext cx="29611" cy="15852"/>
            </a:xfrm>
            <a:custGeom>
              <a:avLst/>
              <a:gdLst/>
              <a:ahLst/>
              <a:cxnLst/>
              <a:rect l="l" t="t" r="r" b="b"/>
              <a:pathLst>
                <a:path w="29611" h="15852" extrusionOk="0">
                  <a:moveTo>
                    <a:pt x="7308" y="3038"/>
                  </a:moveTo>
                  <a:lnTo>
                    <a:pt x="12481" y="0"/>
                  </a:lnTo>
                  <a:lnTo>
                    <a:pt x="15185" y="3750"/>
                  </a:lnTo>
                  <a:lnTo>
                    <a:pt x="19409" y="6408"/>
                  </a:lnTo>
                  <a:lnTo>
                    <a:pt x="23917" y="9588"/>
                  </a:lnTo>
                  <a:lnTo>
                    <a:pt x="29042" y="14334"/>
                  </a:lnTo>
                  <a:lnTo>
                    <a:pt x="29612" y="15853"/>
                  </a:lnTo>
                  <a:lnTo>
                    <a:pt x="25198" y="14714"/>
                  </a:lnTo>
                  <a:lnTo>
                    <a:pt x="18697" y="7831"/>
                  </a:lnTo>
                  <a:lnTo>
                    <a:pt x="13240" y="5126"/>
                  </a:lnTo>
                  <a:lnTo>
                    <a:pt x="5220" y="10727"/>
                  </a:lnTo>
                  <a:lnTo>
                    <a:pt x="0" y="11154"/>
                  </a:lnTo>
                  <a:lnTo>
                    <a:pt x="2420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1767884" y="2234178"/>
              <a:ext cx="27049" cy="20930"/>
            </a:xfrm>
            <a:custGeom>
              <a:avLst/>
              <a:gdLst/>
              <a:ahLst/>
              <a:cxnLst/>
              <a:rect l="l" t="t" r="r" b="b"/>
              <a:pathLst>
                <a:path w="27049" h="20930" extrusionOk="0">
                  <a:moveTo>
                    <a:pt x="26432" y="0"/>
                  </a:moveTo>
                  <a:lnTo>
                    <a:pt x="27049" y="332"/>
                  </a:lnTo>
                  <a:lnTo>
                    <a:pt x="24534" y="8163"/>
                  </a:lnTo>
                  <a:lnTo>
                    <a:pt x="22114" y="15283"/>
                  </a:lnTo>
                  <a:lnTo>
                    <a:pt x="16419" y="19270"/>
                  </a:lnTo>
                  <a:lnTo>
                    <a:pt x="7735" y="20646"/>
                  </a:lnTo>
                  <a:lnTo>
                    <a:pt x="0" y="20931"/>
                  </a:lnTo>
                  <a:lnTo>
                    <a:pt x="2136" y="10632"/>
                  </a:lnTo>
                  <a:lnTo>
                    <a:pt x="10013" y="6740"/>
                  </a:lnTo>
                  <a:lnTo>
                    <a:pt x="15850" y="9492"/>
                  </a:lnTo>
                  <a:lnTo>
                    <a:pt x="22161" y="44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1606777" y="2181494"/>
              <a:ext cx="15802" cy="21595"/>
            </a:xfrm>
            <a:custGeom>
              <a:avLst/>
              <a:gdLst/>
              <a:ahLst/>
              <a:cxnLst/>
              <a:rect l="l" t="t" r="r" b="b"/>
              <a:pathLst>
                <a:path w="15802" h="21595" extrusionOk="0">
                  <a:moveTo>
                    <a:pt x="4793" y="2563"/>
                  </a:moveTo>
                  <a:lnTo>
                    <a:pt x="9159" y="6360"/>
                  </a:lnTo>
                  <a:lnTo>
                    <a:pt x="13904" y="11106"/>
                  </a:lnTo>
                  <a:lnTo>
                    <a:pt x="15802" y="16849"/>
                  </a:lnTo>
                  <a:lnTo>
                    <a:pt x="15423" y="21596"/>
                  </a:lnTo>
                  <a:lnTo>
                    <a:pt x="12908" y="21596"/>
                  </a:lnTo>
                  <a:lnTo>
                    <a:pt x="8162" y="17798"/>
                  </a:lnTo>
                  <a:lnTo>
                    <a:pt x="5790" y="15141"/>
                  </a:lnTo>
                  <a:lnTo>
                    <a:pt x="2231" y="11486"/>
                  </a:lnTo>
                  <a:lnTo>
                    <a:pt x="1234" y="5221"/>
                  </a:lnTo>
                  <a:lnTo>
                    <a:pt x="0" y="2563"/>
                  </a:lnTo>
                  <a:lnTo>
                    <a:pt x="137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1410078" y="2196967"/>
              <a:ext cx="18174" cy="23256"/>
            </a:xfrm>
            <a:custGeom>
              <a:avLst/>
              <a:gdLst/>
              <a:ahLst/>
              <a:cxnLst/>
              <a:rect l="l" t="t" r="r" b="b"/>
              <a:pathLst>
                <a:path w="18174" h="23256" extrusionOk="0">
                  <a:moveTo>
                    <a:pt x="9016" y="854"/>
                  </a:moveTo>
                  <a:lnTo>
                    <a:pt x="12053" y="0"/>
                  </a:lnTo>
                  <a:lnTo>
                    <a:pt x="17321" y="5838"/>
                  </a:lnTo>
                  <a:lnTo>
                    <a:pt x="18175" y="19412"/>
                  </a:lnTo>
                  <a:lnTo>
                    <a:pt x="8067" y="23257"/>
                  </a:lnTo>
                  <a:lnTo>
                    <a:pt x="0" y="19317"/>
                  </a:lnTo>
                  <a:lnTo>
                    <a:pt x="854" y="16754"/>
                  </a:lnTo>
                  <a:lnTo>
                    <a:pt x="3085" y="11581"/>
                  </a:lnTo>
                  <a:lnTo>
                    <a:pt x="4129" y="43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1249824" y="2258289"/>
              <a:ext cx="12385" cy="13953"/>
            </a:xfrm>
            <a:custGeom>
              <a:avLst/>
              <a:gdLst/>
              <a:ahLst/>
              <a:cxnLst/>
              <a:rect l="l" t="t" r="r" b="b"/>
              <a:pathLst>
                <a:path w="12385" h="13953" extrusionOk="0">
                  <a:moveTo>
                    <a:pt x="12386" y="0"/>
                  </a:moveTo>
                  <a:lnTo>
                    <a:pt x="6454" y="8780"/>
                  </a:lnTo>
                  <a:lnTo>
                    <a:pt x="0" y="13954"/>
                  </a:lnTo>
                  <a:lnTo>
                    <a:pt x="522" y="9208"/>
                  </a:lnTo>
                  <a:lnTo>
                    <a:pt x="7261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912139" y="2006263"/>
              <a:ext cx="7450" cy="13147"/>
            </a:xfrm>
            <a:custGeom>
              <a:avLst/>
              <a:gdLst/>
              <a:ahLst/>
              <a:cxnLst/>
              <a:rect l="l" t="t" r="r" b="b"/>
              <a:pathLst>
                <a:path w="7450" h="13147" extrusionOk="0">
                  <a:moveTo>
                    <a:pt x="5647" y="380"/>
                  </a:moveTo>
                  <a:lnTo>
                    <a:pt x="7450" y="0"/>
                  </a:lnTo>
                  <a:lnTo>
                    <a:pt x="7450" y="2041"/>
                  </a:lnTo>
                  <a:lnTo>
                    <a:pt x="6644" y="5126"/>
                  </a:lnTo>
                  <a:lnTo>
                    <a:pt x="5694" y="8733"/>
                  </a:lnTo>
                  <a:lnTo>
                    <a:pt x="3559" y="11676"/>
                  </a:lnTo>
                  <a:lnTo>
                    <a:pt x="2041" y="12672"/>
                  </a:lnTo>
                  <a:lnTo>
                    <a:pt x="1566" y="13147"/>
                  </a:lnTo>
                  <a:lnTo>
                    <a:pt x="0" y="11011"/>
                  </a:lnTo>
                  <a:lnTo>
                    <a:pt x="617" y="6930"/>
                  </a:lnTo>
                  <a:lnTo>
                    <a:pt x="1613" y="4936"/>
                  </a:lnTo>
                  <a:lnTo>
                    <a:pt x="4129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964291" y="1855950"/>
              <a:ext cx="30180" cy="29521"/>
            </a:xfrm>
            <a:custGeom>
              <a:avLst/>
              <a:gdLst/>
              <a:ahLst/>
              <a:cxnLst/>
              <a:rect l="l" t="t" r="r" b="b"/>
              <a:pathLst>
                <a:path w="30180" h="29521" extrusionOk="0">
                  <a:moveTo>
                    <a:pt x="8305" y="16280"/>
                  </a:moveTo>
                  <a:lnTo>
                    <a:pt x="9064" y="16280"/>
                  </a:lnTo>
                  <a:lnTo>
                    <a:pt x="10108" y="14239"/>
                  </a:lnTo>
                  <a:lnTo>
                    <a:pt x="11437" y="12388"/>
                  </a:lnTo>
                  <a:lnTo>
                    <a:pt x="14141" y="10489"/>
                  </a:lnTo>
                  <a:lnTo>
                    <a:pt x="16894" y="8069"/>
                  </a:lnTo>
                  <a:lnTo>
                    <a:pt x="18602" y="6692"/>
                  </a:lnTo>
                  <a:lnTo>
                    <a:pt x="20168" y="6692"/>
                  </a:lnTo>
                  <a:lnTo>
                    <a:pt x="23632" y="4794"/>
                  </a:lnTo>
                  <a:lnTo>
                    <a:pt x="26717" y="1424"/>
                  </a:lnTo>
                  <a:lnTo>
                    <a:pt x="29612" y="0"/>
                  </a:lnTo>
                  <a:lnTo>
                    <a:pt x="30181" y="1139"/>
                  </a:lnTo>
                  <a:lnTo>
                    <a:pt x="28710" y="4556"/>
                  </a:lnTo>
                  <a:lnTo>
                    <a:pt x="25388" y="7404"/>
                  </a:lnTo>
                  <a:lnTo>
                    <a:pt x="20358" y="11628"/>
                  </a:lnTo>
                  <a:lnTo>
                    <a:pt x="15945" y="15520"/>
                  </a:lnTo>
                  <a:lnTo>
                    <a:pt x="11199" y="19792"/>
                  </a:lnTo>
                  <a:lnTo>
                    <a:pt x="5552" y="25772"/>
                  </a:lnTo>
                  <a:lnTo>
                    <a:pt x="2088" y="29094"/>
                  </a:lnTo>
                  <a:lnTo>
                    <a:pt x="332" y="29521"/>
                  </a:lnTo>
                  <a:lnTo>
                    <a:pt x="0" y="27576"/>
                  </a:lnTo>
                  <a:lnTo>
                    <a:pt x="2041" y="25108"/>
                  </a:lnTo>
                  <a:lnTo>
                    <a:pt x="5647" y="21168"/>
                  </a:lnTo>
                  <a:lnTo>
                    <a:pt x="6976" y="19317"/>
                  </a:lnTo>
                  <a:lnTo>
                    <a:pt x="7735" y="182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206017" y="1767669"/>
              <a:ext cx="5220" cy="15093"/>
            </a:xfrm>
            <a:custGeom>
              <a:avLst/>
              <a:gdLst/>
              <a:ahLst/>
              <a:cxnLst/>
              <a:rect l="l" t="t" r="r" b="b"/>
              <a:pathLst>
                <a:path w="5220" h="15093" extrusionOk="0">
                  <a:moveTo>
                    <a:pt x="332" y="6835"/>
                  </a:moveTo>
                  <a:lnTo>
                    <a:pt x="332" y="6313"/>
                  </a:lnTo>
                  <a:lnTo>
                    <a:pt x="712" y="5363"/>
                  </a:lnTo>
                  <a:lnTo>
                    <a:pt x="1092" y="4367"/>
                  </a:lnTo>
                  <a:lnTo>
                    <a:pt x="1708" y="2800"/>
                  </a:lnTo>
                  <a:lnTo>
                    <a:pt x="3844" y="427"/>
                  </a:lnTo>
                  <a:lnTo>
                    <a:pt x="5220" y="0"/>
                  </a:lnTo>
                  <a:lnTo>
                    <a:pt x="4840" y="2990"/>
                  </a:lnTo>
                  <a:lnTo>
                    <a:pt x="4081" y="5079"/>
                  </a:lnTo>
                  <a:lnTo>
                    <a:pt x="2610" y="10110"/>
                  </a:lnTo>
                  <a:lnTo>
                    <a:pt x="1044" y="14096"/>
                  </a:lnTo>
                  <a:lnTo>
                    <a:pt x="712" y="15093"/>
                  </a:lnTo>
                  <a:lnTo>
                    <a:pt x="285" y="14049"/>
                  </a:lnTo>
                  <a:lnTo>
                    <a:pt x="285" y="10917"/>
                  </a:lnTo>
                  <a:lnTo>
                    <a:pt x="0" y="84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299834" y="1815986"/>
              <a:ext cx="9395" cy="17845"/>
            </a:xfrm>
            <a:custGeom>
              <a:avLst/>
              <a:gdLst/>
              <a:ahLst/>
              <a:cxnLst/>
              <a:rect l="l" t="t" r="r" b="b"/>
              <a:pathLst>
                <a:path w="9395" h="17845" extrusionOk="0">
                  <a:moveTo>
                    <a:pt x="2610" y="16991"/>
                  </a:moveTo>
                  <a:lnTo>
                    <a:pt x="1424" y="16991"/>
                  </a:lnTo>
                  <a:lnTo>
                    <a:pt x="1661" y="14998"/>
                  </a:lnTo>
                  <a:lnTo>
                    <a:pt x="475" y="14998"/>
                  </a:lnTo>
                  <a:lnTo>
                    <a:pt x="0" y="12862"/>
                  </a:lnTo>
                  <a:lnTo>
                    <a:pt x="0" y="11249"/>
                  </a:lnTo>
                  <a:lnTo>
                    <a:pt x="2515" y="8923"/>
                  </a:lnTo>
                  <a:lnTo>
                    <a:pt x="5267" y="3370"/>
                  </a:lnTo>
                  <a:lnTo>
                    <a:pt x="7261" y="379"/>
                  </a:lnTo>
                  <a:lnTo>
                    <a:pt x="9396" y="0"/>
                  </a:lnTo>
                  <a:lnTo>
                    <a:pt x="8210" y="4746"/>
                  </a:lnTo>
                  <a:lnTo>
                    <a:pt x="7308" y="7309"/>
                  </a:lnTo>
                  <a:lnTo>
                    <a:pt x="6027" y="10821"/>
                  </a:lnTo>
                  <a:lnTo>
                    <a:pt x="5552" y="13384"/>
                  </a:lnTo>
                  <a:lnTo>
                    <a:pt x="4745" y="14333"/>
                  </a:lnTo>
                  <a:lnTo>
                    <a:pt x="4034" y="16422"/>
                  </a:lnTo>
                  <a:lnTo>
                    <a:pt x="3085" y="178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390092" y="1758557"/>
              <a:ext cx="8399" cy="28714"/>
            </a:xfrm>
            <a:custGeom>
              <a:avLst/>
              <a:gdLst/>
              <a:ahLst/>
              <a:cxnLst/>
              <a:rect l="l" t="t" r="r" b="b"/>
              <a:pathLst>
                <a:path w="8399" h="28714" extrusionOk="0">
                  <a:moveTo>
                    <a:pt x="7545" y="27860"/>
                  </a:moveTo>
                  <a:lnTo>
                    <a:pt x="5125" y="28715"/>
                  </a:lnTo>
                  <a:lnTo>
                    <a:pt x="3939" y="28715"/>
                  </a:lnTo>
                  <a:lnTo>
                    <a:pt x="3607" y="26247"/>
                  </a:lnTo>
                  <a:lnTo>
                    <a:pt x="3607" y="22165"/>
                  </a:lnTo>
                  <a:lnTo>
                    <a:pt x="2895" y="18510"/>
                  </a:lnTo>
                  <a:lnTo>
                    <a:pt x="1613" y="15331"/>
                  </a:lnTo>
                  <a:lnTo>
                    <a:pt x="854" y="11676"/>
                  </a:lnTo>
                  <a:lnTo>
                    <a:pt x="475" y="8211"/>
                  </a:lnTo>
                  <a:lnTo>
                    <a:pt x="0" y="4082"/>
                  </a:lnTo>
                  <a:lnTo>
                    <a:pt x="285" y="997"/>
                  </a:lnTo>
                  <a:lnTo>
                    <a:pt x="617" y="0"/>
                  </a:lnTo>
                  <a:lnTo>
                    <a:pt x="2325" y="2088"/>
                  </a:lnTo>
                  <a:lnTo>
                    <a:pt x="3654" y="6265"/>
                  </a:lnTo>
                  <a:lnTo>
                    <a:pt x="4651" y="10442"/>
                  </a:lnTo>
                  <a:lnTo>
                    <a:pt x="5125" y="14571"/>
                  </a:lnTo>
                  <a:lnTo>
                    <a:pt x="7735" y="17798"/>
                  </a:lnTo>
                  <a:lnTo>
                    <a:pt x="6264" y="22782"/>
                  </a:lnTo>
                  <a:lnTo>
                    <a:pt x="6928" y="24348"/>
                  </a:lnTo>
                  <a:lnTo>
                    <a:pt x="8399" y="26057"/>
                  </a:lnTo>
                  <a:lnTo>
                    <a:pt x="7877" y="274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15765" y="1778965"/>
              <a:ext cx="12717" cy="21120"/>
            </a:xfrm>
            <a:custGeom>
              <a:avLst/>
              <a:gdLst/>
              <a:ahLst/>
              <a:cxnLst/>
              <a:rect l="l" t="t" r="r" b="b"/>
              <a:pathLst>
                <a:path w="12717" h="21120" extrusionOk="0">
                  <a:moveTo>
                    <a:pt x="4603" y="8401"/>
                  </a:moveTo>
                  <a:lnTo>
                    <a:pt x="5267" y="6455"/>
                  </a:lnTo>
                  <a:lnTo>
                    <a:pt x="7166" y="2516"/>
                  </a:lnTo>
                  <a:lnTo>
                    <a:pt x="8494" y="0"/>
                  </a:lnTo>
                  <a:lnTo>
                    <a:pt x="10914" y="0"/>
                  </a:lnTo>
                  <a:lnTo>
                    <a:pt x="12338" y="1566"/>
                  </a:lnTo>
                  <a:lnTo>
                    <a:pt x="12718" y="4177"/>
                  </a:lnTo>
                  <a:lnTo>
                    <a:pt x="12718" y="7784"/>
                  </a:lnTo>
                  <a:lnTo>
                    <a:pt x="12243" y="11344"/>
                  </a:lnTo>
                  <a:lnTo>
                    <a:pt x="10582" y="14808"/>
                  </a:lnTo>
                  <a:lnTo>
                    <a:pt x="9301" y="18321"/>
                  </a:lnTo>
                  <a:lnTo>
                    <a:pt x="8447" y="20741"/>
                  </a:lnTo>
                  <a:lnTo>
                    <a:pt x="6738" y="21121"/>
                  </a:lnTo>
                  <a:lnTo>
                    <a:pt x="5078" y="21121"/>
                  </a:lnTo>
                  <a:lnTo>
                    <a:pt x="1993" y="20409"/>
                  </a:lnTo>
                  <a:lnTo>
                    <a:pt x="569" y="18843"/>
                  </a:lnTo>
                  <a:lnTo>
                    <a:pt x="0" y="15710"/>
                  </a:lnTo>
                  <a:lnTo>
                    <a:pt x="332" y="13622"/>
                  </a:lnTo>
                  <a:lnTo>
                    <a:pt x="1613" y="12245"/>
                  </a:lnTo>
                  <a:lnTo>
                    <a:pt x="3606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9148663" y="1959702"/>
              <a:ext cx="56470" cy="175848"/>
            </a:xfrm>
            <a:custGeom>
              <a:avLst/>
              <a:gdLst/>
              <a:ahLst/>
              <a:cxnLst/>
              <a:rect l="l" t="t" r="r" b="b"/>
              <a:pathLst>
                <a:path w="56470" h="175848" extrusionOk="0">
                  <a:moveTo>
                    <a:pt x="22777" y="0"/>
                  </a:moveTo>
                  <a:lnTo>
                    <a:pt x="25862" y="522"/>
                  </a:lnTo>
                  <a:lnTo>
                    <a:pt x="29469" y="2421"/>
                  </a:lnTo>
                  <a:lnTo>
                    <a:pt x="33597" y="5933"/>
                  </a:lnTo>
                  <a:lnTo>
                    <a:pt x="36825" y="5933"/>
                  </a:lnTo>
                  <a:lnTo>
                    <a:pt x="39245" y="6787"/>
                  </a:lnTo>
                  <a:lnTo>
                    <a:pt x="42709" y="10964"/>
                  </a:lnTo>
                  <a:lnTo>
                    <a:pt x="43563" y="14571"/>
                  </a:lnTo>
                  <a:lnTo>
                    <a:pt x="43800" y="21595"/>
                  </a:lnTo>
                  <a:lnTo>
                    <a:pt x="45224" y="26959"/>
                  </a:lnTo>
                  <a:lnTo>
                    <a:pt x="48308" y="33793"/>
                  </a:lnTo>
                  <a:lnTo>
                    <a:pt x="49400" y="42289"/>
                  </a:lnTo>
                  <a:lnTo>
                    <a:pt x="49067" y="52636"/>
                  </a:lnTo>
                  <a:lnTo>
                    <a:pt x="49067" y="59138"/>
                  </a:lnTo>
                  <a:lnTo>
                    <a:pt x="50586" y="67729"/>
                  </a:lnTo>
                  <a:lnTo>
                    <a:pt x="52152" y="75181"/>
                  </a:lnTo>
                  <a:lnTo>
                    <a:pt x="53765" y="81635"/>
                  </a:lnTo>
                  <a:lnTo>
                    <a:pt x="55426" y="90748"/>
                  </a:lnTo>
                  <a:lnTo>
                    <a:pt x="56470" y="99481"/>
                  </a:lnTo>
                  <a:lnTo>
                    <a:pt x="56470" y="104892"/>
                  </a:lnTo>
                  <a:lnTo>
                    <a:pt x="56470" y="108642"/>
                  </a:lnTo>
                  <a:lnTo>
                    <a:pt x="56470" y="115808"/>
                  </a:lnTo>
                  <a:lnTo>
                    <a:pt x="55284" y="124541"/>
                  </a:lnTo>
                  <a:lnTo>
                    <a:pt x="54335" y="132278"/>
                  </a:lnTo>
                  <a:lnTo>
                    <a:pt x="52010" y="140062"/>
                  </a:lnTo>
                  <a:lnTo>
                    <a:pt x="51725" y="148890"/>
                  </a:lnTo>
                  <a:lnTo>
                    <a:pt x="52484" y="158382"/>
                  </a:lnTo>
                  <a:lnTo>
                    <a:pt x="54430" y="169346"/>
                  </a:lnTo>
                  <a:lnTo>
                    <a:pt x="55094" y="175848"/>
                  </a:lnTo>
                  <a:lnTo>
                    <a:pt x="51392" y="173285"/>
                  </a:lnTo>
                  <a:lnTo>
                    <a:pt x="45271" y="161040"/>
                  </a:lnTo>
                  <a:lnTo>
                    <a:pt x="37631" y="151025"/>
                  </a:lnTo>
                  <a:lnTo>
                    <a:pt x="28615" y="144855"/>
                  </a:lnTo>
                  <a:lnTo>
                    <a:pt x="18032" y="131898"/>
                  </a:lnTo>
                  <a:lnTo>
                    <a:pt x="13286" y="121266"/>
                  </a:lnTo>
                  <a:lnTo>
                    <a:pt x="7782" y="108547"/>
                  </a:lnTo>
                  <a:lnTo>
                    <a:pt x="3748" y="98342"/>
                  </a:lnTo>
                  <a:lnTo>
                    <a:pt x="1565" y="91460"/>
                  </a:lnTo>
                  <a:lnTo>
                    <a:pt x="0" y="82395"/>
                  </a:lnTo>
                  <a:lnTo>
                    <a:pt x="901" y="68156"/>
                  </a:lnTo>
                  <a:lnTo>
                    <a:pt x="2657" y="60515"/>
                  </a:lnTo>
                  <a:lnTo>
                    <a:pt x="4318" y="47510"/>
                  </a:lnTo>
                  <a:lnTo>
                    <a:pt x="6928" y="36024"/>
                  </a:lnTo>
                  <a:lnTo>
                    <a:pt x="9016" y="24633"/>
                  </a:lnTo>
                  <a:lnTo>
                    <a:pt x="10107" y="15141"/>
                  </a:lnTo>
                  <a:lnTo>
                    <a:pt x="14853" y="8970"/>
                  </a:lnTo>
                  <a:lnTo>
                    <a:pt x="18649" y="5458"/>
                  </a:lnTo>
                  <a:lnTo>
                    <a:pt x="2012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9272092" y="1998954"/>
              <a:ext cx="6928" cy="8021"/>
            </a:xfrm>
            <a:custGeom>
              <a:avLst/>
              <a:gdLst/>
              <a:ahLst/>
              <a:cxnLst/>
              <a:rect l="l" t="t" r="r" b="b"/>
              <a:pathLst>
                <a:path w="6928" h="8021" extrusionOk="0">
                  <a:moveTo>
                    <a:pt x="0" y="0"/>
                  </a:moveTo>
                  <a:lnTo>
                    <a:pt x="3132" y="427"/>
                  </a:lnTo>
                  <a:lnTo>
                    <a:pt x="5932" y="2421"/>
                  </a:lnTo>
                  <a:lnTo>
                    <a:pt x="6928" y="5506"/>
                  </a:lnTo>
                  <a:lnTo>
                    <a:pt x="6263" y="7167"/>
                  </a:lnTo>
                  <a:lnTo>
                    <a:pt x="2704" y="8021"/>
                  </a:lnTo>
                  <a:lnTo>
                    <a:pt x="664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9284857" y="1993116"/>
              <a:ext cx="6216" cy="10062"/>
            </a:xfrm>
            <a:custGeom>
              <a:avLst/>
              <a:gdLst/>
              <a:ahLst/>
              <a:cxnLst/>
              <a:rect l="l" t="t" r="r" b="b"/>
              <a:pathLst>
                <a:path w="6216" h="10062" extrusionOk="0">
                  <a:moveTo>
                    <a:pt x="1613" y="6075"/>
                  </a:moveTo>
                  <a:lnTo>
                    <a:pt x="0" y="5031"/>
                  </a:lnTo>
                  <a:lnTo>
                    <a:pt x="901" y="3987"/>
                  </a:lnTo>
                  <a:lnTo>
                    <a:pt x="3227" y="2183"/>
                  </a:lnTo>
                  <a:lnTo>
                    <a:pt x="4175" y="0"/>
                  </a:lnTo>
                  <a:lnTo>
                    <a:pt x="5837" y="2516"/>
                  </a:lnTo>
                  <a:lnTo>
                    <a:pt x="6217" y="7262"/>
                  </a:lnTo>
                  <a:lnTo>
                    <a:pt x="3892" y="1006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9381616" y="1858940"/>
              <a:ext cx="12148" cy="39488"/>
            </a:xfrm>
            <a:custGeom>
              <a:avLst/>
              <a:gdLst/>
              <a:ahLst/>
              <a:cxnLst/>
              <a:rect l="l" t="t" r="r" b="b"/>
              <a:pathLst>
                <a:path w="12148" h="39488" extrusionOk="0">
                  <a:moveTo>
                    <a:pt x="996" y="19412"/>
                  </a:moveTo>
                  <a:lnTo>
                    <a:pt x="2420" y="15473"/>
                  </a:lnTo>
                  <a:lnTo>
                    <a:pt x="1614" y="13384"/>
                  </a:lnTo>
                  <a:lnTo>
                    <a:pt x="475" y="9255"/>
                  </a:lnTo>
                  <a:lnTo>
                    <a:pt x="4129" y="10015"/>
                  </a:lnTo>
                  <a:lnTo>
                    <a:pt x="8162" y="4366"/>
                  </a:lnTo>
                  <a:lnTo>
                    <a:pt x="8590" y="0"/>
                  </a:lnTo>
                  <a:lnTo>
                    <a:pt x="11390" y="6313"/>
                  </a:lnTo>
                  <a:lnTo>
                    <a:pt x="12149" y="14808"/>
                  </a:lnTo>
                  <a:lnTo>
                    <a:pt x="8542" y="18368"/>
                  </a:lnTo>
                  <a:lnTo>
                    <a:pt x="6834" y="22687"/>
                  </a:lnTo>
                  <a:lnTo>
                    <a:pt x="6074" y="26057"/>
                  </a:lnTo>
                  <a:lnTo>
                    <a:pt x="6881" y="28145"/>
                  </a:lnTo>
                  <a:lnTo>
                    <a:pt x="5600" y="32464"/>
                  </a:lnTo>
                  <a:lnTo>
                    <a:pt x="7166" y="36688"/>
                  </a:lnTo>
                  <a:lnTo>
                    <a:pt x="6549" y="39489"/>
                  </a:lnTo>
                  <a:lnTo>
                    <a:pt x="1804" y="33366"/>
                  </a:lnTo>
                  <a:lnTo>
                    <a:pt x="808" y="28620"/>
                  </a:lnTo>
                  <a:lnTo>
                    <a:pt x="0" y="24348"/>
                  </a:lnTo>
                  <a:lnTo>
                    <a:pt x="570" y="22639"/>
                  </a:lnTo>
                  <a:lnTo>
                    <a:pt x="1091" y="215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9393385" y="1801558"/>
              <a:ext cx="6786" cy="11343"/>
            </a:xfrm>
            <a:custGeom>
              <a:avLst/>
              <a:gdLst/>
              <a:ahLst/>
              <a:cxnLst/>
              <a:rect l="l" t="t" r="r" b="b"/>
              <a:pathLst>
                <a:path w="6786" h="11343" extrusionOk="0">
                  <a:moveTo>
                    <a:pt x="4509" y="6597"/>
                  </a:moveTo>
                  <a:lnTo>
                    <a:pt x="5315" y="7689"/>
                  </a:lnTo>
                  <a:lnTo>
                    <a:pt x="6787" y="10252"/>
                  </a:lnTo>
                  <a:lnTo>
                    <a:pt x="5553" y="11344"/>
                  </a:lnTo>
                  <a:lnTo>
                    <a:pt x="3133" y="8353"/>
                  </a:lnTo>
                  <a:lnTo>
                    <a:pt x="1091" y="4177"/>
                  </a:lnTo>
                  <a:lnTo>
                    <a:pt x="0" y="570"/>
                  </a:lnTo>
                  <a:lnTo>
                    <a:pt x="0" y="0"/>
                  </a:lnTo>
                  <a:lnTo>
                    <a:pt x="1281" y="2088"/>
                  </a:lnTo>
                  <a:lnTo>
                    <a:pt x="2230" y="3560"/>
                  </a:lnTo>
                  <a:lnTo>
                    <a:pt x="3085" y="5648"/>
                  </a:lnTo>
                  <a:lnTo>
                    <a:pt x="3702" y="6123"/>
                  </a:lnTo>
                  <a:lnTo>
                    <a:pt x="4129" y="61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9398510" y="1768334"/>
              <a:ext cx="10819" cy="18083"/>
            </a:xfrm>
            <a:custGeom>
              <a:avLst/>
              <a:gdLst/>
              <a:ahLst/>
              <a:cxnLst/>
              <a:rect l="l" t="t" r="r" b="b"/>
              <a:pathLst>
                <a:path w="10819" h="18083" extrusionOk="0">
                  <a:moveTo>
                    <a:pt x="2705" y="5601"/>
                  </a:moveTo>
                  <a:lnTo>
                    <a:pt x="4888" y="3892"/>
                  </a:lnTo>
                  <a:lnTo>
                    <a:pt x="7403" y="0"/>
                  </a:lnTo>
                  <a:lnTo>
                    <a:pt x="9301" y="1377"/>
                  </a:lnTo>
                  <a:lnTo>
                    <a:pt x="10820" y="7167"/>
                  </a:lnTo>
                  <a:lnTo>
                    <a:pt x="8637" y="9872"/>
                  </a:lnTo>
                  <a:lnTo>
                    <a:pt x="8162" y="12578"/>
                  </a:lnTo>
                  <a:lnTo>
                    <a:pt x="8162" y="15283"/>
                  </a:lnTo>
                  <a:lnTo>
                    <a:pt x="6454" y="18083"/>
                  </a:lnTo>
                  <a:lnTo>
                    <a:pt x="5030" y="17704"/>
                  </a:lnTo>
                  <a:lnTo>
                    <a:pt x="2373" y="15236"/>
                  </a:lnTo>
                  <a:lnTo>
                    <a:pt x="0" y="10489"/>
                  </a:lnTo>
                  <a:lnTo>
                    <a:pt x="380" y="8448"/>
                  </a:lnTo>
                  <a:lnTo>
                    <a:pt x="1329" y="56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9321349" y="1972090"/>
              <a:ext cx="8542" cy="9350"/>
            </a:xfrm>
            <a:custGeom>
              <a:avLst/>
              <a:gdLst/>
              <a:ahLst/>
              <a:cxnLst/>
              <a:rect l="l" t="t" r="r" b="b"/>
              <a:pathLst>
                <a:path w="8542" h="9350" extrusionOk="0">
                  <a:moveTo>
                    <a:pt x="1709" y="2088"/>
                  </a:moveTo>
                  <a:lnTo>
                    <a:pt x="0" y="522"/>
                  </a:lnTo>
                  <a:lnTo>
                    <a:pt x="806" y="0"/>
                  </a:lnTo>
                  <a:lnTo>
                    <a:pt x="3559" y="3560"/>
                  </a:lnTo>
                  <a:lnTo>
                    <a:pt x="6928" y="4889"/>
                  </a:lnTo>
                  <a:lnTo>
                    <a:pt x="8542" y="6930"/>
                  </a:lnTo>
                  <a:lnTo>
                    <a:pt x="6407" y="9350"/>
                  </a:lnTo>
                  <a:lnTo>
                    <a:pt x="3654" y="62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8937159" y="2129048"/>
              <a:ext cx="3131" cy="4983"/>
            </a:xfrm>
            <a:custGeom>
              <a:avLst/>
              <a:gdLst/>
              <a:ahLst/>
              <a:cxnLst/>
              <a:rect l="l" t="t" r="r" b="b"/>
              <a:pathLst>
                <a:path w="3131" h="4983" extrusionOk="0">
                  <a:moveTo>
                    <a:pt x="3132" y="3227"/>
                  </a:moveTo>
                  <a:lnTo>
                    <a:pt x="2563" y="4224"/>
                  </a:lnTo>
                  <a:lnTo>
                    <a:pt x="285" y="4983"/>
                  </a:lnTo>
                  <a:lnTo>
                    <a:pt x="0" y="2753"/>
                  </a:lnTo>
                  <a:lnTo>
                    <a:pt x="52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8052323" y="2145233"/>
              <a:ext cx="12243" cy="23208"/>
            </a:xfrm>
            <a:custGeom>
              <a:avLst/>
              <a:gdLst/>
              <a:ahLst/>
              <a:cxnLst/>
              <a:rect l="l" t="t" r="r" b="b"/>
              <a:pathLst>
                <a:path w="12243" h="23208" extrusionOk="0">
                  <a:moveTo>
                    <a:pt x="0" y="3227"/>
                  </a:moveTo>
                  <a:lnTo>
                    <a:pt x="2230" y="0"/>
                  </a:lnTo>
                  <a:lnTo>
                    <a:pt x="5409" y="1471"/>
                  </a:lnTo>
                  <a:lnTo>
                    <a:pt x="10724" y="10110"/>
                  </a:lnTo>
                  <a:lnTo>
                    <a:pt x="12243" y="16897"/>
                  </a:lnTo>
                  <a:lnTo>
                    <a:pt x="10202" y="23209"/>
                  </a:lnTo>
                  <a:lnTo>
                    <a:pt x="4270" y="21263"/>
                  </a:lnTo>
                  <a:lnTo>
                    <a:pt x="2515" y="13052"/>
                  </a:lnTo>
                  <a:lnTo>
                    <a:pt x="901" y="70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6500183" y="2013382"/>
              <a:ext cx="6453" cy="15472"/>
            </a:xfrm>
            <a:custGeom>
              <a:avLst/>
              <a:gdLst/>
              <a:ahLst/>
              <a:cxnLst/>
              <a:rect l="l" t="t" r="r" b="b"/>
              <a:pathLst>
                <a:path w="6453" h="15472" extrusionOk="0">
                  <a:moveTo>
                    <a:pt x="5267" y="2278"/>
                  </a:moveTo>
                  <a:lnTo>
                    <a:pt x="6454" y="13479"/>
                  </a:lnTo>
                  <a:lnTo>
                    <a:pt x="3369" y="15473"/>
                  </a:lnTo>
                  <a:lnTo>
                    <a:pt x="1186" y="8733"/>
                  </a:lnTo>
                  <a:lnTo>
                    <a:pt x="0" y="0"/>
                  </a:lnTo>
                  <a:lnTo>
                    <a:pt x="2325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6679893" y="1975934"/>
              <a:ext cx="31699" cy="22165"/>
            </a:xfrm>
            <a:custGeom>
              <a:avLst/>
              <a:gdLst/>
              <a:ahLst/>
              <a:cxnLst/>
              <a:rect l="l" t="t" r="r" b="b"/>
              <a:pathLst>
                <a:path w="31699" h="22165" extrusionOk="0">
                  <a:moveTo>
                    <a:pt x="31700" y="949"/>
                  </a:moveTo>
                  <a:lnTo>
                    <a:pt x="27429" y="5933"/>
                  </a:lnTo>
                  <a:lnTo>
                    <a:pt x="18650" y="15853"/>
                  </a:lnTo>
                  <a:lnTo>
                    <a:pt x="10820" y="18938"/>
                  </a:lnTo>
                  <a:lnTo>
                    <a:pt x="1329" y="22165"/>
                  </a:lnTo>
                  <a:lnTo>
                    <a:pt x="0" y="18748"/>
                  </a:lnTo>
                  <a:lnTo>
                    <a:pt x="7688" y="14619"/>
                  </a:lnTo>
                  <a:lnTo>
                    <a:pt x="14663" y="8686"/>
                  </a:lnTo>
                  <a:lnTo>
                    <a:pt x="16467" y="1804"/>
                  </a:lnTo>
                  <a:lnTo>
                    <a:pt x="22588" y="1187"/>
                  </a:lnTo>
                  <a:lnTo>
                    <a:pt x="2866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3967635" y="1715081"/>
              <a:ext cx="15612" cy="10062"/>
            </a:xfrm>
            <a:custGeom>
              <a:avLst/>
              <a:gdLst/>
              <a:ahLst/>
              <a:cxnLst/>
              <a:rect l="l" t="t" r="r" b="b"/>
              <a:pathLst>
                <a:path w="15612" h="10062" extrusionOk="0">
                  <a:moveTo>
                    <a:pt x="9918" y="522"/>
                  </a:moveTo>
                  <a:lnTo>
                    <a:pt x="15090" y="2373"/>
                  </a:lnTo>
                  <a:lnTo>
                    <a:pt x="15613" y="8258"/>
                  </a:lnTo>
                  <a:lnTo>
                    <a:pt x="10155" y="10062"/>
                  </a:lnTo>
                  <a:lnTo>
                    <a:pt x="2990" y="8163"/>
                  </a:lnTo>
                  <a:lnTo>
                    <a:pt x="0" y="2705"/>
                  </a:lnTo>
                  <a:lnTo>
                    <a:pt x="1376" y="0"/>
                  </a:lnTo>
                  <a:lnTo>
                    <a:pt x="6122" y="1376"/>
                  </a:lnTo>
                  <a:lnTo>
                    <a:pt x="9064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3995491" y="1700842"/>
              <a:ext cx="3179" cy="5790"/>
            </a:xfrm>
            <a:custGeom>
              <a:avLst/>
              <a:gdLst/>
              <a:ahLst/>
              <a:cxnLst/>
              <a:rect l="l" t="t" r="r" b="b"/>
              <a:pathLst>
                <a:path w="3179" h="5790" extrusionOk="0">
                  <a:moveTo>
                    <a:pt x="3180" y="0"/>
                  </a:moveTo>
                  <a:lnTo>
                    <a:pt x="2420" y="5790"/>
                  </a:lnTo>
                  <a:lnTo>
                    <a:pt x="0" y="5790"/>
                  </a:lnTo>
                  <a:lnTo>
                    <a:pt x="617" y="2705"/>
                  </a:lnTo>
                  <a:lnTo>
                    <a:pt x="151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260684" y="1504585"/>
              <a:ext cx="11436" cy="9919"/>
            </a:xfrm>
            <a:custGeom>
              <a:avLst/>
              <a:gdLst/>
              <a:ahLst/>
              <a:cxnLst/>
              <a:rect l="l" t="t" r="r" b="b"/>
              <a:pathLst>
                <a:path w="11436" h="9919" extrusionOk="0">
                  <a:moveTo>
                    <a:pt x="1281" y="1566"/>
                  </a:moveTo>
                  <a:lnTo>
                    <a:pt x="759" y="0"/>
                  </a:lnTo>
                  <a:lnTo>
                    <a:pt x="759" y="522"/>
                  </a:lnTo>
                  <a:lnTo>
                    <a:pt x="1993" y="3133"/>
                  </a:lnTo>
                  <a:lnTo>
                    <a:pt x="3037" y="5078"/>
                  </a:lnTo>
                  <a:lnTo>
                    <a:pt x="4556" y="6218"/>
                  </a:lnTo>
                  <a:lnTo>
                    <a:pt x="8494" y="5553"/>
                  </a:lnTo>
                  <a:lnTo>
                    <a:pt x="11437" y="5268"/>
                  </a:lnTo>
                  <a:lnTo>
                    <a:pt x="10535" y="7214"/>
                  </a:lnTo>
                  <a:lnTo>
                    <a:pt x="8020" y="7499"/>
                  </a:lnTo>
                  <a:lnTo>
                    <a:pt x="5030" y="8781"/>
                  </a:lnTo>
                  <a:lnTo>
                    <a:pt x="2041" y="9920"/>
                  </a:lnTo>
                  <a:lnTo>
                    <a:pt x="0" y="7357"/>
                  </a:lnTo>
                  <a:lnTo>
                    <a:pt x="0" y="43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294187" y="1543457"/>
              <a:ext cx="4603" cy="7309"/>
            </a:xfrm>
            <a:custGeom>
              <a:avLst/>
              <a:gdLst/>
              <a:ahLst/>
              <a:cxnLst/>
              <a:rect l="l" t="t" r="r" b="b"/>
              <a:pathLst>
                <a:path w="4603" h="7309" extrusionOk="0">
                  <a:moveTo>
                    <a:pt x="1376" y="475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1566" y="0"/>
                  </a:lnTo>
                  <a:lnTo>
                    <a:pt x="2088" y="2516"/>
                  </a:lnTo>
                  <a:lnTo>
                    <a:pt x="3559" y="2516"/>
                  </a:lnTo>
                  <a:lnTo>
                    <a:pt x="4603" y="3085"/>
                  </a:lnTo>
                  <a:lnTo>
                    <a:pt x="3891" y="6407"/>
                  </a:lnTo>
                  <a:lnTo>
                    <a:pt x="3037" y="7309"/>
                  </a:lnTo>
                  <a:lnTo>
                    <a:pt x="1471" y="7309"/>
                  </a:lnTo>
                  <a:lnTo>
                    <a:pt x="2135" y="5838"/>
                  </a:lnTo>
                  <a:lnTo>
                    <a:pt x="2135" y="3512"/>
                  </a:lnTo>
                  <a:lnTo>
                    <a:pt x="1234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281801" y="1562822"/>
              <a:ext cx="5077" cy="14428"/>
            </a:xfrm>
            <a:custGeom>
              <a:avLst/>
              <a:gdLst/>
              <a:ahLst/>
              <a:cxnLst/>
              <a:rect l="l" t="t" r="r" b="b"/>
              <a:pathLst>
                <a:path w="5077" h="14428" extrusionOk="0">
                  <a:moveTo>
                    <a:pt x="949" y="902"/>
                  </a:moveTo>
                  <a:lnTo>
                    <a:pt x="2135" y="0"/>
                  </a:lnTo>
                  <a:lnTo>
                    <a:pt x="1471" y="1471"/>
                  </a:lnTo>
                  <a:lnTo>
                    <a:pt x="1756" y="4509"/>
                  </a:lnTo>
                  <a:lnTo>
                    <a:pt x="2041" y="8401"/>
                  </a:lnTo>
                  <a:lnTo>
                    <a:pt x="4034" y="9540"/>
                  </a:lnTo>
                  <a:lnTo>
                    <a:pt x="4556" y="12055"/>
                  </a:lnTo>
                  <a:lnTo>
                    <a:pt x="5078" y="13622"/>
                  </a:lnTo>
                  <a:lnTo>
                    <a:pt x="2657" y="14429"/>
                  </a:lnTo>
                  <a:lnTo>
                    <a:pt x="1092" y="14429"/>
                  </a:lnTo>
                  <a:lnTo>
                    <a:pt x="570" y="11866"/>
                  </a:lnTo>
                  <a:lnTo>
                    <a:pt x="570" y="7879"/>
                  </a:lnTo>
                  <a:lnTo>
                    <a:pt x="0" y="4461"/>
                  </a:lnTo>
                  <a:lnTo>
                    <a:pt x="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9453131" y="1227452"/>
              <a:ext cx="14616" cy="25250"/>
            </a:xfrm>
            <a:custGeom>
              <a:avLst/>
              <a:gdLst/>
              <a:ahLst/>
              <a:cxnLst/>
              <a:rect l="l" t="t" r="r" b="b"/>
              <a:pathLst>
                <a:path w="14616" h="25250" extrusionOk="0">
                  <a:moveTo>
                    <a:pt x="2895" y="0"/>
                  </a:moveTo>
                  <a:lnTo>
                    <a:pt x="7641" y="9113"/>
                  </a:lnTo>
                  <a:lnTo>
                    <a:pt x="10487" y="11106"/>
                  </a:lnTo>
                  <a:lnTo>
                    <a:pt x="14616" y="24206"/>
                  </a:lnTo>
                  <a:lnTo>
                    <a:pt x="9871" y="25250"/>
                  </a:lnTo>
                  <a:lnTo>
                    <a:pt x="4034" y="17704"/>
                  </a:lnTo>
                  <a:lnTo>
                    <a:pt x="0" y="40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9382519" y="1448627"/>
              <a:ext cx="77824" cy="89703"/>
            </a:xfrm>
            <a:custGeom>
              <a:avLst/>
              <a:gdLst/>
              <a:ahLst/>
              <a:cxnLst/>
              <a:rect l="l" t="t" r="r" b="b"/>
              <a:pathLst>
                <a:path w="77824" h="89703" extrusionOk="0">
                  <a:moveTo>
                    <a:pt x="74076" y="55104"/>
                  </a:moveTo>
                  <a:lnTo>
                    <a:pt x="63778" y="50025"/>
                  </a:lnTo>
                  <a:lnTo>
                    <a:pt x="52484" y="46940"/>
                  </a:lnTo>
                  <a:lnTo>
                    <a:pt x="45983" y="50642"/>
                  </a:lnTo>
                  <a:lnTo>
                    <a:pt x="42471" y="56528"/>
                  </a:lnTo>
                  <a:lnTo>
                    <a:pt x="43989" y="66542"/>
                  </a:lnTo>
                  <a:lnTo>
                    <a:pt x="43563" y="79357"/>
                  </a:lnTo>
                  <a:lnTo>
                    <a:pt x="47169" y="88138"/>
                  </a:lnTo>
                  <a:lnTo>
                    <a:pt x="41428" y="89704"/>
                  </a:lnTo>
                  <a:lnTo>
                    <a:pt x="33076" y="84436"/>
                  </a:lnTo>
                  <a:lnTo>
                    <a:pt x="28804" y="80686"/>
                  </a:lnTo>
                  <a:lnTo>
                    <a:pt x="18887" y="70434"/>
                  </a:lnTo>
                  <a:lnTo>
                    <a:pt x="17368" y="65925"/>
                  </a:lnTo>
                  <a:lnTo>
                    <a:pt x="12147" y="60372"/>
                  </a:lnTo>
                  <a:lnTo>
                    <a:pt x="5742" y="56433"/>
                  </a:lnTo>
                  <a:lnTo>
                    <a:pt x="0" y="56955"/>
                  </a:lnTo>
                  <a:lnTo>
                    <a:pt x="4745" y="46940"/>
                  </a:lnTo>
                  <a:lnTo>
                    <a:pt x="6121" y="34695"/>
                  </a:lnTo>
                  <a:lnTo>
                    <a:pt x="7118" y="22497"/>
                  </a:lnTo>
                  <a:lnTo>
                    <a:pt x="15138" y="23304"/>
                  </a:lnTo>
                  <a:lnTo>
                    <a:pt x="21259" y="25677"/>
                  </a:lnTo>
                  <a:lnTo>
                    <a:pt x="27049" y="23067"/>
                  </a:lnTo>
                  <a:lnTo>
                    <a:pt x="31794" y="18653"/>
                  </a:lnTo>
                  <a:lnTo>
                    <a:pt x="30513" y="11676"/>
                  </a:lnTo>
                  <a:lnTo>
                    <a:pt x="32648" y="6455"/>
                  </a:lnTo>
                  <a:lnTo>
                    <a:pt x="33929" y="1329"/>
                  </a:lnTo>
                  <a:lnTo>
                    <a:pt x="38010" y="0"/>
                  </a:lnTo>
                  <a:lnTo>
                    <a:pt x="46173" y="1661"/>
                  </a:lnTo>
                  <a:lnTo>
                    <a:pt x="55189" y="5838"/>
                  </a:lnTo>
                  <a:lnTo>
                    <a:pt x="61216" y="5838"/>
                  </a:lnTo>
                  <a:lnTo>
                    <a:pt x="68001" y="15758"/>
                  </a:lnTo>
                  <a:lnTo>
                    <a:pt x="74741" y="24681"/>
                  </a:lnTo>
                  <a:lnTo>
                    <a:pt x="76828" y="25487"/>
                  </a:lnTo>
                  <a:lnTo>
                    <a:pt x="77397" y="25962"/>
                  </a:lnTo>
                  <a:lnTo>
                    <a:pt x="77825" y="27481"/>
                  </a:lnTo>
                  <a:lnTo>
                    <a:pt x="76781" y="33129"/>
                  </a:lnTo>
                  <a:lnTo>
                    <a:pt x="74551" y="35929"/>
                  </a:lnTo>
                  <a:lnTo>
                    <a:pt x="73886" y="41530"/>
                  </a:lnTo>
                  <a:lnTo>
                    <a:pt x="74787" y="495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9446866" y="1432917"/>
              <a:ext cx="8020" cy="20978"/>
            </a:xfrm>
            <a:custGeom>
              <a:avLst/>
              <a:gdLst/>
              <a:ahLst/>
              <a:cxnLst/>
              <a:rect l="l" t="t" r="r" b="b"/>
              <a:pathLst>
                <a:path w="8020" h="20978" extrusionOk="0">
                  <a:moveTo>
                    <a:pt x="1044" y="0"/>
                  </a:moveTo>
                  <a:lnTo>
                    <a:pt x="4177" y="9492"/>
                  </a:lnTo>
                  <a:lnTo>
                    <a:pt x="8021" y="18131"/>
                  </a:lnTo>
                  <a:lnTo>
                    <a:pt x="5505" y="20978"/>
                  </a:lnTo>
                  <a:lnTo>
                    <a:pt x="760" y="19887"/>
                  </a:lnTo>
                  <a:lnTo>
                    <a:pt x="0" y="10916"/>
                  </a:lnTo>
                  <a:lnTo>
                    <a:pt x="996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9332454" y="1558265"/>
              <a:ext cx="7023" cy="17703"/>
            </a:xfrm>
            <a:custGeom>
              <a:avLst/>
              <a:gdLst/>
              <a:ahLst/>
              <a:cxnLst/>
              <a:rect l="l" t="t" r="r" b="b"/>
              <a:pathLst>
                <a:path w="7023" h="17703" extrusionOk="0">
                  <a:moveTo>
                    <a:pt x="0" y="0"/>
                  </a:moveTo>
                  <a:lnTo>
                    <a:pt x="4745" y="2658"/>
                  </a:lnTo>
                  <a:lnTo>
                    <a:pt x="7023" y="17703"/>
                  </a:lnTo>
                  <a:lnTo>
                    <a:pt x="3985" y="13859"/>
                  </a:lnTo>
                  <a:lnTo>
                    <a:pt x="854" y="64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9407954" y="1645311"/>
              <a:ext cx="8114" cy="22259"/>
            </a:xfrm>
            <a:custGeom>
              <a:avLst/>
              <a:gdLst/>
              <a:ahLst/>
              <a:cxnLst/>
              <a:rect l="l" t="t" r="r" b="b"/>
              <a:pathLst>
                <a:path w="8114" h="22259" extrusionOk="0">
                  <a:moveTo>
                    <a:pt x="4413" y="6929"/>
                  </a:moveTo>
                  <a:lnTo>
                    <a:pt x="8115" y="22260"/>
                  </a:lnTo>
                  <a:lnTo>
                    <a:pt x="4129" y="18985"/>
                  </a:lnTo>
                  <a:lnTo>
                    <a:pt x="1281" y="72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9395948" y="1665530"/>
              <a:ext cx="11057" cy="11106"/>
            </a:xfrm>
            <a:custGeom>
              <a:avLst/>
              <a:gdLst/>
              <a:ahLst/>
              <a:cxnLst/>
              <a:rect l="l" t="t" r="r" b="b"/>
              <a:pathLst>
                <a:path w="11057" h="11106" extrusionOk="0">
                  <a:moveTo>
                    <a:pt x="2563" y="2990"/>
                  </a:moveTo>
                  <a:lnTo>
                    <a:pt x="7926" y="4082"/>
                  </a:lnTo>
                  <a:lnTo>
                    <a:pt x="11057" y="11106"/>
                  </a:lnTo>
                  <a:lnTo>
                    <a:pt x="4745" y="10632"/>
                  </a:lnTo>
                  <a:lnTo>
                    <a:pt x="0" y="47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9219655" y="1292760"/>
              <a:ext cx="4175" cy="4556"/>
            </a:xfrm>
            <a:custGeom>
              <a:avLst/>
              <a:gdLst/>
              <a:ahLst/>
              <a:cxnLst/>
              <a:rect l="l" t="t" r="r" b="b"/>
              <a:pathLst>
                <a:path w="4175" h="4556" extrusionOk="0">
                  <a:moveTo>
                    <a:pt x="521" y="0"/>
                  </a:moveTo>
                  <a:lnTo>
                    <a:pt x="4175" y="1566"/>
                  </a:lnTo>
                  <a:lnTo>
                    <a:pt x="2705" y="4556"/>
                  </a:lnTo>
                  <a:lnTo>
                    <a:pt x="521" y="3370"/>
                  </a:lnTo>
                  <a:lnTo>
                    <a:pt x="0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9277217" y="1549485"/>
              <a:ext cx="7593" cy="10251"/>
            </a:xfrm>
            <a:custGeom>
              <a:avLst/>
              <a:gdLst/>
              <a:ahLst/>
              <a:cxnLst/>
              <a:rect l="l" t="t" r="r" b="b"/>
              <a:pathLst>
                <a:path w="7593" h="10251" extrusionOk="0">
                  <a:moveTo>
                    <a:pt x="3654" y="0"/>
                  </a:moveTo>
                  <a:lnTo>
                    <a:pt x="7593" y="7309"/>
                  </a:lnTo>
                  <a:lnTo>
                    <a:pt x="3275" y="10252"/>
                  </a:lnTo>
                  <a:lnTo>
                    <a:pt x="0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9282911" y="1532493"/>
              <a:ext cx="6549" cy="12435"/>
            </a:xfrm>
            <a:custGeom>
              <a:avLst/>
              <a:gdLst/>
              <a:ahLst/>
              <a:cxnLst/>
              <a:rect l="l" t="t" r="r" b="b"/>
              <a:pathLst>
                <a:path w="6549" h="12435" extrusionOk="0">
                  <a:moveTo>
                    <a:pt x="4888" y="3749"/>
                  </a:moveTo>
                  <a:lnTo>
                    <a:pt x="6549" y="7167"/>
                  </a:lnTo>
                  <a:lnTo>
                    <a:pt x="4652" y="12435"/>
                  </a:lnTo>
                  <a:lnTo>
                    <a:pt x="760" y="7689"/>
                  </a:lnTo>
                  <a:lnTo>
                    <a:pt x="0" y="237"/>
                  </a:lnTo>
                  <a:lnTo>
                    <a:pt x="227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9283576" y="1488448"/>
              <a:ext cx="4460" cy="7119"/>
            </a:xfrm>
            <a:custGeom>
              <a:avLst/>
              <a:gdLst/>
              <a:ahLst/>
              <a:cxnLst/>
              <a:rect l="l" t="t" r="r" b="b"/>
              <a:pathLst>
                <a:path w="4460" h="7119" extrusionOk="0">
                  <a:moveTo>
                    <a:pt x="0" y="0"/>
                  </a:moveTo>
                  <a:lnTo>
                    <a:pt x="4460" y="4082"/>
                  </a:lnTo>
                  <a:lnTo>
                    <a:pt x="3559" y="7119"/>
                  </a:lnTo>
                  <a:lnTo>
                    <a:pt x="1186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9255531" y="1466473"/>
              <a:ext cx="5314" cy="11628"/>
            </a:xfrm>
            <a:custGeom>
              <a:avLst/>
              <a:gdLst/>
              <a:ahLst/>
              <a:cxnLst/>
              <a:rect l="l" t="t" r="r" b="b"/>
              <a:pathLst>
                <a:path w="5314" h="11628" extrusionOk="0">
                  <a:moveTo>
                    <a:pt x="0" y="0"/>
                  </a:moveTo>
                  <a:lnTo>
                    <a:pt x="5314" y="7926"/>
                  </a:lnTo>
                  <a:lnTo>
                    <a:pt x="3938" y="11628"/>
                  </a:lnTo>
                  <a:lnTo>
                    <a:pt x="616" y="74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9250548" y="1448010"/>
              <a:ext cx="10012" cy="17371"/>
            </a:xfrm>
            <a:custGeom>
              <a:avLst/>
              <a:gdLst/>
              <a:ahLst/>
              <a:cxnLst/>
              <a:rect l="l" t="t" r="r" b="b"/>
              <a:pathLst>
                <a:path w="10012" h="17371" extrusionOk="0">
                  <a:moveTo>
                    <a:pt x="0" y="0"/>
                  </a:moveTo>
                  <a:lnTo>
                    <a:pt x="4460" y="3180"/>
                  </a:lnTo>
                  <a:lnTo>
                    <a:pt x="6406" y="6977"/>
                  </a:lnTo>
                  <a:lnTo>
                    <a:pt x="8305" y="10727"/>
                  </a:lnTo>
                  <a:lnTo>
                    <a:pt x="10012" y="15473"/>
                  </a:lnTo>
                  <a:lnTo>
                    <a:pt x="10012" y="17371"/>
                  </a:lnTo>
                  <a:lnTo>
                    <a:pt x="5694" y="12625"/>
                  </a:lnTo>
                  <a:lnTo>
                    <a:pt x="1186" y="46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9175000" y="1516783"/>
              <a:ext cx="22540" cy="17751"/>
            </a:xfrm>
            <a:custGeom>
              <a:avLst/>
              <a:gdLst/>
              <a:ahLst/>
              <a:cxnLst/>
              <a:rect l="l" t="t" r="r" b="b"/>
              <a:pathLst>
                <a:path w="22540" h="17751" extrusionOk="0">
                  <a:moveTo>
                    <a:pt x="1045" y="7072"/>
                  </a:moveTo>
                  <a:lnTo>
                    <a:pt x="8495" y="854"/>
                  </a:lnTo>
                  <a:lnTo>
                    <a:pt x="18555" y="0"/>
                  </a:lnTo>
                  <a:lnTo>
                    <a:pt x="22541" y="5743"/>
                  </a:lnTo>
                  <a:lnTo>
                    <a:pt x="18413" y="15615"/>
                  </a:lnTo>
                  <a:lnTo>
                    <a:pt x="9728" y="17751"/>
                  </a:lnTo>
                  <a:lnTo>
                    <a:pt x="2658" y="17324"/>
                  </a:lnTo>
                  <a:lnTo>
                    <a:pt x="0" y="12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5773608" y="1565812"/>
              <a:ext cx="79581" cy="55388"/>
            </a:xfrm>
            <a:custGeom>
              <a:avLst/>
              <a:gdLst/>
              <a:ahLst/>
              <a:cxnLst/>
              <a:rect l="l" t="t" r="r" b="b"/>
              <a:pathLst>
                <a:path w="79581" h="55388" extrusionOk="0">
                  <a:moveTo>
                    <a:pt x="58749" y="12150"/>
                  </a:moveTo>
                  <a:lnTo>
                    <a:pt x="60647" y="11676"/>
                  </a:lnTo>
                  <a:lnTo>
                    <a:pt x="67006" y="8116"/>
                  </a:lnTo>
                  <a:lnTo>
                    <a:pt x="70897" y="4034"/>
                  </a:lnTo>
                  <a:lnTo>
                    <a:pt x="76829" y="380"/>
                  </a:lnTo>
                  <a:lnTo>
                    <a:pt x="79581" y="0"/>
                  </a:lnTo>
                  <a:lnTo>
                    <a:pt x="78395" y="6075"/>
                  </a:lnTo>
                  <a:lnTo>
                    <a:pt x="73649" y="12767"/>
                  </a:lnTo>
                  <a:lnTo>
                    <a:pt x="68904" y="15046"/>
                  </a:lnTo>
                  <a:lnTo>
                    <a:pt x="66152" y="21263"/>
                  </a:lnTo>
                  <a:lnTo>
                    <a:pt x="63352" y="27481"/>
                  </a:lnTo>
                  <a:lnTo>
                    <a:pt x="65107" y="31800"/>
                  </a:lnTo>
                  <a:lnTo>
                    <a:pt x="61833" y="37590"/>
                  </a:lnTo>
                  <a:lnTo>
                    <a:pt x="54051" y="39536"/>
                  </a:lnTo>
                  <a:lnTo>
                    <a:pt x="47407" y="47557"/>
                  </a:lnTo>
                  <a:lnTo>
                    <a:pt x="37299" y="50025"/>
                  </a:lnTo>
                  <a:lnTo>
                    <a:pt x="31083" y="55389"/>
                  </a:lnTo>
                  <a:lnTo>
                    <a:pt x="27096" y="55389"/>
                  </a:lnTo>
                  <a:lnTo>
                    <a:pt x="19219" y="54297"/>
                  </a:lnTo>
                  <a:lnTo>
                    <a:pt x="10298" y="49978"/>
                  </a:lnTo>
                  <a:lnTo>
                    <a:pt x="4176" y="42526"/>
                  </a:lnTo>
                  <a:lnTo>
                    <a:pt x="0" y="34743"/>
                  </a:lnTo>
                  <a:lnTo>
                    <a:pt x="2705" y="33793"/>
                  </a:lnTo>
                  <a:lnTo>
                    <a:pt x="8067" y="31515"/>
                  </a:lnTo>
                  <a:lnTo>
                    <a:pt x="13572" y="27860"/>
                  </a:lnTo>
                  <a:lnTo>
                    <a:pt x="19884" y="26864"/>
                  </a:lnTo>
                  <a:lnTo>
                    <a:pt x="24107" y="25060"/>
                  </a:lnTo>
                  <a:lnTo>
                    <a:pt x="23822" y="19365"/>
                  </a:lnTo>
                  <a:lnTo>
                    <a:pt x="24107" y="18463"/>
                  </a:lnTo>
                  <a:lnTo>
                    <a:pt x="26669" y="19792"/>
                  </a:lnTo>
                  <a:lnTo>
                    <a:pt x="30276" y="19792"/>
                  </a:lnTo>
                  <a:lnTo>
                    <a:pt x="34642" y="19270"/>
                  </a:lnTo>
                  <a:lnTo>
                    <a:pt x="39767" y="18700"/>
                  </a:lnTo>
                  <a:lnTo>
                    <a:pt x="46316" y="16422"/>
                  </a:lnTo>
                  <a:lnTo>
                    <a:pt x="51962" y="140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5517259" y="1389299"/>
              <a:ext cx="27903" cy="21642"/>
            </a:xfrm>
            <a:custGeom>
              <a:avLst/>
              <a:gdLst/>
              <a:ahLst/>
              <a:cxnLst/>
              <a:rect l="l" t="t" r="r" b="b"/>
              <a:pathLst>
                <a:path w="27903" h="21642" extrusionOk="0">
                  <a:moveTo>
                    <a:pt x="23917" y="18083"/>
                  </a:moveTo>
                  <a:lnTo>
                    <a:pt x="21212" y="15758"/>
                  </a:lnTo>
                  <a:lnTo>
                    <a:pt x="21497" y="18131"/>
                  </a:lnTo>
                  <a:lnTo>
                    <a:pt x="16420" y="21643"/>
                  </a:lnTo>
                  <a:lnTo>
                    <a:pt x="10582" y="18748"/>
                  </a:lnTo>
                  <a:lnTo>
                    <a:pt x="13002" y="11676"/>
                  </a:lnTo>
                  <a:lnTo>
                    <a:pt x="9111" y="12198"/>
                  </a:lnTo>
                  <a:lnTo>
                    <a:pt x="4366" y="15093"/>
                  </a:lnTo>
                  <a:lnTo>
                    <a:pt x="0" y="14381"/>
                  </a:lnTo>
                  <a:lnTo>
                    <a:pt x="902" y="8116"/>
                  </a:lnTo>
                  <a:lnTo>
                    <a:pt x="6406" y="5173"/>
                  </a:lnTo>
                  <a:lnTo>
                    <a:pt x="11152" y="3038"/>
                  </a:lnTo>
                  <a:lnTo>
                    <a:pt x="15897" y="0"/>
                  </a:lnTo>
                  <a:lnTo>
                    <a:pt x="19551" y="4509"/>
                  </a:lnTo>
                  <a:lnTo>
                    <a:pt x="23822" y="11059"/>
                  </a:lnTo>
                  <a:lnTo>
                    <a:pt x="27903" y="18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5520059" y="1429073"/>
              <a:ext cx="9538" cy="19222"/>
            </a:xfrm>
            <a:custGeom>
              <a:avLst/>
              <a:gdLst/>
              <a:ahLst/>
              <a:cxnLst/>
              <a:rect l="l" t="t" r="r" b="b"/>
              <a:pathLst>
                <a:path w="9538" h="19222" extrusionOk="0">
                  <a:moveTo>
                    <a:pt x="5457" y="19222"/>
                  </a:moveTo>
                  <a:lnTo>
                    <a:pt x="3085" y="18937"/>
                  </a:lnTo>
                  <a:lnTo>
                    <a:pt x="2705" y="15520"/>
                  </a:lnTo>
                  <a:lnTo>
                    <a:pt x="5315" y="10774"/>
                  </a:lnTo>
                  <a:lnTo>
                    <a:pt x="570" y="5363"/>
                  </a:lnTo>
                  <a:lnTo>
                    <a:pt x="0" y="0"/>
                  </a:lnTo>
                  <a:lnTo>
                    <a:pt x="7593" y="712"/>
                  </a:lnTo>
                  <a:lnTo>
                    <a:pt x="9538" y="3607"/>
                  </a:lnTo>
                  <a:lnTo>
                    <a:pt x="9538" y="9113"/>
                  </a:lnTo>
                  <a:lnTo>
                    <a:pt x="9159" y="16137"/>
                  </a:lnTo>
                  <a:lnTo>
                    <a:pt x="7735" y="178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5601539" y="1533442"/>
              <a:ext cx="18032" cy="25914"/>
            </a:xfrm>
            <a:custGeom>
              <a:avLst/>
              <a:gdLst/>
              <a:ahLst/>
              <a:cxnLst/>
              <a:rect l="l" t="t" r="r" b="b"/>
              <a:pathLst>
                <a:path w="18032" h="25914" extrusionOk="0">
                  <a:moveTo>
                    <a:pt x="11959" y="18795"/>
                  </a:moveTo>
                  <a:lnTo>
                    <a:pt x="6074" y="23209"/>
                  </a:lnTo>
                  <a:lnTo>
                    <a:pt x="1329" y="25914"/>
                  </a:lnTo>
                  <a:lnTo>
                    <a:pt x="0" y="17609"/>
                  </a:lnTo>
                  <a:lnTo>
                    <a:pt x="333" y="13717"/>
                  </a:lnTo>
                  <a:lnTo>
                    <a:pt x="2847" y="11059"/>
                  </a:lnTo>
                  <a:lnTo>
                    <a:pt x="8921" y="4461"/>
                  </a:lnTo>
                  <a:lnTo>
                    <a:pt x="14521" y="1424"/>
                  </a:lnTo>
                  <a:lnTo>
                    <a:pt x="18033" y="0"/>
                  </a:lnTo>
                  <a:lnTo>
                    <a:pt x="17321" y="8353"/>
                  </a:lnTo>
                  <a:lnTo>
                    <a:pt x="15091" y="13479"/>
                  </a:lnTo>
                  <a:lnTo>
                    <a:pt x="14758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5452579" y="1576681"/>
              <a:ext cx="101078" cy="34505"/>
            </a:xfrm>
            <a:custGeom>
              <a:avLst/>
              <a:gdLst/>
              <a:ahLst/>
              <a:cxnLst/>
              <a:rect l="l" t="t" r="r" b="b"/>
              <a:pathLst>
                <a:path w="101078" h="34505" extrusionOk="0">
                  <a:moveTo>
                    <a:pt x="54430" y="11059"/>
                  </a:moveTo>
                  <a:lnTo>
                    <a:pt x="54430" y="13337"/>
                  </a:lnTo>
                  <a:lnTo>
                    <a:pt x="59176" y="14523"/>
                  </a:lnTo>
                  <a:lnTo>
                    <a:pt x="65914" y="14523"/>
                  </a:lnTo>
                  <a:lnTo>
                    <a:pt x="70375" y="14903"/>
                  </a:lnTo>
                  <a:lnTo>
                    <a:pt x="77541" y="13906"/>
                  </a:lnTo>
                  <a:lnTo>
                    <a:pt x="81242" y="19554"/>
                  </a:lnTo>
                  <a:lnTo>
                    <a:pt x="87079" y="21595"/>
                  </a:lnTo>
                  <a:lnTo>
                    <a:pt x="91824" y="19412"/>
                  </a:lnTo>
                  <a:lnTo>
                    <a:pt x="95431" y="18890"/>
                  </a:lnTo>
                  <a:lnTo>
                    <a:pt x="99512" y="16185"/>
                  </a:lnTo>
                  <a:lnTo>
                    <a:pt x="101078" y="19697"/>
                  </a:lnTo>
                  <a:lnTo>
                    <a:pt x="96333" y="30851"/>
                  </a:lnTo>
                  <a:lnTo>
                    <a:pt x="89167" y="27386"/>
                  </a:lnTo>
                  <a:lnTo>
                    <a:pt x="83330" y="29189"/>
                  </a:lnTo>
                  <a:lnTo>
                    <a:pt x="76070" y="29759"/>
                  </a:lnTo>
                  <a:lnTo>
                    <a:pt x="70992" y="31183"/>
                  </a:lnTo>
                  <a:lnTo>
                    <a:pt x="64965" y="30803"/>
                  </a:lnTo>
                  <a:lnTo>
                    <a:pt x="58369" y="33508"/>
                  </a:lnTo>
                  <a:lnTo>
                    <a:pt x="47597" y="34505"/>
                  </a:lnTo>
                  <a:lnTo>
                    <a:pt x="43658" y="27053"/>
                  </a:lnTo>
                  <a:lnTo>
                    <a:pt x="37821" y="24965"/>
                  </a:lnTo>
                  <a:lnTo>
                    <a:pt x="33978" y="21928"/>
                  </a:lnTo>
                  <a:lnTo>
                    <a:pt x="29232" y="20646"/>
                  </a:lnTo>
                  <a:lnTo>
                    <a:pt x="23585" y="19365"/>
                  </a:lnTo>
                  <a:lnTo>
                    <a:pt x="15518" y="19127"/>
                  </a:lnTo>
                  <a:lnTo>
                    <a:pt x="9206" y="19982"/>
                  </a:lnTo>
                  <a:lnTo>
                    <a:pt x="3512" y="19602"/>
                  </a:lnTo>
                  <a:lnTo>
                    <a:pt x="0" y="20551"/>
                  </a:lnTo>
                  <a:lnTo>
                    <a:pt x="380" y="11343"/>
                  </a:lnTo>
                  <a:lnTo>
                    <a:pt x="380" y="4414"/>
                  </a:lnTo>
                  <a:lnTo>
                    <a:pt x="4081" y="5601"/>
                  </a:lnTo>
                  <a:lnTo>
                    <a:pt x="5220" y="0"/>
                  </a:lnTo>
                  <a:lnTo>
                    <a:pt x="7640" y="427"/>
                  </a:lnTo>
                  <a:lnTo>
                    <a:pt x="15280" y="4651"/>
                  </a:lnTo>
                  <a:lnTo>
                    <a:pt x="18887" y="617"/>
                  </a:lnTo>
                  <a:lnTo>
                    <a:pt x="22019" y="4129"/>
                  </a:lnTo>
                  <a:lnTo>
                    <a:pt x="20833" y="8448"/>
                  </a:lnTo>
                  <a:lnTo>
                    <a:pt x="24439" y="8875"/>
                  </a:lnTo>
                  <a:lnTo>
                    <a:pt x="29185" y="12767"/>
                  </a:lnTo>
                  <a:lnTo>
                    <a:pt x="36208" y="11343"/>
                  </a:lnTo>
                  <a:lnTo>
                    <a:pt x="42566" y="10015"/>
                  </a:lnTo>
                  <a:lnTo>
                    <a:pt x="48878" y="90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5481859" y="1462011"/>
              <a:ext cx="11531" cy="15140"/>
            </a:xfrm>
            <a:custGeom>
              <a:avLst/>
              <a:gdLst/>
              <a:ahLst/>
              <a:cxnLst/>
              <a:rect l="l" t="t" r="r" b="b"/>
              <a:pathLst>
                <a:path w="11531" h="15140" extrusionOk="0">
                  <a:moveTo>
                    <a:pt x="9870" y="15141"/>
                  </a:moveTo>
                  <a:lnTo>
                    <a:pt x="7925" y="14713"/>
                  </a:lnTo>
                  <a:lnTo>
                    <a:pt x="5979" y="11438"/>
                  </a:lnTo>
                  <a:lnTo>
                    <a:pt x="3512" y="7167"/>
                  </a:lnTo>
                  <a:lnTo>
                    <a:pt x="0" y="3417"/>
                  </a:lnTo>
                  <a:lnTo>
                    <a:pt x="0" y="0"/>
                  </a:lnTo>
                  <a:lnTo>
                    <a:pt x="4745" y="1187"/>
                  </a:lnTo>
                  <a:lnTo>
                    <a:pt x="9491" y="4556"/>
                  </a:lnTo>
                  <a:lnTo>
                    <a:pt x="11009" y="7499"/>
                  </a:lnTo>
                  <a:lnTo>
                    <a:pt x="11531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5510568" y="1501168"/>
              <a:ext cx="6691" cy="11533"/>
            </a:xfrm>
            <a:custGeom>
              <a:avLst/>
              <a:gdLst/>
              <a:ahLst/>
              <a:cxnLst/>
              <a:rect l="l" t="t" r="r" b="b"/>
              <a:pathLst>
                <a:path w="6691" h="11533" extrusionOk="0">
                  <a:moveTo>
                    <a:pt x="2278" y="11533"/>
                  </a:moveTo>
                  <a:lnTo>
                    <a:pt x="570" y="10774"/>
                  </a:lnTo>
                  <a:lnTo>
                    <a:pt x="0" y="4746"/>
                  </a:lnTo>
                  <a:lnTo>
                    <a:pt x="2800" y="854"/>
                  </a:lnTo>
                  <a:lnTo>
                    <a:pt x="4224" y="0"/>
                  </a:lnTo>
                  <a:lnTo>
                    <a:pt x="6691" y="0"/>
                  </a:lnTo>
                  <a:lnTo>
                    <a:pt x="6691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5354111" y="1446966"/>
              <a:ext cx="85845" cy="91792"/>
            </a:xfrm>
            <a:custGeom>
              <a:avLst/>
              <a:gdLst/>
              <a:ahLst/>
              <a:cxnLst/>
              <a:rect l="l" t="t" r="r" b="b"/>
              <a:pathLst>
                <a:path w="85845" h="91792" extrusionOk="0">
                  <a:moveTo>
                    <a:pt x="30323" y="0"/>
                  </a:moveTo>
                  <a:lnTo>
                    <a:pt x="32412" y="1993"/>
                  </a:lnTo>
                  <a:lnTo>
                    <a:pt x="35164" y="5411"/>
                  </a:lnTo>
                  <a:lnTo>
                    <a:pt x="38675" y="5411"/>
                  </a:lnTo>
                  <a:lnTo>
                    <a:pt x="46838" y="7784"/>
                  </a:lnTo>
                  <a:lnTo>
                    <a:pt x="63542" y="13479"/>
                  </a:lnTo>
                  <a:lnTo>
                    <a:pt x="69806" y="16802"/>
                  </a:lnTo>
                  <a:lnTo>
                    <a:pt x="69806" y="22260"/>
                  </a:lnTo>
                  <a:lnTo>
                    <a:pt x="72179" y="26104"/>
                  </a:lnTo>
                  <a:lnTo>
                    <a:pt x="75595" y="32797"/>
                  </a:lnTo>
                  <a:lnTo>
                    <a:pt x="80341" y="36119"/>
                  </a:lnTo>
                  <a:lnTo>
                    <a:pt x="84137" y="38255"/>
                  </a:lnTo>
                  <a:lnTo>
                    <a:pt x="85845" y="43333"/>
                  </a:lnTo>
                  <a:lnTo>
                    <a:pt x="80341" y="44235"/>
                  </a:lnTo>
                  <a:lnTo>
                    <a:pt x="76355" y="48602"/>
                  </a:lnTo>
                  <a:lnTo>
                    <a:pt x="73317" y="49408"/>
                  </a:lnTo>
                  <a:lnTo>
                    <a:pt x="71609" y="45137"/>
                  </a:lnTo>
                  <a:lnTo>
                    <a:pt x="66531" y="41435"/>
                  </a:lnTo>
                  <a:lnTo>
                    <a:pt x="61786" y="38539"/>
                  </a:lnTo>
                  <a:lnTo>
                    <a:pt x="58986" y="37211"/>
                  </a:lnTo>
                  <a:lnTo>
                    <a:pt x="61691" y="45706"/>
                  </a:lnTo>
                  <a:lnTo>
                    <a:pt x="67148" y="53395"/>
                  </a:lnTo>
                  <a:lnTo>
                    <a:pt x="71609" y="66970"/>
                  </a:lnTo>
                  <a:lnTo>
                    <a:pt x="73887" y="74231"/>
                  </a:lnTo>
                  <a:lnTo>
                    <a:pt x="74646" y="78978"/>
                  </a:lnTo>
                  <a:lnTo>
                    <a:pt x="76497" y="90131"/>
                  </a:lnTo>
                  <a:lnTo>
                    <a:pt x="70612" y="86809"/>
                  </a:lnTo>
                  <a:lnTo>
                    <a:pt x="64965" y="81635"/>
                  </a:lnTo>
                  <a:lnTo>
                    <a:pt x="60220" y="74421"/>
                  </a:lnTo>
                  <a:lnTo>
                    <a:pt x="54573" y="77554"/>
                  </a:lnTo>
                  <a:lnTo>
                    <a:pt x="53861" y="87473"/>
                  </a:lnTo>
                  <a:lnTo>
                    <a:pt x="53054" y="91792"/>
                  </a:lnTo>
                  <a:lnTo>
                    <a:pt x="49780" y="91365"/>
                  </a:lnTo>
                  <a:lnTo>
                    <a:pt x="48356" y="83629"/>
                  </a:lnTo>
                  <a:lnTo>
                    <a:pt x="44085" y="72095"/>
                  </a:lnTo>
                  <a:lnTo>
                    <a:pt x="38533" y="67349"/>
                  </a:lnTo>
                  <a:lnTo>
                    <a:pt x="35259" y="62271"/>
                  </a:lnTo>
                  <a:lnTo>
                    <a:pt x="31462" y="68346"/>
                  </a:lnTo>
                  <a:lnTo>
                    <a:pt x="30561" y="76082"/>
                  </a:lnTo>
                  <a:lnTo>
                    <a:pt x="25199" y="73994"/>
                  </a:lnTo>
                  <a:lnTo>
                    <a:pt x="21165" y="69722"/>
                  </a:lnTo>
                  <a:lnTo>
                    <a:pt x="18839" y="60230"/>
                  </a:lnTo>
                  <a:lnTo>
                    <a:pt x="20975" y="48696"/>
                  </a:lnTo>
                  <a:lnTo>
                    <a:pt x="15470" y="39774"/>
                  </a:lnTo>
                  <a:lnTo>
                    <a:pt x="5078" y="34790"/>
                  </a:lnTo>
                  <a:lnTo>
                    <a:pt x="0" y="25535"/>
                  </a:lnTo>
                  <a:lnTo>
                    <a:pt x="949" y="19270"/>
                  </a:lnTo>
                  <a:lnTo>
                    <a:pt x="7356" y="5980"/>
                  </a:lnTo>
                  <a:lnTo>
                    <a:pt x="12671" y="8069"/>
                  </a:lnTo>
                  <a:lnTo>
                    <a:pt x="21592" y="1234"/>
                  </a:lnTo>
                  <a:lnTo>
                    <a:pt x="2576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5324737" y="1442884"/>
              <a:ext cx="15232" cy="16421"/>
            </a:xfrm>
            <a:custGeom>
              <a:avLst/>
              <a:gdLst/>
              <a:ahLst/>
              <a:cxnLst/>
              <a:rect l="l" t="t" r="r" b="b"/>
              <a:pathLst>
                <a:path w="15232" h="16421" extrusionOk="0">
                  <a:moveTo>
                    <a:pt x="14094" y="16422"/>
                  </a:moveTo>
                  <a:lnTo>
                    <a:pt x="10392" y="14428"/>
                  </a:lnTo>
                  <a:lnTo>
                    <a:pt x="5647" y="13574"/>
                  </a:lnTo>
                  <a:lnTo>
                    <a:pt x="3369" y="10679"/>
                  </a:lnTo>
                  <a:lnTo>
                    <a:pt x="0" y="7831"/>
                  </a:lnTo>
                  <a:lnTo>
                    <a:pt x="379" y="6929"/>
                  </a:lnTo>
                  <a:lnTo>
                    <a:pt x="4698" y="2183"/>
                  </a:lnTo>
                  <a:lnTo>
                    <a:pt x="8020" y="0"/>
                  </a:lnTo>
                  <a:lnTo>
                    <a:pt x="10203" y="6692"/>
                  </a:lnTo>
                  <a:lnTo>
                    <a:pt x="15233" y="103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5415185" y="1411986"/>
              <a:ext cx="62877" cy="51449"/>
            </a:xfrm>
            <a:custGeom>
              <a:avLst/>
              <a:gdLst/>
              <a:ahLst/>
              <a:cxnLst/>
              <a:rect l="l" t="t" r="r" b="b"/>
              <a:pathLst>
                <a:path w="62877" h="51449" extrusionOk="0">
                  <a:moveTo>
                    <a:pt x="61264" y="45137"/>
                  </a:moveTo>
                  <a:lnTo>
                    <a:pt x="61738" y="49883"/>
                  </a:lnTo>
                  <a:lnTo>
                    <a:pt x="61738" y="51449"/>
                  </a:lnTo>
                  <a:lnTo>
                    <a:pt x="60552" y="51449"/>
                  </a:lnTo>
                  <a:lnTo>
                    <a:pt x="57420" y="51117"/>
                  </a:lnTo>
                  <a:lnTo>
                    <a:pt x="53339" y="50263"/>
                  </a:lnTo>
                  <a:lnTo>
                    <a:pt x="49400" y="47035"/>
                  </a:lnTo>
                  <a:lnTo>
                    <a:pt x="47265" y="40675"/>
                  </a:lnTo>
                  <a:lnTo>
                    <a:pt x="44417" y="36499"/>
                  </a:lnTo>
                  <a:lnTo>
                    <a:pt x="39340" y="32844"/>
                  </a:lnTo>
                  <a:lnTo>
                    <a:pt x="36777" y="30708"/>
                  </a:lnTo>
                  <a:lnTo>
                    <a:pt x="29232" y="29996"/>
                  </a:lnTo>
                  <a:lnTo>
                    <a:pt x="23348" y="26674"/>
                  </a:lnTo>
                  <a:lnTo>
                    <a:pt x="21640" y="21263"/>
                  </a:lnTo>
                  <a:lnTo>
                    <a:pt x="14853" y="16517"/>
                  </a:lnTo>
                  <a:lnTo>
                    <a:pt x="11342" y="13242"/>
                  </a:lnTo>
                  <a:lnTo>
                    <a:pt x="6596" y="9113"/>
                  </a:lnTo>
                  <a:lnTo>
                    <a:pt x="1519" y="9635"/>
                  </a:lnTo>
                  <a:lnTo>
                    <a:pt x="0" y="9208"/>
                  </a:lnTo>
                  <a:lnTo>
                    <a:pt x="2325" y="5411"/>
                  </a:lnTo>
                  <a:lnTo>
                    <a:pt x="8115" y="0"/>
                  </a:lnTo>
                  <a:lnTo>
                    <a:pt x="12054" y="0"/>
                  </a:lnTo>
                  <a:lnTo>
                    <a:pt x="13524" y="2800"/>
                  </a:lnTo>
                  <a:lnTo>
                    <a:pt x="18270" y="7547"/>
                  </a:lnTo>
                  <a:lnTo>
                    <a:pt x="24772" y="12957"/>
                  </a:lnTo>
                  <a:lnTo>
                    <a:pt x="31795" y="16137"/>
                  </a:lnTo>
                  <a:lnTo>
                    <a:pt x="41808" y="18178"/>
                  </a:lnTo>
                  <a:lnTo>
                    <a:pt x="45746" y="22212"/>
                  </a:lnTo>
                  <a:lnTo>
                    <a:pt x="46316" y="28098"/>
                  </a:lnTo>
                  <a:lnTo>
                    <a:pt x="51299" y="38160"/>
                  </a:lnTo>
                  <a:lnTo>
                    <a:pt x="55047" y="39726"/>
                  </a:lnTo>
                  <a:lnTo>
                    <a:pt x="61976" y="41340"/>
                  </a:lnTo>
                  <a:lnTo>
                    <a:pt x="62877" y="472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5043759" y="1449814"/>
              <a:ext cx="109050" cy="77601"/>
            </a:xfrm>
            <a:custGeom>
              <a:avLst/>
              <a:gdLst/>
              <a:ahLst/>
              <a:cxnLst/>
              <a:rect l="l" t="t" r="r" b="b"/>
              <a:pathLst>
                <a:path w="109050" h="77601" extrusionOk="0">
                  <a:moveTo>
                    <a:pt x="108671" y="0"/>
                  </a:moveTo>
                  <a:lnTo>
                    <a:pt x="109051" y="427"/>
                  </a:lnTo>
                  <a:lnTo>
                    <a:pt x="109051" y="8069"/>
                  </a:lnTo>
                  <a:lnTo>
                    <a:pt x="105539" y="15235"/>
                  </a:lnTo>
                  <a:lnTo>
                    <a:pt x="100794" y="23257"/>
                  </a:lnTo>
                  <a:lnTo>
                    <a:pt x="97092" y="34268"/>
                  </a:lnTo>
                  <a:lnTo>
                    <a:pt x="95194" y="41577"/>
                  </a:lnTo>
                  <a:lnTo>
                    <a:pt x="95194" y="45327"/>
                  </a:lnTo>
                  <a:lnTo>
                    <a:pt x="98136" y="48364"/>
                  </a:lnTo>
                  <a:lnTo>
                    <a:pt x="98753" y="51782"/>
                  </a:lnTo>
                  <a:lnTo>
                    <a:pt x="100509" y="56955"/>
                  </a:lnTo>
                  <a:lnTo>
                    <a:pt x="102217" y="60325"/>
                  </a:lnTo>
                  <a:lnTo>
                    <a:pt x="100556" y="65071"/>
                  </a:lnTo>
                  <a:lnTo>
                    <a:pt x="98943" y="72001"/>
                  </a:lnTo>
                  <a:lnTo>
                    <a:pt x="98515" y="77126"/>
                  </a:lnTo>
                  <a:lnTo>
                    <a:pt x="94103" y="77601"/>
                  </a:lnTo>
                  <a:lnTo>
                    <a:pt x="88598" y="77221"/>
                  </a:lnTo>
                  <a:lnTo>
                    <a:pt x="80815" y="75086"/>
                  </a:lnTo>
                  <a:lnTo>
                    <a:pt x="73365" y="69153"/>
                  </a:lnTo>
                  <a:lnTo>
                    <a:pt x="67338" y="61464"/>
                  </a:lnTo>
                  <a:lnTo>
                    <a:pt x="57847" y="58141"/>
                  </a:lnTo>
                  <a:lnTo>
                    <a:pt x="51820" y="57857"/>
                  </a:lnTo>
                  <a:lnTo>
                    <a:pt x="46506" y="54819"/>
                  </a:lnTo>
                  <a:lnTo>
                    <a:pt x="41760" y="49741"/>
                  </a:lnTo>
                  <a:lnTo>
                    <a:pt x="34025" y="45944"/>
                  </a:lnTo>
                  <a:lnTo>
                    <a:pt x="25721" y="39631"/>
                  </a:lnTo>
                  <a:lnTo>
                    <a:pt x="17606" y="35976"/>
                  </a:lnTo>
                  <a:lnTo>
                    <a:pt x="11532" y="34743"/>
                  </a:lnTo>
                  <a:lnTo>
                    <a:pt x="6312" y="33461"/>
                  </a:lnTo>
                  <a:lnTo>
                    <a:pt x="2515" y="28715"/>
                  </a:lnTo>
                  <a:lnTo>
                    <a:pt x="0" y="18985"/>
                  </a:lnTo>
                  <a:lnTo>
                    <a:pt x="902" y="13052"/>
                  </a:lnTo>
                  <a:lnTo>
                    <a:pt x="2041" y="10537"/>
                  </a:lnTo>
                  <a:lnTo>
                    <a:pt x="3370" y="7594"/>
                  </a:lnTo>
                  <a:lnTo>
                    <a:pt x="6074" y="6312"/>
                  </a:lnTo>
                  <a:lnTo>
                    <a:pt x="8495" y="7547"/>
                  </a:lnTo>
                  <a:lnTo>
                    <a:pt x="12291" y="10916"/>
                  </a:lnTo>
                  <a:lnTo>
                    <a:pt x="16230" y="10442"/>
                  </a:lnTo>
                  <a:lnTo>
                    <a:pt x="20975" y="7024"/>
                  </a:lnTo>
                  <a:lnTo>
                    <a:pt x="26764" y="3987"/>
                  </a:lnTo>
                  <a:lnTo>
                    <a:pt x="29612" y="5696"/>
                  </a:lnTo>
                  <a:lnTo>
                    <a:pt x="32839" y="7357"/>
                  </a:lnTo>
                  <a:lnTo>
                    <a:pt x="35686" y="8591"/>
                  </a:lnTo>
                  <a:lnTo>
                    <a:pt x="40431" y="10727"/>
                  </a:lnTo>
                  <a:lnTo>
                    <a:pt x="43468" y="15473"/>
                  </a:lnTo>
                  <a:lnTo>
                    <a:pt x="48214" y="14998"/>
                  </a:lnTo>
                  <a:lnTo>
                    <a:pt x="52390" y="13384"/>
                  </a:lnTo>
                  <a:lnTo>
                    <a:pt x="59081" y="12435"/>
                  </a:lnTo>
                  <a:lnTo>
                    <a:pt x="64633" y="11913"/>
                  </a:lnTo>
                  <a:lnTo>
                    <a:pt x="67718" y="11533"/>
                  </a:lnTo>
                  <a:lnTo>
                    <a:pt x="68145" y="11533"/>
                  </a:lnTo>
                  <a:lnTo>
                    <a:pt x="72463" y="11059"/>
                  </a:lnTo>
                  <a:lnTo>
                    <a:pt x="77493" y="9303"/>
                  </a:lnTo>
                  <a:lnTo>
                    <a:pt x="83188" y="5838"/>
                  </a:lnTo>
                  <a:lnTo>
                    <a:pt x="95051" y="5838"/>
                  </a:lnTo>
                  <a:lnTo>
                    <a:pt x="98753" y="2088"/>
                  </a:lnTo>
                  <a:lnTo>
                    <a:pt x="100366" y="2516"/>
                  </a:lnTo>
                  <a:lnTo>
                    <a:pt x="106298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5116744" y="1561872"/>
              <a:ext cx="7972" cy="8543"/>
            </a:xfrm>
            <a:custGeom>
              <a:avLst/>
              <a:gdLst/>
              <a:ahLst/>
              <a:cxnLst/>
              <a:rect l="l" t="t" r="r" b="b"/>
              <a:pathLst>
                <a:path w="7972" h="8543" extrusionOk="0">
                  <a:moveTo>
                    <a:pt x="0" y="2136"/>
                  </a:moveTo>
                  <a:lnTo>
                    <a:pt x="0" y="0"/>
                  </a:lnTo>
                  <a:lnTo>
                    <a:pt x="1661" y="902"/>
                  </a:lnTo>
                  <a:lnTo>
                    <a:pt x="4509" y="2563"/>
                  </a:lnTo>
                  <a:lnTo>
                    <a:pt x="5505" y="5174"/>
                  </a:lnTo>
                  <a:lnTo>
                    <a:pt x="7973" y="6835"/>
                  </a:lnTo>
                  <a:lnTo>
                    <a:pt x="7308" y="8543"/>
                  </a:lnTo>
                  <a:lnTo>
                    <a:pt x="3227" y="7784"/>
                  </a:lnTo>
                  <a:lnTo>
                    <a:pt x="238" y="38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983445" y="1663774"/>
              <a:ext cx="8731" cy="10204"/>
            </a:xfrm>
            <a:custGeom>
              <a:avLst/>
              <a:gdLst/>
              <a:ahLst/>
              <a:cxnLst/>
              <a:rect l="l" t="t" r="r" b="b"/>
              <a:pathLst>
                <a:path w="8731" h="10204" extrusionOk="0">
                  <a:moveTo>
                    <a:pt x="6074" y="807"/>
                  </a:moveTo>
                  <a:lnTo>
                    <a:pt x="7403" y="2563"/>
                  </a:lnTo>
                  <a:lnTo>
                    <a:pt x="8731" y="5268"/>
                  </a:lnTo>
                  <a:lnTo>
                    <a:pt x="8731" y="9730"/>
                  </a:lnTo>
                  <a:lnTo>
                    <a:pt x="5505" y="10205"/>
                  </a:lnTo>
                  <a:lnTo>
                    <a:pt x="1091" y="9777"/>
                  </a:lnTo>
                  <a:lnTo>
                    <a:pt x="0" y="3512"/>
                  </a:lnTo>
                  <a:lnTo>
                    <a:pt x="1566" y="1709"/>
                  </a:lnTo>
                  <a:lnTo>
                    <a:pt x="431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644050" y="1412888"/>
              <a:ext cx="11294" cy="12340"/>
            </a:xfrm>
            <a:custGeom>
              <a:avLst/>
              <a:gdLst/>
              <a:ahLst/>
              <a:cxnLst/>
              <a:rect l="l" t="t" r="r" b="b"/>
              <a:pathLst>
                <a:path w="11294" h="12340" extrusionOk="0">
                  <a:moveTo>
                    <a:pt x="8163" y="475"/>
                  </a:moveTo>
                  <a:lnTo>
                    <a:pt x="9349" y="949"/>
                  </a:lnTo>
                  <a:lnTo>
                    <a:pt x="9776" y="0"/>
                  </a:lnTo>
                  <a:lnTo>
                    <a:pt x="11294" y="5458"/>
                  </a:lnTo>
                  <a:lnTo>
                    <a:pt x="7403" y="10204"/>
                  </a:lnTo>
                  <a:lnTo>
                    <a:pt x="4745" y="12340"/>
                  </a:lnTo>
                  <a:lnTo>
                    <a:pt x="0" y="9398"/>
                  </a:lnTo>
                  <a:lnTo>
                    <a:pt x="2278" y="44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684624" y="1370931"/>
              <a:ext cx="35258" cy="33318"/>
            </a:xfrm>
            <a:custGeom>
              <a:avLst/>
              <a:gdLst/>
              <a:ahLst/>
              <a:cxnLst/>
              <a:rect l="l" t="t" r="r" b="b"/>
              <a:pathLst>
                <a:path w="35258" h="33318" extrusionOk="0">
                  <a:moveTo>
                    <a:pt x="27523" y="1187"/>
                  </a:moveTo>
                  <a:lnTo>
                    <a:pt x="27523" y="2421"/>
                  </a:lnTo>
                  <a:lnTo>
                    <a:pt x="27239" y="3227"/>
                  </a:lnTo>
                  <a:lnTo>
                    <a:pt x="26100" y="7309"/>
                  </a:lnTo>
                  <a:lnTo>
                    <a:pt x="26479" y="10157"/>
                  </a:lnTo>
                  <a:lnTo>
                    <a:pt x="31984" y="10157"/>
                  </a:lnTo>
                  <a:lnTo>
                    <a:pt x="35258" y="15520"/>
                  </a:lnTo>
                  <a:lnTo>
                    <a:pt x="32222" y="25487"/>
                  </a:lnTo>
                  <a:lnTo>
                    <a:pt x="25246" y="33319"/>
                  </a:lnTo>
                  <a:lnTo>
                    <a:pt x="20928" y="30376"/>
                  </a:lnTo>
                  <a:lnTo>
                    <a:pt x="14948" y="26674"/>
                  </a:lnTo>
                  <a:lnTo>
                    <a:pt x="12528" y="21311"/>
                  </a:lnTo>
                  <a:lnTo>
                    <a:pt x="7450" y="21785"/>
                  </a:lnTo>
                  <a:lnTo>
                    <a:pt x="3986" y="23826"/>
                  </a:lnTo>
                  <a:lnTo>
                    <a:pt x="0" y="18843"/>
                  </a:lnTo>
                  <a:lnTo>
                    <a:pt x="6169" y="11106"/>
                  </a:lnTo>
                  <a:lnTo>
                    <a:pt x="16277" y="5316"/>
                  </a:lnTo>
                  <a:lnTo>
                    <a:pt x="23300" y="2468"/>
                  </a:lnTo>
                  <a:lnTo>
                    <a:pt x="27191" y="0"/>
                  </a:lnTo>
                  <a:lnTo>
                    <a:pt x="2790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2695524" y="987957"/>
              <a:ext cx="6264" cy="16327"/>
            </a:xfrm>
            <a:custGeom>
              <a:avLst/>
              <a:gdLst/>
              <a:ahLst/>
              <a:cxnLst/>
              <a:rect l="l" t="t" r="r" b="b"/>
              <a:pathLst>
                <a:path w="6264" h="16327" extrusionOk="0">
                  <a:moveTo>
                    <a:pt x="4556" y="0"/>
                  </a:moveTo>
                  <a:lnTo>
                    <a:pt x="6264" y="2705"/>
                  </a:lnTo>
                  <a:lnTo>
                    <a:pt x="4556" y="7452"/>
                  </a:lnTo>
                  <a:lnTo>
                    <a:pt x="2895" y="14096"/>
                  </a:lnTo>
                  <a:lnTo>
                    <a:pt x="0" y="16327"/>
                  </a:lnTo>
                  <a:lnTo>
                    <a:pt x="569" y="13337"/>
                  </a:lnTo>
                  <a:lnTo>
                    <a:pt x="1519" y="8591"/>
                  </a:lnTo>
                  <a:lnTo>
                    <a:pt x="2278" y="2421"/>
                  </a:lnTo>
                  <a:lnTo>
                    <a:pt x="2800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2477328" y="838070"/>
              <a:ext cx="75879" cy="45943"/>
            </a:xfrm>
            <a:custGeom>
              <a:avLst/>
              <a:gdLst/>
              <a:ahLst/>
              <a:cxnLst/>
              <a:rect l="l" t="t" r="r" b="b"/>
              <a:pathLst>
                <a:path w="75879" h="45943" extrusionOk="0">
                  <a:moveTo>
                    <a:pt x="15612" y="1329"/>
                  </a:moveTo>
                  <a:lnTo>
                    <a:pt x="14236" y="2088"/>
                  </a:lnTo>
                  <a:lnTo>
                    <a:pt x="19456" y="2658"/>
                  </a:lnTo>
                  <a:lnTo>
                    <a:pt x="27856" y="7642"/>
                  </a:lnTo>
                  <a:lnTo>
                    <a:pt x="36113" y="9065"/>
                  </a:lnTo>
                  <a:lnTo>
                    <a:pt x="43421" y="12910"/>
                  </a:lnTo>
                  <a:lnTo>
                    <a:pt x="50302" y="16137"/>
                  </a:lnTo>
                  <a:lnTo>
                    <a:pt x="56139" y="19175"/>
                  </a:lnTo>
                  <a:lnTo>
                    <a:pt x="60409" y="24728"/>
                  </a:lnTo>
                  <a:lnTo>
                    <a:pt x="63162" y="29142"/>
                  </a:lnTo>
                  <a:lnTo>
                    <a:pt x="66436" y="30376"/>
                  </a:lnTo>
                  <a:lnTo>
                    <a:pt x="68951" y="30376"/>
                  </a:lnTo>
                  <a:lnTo>
                    <a:pt x="70612" y="31847"/>
                  </a:lnTo>
                  <a:lnTo>
                    <a:pt x="74029" y="31847"/>
                  </a:lnTo>
                  <a:lnTo>
                    <a:pt x="74930" y="34315"/>
                  </a:lnTo>
                  <a:lnTo>
                    <a:pt x="74646" y="37211"/>
                  </a:lnTo>
                  <a:lnTo>
                    <a:pt x="75880" y="40058"/>
                  </a:lnTo>
                  <a:lnTo>
                    <a:pt x="75880" y="43665"/>
                  </a:lnTo>
                  <a:lnTo>
                    <a:pt x="70660" y="45944"/>
                  </a:lnTo>
                  <a:lnTo>
                    <a:pt x="63114" y="45611"/>
                  </a:lnTo>
                  <a:lnTo>
                    <a:pt x="56471" y="45611"/>
                  </a:lnTo>
                  <a:lnTo>
                    <a:pt x="48688" y="42669"/>
                  </a:lnTo>
                  <a:lnTo>
                    <a:pt x="41048" y="41625"/>
                  </a:lnTo>
                  <a:lnTo>
                    <a:pt x="35828" y="37780"/>
                  </a:lnTo>
                  <a:lnTo>
                    <a:pt x="29944" y="35739"/>
                  </a:lnTo>
                  <a:lnTo>
                    <a:pt x="24012" y="31847"/>
                  </a:lnTo>
                  <a:lnTo>
                    <a:pt x="20833" y="26389"/>
                  </a:lnTo>
                  <a:lnTo>
                    <a:pt x="21117" y="19650"/>
                  </a:lnTo>
                  <a:lnTo>
                    <a:pt x="17321" y="17039"/>
                  </a:lnTo>
                  <a:lnTo>
                    <a:pt x="12860" y="14381"/>
                  </a:lnTo>
                  <a:lnTo>
                    <a:pt x="9159" y="11296"/>
                  </a:lnTo>
                  <a:lnTo>
                    <a:pt x="5505" y="9350"/>
                  </a:lnTo>
                  <a:lnTo>
                    <a:pt x="2325" y="7119"/>
                  </a:lnTo>
                  <a:lnTo>
                    <a:pt x="0" y="4556"/>
                  </a:lnTo>
                  <a:lnTo>
                    <a:pt x="902" y="1092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2426600" y="978749"/>
              <a:ext cx="71513" cy="55531"/>
            </a:xfrm>
            <a:custGeom>
              <a:avLst/>
              <a:gdLst/>
              <a:ahLst/>
              <a:cxnLst/>
              <a:rect l="l" t="t" r="r" b="b"/>
              <a:pathLst>
                <a:path w="71513" h="55531" extrusionOk="0">
                  <a:moveTo>
                    <a:pt x="16609" y="2136"/>
                  </a:moveTo>
                  <a:lnTo>
                    <a:pt x="18080" y="0"/>
                  </a:lnTo>
                  <a:lnTo>
                    <a:pt x="18460" y="0"/>
                  </a:lnTo>
                  <a:lnTo>
                    <a:pt x="18460" y="522"/>
                  </a:lnTo>
                  <a:lnTo>
                    <a:pt x="17083" y="3322"/>
                  </a:lnTo>
                  <a:lnTo>
                    <a:pt x="15470" y="8069"/>
                  </a:lnTo>
                  <a:lnTo>
                    <a:pt x="12006" y="11628"/>
                  </a:lnTo>
                  <a:lnTo>
                    <a:pt x="10060" y="14191"/>
                  </a:lnTo>
                  <a:lnTo>
                    <a:pt x="11816" y="17656"/>
                  </a:lnTo>
                  <a:lnTo>
                    <a:pt x="12196" y="22070"/>
                  </a:lnTo>
                  <a:lnTo>
                    <a:pt x="13287" y="25487"/>
                  </a:lnTo>
                  <a:lnTo>
                    <a:pt x="16182" y="27955"/>
                  </a:lnTo>
                  <a:lnTo>
                    <a:pt x="20121" y="26294"/>
                  </a:lnTo>
                  <a:lnTo>
                    <a:pt x="26432" y="27623"/>
                  </a:lnTo>
                  <a:lnTo>
                    <a:pt x="30845" y="29806"/>
                  </a:lnTo>
                  <a:lnTo>
                    <a:pt x="35971" y="31420"/>
                  </a:lnTo>
                  <a:lnTo>
                    <a:pt x="41238" y="34790"/>
                  </a:lnTo>
                  <a:lnTo>
                    <a:pt x="49780" y="33698"/>
                  </a:lnTo>
                  <a:lnTo>
                    <a:pt x="52247" y="32986"/>
                  </a:lnTo>
                  <a:lnTo>
                    <a:pt x="56993" y="31705"/>
                  </a:lnTo>
                  <a:lnTo>
                    <a:pt x="64253" y="32369"/>
                  </a:lnTo>
                  <a:lnTo>
                    <a:pt x="71514" y="33034"/>
                  </a:lnTo>
                  <a:lnTo>
                    <a:pt x="70707" y="36499"/>
                  </a:lnTo>
                  <a:lnTo>
                    <a:pt x="63209" y="37638"/>
                  </a:lnTo>
                  <a:lnTo>
                    <a:pt x="60932" y="40106"/>
                  </a:lnTo>
                  <a:lnTo>
                    <a:pt x="58796" y="42004"/>
                  </a:lnTo>
                  <a:lnTo>
                    <a:pt x="55474" y="43903"/>
                  </a:lnTo>
                  <a:lnTo>
                    <a:pt x="53007" y="50168"/>
                  </a:lnTo>
                  <a:lnTo>
                    <a:pt x="52390" y="52114"/>
                  </a:lnTo>
                  <a:lnTo>
                    <a:pt x="52390" y="54012"/>
                  </a:lnTo>
                  <a:lnTo>
                    <a:pt x="45082" y="55531"/>
                  </a:lnTo>
                  <a:lnTo>
                    <a:pt x="38675" y="52209"/>
                  </a:lnTo>
                  <a:lnTo>
                    <a:pt x="37821" y="49171"/>
                  </a:lnTo>
                  <a:lnTo>
                    <a:pt x="38913" y="44662"/>
                  </a:lnTo>
                  <a:lnTo>
                    <a:pt x="35496" y="41530"/>
                  </a:lnTo>
                  <a:lnTo>
                    <a:pt x="33028" y="42194"/>
                  </a:lnTo>
                  <a:lnTo>
                    <a:pt x="31557" y="45516"/>
                  </a:lnTo>
                  <a:lnTo>
                    <a:pt x="26052" y="44899"/>
                  </a:lnTo>
                  <a:lnTo>
                    <a:pt x="20216" y="42337"/>
                  </a:lnTo>
                  <a:lnTo>
                    <a:pt x="14569" y="39062"/>
                  </a:lnTo>
                  <a:lnTo>
                    <a:pt x="14236" y="35644"/>
                  </a:lnTo>
                  <a:lnTo>
                    <a:pt x="14236" y="33793"/>
                  </a:lnTo>
                  <a:lnTo>
                    <a:pt x="7877" y="32702"/>
                  </a:lnTo>
                  <a:lnTo>
                    <a:pt x="5173" y="27338"/>
                  </a:lnTo>
                  <a:lnTo>
                    <a:pt x="7213" y="23589"/>
                  </a:lnTo>
                  <a:lnTo>
                    <a:pt x="3274" y="21880"/>
                  </a:lnTo>
                  <a:lnTo>
                    <a:pt x="0" y="19507"/>
                  </a:lnTo>
                  <a:lnTo>
                    <a:pt x="1898" y="12862"/>
                  </a:lnTo>
                  <a:lnTo>
                    <a:pt x="10298" y="68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1997659" y="1254506"/>
              <a:ext cx="76354" cy="26958"/>
            </a:xfrm>
            <a:custGeom>
              <a:avLst/>
              <a:gdLst/>
              <a:ahLst/>
              <a:cxnLst/>
              <a:rect l="l" t="t" r="r" b="b"/>
              <a:pathLst>
                <a:path w="76354" h="26958" extrusionOk="0">
                  <a:moveTo>
                    <a:pt x="69378" y="0"/>
                  </a:moveTo>
                  <a:lnTo>
                    <a:pt x="68761" y="807"/>
                  </a:lnTo>
                  <a:lnTo>
                    <a:pt x="66436" y="3133"/>
                  </a:lnTo>
                  <a:lnTo>
                    <a:pt x="63067" y="5079"/>
                  </a:lnTo>
                  <a:lnTo>
                    <a:pt x="59555" y="7357"/>
                  </a:lnTo>
                  <a:lnTo>
                    <a:pt x="55949" y="10157"/>
                  </a:lnTo>
                  <a:lnTo>
                    <a:pt x="54525" y="12198"/>
                  </a:lnTo>
                  <a:lnTo>
                    <a:pt x="59271" y="11581"/>
                  </a:lnTo>
                  <a:lnTo>
                    <a:pt x="63209" y="8828"/>
                  </a:lnTo>
                  <a:lnTo>
                    <a:pt x="65772" y="8116"/>
                  </a:lnTo>
                  <a:lnTo>
                    <a:pt x="69378" y="6645"/>
                  </a:lnTo>
                  <a:lnTo>
                    <a:pt x="71656" y="6645"/>
                  </a:lnTo>
                  <a:lnTo>
                    <a:pt x="74788" y="7594"/>
                  </a:lnTo>
                  <a:lnTo>
                    <a:pt x="76354" y="7594"/>
                  </a:lnTo>
                  <a:lnTo>
                    <a:pt x="75500" y="7879"/>
                  </a:lnTo>
                  <a:lnTo>
                    <a:pt x="71846" y="9492"/>
                  </a:lnTo>
                  <a:lnTo>
                    <a:pt x="66484" y="11676"/>
                  </a:lnTo>
                  <a:lnTo>
                    <a:pt x="61169" y="13527"/>
                  </a:lnTo>
                  <a:lnTo>
                    <a:pt x="58464" y="13764"/>
                  </a:lnTo>
                  <a:lnTo>
                    <a:pt x="56471" y="14951"/>
                  </a:lnTo>
                  <a:lnTo>
                    <a:pt x="55522" y="15378"/>
                  </a:lnTo>
                  <a:lnTo>
                    <a:pt x="50776" y="17134"/>
                  </a:lnTo>
                  <a:lnTo>
                    <a:pt x="48071" y="17134"/>
                  </a:lnTo>
                  <a:lnTo>
                    <a:pt x="42709" y="18178"/>
                  </a:lnTo>
                  <a:lnTo>
                    <a:pt x="39482" y="18510"/>
                  </a:lnTo>
                  <a:lnTo>
                    <a:pt x="34974" y="19080"/>
                  </a:lnTo>
                  <a:lnTo>
                    <a:pt x="29849" y="20504"/>
                  </a:lnTo>
                  <a:lnTo>
                    <a:pt x="26527" y="21168"/>
                  </a:lnTo>
                  <a:lnTo>
                    <a:pt x="22399" y="21785"/>
                  </a:lnTo>
                  <a:lnTo>
                    <a:pt x="19124" y="22450"/>
                  </a:lnTo>
                  <a:lnTo>
                    <a:pt x="17606" y="22450"/>
                  </a:lnTo>
                  <a:lnTo>
                    <a:pt x="13762" y="23589"/>
                  </a:lnTo>
                  <a:lnTo>
                    <a:pt x="9966" y="25487"/>
                  </a:lnTo>
                  <a:lnTo>
                    <a:pt x="6027" y="26959"/>
                  </a:lnTo>
                  <a:lnTo>
                    <a:pt x="3607" y="26009"/>
                  </a:lnTo>
                  <a:lnTo>
                    <a:pt x="3986" y="23541"/>
                  </a:lnTo>
                  <a:lnTo>
                    <a:pt x="1044" y="24253"/>
                  </a:lnTo>
                  <a:lnTo>
                    <a:pt x="0" y="26294"/>
                  </a:lnTo>
                  <a:lnTo>
                    <a:pt x="0" y="25487"/>
                  </a:lnTo>
                  <a:lnTo>
                    <a:pt x="1281" y="22972"/>
                  </a:lnTo>
                  <a:lnTo>
                    <a:pt x="2420" y="20551"/>
                  </a:lnTo>
                  <a:lnTo>
                    <a:pt x="4793" y="19365"/>
                  </a:lnTo>
                  <a:lnTo>
                    <a:pt x="5932" y="19365"/>
                  </a:lnTo>
                  <a:lnTo>
                    <a:pt x="6596" y="18605"/>
                  </a:lnTo>
                  <a:lnTo>
                    <a:pt x="8969" y="16232"/>
                  </a:lnTo>
                  <a:lnTo>
                    <a:pt x="9871" y="15805"/>
                  </a:lnTo>
                  <a:lnTo>
                    <a:pt x="12813" y="15141"/>
                  </a:lnTo>
                  <a:lnTo>
                    <a:pt x="13809" y="14381"/>
                  </a:lnTo>
                  <a:lnTo>
                    <a:pt x="15897" y="14001"/>
                  </a:lnTo>
                  <a:lnTo>
                    <a:pt x="18223" y="12815"/>
                  </a:lnTo>
                  <a:lnTo>
                    <a:pt x="21260" y="11771"/>
                  </a:lnTo>
                  <a:lnTo>
                    <a:pt x="24344" y="11771"/>
                  </a:lnTo>
                  <a:lnTo>
                    <a:pt x="27666" y="11106"/>
                  </a:lnTo>
                  <a:lnTo>
                    <a:pt x="31747" y="10489"/>
                  </a:lnTo>
                  <a:lnTo>
                    <a:pt x="36492" y="9730"/>
                  </a:lnTo>
                  <a:lnTo>
                    <a:pt x="40573" y="9113"/>
                  </a:lnTo>
                  <a:lnTo>
                    <a:pt x="47834" y="9492"/>
                  </a:lnTo>
                  <a:lnTo>
                    <a:pt x="53861" y="8923"/>
                  </a:lnTo>
                  <a:lnTo>
                    <a:pt x="61169" y="5553"/>
                  </a:lnTo>
                  <a:lnTo>
                    <a:pt x="66199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9502341" y="580729"/>
              <a:ext cx="11436" cy="17371"/>
            </a:xfrm>
            <a:custGeom>
              <a:avLst/>
              <a:gdLst/>
              <a:ahLst/>
              <a:cxnLst/>
              <a:rect l="l" t="t" r="r" b="b"/>
              <a:pathLst>
                <a:path w="11436" h="17371" extrusionOk="0">
                  <a:moveTo>
                    <a:pt x="0" y="0"/>
                  </a:moveTo>
                  <a:lnTo>
                    <a:pt x="2467" y="2563"/>
                  </a:lnTo>
                  <a:lnTo>
                    <a:pt x="7212" y="8401"/>
                  </a:lnTo>
                  <a:lnTo>
                    <a:pt x="11436" y="14666"/>
                  </a:lnTo>
                  <a:lnTo>
                    <a:pt x="9680" y="17371"/>
                  </a:lnTo>
                  <a:lnTo>
                    <a:pt x="6833" y="13289"/>
                  </a:lnTo>
                  <a:lnTo>
                    <a:pt x="3890" y="7594"/>
                  </a:lnTo>
                  <a:lnTo>
                    <a:pt x="1708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9517622" y="620503"/>
              <a:ext cx="6215" cy="9017"/>
            </a:xfrm>
            <a:custGeom>
              <a:avLst/>
              <a:gdLst/>
              <a:ahLst/>
              <a:cxnLst/>
              <a:rect l="l" t="t" r="r" b="b"/>
              <a:pathLst>
                <a:path w="6215" h="9017" extrusionOk="0">
                  <a:moveTo>
                    <a:pt x="854" y="0"/>
                  </a:moveTo>
                  <a:lnTo>
                    <a:pt x="3748" y="1139"/>
                  </a:lnTo>
                  <a:lnTo>
                    <a:pt x="6216" y="4889"/>
                  </a:lnTo>
                  <a:lnTo>
                    <a:pt x="4745" y="7119"/>
                  </a:lnTo>
                  <a:lnTo>
                    <a:pt x="4318" y="9018"/>
                  </a:lnTo>
                  <a:lnTo>
                    <a:pt x="2609" y="6550"/>
                  </a:lnTo>
                  <a:lnTo>
                    <a:pt x="0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9542345" y="716851"/>
              <a:ext cx="7829" cy="18984"/>
            </a:xfrm>
            <a:custGeom>
              <a:avLst/>
              <a:gdLst/>
              <a:ahLst/>
              <a:cxnLst/>
              <a:rect l="l" t="t" r="r" b="b"/>
              <a:pathLst>
                <a:path w="7829" h="18984" extrusionOk="0">
                  <a:moveTo>
                    <a:pt x="2610" y="0"/>
                  </a:moveTo>
                  <a:lnTo>
                    <a:pt x="6548" y="4746"/>
                  </a:lnTo>
                  <a:lnTo>
                    <a:pt x="7451" y="9492"/>
                  </a:lnTo>
                  <a:lnTo>
                    <a:pt x="7830" y="14239"/>
                  </a:lnTo>
                  <a:lnTo>
                    <a:pt x="6928" y="18985"/>
                  </a:lnTo>
                  <a:lnTo>
                    <a:pt x="3369" y="18368"/>
                  </a:lnTo>
                  <a:lnTo>
                    <a:pt x="1613" y="12198"/>
                  </a:lnTo>
                  <a:lnTo>
                    <a:pt x="2705" y="7452"/>
                  </a:lnTo>
                  <a:lnTo>
                    <a:pt x="0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9495081" y="813722"/>
              <a:ext cx="27286" cy="62365"/>
            </a:xfrm>
            <a:custGeom>
              <a:avLst/>
              <a:gdLst/>
              <a:ahLst/>
              <a:cxnLst/>
              <a:rect l="l" t="t" r="r" b="b"/>
              <a:pathLst>
                <a:path w="27286" h="62365" extrusionOk="0">
                  <a:moveTo>
                    <a:pt x="26289" y="6170"/>
                  </a:moveTo>
                  <a:lnTo>
                    <a:pt x="24676" y="3749"/>
                  </a:lnTo>
                  <a:lnTo>
                    <a:pt x="27286" y="7357"/>
                  </a:lnTo>
                  <a:lnTo>
                    <a:pt x="25625" y="8923"/>
                  </a:lnTo>
                  <a:lnTo>
                    <a:pt x="23442" y="13669"/>
                  </a:lnTo>
                  <a:lnTo>
                    <a:pt x="21402" y="19270"/>
                  </a:lnTo>
                  <a:lnTo>
                    <a:pt x="19788" y="24728"/>
                  </a:lnTo>
                  <a:lnTo>
                    <a:pt x="18032" y="29901"/>
                  </a:lnTo>
                  <a:lnTo>
                    <a:pt x="16609" y="32749"/>
                  </a:lnTo>
                  <a:lnTo>
                    <a:pt x="12907" y="33271"/>
                  </a:lnTo>
                  <a:lnTo>
                    <a:pt x="11864" y="37021"/>
                  </a:lnTo>
                  <a:lnTo>
                    <a:pt x="13856" y="44140"/>
                  </a:lnTo>
                  <a:lnTo>
                    <a:pt x="12717" y="47510"/>
                  </a:lnTo>
                  <a:lnTo>
                    <a:pt x="11864" y="51971"/>
                  </a:lnTo>
                  <a:lnTo>
                    <a:pt x="11864" y="57429"/>
                  </a:lnTo>
                  <a:lnTo>
                    <a:pt x="11864" y="61749"/>
                  </a:lnTo>
                  <a:lnTo>
                    <a:pt x="7450" y="62366"/>
                  </a:lnTo>
                  <a:lnTo>
                    <a:pt x="5314" y="57382"/>
                  </a:lnTo>
                  <a:lnTo>
                    <a:pt x="4223" y="51307"/>
                  </a:lnTo>
                  <a:lnTo>
                    <a:pt x="806" y="45184"/>
                  </a:lnTo>
                  <a:lnTo>
                    <a:pt x="2562" y="43048"/>
                  </a:lnTo>
                  <a:lnTo>
                    <a:pt x="664" y="31942"/>
                  </a:lnTo>
                  <a:lnTo>
                    <a:pt x="664" y="25725"/>
                  </a:lnTo>
                  <a:lnTo>
                    <a:pt x="2752" y="22782"/>
                  </a:lnTo>
                  <a:lnTo>
                    <a:pt x="0" y="15757"/>
                  </a:lnTo>
                  <a:lnTo>
                    <a:pt x="2373" y="12720"/>
                  </a:lnTo>
                  <a:lnTo>
                    <a:pt x="5742" y="14523"/>
                  </a:lnTo>
                  <a:lnTo>
                    <a:pt x="9917" y="17751"/>
                  </a:lnTo>
                  <a:lnTo>
                    <a:pt x="12622" y="15615"/>
                  </a:lnTo>
                  <a:lnTo>
                    <a:pt x="14189" y="9303"/>
                  </a:lnTo>
                  <a:lnTo>
                    <a:pt x="13666" y="1946"/>
                  </a:lnTo>
                  <a:lnTo>
                    <a:pt x="17700" y="0"/>
                  </a:lnTo>
                  <a:lnTo>
                    <a:pt x="2197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9518903" y="907318"/>
              <a:ext cx="7307" cy="8495"/>
            </a:xfrm>
            <a:custGeom>
              <a:avLst/>
              <a:gdLst/>
              <a:ahLst/>
              <a:cxnLst/>
              <a:rect l="l" t="t" r="r" b="b"/>
              <a:pathLst>
                <a:path w="7307" h="8495" extrusionOk="0">
                  <a:moveTo>
                    <a:pt x="3985" y="0"/>
                  </a:moveTo>
                  <a:lnTo>
                    <a:pt x="7307" y="854"/>
                  </a:lnTo>
                  <a:lnTo>
                    <a:pt x="7307" y="4461"/>
                  </a:lnTo>
                  <a:lnTo>
                    <a:pt x="4745" y="8496"/>
                  </a:lnTo>
                  <a:lnTo>
                    <a:pt x="0" y="6882"/>
                  </a:lnTo>
                  <a:lnTo>
                    <a:pt x="426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9475434" y="877654"/>
              <a:ext cx="13903" cy="44377"/>
            </a:xfrm>
            <a:custGeom>
              <a:avLst/>
              <a:gdLst/>
              <a:ahLst/>
              <a:cxnLst/>
              <a:rect l="l" t="t" r="r" b="b"/>
              <a:pathLst>
                <a:path w="13903" h="44377" extrusionOk="0">
                  <a:moveTo>
                    <a:pt x="949" y="2136"/>
                  </a:moveTo>
                  <a:lnTo>
                    <a:pt x="0" y="0"/>
                  </a:lnTo>
                  <a:lnTo>
                    <a:pt x="3322" y="1803"/>
                  </a:lnTo>
                  <a:lnTo>
                    <a:pt x="7593" y="3844"/>
                  </a:lnTo>
                  <a:lnTo>
                    <a:pt x="13097" y="8591"/>
                  </a:lnTo>
                  <a:lnTo>
                    <a:pt x="12244" y="11771"/>
                  </a:lnTo>
                  <a:lnTo>
                    <a:pt x="12244" y="20361"/>
                  </a:lnTo>
                  <a:lnTo>
                    <a:pt x="12244" y="29237"/>
                  </a:lnTo>
                  <a:lnTo>
                    <a:pt x="12244" y="37305"/>
                  </a:lnTo>
                  <a:lnTo>
                    <a:pt x="13904" y="44377"/>
                  </a:lnTo>
                  <a:lnTo>
                    <a:pt x="6407" y="38112"/>
                  </a:lnTo>
                  <a:lnTo>
                    <a:pt x="5694" y="29759"/>
                  </a:lnTo>
                  <a:lnTo>
                    <a:pt x="5173" y="20266"/>
                  </a:lnTo>
                  <a:lnTo>
                    <a:pt x="3702" y="11106"/>
                  </a:lnTo>
                  <a:lnTo>
                    <a:pt x="48" y="31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9291643" y="860473"/>
              <a:ext cx="9443" cy="7214"/>
            </a:xfrm>
            <a:custGeom>
              <a:avLst/>
              <a:gdLst/>
              <a:ahLst/>
              <a:cxnLst/>
              <a:rect l="l" t="t" r="r" b="b"/>
              <a:pathLst>
                <a:path w="9443" h="7214" extrusionOk="0">
                  <a:moveTo>
                    <a:pt x="901" y="475"/>
                  </a:moveTo>
                  <a:lnTo>
                    <a:pt x="4698" y="0"/>
                  </a:lnTo>
                  <a:lnTo>
                    <a:pt x="9443" y="7214"/>
                  </a:lnTo>
                  <a:lnTo>
                    <a:pt x="6122" y="7214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5461026" y="1324750"/>
              <a:ext cx="10629" cy="10584"/>
            </a:xfrm>
            <a:custGeom>
              <a:avLst/>
              <a:gdLst/>
              <a:ahLst/>
              <a:cxnLst/>
              <a:rect l="l" t="t" r="r" b="b"/>
              <a:pathLst>
                <a:path w="10629" h="10584" extrusionOk="0">
                  <a:moveTo>
                    <a:pt x="7356" y="9303"/>
                  </a:moveTo>
                  <a:lnTo>
                    <a:pt x="4840" y="10584"/>
                  </a:lnTo>
                  <a:lnTo>
                    <a:pt x="712" y="8591"/>
                  </a:lnTo>
                  <a:lnTo>
                    <a:pt x="0" y="5743"/>
                  </a:lnTo>
                  <a:lnTo>
                    <a:pt x="4745" y="0"/>
                  </a:lnTo>
                  <a:lnTo>
                    <a:pt x="7925" y="1187"/>
                  </a:lnTo>
                  <a:lnTo>
                    <a:pt x="8874" y="5933"/>
                  </a:lnTo>
                  <a:lnTo>
                    <a:pt x="10630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5090217" y="1114776"/>
              <a:ext cx="10440" cy="11960"/>
            </a:xfrm>
            <a:custGeom>
              <a:avLst/>
              <a:gdLst/>
              <a:ahLst/>
              <a:cxnLst/>
              <a:rect l="l" t="t" r="r" b="b"/>
              <a:pathLst>
                <a:path w="10440" h="11960" extrusionOk="0">
                  <a:moveTo>
                    <a:pt x="2420" y="0"/>
                  </a:moveTo>
                  <a:lnTo>
                    <a:pt x="2847" y="0"/>
                  </a:lnTo>
                  <a:lnTo>
                    <a:pt x="3369" y="1471"/>
                  </a:lnTo>
                  <a:lnTo>
                    <a:pt x="3797" y="2943"/>
                  </a:lnTo>
                  <a:lnTo>
                    <a:pt x="4793" y="5980"/>
                  </a:lnTo>
                  <a:lnTo>
                    <a:pt x="7166" y="7452"/>
                  </a:lnTo>
                  <a:lnTo>
                    <a:pt x="9586" y="9350"/>
                  </a:lnTo>
                  <a:lnTo>
                    <a:pt x="10440" y="11154"/>
                  </a:lnTo>
                  <a:lnTo>
                    <a:pt x="10440" y="11960"/>
                  </a:lnTo>
                  <a:lnTo>
                    <a:pt x="8542" y="11154"/>
                  </a:lnTo>
                  <a:lnTo>
                    <a:pt x="5742" y="9730"/>
                  </a:lnTo>
                  <a:lnTo>
                    <a:pt x="1946" y="9398"/>
                  </a:lnTo>
                  <a:lnTo>
                    <a:pt x="0" y="7831"/>
                  </a:lnTo>
                  <a:lnTo>
                    <a:pt x="474" y="4414"/>
                  </a:lnTo>
                  <a:lnTo>
                    <a:pt x="996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5084807" y="1117007"/>
              <a:ext cx="6786" cy="24537"/>
            </a:xfrm>
            <a:custGeom>
              <a:avLst/>
              <a:gdLst/>
              <a:ahLst/>
              <a:cxnLst/>
              <a:rect l="l" t="t" r="r" b="b"/>
              <a:pathLst>
                <a:path w="6786" h="24537" extrusionOk="0">
                  <a:moveTo>
                    <a:pt x="569" y="1566"/>
                  </a:moveTo>
                  <a:lnTo>
                    <a:pt x="95" y="427"/>
                  </a:lnTo>
                  <a:lnTo>
                    <a:pt x="1234" y="0"/>
                  </a:lnTo>
                  <a:lnTo>
                    <a:pt x="1614" y="427"/>
                  </a:lnTo>
                  <a:lnTo>
                    <a:pt x="2515" y="2231"/>
                  </a:lnTo>
                  <a:lnTo>
                    <a:pt x="2515" y="3038"/>
                  </a:lnTo>
                  <a:lnTo>
                    <a:pt x="2515" y="4509"/>
                  </a:lnTo>
                  <a:lnTo>
                    <a:pt x="2515" y="6455"/>
                  </a:lnTo>
                  <a:lnTo>
                    <a:pt x="3370" y="8258"/>
                  </a:lnTo>
                  <a:lnTo>
                    <a:pt x="3939" y="10489"/>
                  </a:lnTo>
                  <a:lnTo>
                    <a:pt x="3939" y="11771"/>
                  </a:lnTo>
                  <a:lnTo>
                    <a:pt x="3939" y="14713"/>
                  </a:lnTo>
                  <a:lnTo>
                    <a:pt x="3939" y="16659"/>
                  </a:lnTo>
                  <a:lnTo>
                    <a:pt x="4840" y="19222"/>
                  </a:lnTo>
                  <a:lnTo>
                    <a:pt x="6264" y="23067"/>
                  </a:lnTo>
                  <a:lnTo>
                    <a:pt x="6786" y="24538"/>
                  </a:lnTo>
                  <a:lnTo>
                    <a:pt x="5979" y="23779"/>
                  </a:lnTo>
                  <a:lnTo>
                    <a:pt x="2088" y="17798"/>
                  </a:lnTo>
                  <a:lnTo>
                    <a:pt x="0" y="14761"/>
                  </a:lnTo>
                  <a:lnTo>
                    <a:pt x="0" y="13622"/>
                  </a:lnTo>
                  <a:lnTo>
                    <a:pt x="664" y="13242"/>
                  </a:lnTo>
                  <a:lnTo>
                    <a:pt x="2420" y="10537"/>
                  </a:lnTo>
                  <a:lnTo>
                    <a:pt x="2420" y="7594"/>
                  </a:lnTo>
                  <a:lnTo>
                    <a:pt x="1091" y="4983"/>
                  </a:lnTo>
                  <a:lnTo>
                    <a:pt x="95" y="22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5164388" y="1201585"/>
              <a:ext cx="15517" cy="6075"/>
            </a:xfrm>
            <a:custGeom>
              <a:avLst/>
              <a:gdLst/>
              <a:ahLst/>
              <a:cxnLst/>
              <a:rect l="l" t="t" r="r" b="b"/>
              <a:pathLst>
                <a:path w="15517" h="6075" extrusionOk="0">
                  <a:moveTo>
                    <a:pt x="0" y="712"/>
                  </a:moveTo>
                  <a:lnTo>
                    <a:pt x="664" y="0"/>
                  </a:lnTo>
                  <a:lnTo>
                    <a:pt x="1424" y="0"/>
                  </a:lnTo>
                  <a:lnTo>
                    <a:pt x="2990" y="332"/>
                  </a:lnTo>
                  <a:lnTo>
                    <a:pt x="4983" y="664"/>
                  </a:lnTo>
                  <a:lnTo>
                    <a:pt x="7261" y="1092"/>
                  </a:lnTo>
                  <a:lnTo>
                    <a:pt x="9586" y="1376"/>
                  </a:lnTo>
                  <a:lnTo>
                    <a:pt x="12386" y="2943"/>
                  </a:lnTo>
                  <a:lnTo>
                    <a:pt x="14711" y="3275"/>
                  </a:lnTo>
                  <a:lnTo>
                    <a:pt x="15518" y="4509"/>
                  </a:lnTo>
                  <a:lnTo>
                    <a:pt x="15233" y="4841"/>
                  </a:lnTo>
                  <a:lnTo>
                    <a:pt x="14853" y="5221"/>
                  </a:lnTo>
                  <a:lnTo>
                    <a:pt x="12196" y="5221"/>
                  </a:lnTo>
                  <a:lnTo>
                    <a:pt x="8400" y="6075"/>
                  </a:lnTo>
                  <a:lnTo>
                    <a:pt x="5410" y="6075"/>
                  </a:lnTo>
                  <a:lnTo>
                    <a:pt x="1851" y="5316"/>
                  </a:lnTo>
                  <a:lnTo>
                    <a:pt x="522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5174828" y="1221709"/>
              <a:ext cx="15802" cy="3512"/>
            </a:xfrm>
            <a:custGeom>
              <a:avLst/>
              <a:gdLst/>
              <a:ahLst/>
              <a:cxnLst/>
              <a:rect l="l" t="t" r="r" b="b"/>
              <a:pathLst>
                <a:path w="15802" h="3512" extrusionOk="0">
                  <a:moveTo>
                    <a:pt x="0" y="1614"/>
                  </a:moveTo>
                  <a:lnTo>
                    <a:pt x="1044" y="0"/>
                  </a:lnTo>
                  <a:lnTo>
                    <a:pt x="12528" y="0"/>
                  </a:lnTo>
                  <a:lnTo>
                    <a:pt x="14901" y="807"/>
                  </a:lnTo>
                  <a:lnTo>
                    <a:pt x="15803" y="3180"/>
                  </a:lnTo>
                  <a:lnTo>
                    <a:pt x="12006" y="3180"/>
                  </a:lnTo>
                  <a:lnTo>
                    <a:pt x="9301" y="3512"/>
                  </a:lnTo>
                  <a:lnTo>
                    <a:pt x="523" y="3512"/>
                  </a:lnTo>
                  <a:lnTo>
                    <a:pt x="95" y="23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896176" y="1222706"/>
              <a:ext cx="33265" cy="79404"/>
            </a:xfrm>
            <a:custGeom>
              <a:avLst/>
              <a:gdLst/>
              <a:ahLst/>
              <a:cxnLst/>
              <a:rect l="l" t="t" r="r" b="b"/>
              <a:pathLst>
                <a:path w="33265" h="79404" extrusionOk="0">
                  <a:moveTo>
                    <a:pt x="24439" y="0"/>
                  </a:moveTo>
                  <a:lnTo>
                    <a:pt x="27619" y="1424"/>
                  </a:lnTo>
                  <a:lnTo>
                    <a:pt x="28330" y="8448"/>
                  </a:lnTo>
                  <a:lnTo>
                    <a:pt x="28947" y="15141"/>
                  </a:lnTo>
                  <a:lnTo>
                    <a:pt x="28947" y="20741"/>
                  </a:lnTo>
                  <a:lnTo>
                    <a:pt x="30845" y="28525"/>
                  </a:lnTo>
                  <a:lnTo>
                    <a:pt x="33266" y="38397"/>
                  </a:lnTo>
                  <a:lnTo>
                    <a:pt x="32412" y="45564"/>
                  </a:lnTo>
                  <a:lnTo>
                    <a:pt x="30323" y="51449"/>
                  </a:lnTo>
                  <a:lnTo>
                    <a:pt x="29470" y="58284"/>
                  </a:lnTo>
                  <a:lnTo>
                    <a:pt x="28141" y="62271"/>
                  </a:lnTo>
                  <a:lnTo>
                    <a:pt x="27144" y="67492"/>
                  </a:lnTo>
                  <a:lnTo>
                    <a:pt x="26052" y="69865"/>
                  </a:lnTo>
                  <a:lnTo>
                    <a:pt x="24961" y="71004"/>
                  </a:lnTo>
                  <a:lnTo>
                    <a:pt x="23253" y="75465"/>
                  </a:lnTo>
                  <a:lnTo>
                    <a:pt x="23015" y="79405"/>
                  </a:lnTo>
                  <a:lnTo>
                    <a:pt x="19741" y="74326"/>
                  </a:lnTo>
                  <a:lnTo>
                    <a:pt x="16182" y="73567"/>
                  </a:lnTo>
                  <a:lnTo>
                    <a:pt x="11864" y="71099"/>
                  </a:lnTo>
                  <a:lnTo>
                    <a:pt x="9728" y="67587"/>
                  </a:lnTo>
                  <a:lnTo>
                    <a:pt x="9728" y="62033"/>
                  </a:lnTo>
                  <a:lnTo>
                    <a:pt x="5362" y="60325"/>
                  </a:lnTo>
                  <a:lnTo>
                    <a:pt x="4081" y="56385"/>
                  </a:lnTo>
                  <a:lnTo>
                    <a:pt x="3417" y="50832"/>
                  </a:lnTo>
                  <a:lnTo>
                    <a:pt x="3417" y="45706"/>
                  </a:lnTo>
                  <a:lnTo>
                    <a:pt x="2990" y="42526"/>
                  </a:lnTo>
                  <a:lnTo>
                    <a:pt x="428" y="39014"/>
                  </a:lnTo>
                  <a:lnTo>
                    <a:pt x="0" y="35882"/>
                  </a:lnTo>
                  <a:lnTo>
                    <a:pt x="617" y="33034"/>
                  </a:lnTo>
                  <a:lnTo>
                    <a:pt x="95" y="30281"/>
                  </a:lnTo>
                  <a:lnTo>
                    <a:pt x="95" y="28715"/>
                  </a:lnTo>
                  <a:lnTo>
                    <a:pt x="474" y="27908"/>
                  </a:lnTo>
                  <a:lnTo>
                    <a:pt x="854" y="27101"/>
                  </a:lnTo>
                  <a:lnTo>
                    <a:pt x="1424" y="23162"/>
                  </a:lnTo>
                  <a:lnTo>
                    <a:pt x="2847" y="20077"/>
                  </a:lnTo>
                  <a:lnTo>
                    <a:pt x="5600" y="20836"/>
                  </a:lnTo>
                  <a:lnTo>
                    <a:pt x="9776" y="19222"/>
                  </a:lnTo>
                  <a:lnTo>
                    <a:pt x="13524" y="16517"/>
                  </a:lnTo>
                  <a:lnTo>
                    <a:pt x="16420" y="13622"/>
                  </a:lnTo>
                  <a:lnTo>
                    <a:pt x="22161" y="12150"/>
                  </a:lnTo>
                  <a:lnTo>
                    <a:pt x="23490" y="8970"/>
                  </a:lnTo>
                  <a:lnTo>
                    <a:pt x="23490" y="4984"/>
                  </a:lnTo>
                  <a:lnTo>
                    <a:pt x="24107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381770" y="477783"/>
              <a:ext cx="27333" cy="34267"/>
            </a:xfrm>
            <a:custGeom>
              <a:avLst/>
              <a:gdLst/>
              <a:ahLst/>
              <a:cxnLst/>
              <a:rect l="l" t="t" r="r" b="b"/>
              <a:pathLst>
                <a:path w="27333" h="34267" extrusionOk="0">
                  <a:moveTo>
                    <a:pt x="26100" y="617"/>
                  </a:moveTo>
                  <a:lnTo>
                    <a:pt x="26100" y="2231"/>
                  </a:lnTo>
                  <a:lnTo>
                    <a:pt x="25626" y="4699"/>
                  </a:lnTo>
                  <a:lnTo>
                    <a:pt x="25199" y="7309"/>
                  </a:lnTo>
                  <a:lnTo>
                    <a:pt x="24392" y="9825"/>
                  </a:lnTo>
                  <a:lnTo>
                    <a:pt x="26053" y="11723"/>
                  </a:lnTo>
                  <a:lnTo>
                    <a:pt x="27334" y="11723"/>
                  </a:lnTo>
                  <a:lnTo>
                    <a:pt x="24582" y="13622"/>
                  </a:lnTo>
                  <a:lnTo>
                    <a:pt x="21592" y="13954"/>
                  </a:lnTo>
                  <a:lnTo>
                    <a:pt x="20168" y="14951"/>
                  </a:lnTo>
                  <a:lnTo>
                    <a:pt x="19409" y="16090"/>
                  </a:lnTo>
                  <a:lnTo>
                    <a:pt x="19077" y="16422"/>
                  </a:lnTo>
                  <a:lnTo>
                    <a:pt x="19077" y="19270"/>
                  </a:lnTo>
                  <a:lnTo>
                    <a:pt x="21070" y="19270"/>
                  </a:lnTo>
                  <a:lnTo>
                    <a:pt x="21070" y="20172"/>
                  </a:lnTo>
                  <a:lnTo>
                    <a:pt x="20263" y="22687"/>
                  </a:lnTo>
                  <a:lnTo>
                    <a:pt x="17843" y="24918"/>
                  </a:lnTo>
                  <a:lnTo>
                    <a:pt x="15708" y="25820"/>
                  </a:lnTo>
                  <a:lnTo>
                    <a:pt x="12054" y="25440"/>
                  </a:lnTo>
                  <a:lnTo>
                    <a:pt x="9871" y="27955"/>
                  </a:lnTo>
                  <a:lnTo>
                    <a:pt x="7498" y="29047"/>
                  </a:lnTo>
                  <a:lnTo>
                    <a:pt x="7024" y="31657"/>
                  </a:lnTo>
                  <a:lnTo>
                    <a:pt x="4935" y="33129"/>
                  </a:lnTo>
                  <a:lnTo>
                    <a:pt x="1139" y="34268"/>
                  </a:lnTo>
                  <a:lnTo>
                    <a:pt x="285" y="31278"/>
                  </a:lnTo>
                  <a:lnTo>
                    <a:pt x="712" y="29949"/>
                  </a:lnTo>
                  <a:lnTo>
                    <a:pt x="3132" y="27101"/>
                  </a:lnTo>
                  <a:lnTo>
                    <a:pt x="1566" y="24823"/>
                  </a:lnTo>
                  <a:lnTo>
                    <a:pt x="0" y="22877"/>
                  </a:lnTo>
                  <a:lnTo>
                    <a:pt x="0" y="19744"/>
                  </a:lnTo>
                  <a:lnTo>
                    <a:pt x="0" y="16659"/>
                  </a:lnTo>
                  <a:lnTo>
                    <a:pt x="1851" y="11913"/>
                  </a:lnTo>
                  <a:lnTo>
                    <a:pt x="5742" y="14191"/>
                  </a:lnTo>
                  <a:lnTo>
                    <a:pt x="9159" y="13432"/>
                  </a:lnTo>
                  <a:lnTo>
                    <a:pt x="8305" y="10821"/>
                  </a:lnTo>
                  <a:lnTo>
                    <a:pt x="8305" y="8875"/>
                  </a:lnTo>
                  <a:lnTo>
                    <a:pt x="12481" y="6645"/>
                  </a:lnTo>
                  <a:lnTo>
                    <a:pt x="16277" y="3560"/>
                  </a:lnTo>
                  <a:lnTo>
                    <a:pt x="22494" y="759"/>
                  </a:lnTo>
                  <a:lnTo>
                    <a:pt x="25246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367439" y="516987"/>
              <a:ext cx="13619" cy="6170"/>
            </a:xfrm>
            <a:custGeom>
              <a:avLst/>
              <a:gdLst/>
              <a:ahLst/>
              <a:cxnLst/>
              <a:rect l="l" t="t" r="r" b="b"/>
              <a:pathLst>
                <a:path w="13619" h="6170" extrusionOk="0">
                  <a:moveTo>
                    <a:pt x="11579" y="1519"/>
                  </a:moveTo>
                  <a:lnTo>
                    <a:pt x="10867" y="2990"/>
                  </a:lnTo>
                  <a:lnTo>
                    <a:pt x="10392" y="4699"/>
                  </a:lnTo>
                  <a:lnTo>
                    <a:pt x="10392" y="6170"/>
                  </a:lnTo>
                  <a:lnTo>
                    <a:pt x="7355" y="6170"/>
                  </a:lnTo>
                  <a:lnTo>
                    <a:pt x="4603" y="5790"/>
                  </a:lnTo>
                  <a:lnTo>
                    <a:pt x="2990" y="5031"/>
                  </a:lnTo>
                  <a:lnTo>
                    <a:pt x="1708" y="3180"/>
                  </a:lnTo>
                  <a:lnTo>
                    <a:pt x="0" y="2611"/>
                  </a:lnTo>
                  <a:lnTo>
                    <a:pt x="474" y="902"/>
                  </a:lnTo>
                  <a:lnTo>
                    <a:pt x="2515" y="902"/>
                  </a:lnTo>
                  <a:lnTo>
                    <a:pt x="5552" y="570"/>
                  </a:lnTo>
                  <a:lnTo>
                    <a:pt x="10297" y="0"/>
                  </a:lnTo>
                  <a:lnTo>
                    <a:pt x="13287" y="617"/>
                  </a:lnTo>
                  <a:lnTo>
                    <a:pt x="13619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497606" y="444512"/>
              <a:ext cx="18649" cy="10916"/>
            </a:xfrm>
            <a:custGeom>
              <a:avLst/>
              <a:gdLst/>
              <a:ahLst/>
              <a:cxnLst/>
              <a:rect l="l" t="t" r="r" b="b"/>
              <a:pathLst>
                <a:path w="18649" h="10916" extrusionOk="0">
                  <a:moveTo>
                    <a:pt x="18033" y="10110"/>
                  </a:moveTo>
                  <a:lnTo>
                    <a:pt x="16325" y="10916"/>
                  </a:lnTo>
                  <a:lnTo>
                    <a:pt x="14331" y="10347"/>
                  </a:lnTo>
                  <a:lnTo>
                    <a:pt x="12955" y="9872"/>
                  </a:lnTo>
                  <a:lnTo>
                    <a:pt x="10630" y="9303"/>
                  </a:lnTo>
                  <a:lnTo>
                    <a:pt x="6644" y="9872"/>
                  </a:lnTo>
                  <a:lnTo>
                    <a:pt x="2942" y="9492"/>
                  </a:lnTo>
                  <a:lnTo>
                    <a:pt x="0" y="7926"/>
                  </a:lnTo>
                  <a:lnTo>
                    <a:pt x="0" y="4272"/>
                  </a:lnTo>
                  <a:lnTo>
                    <a:pt x="1091" y="0"/>
                  </a:lnTo>
                  <a:lnTo>
                    <a:pt x="3464" y="0"/>
                  </a:lnTo>
                  <a:lnTo>
                    <a:pt x="6359" y="2943"/>
                  </a:lnTo>
                  <a:lnTo>
                    <a:pt x="6691" y="5221"/>
                  </a:lnTo>
                  <a:lnTo>
                    <a:pt x="7640" y="7357"/>
                  </a:lnTo>
                  <a:lnTo>
                    <a:pt x="10630" y="7357"/>
                  </a:lnTo>
                  <a:lnTo>
                    <a:pt x="13667" y="7926"/>
                  </a:lnTo>
                  <a:lnTo>
                    <a:pt x="16942" y="7594"/>
                  </a:lnTo>
                  <a:lnTo>
                    <a:pt x="17985" y="8733"/>
                  </a:lnTo>
                  <a:lnTo>
                    <a:pt x="18650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495091" y="455713"/>
              <a:ext cx="6359" cy="5220"/>
            </a:xfrm>
            <a:custGeom>
              <a:avLst/>
              <a:gdLst/>
              <a:ahLst/>
              <a:cxnLst/>
              <a:rect l="l" t="t" r="r" b="b"/>
              <a:pathLst>
                <a:path w="6359" h="5220" extrusionOk="0">
                  <a:moveTo>
                    <a:pt x="6027" y="4414"/>
                  </a:moveTo>
                  <a:lnTo>
                    <a:pt x="4935" y="4889"/>
                  </a:lnTo>
                  <a:lnTo>
                    <a:pt x="1946" y="5221"/>
                  </a:lnTo>
                  <a:lnTo>
                    <a:pt x="0" y="3275"/>
                  </a:lnTo>
                  <a:lnTo>
                    <a:pt x="428" y="570"/>
                  </a:lnTo>
                  <a:lnTo>
                    <a:pt x="2420" y="0"/>
                  </a:lnTo>
                  <a:lnTo>
                    <a:pt x="4745" y="1044"/>
                  </a:lnTo>
                  <a:lnTo>
                    <a:pt x="6359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551087" y="852119"/>
              <a:ext cx="12195" cy="6881"/>
            </a:xfrm>
            <a:custGeom>
              <a:avLst/>
              <a:gdLst/>
              <a:ahLst/>
              <a:cxnLst/>
              <a:rect l="l" t="t" r="r" b="b"/>
              <a:pathLst>
                <a:path w="12195" h="6881" extrusionOk="0">
                  <a:moveTo>
                    <a:pt x="8257" y="1092"/>
                  </a:moveTo>
                  <a:lnTo>
                    <a:pt x="11911" y="2136"/>
                  </a:lnTo>
                  <a:lnTo>
                    <a:pt x="12196" y="3133"/>
                  </a:lnTo>
                  <a:lnTo>
                    <a:pt x="11104" y="4177"/>
                  </a:lnTo>
                  <a:lnTo>
                    <a:pt x="9301" y="6218"/>
                  </a:lnTo>
                  <a:lnTo>
                    <a:pt x="5694" y="6882"/>
                  </a:lnTo>
                  <a:lnTo>
                    <a:pt x="949" y="5506"/>
                  </a:lnTo>
                  <a:lnTo>
                    <a:pt x="0" y="4414"/>
                  </a:lnTo>
                  <a:lnTo>
                    <a:pt x="1091" y="2705"/>
                  </a:lnTo>
                  <a:lnTo>
                    <a:pt x="3274" y="1329"/>
                  </a:lnTo>
                  <a:lnTo>
                    <a:pt x="3986" y="1329"/>
                  </a:lnTo>
                  <a:lnTo>
                    <a:pt x="5457" y="664"/>
                  </a:lnTo>
                  <a:lnTo>
                    <a:pt x="5837" y="664"/>
                  </a:lnTo>
                  <a:lnTo>
                    <a:pt x="7308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446166" y="675417"/>
              <a:ext cx="14663" cy="15852"/>
            </a:xfrm>
            <a:custGeom>
              <a:avLst/>
              <a:gdLst/>
              <a:ahLst/>
              <a:cxnLst/>
              <a:rect l="l" t="t" r="r" b="b"/>
              <a:pathLst>
                <a:path w="14663" h="15852" extrusionOk="0">
                  <a:moveTo>
                    <a:pt x="12243" y="0"/>
                  </a:moveTo>
                  <a:lnTo>
                    <a:pt x="14663" y="1234"/>
                  </a:lnTo>
                  <a:lnTo>
                    <a:pt x="14663" y="4651"/>
                  </a:lnTo>
                  <a:lnTo>
                    <a:pt x="14331" y="7499"/>
                  </a:lnTo>
                  <a:lnTo>
                    <a:pt x="11342" y="11771"/>
                  </a:lnTo>
                  <a:lnTo>
                    <a:pt x="4982" y="14951"/>
                  </a:lnTo>
                  <a:lnTo>
                    <a:pt x="0" y="15852"/>
                  </a:lnTo>
                  <a:lnTo>
                    <a:pt x="1803" y="13005"/>
                  </a:lnTo>
                  <a:lnTo>
                    <a:pt x="5505" y="6787"/>
                  </a:lnTo>
                  <a:lnTo>
                    <a:pt x="9111" y="3038"/>
                  </a:lnTo>
                  <a:lnTo>
                    <a:pt x="12054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1" name="Google Shape;751;p3"/>
            <p:cNvSpPr/>
            <p:nvPr/>
          </p:nvSpPr>
          <p:spPr>
            <a:xfrm>
              <a:off x="4430410" y="612624"/>
              <a:ext cx="7071" cy="13004"/>
            </a:xfrm>
            <a:custGeom>
              <a:avLst/>
              <a:gdLst/>
              <a:ahLst/>
              <a:cxnLst/>
              <a:rect l="l" t="t" r="r" b="b"/>
              <a:pathLst>
                <a:path w="7071" h="13004" extrusionOk="0">
                  <a:moveTo>
                    <a:pt x="664" y="665"/>
                  </a:moveTo>
                  <a:lnTo>
                    <a:pt x="1329" y="665"/>
                  </a:lnTo>
                  <a:lnTo>
                    <a:pt x="2373" y="332"/>
                  </a:lnTo>
                  <a:lnTo>
                    <a:pt x="5173" y="0"/>
                  </a:lnTo>
                  <a:lnTo>
                    <a:pt x="6596" y="332"/>
                  </a:lnTo>
                  <a:lnTo>
                    <a:pt x="7071" y="5079"/>
                  </a:lnTo>
                  <a:lnTo>
                    <a:pt x="6312" y="8733"/>
                  </a:lnTo>
                  <a:lnTo>
                    <a:pt x="5457" y="12103"/>
                  </a:lnTo>
                  <a:lnTo>
                    <a:pt x="2326" y="13005"/>
                  </a:lnTo>
                  <a:lnTo>
                    <a:pt x="0" y="9398"/>
                  </a:lnTo>
                  <a:lnTo>
                    <a:pt x="0" y="3939"/>
                  </a:lnTo>
                  <a:lnTo>
                    <a:pt x="523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2" name="Google Shape;752;p3"/>
            <p:cNvSpPr/>
            <p:nvPr/>
          </p:nvSpPr>
          <p:spPr>
            <a:xfrm>
              <a:off x="4394440" y="602609"/>
              <a:ext cx="12907" cy="13147"/>
            </a:xfrm>
            <a:custGeom>
              <a:avLst/>
              <a:gdLst/>
              <a:ahLst/>
              <a:cxnLst/>
              <a:rect l="l" t="t" r="r" b="b"/>
              <a:pathLst>
                <a:path w="12907" h="13147" extrusionOk="0">
                  <a:moveTo>
                    <a:pt x="10345" y="570"/>
                  </a:moveTo>
                  <a:lnTo>
                    <a:pt x="10345" y="902"/>
                  </a:lnTo>
                  <a:lnTo>
                    <a:pt x="11010" y="2705"/>
                  </a:lnTo>
                  <a:lnTo>
                    <a:pt x="12907" y="6597"/>
                  </a:lnTo>
                  <a:lnTo>
                    <a:pt x="12386" y="10774"/>
                  </a:lnTo>
                  <a:lnTo>
                    <a:pt x="7118" y="13147"/>
                  </a:lnTo>
                  <a:lnTo>
                    <a:pt x="6454" y="11438"/>
                  </a:lnTo>
                  <a:lnTo>
                    <a:pt x="5220" y="7784"/>
                  </a:lnTo>
                  <a:lnTo>
                    <a:pt x="4224" y="5980"/>
                  </a:lnTo>
                  <a:lnTo>
                    <a:pt x="333" y="10157"/>
                  </a:lnTo>
                  <a:lnTo>
                    <a:pt x="0" y="8923"/>
                  </a:lnTo>
                  <a:lnTo>
                    <a:pt x="2658" y="3227"/>
                  </a:lnTo>
                  <a:lnTo>
                    <a:pt x="7403" y="1804"/>
                  </a:lnTo>
                  <a:lnTo>
                    <a:pt x="9111" y="570"/>
                  </a:lnTo>
                  <a:lnTo>
                    <a:pt x="98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3" name="Google Shape;753;p3"/>
            <p:cNvSpPr/>
            <p:nvPr/>
          </p:nvSpPr>
          <p:spPr>
            <a:xfrm>
              <a:off x="4408819" y="592215"/>
              <a:ext cx="10629" cy="14950"/>
            </a:xfrm>
            <a:custGeom>
              <a:avLst/>
              <a:gdLst/>
              <a:ahLst/>
              <a:cxnLst/>
              <a:rect l="l" t="t" r="r" b="b"/>
              <a:pathLst>
                <a:path w="10629" h="14950" extrusionOk="0">
                  <a:moveTo>
                    <a:pt x="9823" y="902"/>
                  </a:moveTo>
                  <a:lnTo>
                    <a:pt x="9823" y="1851"/>
                  </a:lnTo>
                  <a:lnTo>
                    <a:pt x="8305" y="5316"/>
                  </a:lnTo>
                  <a:lnTo>
                    <a:pt x="4698" y="10442"/>
                  </a:lnTo>
                  <a:lnTo>
                    <a:pt x="3179" y="14049"/>
                  </a:lnTo>
                  <a:lnTo>
                    <a:pt x="0" y="14951"/>
                  </a:lnTo>
                  <a:lnTo>
                    <a:pt x="474" y="11866"/>
                  </a:lnTo>
                  <a:lnTo>
                    <a:pt x="3369" y="8970"/>
                  </a:lnTo>
                  <a:lnTo>
                    <a:pt x="3796" y="6218"/>
                  </a:lnTo>
                  <a:lnTo>
                    <a:pt x="5647" y="3844"/>
                  </a:lnTo>
                  <a:lnTo>
                    <a:pt x="9586" y="570"/>
                  </a:lnTo>
                  <a:lnTo>
                    <a:pt x="1063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4" name="Google Shape;754;p3"/>
            <p:cNvSpPr/>
            <p:nvPr/>
          </p:nvSpPr>
          <p:spPr>
            <a:xfrm>
              <a:off x="4399660" y="567677"/>
              <a:ext cx="19409" cy="17133"/>
            </a:xfrm>
            <a:custGeom>
              <a:avLst/>
              <a:gdLst/>
              <a:ahLst/>
              <a:cxnLst/>
              <a:rect l="l" t="t" r="r" b="b"/>
              <a:pathLst>
                <a:path w="19409" h="17133" extrusionOk="0">
                  <a:moveTo>
                    <a:pt x="807" y="14951"/>
                  </a:moveTo>
                  <a:lnTo>
                    <a:pt x="4556" y="14951"/>
                  </a:lnTo>
                  <a:lnTo>
                    <a:pt x="7403" y="13859"/>
                  </a:lnTo>
                  <a:lnTo>
                    <a:pt x="8495" y="12008"/>
                  </a:lnTo>
                  <a:lnTo>
                    <a:pt x="7498" y="11438"/>
                  </a:lnTo>
                  <a:lnTo>
                    <a:pt x="7498" y="9967"/>
                  </a:lnTo>
                  <a:lnTo>
                    <a:pt x="8257" y="7594"/>
                  </a:lnTo>
                  <a:lnTo>
                    <a:pt x="6976" y="6692"/>
                  </a:lnTo>
                  <a:lnTo>
                    <a:pt x="3607" y="5221"/>
                  </a:lnTo>
                  <a:lnTo>
                    <a:pt x="3322" y="2610"/>
                  </a:lnTo>
                  <a:lnTo>
                    <a:pt x="5457" y="570"/>
                  </a:lnTo>
                  <a:lnTo>
                    <a:pt x="9254" y="0"/>
                  </a:lnTo>
                  <a:lnTo>
                    <a:pt x="9871" y="2041"/>
                  </a:lnTo>
                  <a:lnTo>
                    <a:pt x="10203" y="2278"/>
                  </a:lnTo>
                  <a:lnTo>
                    <a:pt x="10488" y="2610"/>
                  </a:lnTo>
                  <a:lnTo>
                    <a:pt x="13524" y="5601"/>
                  </a:lnTo>
                  <a:lnTo>
                    <a:pt x="15850" y="7641"/>
                  </a:lnTo>
                  <a:lnTo>
                    <a:pt x="16514" y="7974"/>
                  </a:lnTo>
                  <a:lnTo>
                    <a:pt x="18840" y="9682"/>
                  </a:lnTo>
                  <a:lnTo>
                    <a:pt x="19409" y="12625"/>
                  </a:lnTo>
                  <a:lnTo>
                    <a:pt x="16657" y="13527"/>
                  </a:lnTo>
                  <a:lnTo>
                    <a:pt x="14236" y="13527"/>
                  </a:lnTo>
                  <a:lnTo>
                    <a:pt x="12766" y="14998"/>
                  </a:lnTo>
                  <a:lnTo>
                    <a:pt x="8874" y="17134"/>
                  </a:lnTo>
                  <a:lnTo>
                    <a:pt x="3085" y="17134"/>
                  </a:lnTo>
                  <a:lnTo>
                    <a:pt x="0" y="15663"/>
                  </a:lnTo>
                  <a:lnTo>
                    <a:pt x="0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5" name="Google Shape;755;p3"/>
            <p:cNvSpPr/>
            <p:nvPr/>
          </p:nvSpPr>
          <p:spPr>
            <a:xfrm>
              <a:off x="4391118" y="515278"/>
              <a:ext cx="29895" cy="30613"/>
            </a:xfrm>
            <a:custGeom>
              <a:avLst/>
              <a:gdLst/>
              <a:ahLst/>
              <a:cxnLst/>
              <a:rect l="l" t="t" r="r" b="b"/>
              <a:pathLst>
                <a:path w="29895" h="30613" extrusionOk="0">
                  <a:moveTo>
                    <a:pt x="12148" y="522"/>
                  </a:moveTo>
                  <a:lnTo>
                    <a:pt x="12765" y="1092"/>
                  </a:lnTo>
                  <a:lnTo>
                    <a:pt x="15660" y="4319"/>
                  </a:lnTo>
                  <a:lnTo>
                    <a:pt x="16562" y="7499"/>
                  </a:lnTo>
                  <a:lnTo>
                    <a:pt x="16562" y="10537"/>
                  </a:lnTo>
                  <a:lnTo>
                    <a:pt x="19551" y="14049"/>
                  </a:lnTo>
                  <a:lnTo>
                    <a:pt x="20500" y="15188"/>
                  </a:lnTo>
                  <a:lnTo>
                    <a:pt x="20500" y="19934"/>
                  </a:lnTo>
                  <a:lnTo>
                    <a:pt x="22446" y="21643"/>
                  </a:lnTo>
                  <a:lnTo>
                    <a:pt x="25862" y="22260"/>
                  </a:lnTo>
                  <a:lnTo>
                    <a:pt x="29896" y="22592"/>
                  </a:lnTo>
                  <a:lnTo>
                    <a:pt x="28140" y="25440"/>
                  </a:lnTo>
                  <a:lnTo>
                    <a:pt x="26242" y="29522"/>
                  </a:lnTo>
                  <a:lnTo>
                    <a:pt x="22778" y="30613"/>
                  </a:lnTo>
                  <a:lnTo>
                    <a:pt x="22778" y="28003"/>
                  </a:lnTo>
                  <a:lnTo>
                    <a:pt x="22778" y="25725"/>
                  </a:lnTo>
                  <a:lnTo>
                    <a:pt x="18032" y="26626"/>
                  </a:lnTo>
                  <a:lnTo>
                    <a:pt x="13951" y="26626"/>
                  </a:lnTo>
                  <a:lnTo>
                    <a:pt x="11531" y="26626"/>
                  </a:lnTo>
                  <a:lnTo>
                    <a:pt x="11531" y="23779"/>
                  </a:lnTo>
                  <a:lnTo>
                    <a:pt x="8541" y="21168"/>
                  </a:lnTo>
                  <a:lnTo>
                    <a:pt x="6359" y="15615"/>
                  </a:lnTo>
                  <a:lnTo>
                    <a:pt x="2325" y="15615"/>
                  </a:lnTo>
                  <a:lnTo>
                    <a:pt x="0" y="14239"/>
                  </a:lnTo>
                  <a:lnTo>
                    <a:pt x="1566" y="9967"/>
                  </a:lnTo>
                  <a:lnTo>
                    <a:pt x="2990" y="8496"/>
                  </a:lnTo>
                  <a:lnTo>
                    <a:pt x="5125" y="6218"/>
                  </a:lnTo>
                  <a:lnTo>
                    <a:pt x="9348" y="10015"/>
                  </a:lnTo>
                  <a:lnTo>
                    <a:pt x="9823" y="7974"/>
                  </a:lnTo>
                  <a:lnTo>
                    <a:pt x="10630" y="3655"/>
                  </a:lnTo>
                  <a:lnTo>
                    <a:pt x="11484" y="570"/>
                  </a:lnTo>
                  <a:lnTo>
                    <a:pt x="114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6" name="Google Shape;756;p3"/>
            <p:cNvSpPr/>
            <p:nvPr/>
          </p:nvSpPr>
          <p:spPr>
            <a:xfrm>
              <a:off x="3278264" y="382811"/>
              <a:ext cx="12005" cy="6359"/>
            </a:xfrm>
            <a:custGeom>
              <a:avLst/>
              <a:gdLst/>
              <a:ahLst/>
              <a:cxnLst/>
              <a:rect l="l" t="t" r="r" b="b"/>
              <a:pathLst>
                <a:path w="12005" h="6359" extrusionOk="0">
                  <a:moveTo>
                    <a:pt x="3606" y="47"/>
                  </a:moveTo>
                  <a:lnTo>
                    <a:pt x="6548" y="47"/>
                  </a:lnTo>
                  <a:lnTo>
                    <a:pt x="11294" y="2041"/>
                  </a:lnTo>
                  <a:lnTo>
                    <a:pt x="12006" y="2895"/>
                  </a:lnTo>
                  <a:lnTo>
                    <a:pt x="11247" y="4461"/>
                  </a:lnTo>
                  <a:lnTo>
                    <a:pt x="7735" y="5933"/>
                  </a:lnTo>
                  <a:lnTo>
                    <a:pt x="4034" y="6360"/>
                  </a:lnTo>
                  <a:lnTo>
                    <a:pt x="759" y="6360"/>
                  </a:lnTo>
                  <a:lnTo>
                    <a:pt x="0" y="5506"/>
                  </a:lnTo>
                  <a:lnTo>
                    <a:pt x="427" y="4129"/>
                  </a:lnTo>
                  <a:lnTo>
                    <a:pt x="2230" y="1566"/>
                  </a:lnTo>
                  <a:lnTo>
                    <a:pt x="308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7" name="Google Shape;757;p3"/>
            <p:cNvSpPr/>
            <p:nvPr/>
          </p:nvSpPr>
          <p:spPr>
            <a:xfrm>
              <a:off x="1982189" y="650831"/>
              <a:ext cx="36160" cy="27053"/>
            </a:xfrm>
            <a:custGeom>
              <a:avLst/>
              <a:gdLst/>
              <a:ahLst/>
              <a:cxnLst/>
              <a:rect l="l" t="t" r="r" b="b"/>
              <a:pathLst>
                <a:path w="36160" h="27053" extrusionOk="0">
                  <a:moveTo>
                    <a:pt x="5457" y="2183"/>
                  </a:moveTo>
                  <a:lnTo>
                    <a:pt x="11104" y="1614"/>
                  </a:lnTo>
                  <a:lnTo>
                    <a:pt x="15850" y="1234"/>
                  </a:lnTo>
                  <a:lnTo>
                    <a:pt x="17606" y="617"/>
                  </a:lnTo>
                  <a:lnTo>
                    <a:pt x="22114" y="0"/>
                  </a:lnTo>
                  <a:lnTo>
                    <a:pt x="25578" y="2231"/>
                  </a:lnTo>
                  <a:lnTo>
                    <a:pt x="28141" y="3370"/>
                  </a:lnTo>
                  <a:lnTo>
                    <a:pt x="34167" y="4129"/>
                  </a:lnTo>
                  <a:lnTo>
                    <a:pt x="36161" y="7879"/>
                  </a:lnTo>
                  <a:lnTo>
                    <a:pt x="36161" y="13289"/>
                  </a:lnTo>
                  <a:lnTo>
                    <a:pt x="34404" y="18843"/>
                  </a:lnTo>
                  <a:lnTo>
                    <a:pt x="34404" y="24823"/>
                  </a:lnTo>
                  <a:lnTo>
                    <a:pt x="32601" y="27053"/>
                  </a:lnTo>
                  <a:lnTo>
                    <a:pt x="29422" y="23446"/>
                  </a:lnTo>
                  <a:lnTo>
                    <a:pt x="23585" y="23067"/>
                  </a:lnTo>
                  <a:lnTo>
                    <a:pt x="19551" y="18558"/>
                  </a:lnTo>
                  <a:lnTo>
                    <a:pt x="15850" y="13812"/>
                  </a:lnTo>
                  <a:lnTo>
                    <a:pt x="11721" y="12150"/>
                  </a:lnTo>
                  <a:lnTo>
                    <a:pt x="6454" y="11438"/>
                  </a:lnTo>
                  <a:lnTo>
                    <a:pt x="4176" y="9635"/>
                  </a:lnTo>
                  <a:lnTo>
                    <a:pt x="1898" y="8543"/>
                  </a:lnTo>
                  <a:lnTo>
                    <a:pt x="0" y="7357"/>
                  </a:lnTo>
                  <a:lnTo>
                    <a:pt x="2515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8" name="Google Shape;758;p3"/>
            <p:cNvSpPr/>
            <p:nvPr/>
          </p:nvSpPr>
          <p:spPr>
            <a:xfrm>
              <a:off x="554949" y="530087"/>
              <a:ext cx="7782" cy="15615"/>
            </a:xfrm>
            <a:custGeom>
              <a:avLst/>
              <a:gdLst/>
              <a:ahLst/>
              <a:cxnLst/>
              <a:rect l="l" t="t" r="r" b="b"/>
              <a:pathLst>
                <a:path w="7782" h="15615" extrusionOk="0">
                  <a:moveTo>
                    <a:pt x="6833" y="0"/>
                  </a:moveTo>
                  <a:lnTo>
                    <a:pt x="7213" y="0"/>
                  </a:lnTo>
                  <a:lnTo>
                    <a:pt x="7783" y="0"/>
                  </a:lnTo>
                  <a:lnTo>
                    <a:pt x="7783" y="759"/>
                  </a:lnTo>
                  <a:lnTo>
                    <a:pt x="6312" y="3702"/>
                  </a:lnTo>
                  <a:lnTo>
                    <a:pt x="5695" y="6170"/>
                  </a:lnTo>
                  <a:lnTo>
                    <a:pt x="5695" y="7926"/>
                  </a:lnTo>
                  <a:lnTo>
                    <a:pt x="4508" y="11059"/>
                  </a:lnTo>
                  <a:lnTo>
                    <a:pt x="2373" y="14049"/>
                  </a:lnTo>
                  <a:lnTo>
                    <a:pt x="1044" y="15615"/>
                  </a:lnTo>
                  <a:lnTo>
                    <a:pt x="0" y="14381"/>
                  </a:lnTo>
                  <a:lnTo>
                    <a:pt x="0" y="11249"/>
                  </a:lnTo>
                  <a:lnTo>
                    <a:pt x="1234" y="8496"/>
                  </a:lnTo>
                  <a:lnTo>
                    <a:pt x="2278" y="4319"/>
                  </a:lnTo>
                  <a:lnTo>
                    <a:pt x="3701" y="2610"/>
                  </a:lnTo>
                  <a:lnTo>
                    <a:pt x="5315" y="1092"/>
                  </a:lnTo>
                  <a:lnTo>
                    <a:pt x="6074" y="14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59" name="Google Shape;759;p3"/>
            <p:cNvSpPr/>
            <p:nvPr/>
          </p:nvSpPr>
          <p:spPr>
            <a:xfrm>
              <a:off x="549255" y="282475"/>
              <a:ext cx="48640" cy="65545"/>
            </a:xfrm>
            <a:custGeom>
              <a:avLst/>
              <a:gdLst/>
              <a:ahLst/>
              <a:cxnLst/>
              <a:rect l="l" t="t" r="r" b="b"/>
              <a:pathLst>
                <a:path w="48640" h="65545" extrusionOk="0">
                  <a:moveTo>
                    <a:pt x="46600" y="14808"/>
                  </a:moveTo>
                  <a:lnTo>
                    <a:pt x="48641" y="13479"/>
                  </a:lnTo>
                  <a:lnTo>
                    <a:pt x="48641" y="13812"/>
                  </a:lnTo>
                  <a:lnTo>
                    <a:pt x="46553" y="16707"/>
                  </a:lnTo>
                  <a:lnTo>
                    <a:pt x="44085" y="19887"/>
                  </a:lnTo>
                  <a:lnTo>
                    <a:pt x="41902" y="22070"/>
                  </a:lnTo>
                  <a:lnTo>
                    <a:pt x="39055" y="24348"/>
                  </a:lnTo>
                  <a:lnTo>
                    <a:pt x="39055" y="25962"/>
                  </a:lnTo>
                  <a:lnTo>
                    <a:pt x="37869" y="28952"/>
                  </a:lnTo>
                  <a:lnTo>
                    <a:pt x="35923" y="31325"/>
                  </a:lnTo>
                  <a:lnTo>
                    <a:pt x="33313" y="32607"/>
                  </a:lnTo>
                  <a:lnTo>
                    <a:pt x="31462" y="34505"/>
                  </a:lnTo>
                  <a:lnTo>
                    <a:pt x="29232" y="37495"/>
                  </a:lnTo>
                  <a:lnTo>
                    <a:pt x="27808" y="38919"/>
                  </a:lnTo>
                  <a:lnTo>
                    <a:pt x="27286" y="40485"/>
                  </a:lnTo>
                  <a:lnTo>
                    <a:pt x="21497" y="47890"/>
                  </a:lnTo>
                  <a:lnTo>
                    <a:pt x="21497" y="48174"/>
                  </a:lnTo>
                  <a:lnTo>
                    <a:pt x="16751" y="52921"/>
                  </a:lnTo>
                  <a:lnTo>
                    <a:pt x="16229" y="52921"/>
                  </a:lnTo>
                  <a:lnTo>
                    <a:pt x="14521" y="54724"/>
                  </a:lnTo>
                  <a:lnTo>
                    <a:pt x="13097" y="56148"/>
                  </a:lnTo>
                  <a:lnTo>
                    <a:pt x="11199" y="58141"/>
                  </a:lnTo>
                  <a:lnTo>
                    <a:pt x="9776" y="59613"/>
                  </a:lnTo>
                  <a:lnTo>
                    <a:pt x="6454" y="63078"/>
                  </a:lnTo>
                  <a:lnTo>
                    <a:pt x="2420" y="65546"/>
                  </a:lnTo>
                  <a:lnTo>
                    <a:pt x="0" y="65213"/>
                  </a:lnTo>
                  <a:lnTo>
                    <a:pt x="3132" y="61606"/>
                  </a:lnTo>
                  <a:lnTo>
                    <a:pt x="5884" y="58711"/>
                  </a:lnTo>
                  <a:lnTo>
                    <a:pt x="5220" y="58331"/>
                  </a:lnTo>
                  <a:lnTo>
                    <a:pt x="7403" y="53585"/>
                  </a:lnTo>
                  <a:lnTo>
                    <a:pt x="10914" y="47225"/>
                  </a:lnTo>
                  <a:lnTo>
                    <a:pt x="14046" y="44377"/>
                  </a:lnTo>
                  <a:lnTo>
                    <a:pt x="19171" y="41577"/>
                  </a:lnTo>
                  <a:lnTo>
                    <a:pt x="24249" y="38112"/>
                  </a:lnTo>
                  <a:lnTo>
                    <a:pt x="27049" y="35217"/>
                  </a:lnTo>
                  <a:lnTo>
                    <a:pt x="23964" y="37305"/>
                  </a:lnTo>
                  <a:lnTo>
                    <a:pt x="20548" y="40106"/>
                  </a:lnTo>
                  <a:lnTo>
                    <a:pt x="18033" y="41008"/>
                  </a:lnTo>
                  <a:lnTo>
                    <a:pt x="15945" y="40723"/>
                  </a:lnTo>
                  <a:lnTo>
                    <a:pt x="15945" y="39062"/>
                  </a:lnTo>
                  <a:lnTo>
                    <a:pt x="18080" y="35217"/>
                  </a:lnTo>
                  <a:lnTo>
                    <a:pt x="16562" y="33983"/>
                  </a:lnTo>
                  <a:lnTo>
                    <a:pt x="16562" y="31468"/>
                  </a:lnTo>
                  <a:lnTo>
                    <a:pt x="17795" y="31468"/>
                  </a:lnTo>
                  <a:lnTo>
                    <a:pt x="21829" y="28762"/>
                  </a:lnTo>
                  <a:lnTo>
                    <a:pt x="22256" y="26579"/>
                  </a:lnTo>
                  <a:lnTo>
                    <a:pt x="25436" y="25345"/>
                  </a:lnTo>
                  <a:lnTo>
                    <a:pt x="28805" y="22307"/>
                  </a:lnTo>
                  <a:lnTo>
                    <a:pt x="28378" y="20361"/>
                  </a:lnTo>
                  <a:lnTo>
                    <a:pt x="29137" y="18178"/>
                  </a:lnTo>
                  <a:lnTo>
                    <a:pt x="31605" y="14001"/>
                  </a:lnTo>
                  <a:lnTo>
                    <a:pt x="31225" y="12672"/>
                  </a:lnTo>
                  <a:lnTo>
                    <a:pt x="29896" y="10584"/>
                  </a:lnTo>
                  <a:lnTo>
                    <a:pt x="30703" y="8401"/>
                  </a:lnTo>
                  <a:lnTo>
                    <a:pt x="33882" y="6597"/>
                  </a:lnTo>
                  <a:lnTo>
                    <a:pt x="35828" y="4367"/>
                  </a:lnTo>
                  <a:lnTo>
                    <a:pt x="40004" y="1424"/>
                  </a:lnTo>
                  <a:lnTo>
                    <a:pt x="43468" y="0"/>
                  </a:lnTo>
                  <a:lnTo>
                    <a:pt x="42377" y="2753"/>
                  </a:lnTo>
                  <a:lnTo>
                    <a:pt x="42377" y="3749"/>
                  </a:lnTo>
                  <a:lnTo>
                    <a:pt x="45224" y="5031"/>
                  </a:lnTo>
                  <a:lnTo>
                    <a:pt x="45841" y="6407"/>
                  </a:lnTo>
                  <a:lnTo>
                    <a:pt x="46221" y="8733"/>
                  </a:lnTo>
                  <a:lnTo>
                    <a:pt x="44654" y="11011"/>
                  </a:lnTo>
                  <a:lnTo>
                    <a:pt x="44654" y="13289"/>
                  </a:lnTo>
                  <a:lnTo>
                    <a:pt x="46410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0" name="Google Shape;760;p3"/>
            <p:cNvSpPr/>
            <p:nvPr/>
          </p:nvSpPr>
          <p:spPr>
            <a:xfrm>
              <a:off x="595570" y="256134"/>
              <a:ext cx="58796" cy="52635"/>
            </a:xfrm>
            <a:custGeom>
              <a:avLst/>
              <a:gdLst/>
              <a:ahLst/>
              <a:cxnLst/>
              <a:rect l="l" t="t" r="r" b="b"/>
              <a:pathLst>
                <a:path w="58796" h="52635" extrusionOk="0">
                  <a:moveTo>
                    <a:pt x="24059" y="26579"/>
                  </a:moveTo>
                  <a:lnTo>
                    <a:pt x="22636" y="27006"/>
                  </a:lnTo>
                  <a:lnTo>
                    <a:pt x="23443" y="25867"/>
                  </a:lnTo>
                  <a:lnTo>
                    <a:pt x="27476" y="20124"/>
                  </a:lnTo>
                  <a:lnTo>
                    <a:pt x="27713" y="19554"/>
                  </a:lnTo>
                  <a:lnTo>
                    <a:pt x="29517" y="16042"/>
                  </a:lnTo>
                  <a:lnTo>
                    <a:pt x="32269" y="12625"/>
                  </a:lnTo>
                  <a:lnTo>
                    <a:pt x="35543" y="9303"/>
                  </a:lnTo>
                  <a:lnTo>
                    <a:pt x="37442" y="7072"/>
                  </a:lnTo>
                  <a:lnTo>
                    <a:pt x="39672" y="4841"/>
                  </a:lnTo>
                  <a:lnTo>
                    <a:pt x="44417" y="902"/>
                  </a:lnTo>
                  <a:lnTo>
                    <a:pt x="47027" y="0"/>
                  </a:lnTo>
                  <a:lnTo>
                    <a:pt x="50017" y="0"/>
                  </a:lnTo>
                  <a:lnTo>
                    <a:pt x="52959" y="427"/>
                  </a:lnTo>
                  <a:lnTo>
                    <a:pt x="55617" y="807"/>
                  </a:lnTo>
                  <a:lnTo>
                    <a:pt x="57040" y="1376"/>
                  </a:lnTo>
                  <a:lnTo>
                    <a:pt x="58796" y="2231"/>
                  </a:lnTo>
                  <a:lnTo>
                    <a:pt x="56756" y="5601"/>
                  </a:lnTo>
                  <a:lnTo>
                    <a:pt x="55854" y="9255"/>
                  </a:lnTo>
                  <a:lnTo>
                    <a:pt x="54857" y="12625"/>
                  </a:lnTo>
                  <a:lnTo>
                    <a:pt x="53861" y="15615"/>
                  </a:lnTo>
                  <a:lnTo>
                    <a:pt x="50681" y="20361"/>
                  </a:lnTo>
                  <a:lnTo>
                    <a:pt x="47739" y="23969"/>
                  </a:lnTo>
                  <a:lnTo>
                    <a:pt x="47217" y="25535"/>
                  </a:lnTo>
                  <a:lnTo>
                    <a:pt x="44797" y="29379"/>
                  </a:lnTo>
                  <a:lnTo>
                    <a:pt x="43468" y="31040"/>
                  </a:lnTo>
                  <a:lnTo>
                    <a:pt x="43800" y="30091"/>
                  </a:lnTo>
                  <a:lnTo>
                    <a:pt x="44750" y="27718"/>
                  </a:lnTo>
                  <a:lnTo>
                    <a:pt x="45746" y="25345"/>
                  </a:lnTo>
                  <a:lnTo>
                    <a:pt x="47075" y="22640"/>
                  </a:lnTo>
                  <a:lnTo>
                    <a:pt x="48641" y="19697"/>
                  </a:lnTo>
                  <a:lnTo>
                    <a:pt x="49068" y="17893"/>
                  </a:lnTo>
                  <a:lnTo>
                    <a:pt x="50586" y="14713"/>
                  </a:lnTo>
                  <a:lnTo>
                    <a:pt x="52674" y="11201"/>
                  </a:lnTo>
                  <a:lnTo>
                    <a:pt x="53766" y="9492"/>
                  </a:lnTo>
                  <a:lnTo>
                    <a:pt x="55332" y="6550"/>
                  </a:lnTo>
                  <a:lnTo>
                    <a:pt x="53956" y="6550"/>
                  </a:lnTo>
                  <a:lnTo>
                    <a:pt x="51109" y="9065"/>
                  </a:lnTo>
                  <a:lnTo>
                    <a:pt x="49922" y="9065"/>
                  </a:lnTo>
                  <a:lnTo>
                    <a:pt x="46600" y="12388"/>
                  </a:lnTo>
                  <a:lnTo>
                    <a:pt x="43421" y="17134"/>
                  </a:lnTo>
                  <a:lnTo>
                    <a:pt x="41618" y="20646"/>
                  </a:lnTo>
                  <a:lnTo>
                    <a:pt x="42377" y="22260"/>
                  </a:lnTo>
                  <a:lnTo>
                    <a:pt x="41380" y="24633"/>
                  </a:lnTo>
                  <a:lnTo>
                    <a:pt x="40526" y="25535"/>
                  </a:lnTo>
                  <a:lnTo>
                    <a:pt x="40526" y="28667"/>
                  </a:lnTo>
                  <a:lnTo>
                    <a:pt x="38913" y="31942"/>
                  </a:lnTo>
                  <a:lnTo>
                    <a:pt x="38011" y="33983"/>
                  </a:lnTo>
                  <a:lnTo>
                    <a:pt x="36682" y="32891"/>
                  </a:lnTo>
                  <a:lnTo>
                    <a:pt x="33883" y="34031"/>
                  </a:lnTo>
                  <a:lnTo>
                    <a:pt x="32364" y="35217"/>
                  </a:lnTo>
                  <a:lnTo>
                    <a:pt x="32791" y="36499"/>
                  </a:lnTo>
                  <a:lnTo>
                    <a:pt x="33266" y="38065"/>
                  </a:lnTo>
                  <a:lnTo>
                    <a:pt x="30228" y="41197"/>
                  </a:lnTo>
                  <a:lnTo>
                    <a:pt x="27476" y="41197"/>
                  </a:lnTo>
                  <a:lnTo>
                    <a:pt x="26575" y="40058"/>
                  </a:lnTo>
                  <a:lnTo>
                    <a:pt x="25720" y="38919"/>
                  </a:lnTo>
                  <a:lnTo>
                    <a:pt x="22636" y="42004"/>
                  </a:lnTo>
                  <a:lnTo>
                    <a:pt x="19077" y="46086"/>
                  </a:lnTo>
                  <a:lnTo>
                    <a:pt x="17368" y="47083"/>
                  </a:lnTo>
                  <a:lnTo>
                    <a:pt x="17368" y="43950"/>
                  </a:lnTo>
                  <a:lnTo>
                    <a:pt x="13477" y="46561"/>
                  </a:lnTo>
                  <a:lnTo>
                    <a:pt x="10108" y="48602"/>
                  </a:lnTo>
                  <a:lnTo>
                    <a:pt x="6454" y="50975"/>
                  </a:lnTo>
                  <a:lnTo>
                    <a:pt x="3844" y="52636"/>
                  </a:lnTo>
                  <a:lnTo>
                    <a:pt x="902" y="52636"/>
                  </a:lnTo>
                  <a:lnTo>
                    <a:pt x="0" y="51876"/>
                  </a:lnTo>
                  <a:lnTo>
                    <a:pt x="759" y="49693"/>
                  </a:lnTo>
                  <a:lnTo>
                    <a:pt x="2942" y="48127"/>
                  </a:lnTo>
                  <a:lnTo>
                    <a:pt x="5979" y="44994"/>
                  </a:lnTo>
                  <a:lnTo>
                    <a:pt x="8020" y="43665"/>
                  </a:lnTo>
                  <a:lnTo>
                    <a:pt x="8827" y="42526"/>
                  </a:lnTo>
                  <a:lnTo>
                    <a:pt x="10535" y="41102"/>
                  </a:lnTo>
                  <a:lnTo>
                    <a:pt x="12955" y="38919"/>
                  </a:lnTo>
                  <a:lnTo>
                    <a:pt x="14948" y="38302"/>
                  </a:lnTo>
                  <a:lnTo>
                    <a:pt x="17653" y="38967"/>
                  </a:lnTo>
                  <a:lnTo>
                    <a:pt x="20500" y="37448"/>
                  </a:lnTo>
                  <a:lnTo>
                    <a:pt x="19599" y="36688"/>
                  </a:lnTo>
                  <a:lnTo>
                    <a:pt x="19172" y="35027"/>
                  </a:lnTo>
                  <a:lnTo>
                    <a:pt x="20500" y="32654"/>
                  </a:lnTo>
                  <a:lnTo>
                    <a:pt x="23110" y="31800"/>
                  </a:lnTo>
                  <a:lnTo>
                    <a:pt x="25720" y="31135"/>
                  </a:lnTo>
                  <a:lnTo>
                    <a:pt x="29327" y="29142"/>
                  </a:lnTo>
                  <a:lnTo>
                    <a:pt x="27002" y="29142"/>
                  </a:lnTo>
                  <a:lnTo>
                    <a:pt x="22683" y="30423"/>
                  </a:lnTo>
                  <a:lnTo>
                    <a:pt x="22921" y="288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1" name="Google Shape;761;p3"/>
            <p:cNvSpPr/>
            <p:nvPr/>
          </p:nvSpPr>
          <p:spPr>
            <a:xfrm>
              <a:off x="567762" y="316838"/>
              <a:ext cx="34926" cy="38349"/>
            </a:xfrm>
            <a:custGeom>
              <a:avLst/>
              <a:gdLst/>
              <a:ahLst/>
              <a:cxnLst/>
              <a:rect l="l" t="t" r="r" b="b"/>
              <a:pathLst>
                <a:path w="34926" h="38349" extrusionOk="0">
                  <a:moveTo>
                    <a:pt x="18697" y="13337"/>
                  </a:moveTo>
                  <a:lnTo>
                    <a:pt x="19077" y="11866"/>
                  </a:lnTo>
                  <a:lnTo>
                    <a:pt x="16751" y="11866"/>
                  </a:lnTo>
                  <a:lnTo>
                    <a:pt x="18365" y="8781"/>
                  </a:lnTo>
                  <a:lnTo>
                    <a:pt x="17084" y="7357"/>
                  </a:lnTo>
                  <a:lnTo>
                    <a:pt x="20168" y="3512"/>
                  </a:lnTo>
                  <a:lnTo>
                    <a:pt x="23015" y="1614"/>
                  </a:lnTo>
                  <a:lnTo>
                    <a:pt x="25008" y="1282"/>
                  </a:lnTo>
                  <a:lnTo>
                    <a:pt x="27619" y="1282"/>
                  </a:lnTo>
                  <a:lnTo>
                    <a:pt x="30228" y="0"/>
                  </a:lnTo>
                  <a:lnTo>
                    <a:pt x="30228" y="3322"/>
                  </a:lnTo>
                  <a:lnTo>
                    <a:pt x="29042" y="7309"/>
                  </a:lnTo>
                  <a:lnTo>
                    <a:pt x="30750" y="7309"/>
                  </a:lnTo>
                  <a:lnTo>
                    <a:pt x="34926" y="6882"/>
                  </a:lnTo>
                  <a:lnTo>
                    <a:pt x="28425" y="14666"/>
                  </a:lnTo>
                  <a:lnTo>
                    <a:pt x="27191" y="14666"/>
                  </a:lnTo>
                  <a:lnTo>
                    <a:pt x="23870" y="13574"/>
                  </a:lnTo>
                  <a:lnTo>
                    <a:pt x="20310" y="19032"/>
                  </a:lnTo>
                  <a:lnTo>
                    <a:pt x="16751" y="23067"/>
                  </a:lnTo>
                  <a:lnTo>
                    <a:pt x="12908" y="27481"/>
                  </a:lnTo>
                  <a:lnTo>
                    <a:pt x="11531" y="28905"/>
                  </a:lnTo>
                  <a:lnTo>
                    <a:pt x="8969" y="31230"/>
                  </a:lnTo>
                  <a:lnTo>
                    <a:pt x="5078" y="34980"/>
                  </a:lnTo>
                  <a:lnTo>
                    <a:pt x="1186" y="38350"/>
                  </a:lnTo>
                  <a:lnTo>
                    <a:pt x="5078" y="32085"/>
                  </a:lnTo>
                  <a:lnTo>
                    <a:pt x="4745" y="29996"/>
                  </a:lnTo>
                  <a:lnTo>
                    <a:pt x="0" y="34268"/>
                  </a:lnTo>
                  <a:lnTo>
                    <a:pt x="1234" y="30139"/>
                  </a:lnTo>
                  <a:lnTo>
                    <a:pt x="4223" y="26626"/>
                  </a:lnTo>
                  <a:lnTo>
                    <a:pt x="7735" y="22212"/>
                  </a:lnTo>
                  <a:lnTo>
                    <a:pt x="10298" y="23209"/>
                  </a:lnTo>
                  <a:lnTo>
                    <a:pt x="17368" y="18463"/>
                  </a:lnTo>
                  <a:lnTo>
                    <a:pt x="18744" y="16659"/>
                  </a:lnTo>
                  <a:lnTo>
                    <a:pt x="15328" y="18843"/>
                  </a:lnTo>
                  <a:lnTo>
                    <a:pt x="14379" y="17656"/>
                  </a:lnTo>
                  <a:lnTo>
                    <a:pt x="15138" y="15520"/>
                  </a:lnTo>
                  <a:lnTo>
                    <a:pt x="15138" y="14476"/>
                  </a:lnTo>
                  <a:lnTo>
                    <a:pt x="15375" y="144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2" name="Google Shape;762;p3"/>
            <p:cNvSpPr/>
            <p:nvPr/>
          </p:nvSpPr>
          <p:spPr>
            <a:xfrm>
              <a:off x="595001" y="308912"/>
              <a:ext cx="36397" cy="31894"/>
            </a:xfrm>
            <a:custGeom>
              <a:avLst/>
              <a:gdLst/>
              <a:ahLst/>
              <a:cxnLst/>
              <a:rect l="l" t="t" r="r" b="b"/>
              <a:pathLst>
                <a:path w="36397" h="31894" extrusionOk="0">
                  <a:moveTo>
                    <a:pt x="15185" y="9682"/>
                  </a:moveTo>
                  <a:lnTo>
                    <a:pt x="15992" y="8164"/>
                  </a:lnTo>
                  <a:lnTo>
                    <a:pt x="15992" y="7499"/>
                  </a:lnTo>
                  <a:lnTo>
                    <a:pt x="15565" y="6170"/>
                  </a:lnTo>
                  <a:lnTo>
                    <a:pt x="14996" y="4699"/>
                  </a:lnTo>
                  <a:lnTo>
                    <a:pt x="15660" y="1899"/>
                  </a:lnTo>
                  <a:lnTo>
                    <a:pt x="17226" y="617"/>
                  </a:lnTo>
                  <a:lnTo>
                    <a:pt x="19931" y="0"/>
                  </a:lnTo>
                  <a:lnTo>
                    <a:pt x="22968" y="1661"/>
                  </a:lnTo>
                  <a:lnTo>
                    <a:pt x="26622" y="3797"/>
                  </a:lnTo>
                  <a:lnTo>
                    <a:pt x="28852" y="5743"/>
                  </a:lnTo>
                  <a:lnTo>
                    <a:pt x="30039" y="5743"/>
                  </a:lnTo>
                  <a:lnTo>
                    <a:pt x="33028" y="6123"/>
                  </a:lnTo>
                  <a:lnTo>
                    <a:pt x="35259" y="7357"/>
                  </a:lnTo>
                  <a:lnTo>
                    <a:pt x="36398" y="7879"/>
                  </a:lnTo>
                  <a:lnTo>
                    <a:pt x="35733" y="11059"/>
                  </a:lnTo>
                  <a:lnTo>
                    <a:pt x="34452" y="13147"/>
                  </a:lnTo>
                  <a:lnTo>
                    <a:pt x="32744" y="15188"/>
                  </a:lnTo>
                  <a:lnTo>
                    <a:pt x="31462" y="16232"/>
                  </a:lnTo>
                  <a:lnTo>
                    <a:pt x="27808" y="19649"/>
                  </a:lnTo>
                  <a:lnTo>
                    <a:pt x="25388" y="22592"/>
                  </a:lnTo>
                  <a:lnTo>
                    <a:pt x="23775" y="24253"/>
                  </a:lnTo>
                  <a:lnTo>
                    <a:pt x="22588" y="24253"/>
                  </a:lnTo>
                  <a:lnTo>
                    <a:pt x="23253" y="22070"/>
                  </a:lnTo>
                  <a:lnTo>
                    <a:pt x="23680" y="19460"/>
                  </a:lnTo>
                  <a:lnTo>
                    <a:pt x="24629" y="16707"/>
                  </a:lnTo>
                  <a:lnTo>
                    <a:pt x="24202" y="14001"/>
                  </a:lnTo>
                  <a:lnTo>
                    <a:pt x="23015" y="14239"/>
                  </a:lnTo>
                  <a:lnTo>
                    <a:pt x="19172" y="17846"/>
                  </a:lnTo>
                  <a:lnTo>
                    <a:pt x="19172" y="20124"/>
                  </a:lnTo>
                  <a:lnTo>
                    <a:pt x="18080" y="23019"/>
                  </a:lnTo>
                  <a:lnTo>
                    <a:pt x="17795" y="25108"/>
                  </a:lnTo>
                  <a:lnTo>
                    <a:pt x="16562" y="26721"/>
                  </a:lnTo>
                  <a:lnTo>
                    <a:pt x="14948" y="28762"/>
                  </a:lnTo>
                  <a:lnTo>
                    <a:pt x="11958" y="31895"/>
                  </a:lnTo>
                  <a:lnTo>
                    <a:pt x="9871" y="31895"/>
                  </a:lnTo>
                  <a:lnTo>
                    <a:pt x="7735" y="30186"/>
                  </a:lnTo>
                  <a:lnTo>
                    <a:pt x="3986" y="31325"/>
                  </a:lnTo>
                  <a:lnTo>
                    <a:pt x="0" y="31325"/>
                  </a:lnTo>
                  <a:lnTo>
                    <a:pt x="3227" y="26247"/>
                  </a:lnTo>
                  <a:lnTo>
                    <a:pt x="7877" y="20789"/>
                  </a:lnTo>
                  <a:lnTo>
                    <a:pt x="11626" y="16042"/>
                  </a:lnTo>
                  <a:lnTo>
                    <a:pt x="14094" y="13479"/>
                  </a:lnTo>
                  <a:lnTo>
                    <a:pt x="15280" y="12293"/>
                  </a:lnTo>
                  <a:lnTo>
                    <a:pt x="15280" y="12055"/>
                  </a:lnTo>
                  <a:lnTo>
                    <a:pt x="15565" y="11486"/>
                  </a:lnTo>
                  <a:lnTo>
                    <a:pt x="13857" y="12103"/>
                  </a:lnTo>
                  <a:lnTo>
                    <a:pt x="12101" y="11866"/>
                  </a:lnTo>
                  <a:lnTo>
                    <a:pt x="12101" y="10347"/>
                  </a:lnTo>
                  <a:lnTo>
                    <a:pt x="12955" y="9445"/>
                  </a:lnTo>
                  <a:lnTo>
                    <a:pt x="13857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3" name="Google Shape;763;p3"/>
            <p:cNvSpPr/>
            <p:nvPr/>
          </p:nvSpPr>
          <p:spPr>
            <a:xfrm>
              <a:off x="618680" y="326283"/>
              <a:ext cx="12005" cy="14096"/>
            </a:xfrm>
            <a:custGeom>
              <a:avLst/>
              <a:gdLst/>
              <a:ahLst/>
              <a:cxnLst/>
              <a:rect l="l" t="t" r="r" b="b"/>
              <a:pathLst>
                <a:path w="12005" h="14096" extrusionOk="0">
                  <a:moveTo>
                    <a:pt x="11484" y="1471"/>
                  </a:moveTo>
                  <a:lnTo>
                    <a:pt x="12006" y="1471"/>
                  </a:lnTo>
                  <a:lnTo>
                    <a:pt x="11769" y="1471"/>
                  </a:lnTo>
                  <a:lnTo>
                    <a:pt x="11199" y="2753"/>
                  </a:lnTo>
                  <a:lnTo>
                    <a:pt x="10298" y="5173"/>
                  </a:lnTo>
                  <a:lnTo>
                    <a:pt x="9254" y="7641"/>
                  </a:lnTo>
                  <a:lnTo>
                    <a:pt x="8400" y="11438"/>
                  </a:lnTo>
                  <a:lnTo>
                    <a:pt x="7023" y="12530"/>
                  </a:lnTo>
                  <a:lnTo>
                    <a:pt x="4983" y="12862"/>
                  </a:lnTo>
                  <a:lnTo>
                    <a:pt x="4556" y="11913"/>
                  </a:lnTo>
                  <a:lnTo>
                    <a:pt x="2136" y="14096"/>
                  </a:lnTo>
                  <a:lnTo>
                    <a:pt x="0" y="13812"/>
                  </a:lnTo>
                  <a:lnTo>
                    <a:pt x="854" y="10821"/>
                  </a:lnTo>
                  <a:lnTo>
                    <a:pt x="2990" y="7831"/>
                  </a:lnTo>
                  <a:lnTo>
                    <a:pt x="6074" y="4604"/>
                  </a:lnTo>
                  <a:lnTo>
                    <a:pt x="8494" y="1756"/>
                  </a:lnTo>
                  <a:lnTo>
                    <a:pt x="10155" y="0"/>
                  </a:lnTo>
                  <a:lnTo>
                    <a:pt x="1105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4" name="Google Shape;764;p3"/>
            <p:cNvSpPr/>
            <p:nvPr/>
          </p:nvSpPr>
          <p:spPr>
            <a:xfrm>
              <a:off x="604444" y="343607"/>
              <a:ext cx="12860" cy="8638"/>
            </a:xfrm>
            <a:custGeom>
              <a:avLst/>
              <a:gdLst/>
              <a:ahLst/>
              <a:cxnLst/>
              <a:rect l="l" t="t" r="r" b="b"/>
              <a:pathLst>
                <a:path w="12860" h="8638" extrusionOk="0">
                  <a:moveTo>
                    <a:pt x="11389" y="2088"/>
                  </a:moveTo>
                  <a:lnTo>
                    <a:pt x="12860" y="2658"/>
                  </a:lnTo>
                  <a:lnTo>
                    <a:pt x="9016" y="6028"/>
                  </a:lnTo>
                  <a:lnTo>
                    <a:pt x="7308" y="7831"/>
                  </a:lnTo>
                  <a:lnTo>
                    <a:pt x="5884" y="8258"/>
                  </a:lnTo>
                  <a:lnTo>
                    <a:pt x="4176" y="8638"/>
                  </a:lnTo>
                  <a:lnTo>
                    <a:pt x="3654" y="7309"/>
                  </a:lnTo>
                  <a:lnTo>
                    <a:pt x="2136" y="6123"/>
                  </a:lnTo>
                  <a:lnTo>
                    <a:pt x="0" y="5458"/>
                  </a:lnTo>
                  <a:lnTo>
                    <a:pt x="997" y="2658"/>
                  </a:lnTo>
                  <a:lnTo>
                    <a:pt x="4366" y="475"/>
                  </a:lnTo>
                  <a:lnTo>
                    <a:pt x="8210" y="0"/>
                  </a:lnTo>
                  <a:lnTo>
                    <a:pt x="10535" y="0"/>
                  </a:lnTo>
                  <a:lnTo>
                    <a:pt x="11864" y="807"/>
                  </a:lnTo>
                  <a:lnTo>
                    <a:pt x="11864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5" name="Google Shape;765;p3"/>
            <p:cNvSpPr/>
            <p:nvPr/>
          </p:nvSpPr>
          <p:spPr>
            <a:xfrm>
              <a:off x="622904" y="346360"/>
              <a:ext cx="6880" cy="12292"/>
            </a:xfrm>
            <a:custGeom>
              <a:avLst/>
              <a:gdLst/>
              <a:ahLst/>
              <a:cxnLst/>
              <a:rect l="l" t="t" r="r" b="b"/>
              <a:pathLst>
                <a:path w="6880" h="12292" extrusionOk="0">
                  <a:moveTo>
                    <a:pt x="6596" y="6455"/>
                  </a:moveTo>
                  <a:lnTo>
                    <a:pt x="6169" y="7689"/>
                  </a:lnTo>
                  <a:lnTo>
                    <a:pt x="6169" y="9065"/>
                  </a:lnTo>
                  <a:lnTo>
                    <a:pt x="6169" y="10679"/>
                  </a:lnTo>
                  <a:lnTo>
                    <a:pt x="5030" y="10679"/>
                  </a:lnTo>
                  <a:lnTo>
                    <a:pt x="2088" y="11676"/>
                  </a:lnTo>
                  <a:lnTo>
                    <a:pt x="2088" y="12293"/>
                  </a:lnTo>
                  <a:lnTo>
                    <a:pt x="1139" y="12293"/>
                  </a:lnTo>
                  <a:lnTo>
                    <a:pt x="1139" y="10299"/>
                  </a:lnTo>
                  <a:lnTo>
                    <a:pt x="285" y="8923"/>
                  </a:lnTo>
                  <a:lnTo>
                    <a:pt x="0" y="7499"/>
                  </a:lnTo>
                  <a:lnTo>
                    <a:pt x="949" y="4984"/>
                  </a:lnTo>
                  <a:lnTo>
                    <a:pt x="2515" y="2943"/>
                  </a:lnTo>
                  <a:lnTo>
                    <a:pt x="4508" y="570"/>
                  </a:lnTo>
                  <a:lnTo>
                    <a:pt x="5030" y="0"/>
                  </a:lnTo>
                  <a:lnTo>
                    <a:pt x="5030" y="1234"/>
                  </a:lnTo>
                  <a:lnTo>
                    <a:pt x="5030" y="2895"/>
                  </a:lnTo>
                  <a:lnTo>
                    <a:pt x="5410" y="3939"/>
                  </a:lnTo>
                  <a:lnTo>
                    <a:pt x="6881" y="4509"/>
                  </a:lnTo>
                  <a:lnTo>
                    <a:pt x="6881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6" name="Google Shape;766;p3"/>
            <p:cNvSpPr/>
            <p:nvPr/>
          </p:nvSpPr>
          <p:spPr>
            <a:xfrm>
              <a:off x="576114" y="244505"/>
              <a:ext cx="53481" cy="43238"/>
            </a:xfrm>
            <a:custGeom>
              <a:avLst/>
              <a:gdLst/>
              <a:ahLst/>
              <a:cxnLst/>
              <a:rect l="l" t="t" r="r" b="b"/>
              <a:pathLst>
                <a:path w="53481" h="43238" extrusionOk="0">
                  <a:moveTo>
                    <a:pt x="52105" y="14476"/>
                  </a:moveTo>
                  <a:lnTo>
                    <a:pt x="53481" y="14476"/>
                  </a:lnTo>
                  <a:lnTo>
                    <a:pt x="53481" y="14761"/>
                  </a:lnTo>
                  <a:lnTo>
                    <a:pt x="52912" y="16327"/>
                  </a:lnTo>
                  <a:lnTo>
                    <a:pt x="49922" y="19270"/>
                  </a:lnTo>
                  <a:lnTo>
                    <a:pt x="47739" y="21500"/>
                  </a:lnTo>
                  <a:lnTo>
                    <a:pt x="45936" y="20599"/>
                  </a:lnTo>
                  <a:lnTo>
                    <a:pt x="43231" y="19602"/>
                  </a:lnTo>
                  <a:lnTo>
                    <a:pt x="42756" y="21785"/>
                  </a:lnTo>
                  <a:lnTo>
                    <a:pt x="43468" y="23399"/>
                  </a:lnTo>
                  <a:lnTo>
                    <a:pt x="39814" y="27054"/>
                  </a:lnTo>
                  <a:lnTo>
                    <a:pt x="36445" y="27433"/>
                  </a:lnTo>
                  <a:lnTo>
                    <a:pt x="34452" y="25013"/>
                  </a:lnTo>
                  <a:lnTo>
                    <a:pt x="33408" y="21738"/>
                  </a:lnTo>
                  <a:lnTo>
                    <a:pt x="30751" y="19697"/>
                  </a:lnTo>
                  <a:lnTo>
                    <a:pt x="29279" y="20504"/>
                  </a:lnTo>
                  <a:lnTo>
                    <a:pt x="27097" y="21738"/>
                  </a:lnTo>
                  <a:lnTo>
                    <a:pt x="27097" y="22924"/>
                  </a:lnTo>
                  <a:lnTo>
                    <a:pt x="27619" y="23399"/>
                  </a:lnTo>
                  <a:lnTo>
                    <a:pt x="28330" y="25013"/>
                  </a:lnTo>
                  <a:lnTo>
                    <a:pt x="29612" y="27101"/>
                  </a:lnTo>
                  <a:lnTo>
                    <a:pt x="31937" y="27813"/>
                  </a:lnTo>
                  <a:lnTo>
                    <a:pt x="32839" y="28572"/>
                  </a:lnTo>
                  <a:lnTo>
                    <a:pt x="34927" y="28572"/>
                  </a:lnTo>
                  <a:lnTo>
                    <a:pt x="35543" y="28572"/>
                  </a:lnTo>
                  <a:lnTo>
                    <a:pt x="37584" y="28857"/>
                  </a:lnTo>
                  <a:lnTo>
                    <a:pt x="38818" y="30661"/>
                  </a:lnTo>
                  <a:lnTo>
                    <a:pt x="34072" y="36024"/>
                  </a:lnTo>
                  <a:lnTo>
                    <a:pt x="30845" y="40011"/>
                  </a:lnTo>
                  <a:lnTo>
                    <a:pt x="29422" y="40438"/>
                  </a:lnTo>
                  <a:lnTo>
                    <a:pt x="26907" y="43238"/>
                  </a:lnTo>
                  <a:lnTo>
                    <a:pt x="24771" y="40675"/>
                  </a:lnTo>
                  <a:lnTo>
                    <a:pt x="22921" y="38492"/>
                  </a:lnTo>
                  <a:lnTo>
                    <a:pt x="22161" y="36499"/>
                  </a:lnTo>
                  <a:lnTo>
                    <a:pt x="21639" y="33651"/>
                  </a:lnTo>
                  <a:lnTo>
                    <a:pt x="20690" y="30234"/>
                  </a:lnTo>
                  <a:lnTo>
                    <a:pt x="22826" y="26769"/>
                  </a:lnTo>
                  <a:lnTo>
                    <a:pt x="20690" y="25582"/>
                  </a:lnTo>
                  <a:lnTo>
                    <a:pt x="16799" y="28810"/>
                  </a:lnTo>
                  <a:lnTo>
                    <a:pt x="14901" y="30661"/>
                  </a:lnTo>
                  <a:lnTo>
                    <a:pt x="14141" y="33461"/>
                  </a:lnTo>
                  <a:lnTo>
                    <a:pt x="13667" y="35312"/>
                  </a:lnTo>
                  <a:lnTo>
                    <a:pt x="12006" y="37590"/>
                  </a:lnTo>
                  <a:lnTo>
                    <a:pt x="9681" y="39916"/>
                  </a:lnTo>
                  <a:lnTo>
                    <a:pt x="5837" y="43143"/>
                  </a:lnTo>
                  <a:lnTo>
                    <a:pt x="2325" y="43143"/>
                  </a:lnTo>
                  <a:lnTo>
                    <a:pt x="285" y="41862"/>
                  </a:lnTo>
                  <a:lnTo>
                    <a:pt x="0" y="39014"/>
                  </a:lnTo>
                  <a:lnTo>
                    <a:pt x="1424" y="37590"/>
                  </a:lnTo>
                  <a:lnTo>
                    <a:pt x="4413" y="36973"/>
                  </a:lnTo>
                  <a:lnTo>
                    <a:pt x="5410" y="33983"/>
                  </a:lnTo>
                  <a:lnTo>
                    <a:pt x="4651" y="31705"/>
                  </a:lnTo>
                  <a:lnTo>
                    <a:pt x="7261" y="28810"/>
                  </a:lnTo>
                  <a:lnTo>
                    <a:pt x="8589" y="25867"/>
                  </a:lnTo>
                  <a:lnTo>
                    <a:pt x="7308" y="24775"/>
                  </a:lnTo>
                  <a:lnTo>
                    <a:pt x="7735" y="21690"/>
                  </a:lnTo>
                  <a:lnTo>
                    <a:pt x="10203" y="17893"/>
                  </a:lnTo>
                  <a:lnTo>
                    <a:pt x="13857" y="14618"/>
                  </a:lnTo>
                  <a:lnTo>
                    <a:pt x="13857" y="18178"/>
                  </a:lnTo>
                  <a:lnTo>
                    <a:pt x="16657" y="15663"/>
                  </a:lnTo>
                  <a:lnTo>
                    <a:pt x="18507" y="11866"/>
                  </a:lnTo>
                  <a:lnTo>
                    <a:pt x="19551" y="8258"/>
                  </a:lnTo>
                  <a:lnTo>
                    <a:pt x="21687" y="5790"/>
                  </a:lnTo>
                  <a:lnTo>
                    <a:pt x="24866" y="3322"/>
                  </a:lnTo>
                  <a:lnTo>
                    <a:pt x="25720" y="2848"/>
                  </a:lnTo>
                  <a:lnTo>
                    <a:pt x="22731" y="8069"/>
                  </a:lnTo>
                  <a:lnTo>
                    <a:pt x="26100" y="7024"/>
                  </a:lnTo>
                  <a:lnTo>
                    <a:pt x="30371" y="3512"/>
                  </a:lnTo>
                  <a:lnTo>
                    <a:pt x="33218" y="3512"/>
                  </a:lnTo>
                  <a:lnTo>
                    <a:pt x="35448" y="2943"/>
                  </a:lnTo>
                  <a:lnTo>
                    <a:pt x="41428" y="0"/>
                  </a:lnTo>
                  <a:lnTo>
                    <a:pt x="41760" y="1946"/>
                  </a:lnTo>
                  <a:lnTo>
                    <a:pt x="43421" y="4604"/>
                  </a:lnTo>
                  <a:lnTo>
                    <a:pt x="44038" y="6313"/>
                  </a:lnTo>
                  <a:lnTo>
                    <a:pt x="42187" y="9825"/>
                  </a:lnTo>
                  <a:lnTo>
                    <a:pt x="43990" y="10964"/>
                  </a:lnTo>
                  <a:lnTo>
                    <a:pt x="45746" y="9967"/>
                  </a:lnTo>
                  <a:lnTo>
                    <a:pt x="48071" y="10916"/>
                  </a:lnTo>
                  <a:lnTo>
                    <a:pt x="51251" y="11391"/>
                  </a:lnTo>
                  <a:lnTo>
                    <a:pt x="51630" y="12672"/>
                  </a:lnTo>
                  <a:lnTo>
                    <a:pt x="51393" y="139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7" name="Google Shape;767;p3"/>
            <p:cNvSpPr/>
            <p:nvPr/>
          </p:nvSpPr>
          <p:spPr>
            <a:xfrm>
              <a:off x="553620" y="345790"/>
              <a:ext cx="45176" cy="83533"/>
            </a:xfrm>
            <a:custGeom>
              <a:avLst/>
              <a:gdLst/>
              <a:ahLst/>
              <a:cxnLst/>
              <a:rect l="l" t="t" r="r" b="b"/>
              <a:pathLst>
                <a:path w="45176" h="83533" extrusionOk="0">
                  <a:moveTo>
                    <a:pt x="43089" y="18700"/>
                  </a:moveTo>
                  <a:lnTo>
                    <a:pt x="43089" y="19365"/>
                  </a:lnTo>
                  <a:lnTo>
                    <a:pt x="41380" y="22545"/>
                  </a:lnTo>
                  <a:lnTo>
                    <a:pt x="41380" y="29094"/>
                  </a:lnTo>
                  <a:lnTo>
                    <a:pt x="40621" y="30993"/>
                  </a:lnTo>
                  <a:lnTo>
                    <a:pt x="37631" y="34648"/>
                  </a:lnTo>
                  <a:lnTo>
                    <a:pt x="34547" y="34648"/>
                  </a:lnTo>
                  <a:lnTo>
                    <a:pt x="34120" y="35834"/>
                  </a:lnTo>
                  <a:lnTo>
                    <a:pt x="35733" y="36688"/>
                  </a:lnTo>
                  <a:lnTo>
                    <a:pt x="37489" y="36309"/>
                  </a:lnTo>
                  <a:lnTo>
                    <a:pt x="36872" y="39868"/>
                  </a:lnTo>
                  <a:lnTo>
                    <a:pt x="35828" y="44615"/>
                  </a:lnTo>
                  <a:lnTo>
                    <a:pt x="34547" y="47462"/>
                  </a:lnTo>
                  <a:lnTo>
                    <a:pt x="33883" y="46751"/>
                  </a:lnTo>
                  <a:lnTo>
                    <a:pt x="32791" y="44188"/>
                  </a:lnTo>
                  <a:lnTo>
                    <a:pt x="31795" y="41150"/>
                  </a:lnTo>
                  <a:lnTo>
                    <a:pt x="30798" y="40011"/>
                  </a:lnTo>
                  <a:lnTo>
                    <a:pt x="27571" y="43855"/>
                  </a:lnTo>
                  <a:lnTo>
                    <a:pt x="28378" y="45991"/>
                  </a:lnTo>
                  <a:lnTo>
                    <a:pt x="28140" y="47320"/>
                  </a:lnTo>
                  <a:lnTo>
                    <a:pt x="25341" y="49978"/>
                  </a:lnTo>
                  <a:lnTo>
                    <a:pt x="26147" y="51354"/>
                  </a:lnTo>
                  <a:lnTo>
                    <a:pt x="28805" y="50737"/>
                  </a:lnTo>
                  <a:lnTo>
                    <a:pt x="29991" y="53917"/>
                  </a:lnTo>
                  <a:lnTo>
                    <a:pt x="27429" y="56718"/>
                  </a:lnTo>
                  <a:lnTo>
                    <a:pt x="25673" y="57097"/>
                  </a:lnTo>
                  <a:lnTo>
                    <a:pt x="24154" y="59945"/>
                  </a:lnTo>
                  <a:lnTo>
                    <a:pt x="27713" y="58996"/>
                  </a:lnTo>
                  <a:lnTo>
                    <a:pt x="28093" y="60847"/>
                  </a:lnTo>
                  <a:lnTo>
                    <a:pt x="24487" y="64786"/>
                  </a:lnTo>
                  <a:lnTo>
                    <a:pt x="22161" y="65451"/>
                  </a:lnTo>
                  <a:lnTo>
                    <a:pt x="17653" y="68536"/>
                  </a:lnTo>
                  <a:lnTo>
                    <a:pt x="14284" y="71478"/>
                  </a:lnTo>
                  <a:lnTo>
                    <a:pt x="17226" y="70482"/>
                  </a:lnTo>
                  <a:lnTo>
                    <a:pt x="18128" y="71763"/>
                  </a:lnTo>
                  <a:lnTo>
                    <a:pt x="15707" y="74801"/>
                  </a:lnTo>
                  <a:lnTo>
                    <a:pt x="13762" y="75845"/>
                  </a:lnTo>
                  <a:lnTo>
                    <a:pt x="11009" y="79642"/>
                  </a:lnTo>
                  <a:lnTo>
                    <a:pt x="7166" y="83534"/>
                  </a:lnTo>
                  <a:lnTo>
                    <a:pt x="7166" y="81493"/>
                  </a:lnTo>
                  <a:lnTo>
                    <a:pt x="5173" y="81873"/>
                  </a:lnTo>
                  <a:lnTo>
                    <a:pt x="3939" y="81873"/>
                  </a:lnTo>
                  <a:lnTo>
                    <a:pt x="0" y="82727"/>
                  </a:lnTo>
                  <a:lnTo>
                    <a:pt x="3274" y="77981"/>
                  </a:lnTo>
                  <a:lnTo>
                    <a:pt x="5979" y="74564"/>
                  </a:lnTo>
                  <a:lnTo>
                    <a:pt x="7356" y="72712"/>
                  </a:lnTo>
                  <a:lnTo>
                    <a:pt x="9728" y="68631"/>
                  </a:lnTo>
                  <a:lnTo>
                    <a:pt x="7356" y="70055"/>
                  </a:lnTo>
                  <a:lnTo>
                    <a:pt x="5410" y="71051"/>
                  </a:lnTo>
                  <a:lnTo>
                    <a:pt x="4603" y="69295"/>
                  </a:lnTo>
                  <a:lnTo>
                    <a:pt x="6976" y="65593"/>
                  </a:lnTo>
                  <a:lnTo>
                    <a:pt x="9776" y="62556"/>
                  </a:lnTo>
                  <a:lnTo>
                    <a:pt x="9776" y="61559"/>
                  </a:lnTo>
                  <a:lnTo>
                    <a:pt x="9776" y="58426"/>
                  </a:lnTo>
                  <a:lnTo>
                    <a:pt x="8210" y="55579"/>
                  </a:lnTo>
                  <a:lnTo>
                    <a:pt x="6928" y="54392"/>
                  </a:lnTo>
                  <a:lnTo>
                    <a:pt x="4461" y="54392"/>
                  </a:lnTo>
                  <a:lnTo>
                    <a:pt x="4888" y="52446"/>
                  </a:lnTo>
                  <a:lnTo>
                    <a:pt x="2041" y="50642"/>
                  </a:lnTo>
                  <a:lnTo>
                    <a:pt x="997" y="48886"/>
                  </a:lnTo>
                  <a:lnTo>
                    <a:pt x="4935" y="48886"/>
                  </a:lnTo>
                  <a:lnTo>
                    <a:pt x="9159" y="48079"/>
                  </a:lnTo>
                  <a:lnTo>
                    <a:pt x="10915" y="45042"/>
                  </a:lnTo>
                  <a:lnTo>
                    <a:pt x="13477" y="41577"/>
                  </a:lnTo>
                  <a:lnTo>
                    <a:pt x="15090" y="40913"/>
                  </a:lnTo>
                  <a:lnTo>
                    <a:pt x="18128" y="39536"/>
                  </a:lnTo>
                  <a:lnTo>
                    <a:pt x="19694" y="37495"/>
                  </a:lnTo>
                  <a:lnTo>
                    <a:pt x="19694" y="35739"/>
                  </a:lnTo>
                  <a:lnTo>
                    <a:pt x="14711" y="37068"/>
                  </a:lnTo>
                  <a:lnTo>
                    <a:pt x="10725" y="37068"/>
                  </a:lnTo>
                  <a:lnTo>
                    <a:pt x="9871" y="33936"/>
                  </a:lnTo>
                  <a:lnTo>
                    <a:pt x="15280" y="29996"/>
                  </a:lnTo>
                  <a:lnTo>
                    <a:pt x="21022" y="27149"/>
                  </a:lnTo>
                  <a:lnTo>
                    <a:pt x="25246" y="23019"/>
                  </a:lnTo>
                  <a:lnTo>
                    <a:pt x="29279" y="17656"/>
                  </a:lnTo>
                  <a:lnTo>
                    <a:pt x="32364" y="14429"/>
                  </a:lnTo>
                  <a:lnTo>
                    <a:pt x="35543" y="11438"/>
                  </a:lnTo>
                  <a:lnTo>
                    <a:pt x="35069" y="10774"/>
                  </a:lnTo>
                  <a:lnTo>
                    <a:pt x="30323" y="14761"/>
                  </a:lnTo>
                  <a:lnTo>
                    <a:pt x="28615" y="15900"/>
                  </a:lnTo>
                  <a:lnTo>
                    <a:pt x="26859" y="16327"/>
                  </a:lnTo>
                  <a:lnTo>
                    <a:pt x="24439" y="15615"/>
                  </a:lnTo>
                  <a:lnTo>
                    <a:pt x="19694" y="18226"/>
                  </a:lnTo>
                  <a:lnTo>
                    <a:pt x="15897" y="19697"/>
                  </a:lnTo>
                  <a:lnTo>
                    <a:pt x="12528" y="19270"/>
                  </a:lnTo>
                  <a:lnTo>
                    <a:pt x="18175" y="14523"/>
                  </a:lnTo>
                  <a:lnTo>
                    <a:pt x="23395" y="11961"/>
                  </a:lnTo>
                  <a:lnTo>
                    <a:pt x="25958" y="10299"/>
                  </a:lnTo>
                  <a:lnTo>
                    <a:pt x="30703" y="7309"/>
                  </a:lnTo>
                  <a:lnTo>
                    <a:pt x="30466" y="3987"/>
                  </a:lnTo>
                  <a:lnTo>
                    <a:pt x="31984" y="1329"/>
                  </a:lnTo>
                  <a:lnTo>
                    <a:pt x="34594" y="0"/>
                  </a:lnTo>
                  <a:lnTo>
                    <a:pt x="36398" y="285"/>
                  </a:lnTo>
                  <a:lnTo>
                    <a:pt x="39387" y="664"/>
                  </a:lnTo>
                  <a:lnTo>
                    <a:pt x="37869" y="3749"/>
                  </a:lnTo>
                  <a:lnTo>
                    <a:pt x="40811" y="2753"/>
                  </a:lnTo>
                  <a:lnTo>
                    <a:pt x="43326" y="1851"/>
                  </a:lnTo>
                  <a:lnTo>
                    <a:pt x="44655" y="2658"/>
                  </a:lnTo>
                  <a:lnTo>
                    <a:pt x="45177" y="6407"/>
                  </a:lnTo>
                  <a:lnTo>
                    <a:pt x="41380" y="10394"/>
                  </a:lnTo>
                  <a:lnTo>
                    <a:pt x="38486" y="12435"/>
                  </a:lnTo>
                  <a:lnTo>
                    <a:pt x="36065" y="15378"/>
                  </a:lnTo>
                  <a:lnTo>
                    <a:pt x="37869" y="15378"/>
                  </a:lnTo>
                  <a:lnTo>
                    <a:pt x="40336" y="15710"/>
                  </a:lnTo>
                  <a:lnTo>
                    <a:pt x="41523" y="16897"/>
                  </a:lnTo>
                  <a:lnTo>
                    <a:pt x="42424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8" name="Google Shape;768;p3"/>
            <p:cNvSpPr/>
            <p:nvPr/>
          </p:nvSpPr>
          <p:spPr>
            <a:xfrm>
              <a:off x="597373" y="374125"/>
              <a:ext cx="39292" cy="38966"/>
            </a:xfrm>
            <a:custGeom>
              <a:avLst/>
              <a:gdLst/>
              <a:ahLst/>
              <a:cxnLst/>
              <a:rect l="l" t="t" r="r" b="b"/>
              <a:pathLst>
                <a:path w="39292" h="38966" extrusionOk="0">
                  <a:moveTo>
                    <a:pt x="5837" y="30091"/>
                  </a:moveTo>
                  <a:lnTo>
                    <a:pt x="5505" y="30091"/>
                  </a:lnTo>
                  <a:lnTo>
                    <a:pt x="8684" y="28098"/>
                  </a:lnTo>
                  <a:lnTo>
                    <a:pt x="12101" y="26152"/>
                  </a:lnTo>
                  <a:lnTo>
                    <a:pt x="15233" y="23162"/>
                  </a:lnTo>
                  <a:lnTo>
                    <a:pt x="17558" y="20219"/>
                  </a:lnTo>
                  <a:lnTo>
                    <a:pt x="20500" y="15473"/>
                  </a:lnTo>
                  <a:lnTo>
                    <a:pt x="20975" y="14523"/>
                  </a:lnTo>
                  <a:lnTo>
                    <a:pt x="18317" y="17846"/>
                  </a:lnTo>
                  <a:lnTo>
                    <a:pt x="13050" y="22592"/>
                  </a:lnTo>
                  <a:lnTo>
                    <a:pt x="9491" y="23874"/>
                  </a:lnTo>
                  <a:lnTo>
                    <a:pt x="10250" y="22023"/>
                  </a:lnTo>
                  <a:lnTo>
                    <a:pt x="11294" y="19792"/>
                  </a:lnTo>
                  <a:lnTo>
                    <a:pt x="9633" y="21548"/>
                  </a:lnTo>
                  <a:lnTo>
                    <a:pt x="5837" y="26294"/>
                  </a:lnTo>
                  <a:lnTo>
                    <a:pt x="2088" y="28193"/>
                  </a:lnTo>
                  <a:lnTo>
                    <a:pt x="0" y="26247"/>
                  </a:lnTo>
                  <a:lnTo>
                    <a:pt x="1803" y="22118"/>
                  </a:lnTo>
                  <a:lnTo>
                    <a:pt x="7545" y="18843"/>
                  </a:lnTo>
                  <a:lnTo>
                    <a:pt x="9491" y="17087"/>
                  </a:lnTo>
                  <a:lnTo>
                    <a:pt x="9918" y="15900"/>
                  </a:lnTo>
                  <a:lnTo>
                    <a:pt x="15850" y="11628"/>
                  </a:lnTo>
                  <a:lnTo>
                    <a:pt x="17463" y="9208"/>
                  </a:lnTo>
                  <a:lnTo>
                    <a:pt x="19883" y="8781"/>
                  </a:lnTo>
                  <a:lnTo>
                    <a:pt x="21877" y="7024"/>
                  </a:lnTo>
                  <a:lnTo>
                    <a:pt x="21592" y="4746"/>
                  </a:lnTo>
                  <a:lnTo>
                    <a:pt x="23917" y="4034"/>
                  </a:lnTo>
                  <a:lnTo>
                    <a:pt x="26859" y="3417"/>
                  </a:lnTo>
                  <a:lnTo>
                    <a:pt x="29991" y="1566"/>
                  </a:lnTo>
                  <a:lnTo>
                    <a:pt x="33550" y="664"/>
                  </a:lnTo>
                  <a:lnTo>
                    <a:pt x="35591" y="285"/>
                  </a:lnTo>
                  <a:lnTo>
                    <a:pt x="37916" y="0"/>
                  </a:lnTo>
                  <a:lnTo>
                    <a:pt x="39292" y="1044"/>
                  </a:lnTo>
                  <a:lnTo>
                    <a:pt x="38865" y="3749"/>
                  </a:lnTo>
                  <a:lnTo>
                    <a:pt x="37964" y="5885"/>
                  </a:lnTo>
                  <a:lnTo>
                    <a:pt x="35876" y="8875"/>
                  </a:lnTo>
                  <a:lnTo>
                    <a:pt x="34310" y="12103"/>
                  </a:lnTo>
                  <a:lnTo>
                    <a:pt x="30940" y="17276"/>
                  </a:lnTo>
                  <a:lnTo>
                    <a:pt x="25673" y="22023"/>
                  </a:lnTo>
                  <a:lnTo>
                    <a:pt x="22114" y="25203"/>
                  </a:lnTo>
                  <a:lnTo>
                    <a:pt x="20168" y="27338"/>
                  </a:lnTo>
                  <a:lnTo>
                    <a:pt x="16894" y="31657"/>
                  </a:lnTo>
                  <a:lnTo>
                    <a:pt x="15470" y="35502"/>
                  </a:lnTo>
                  <a:lnTo>
                    <a:pt x="13335" y="38255"/>
                  </a:lnTo>
                  <a:lnTo>
                    <a:pt x="11294" y="38967"/>
                  </a:lnTo>
                  <a:lnTo>
                    <a:pt x="7925" y="38967"/>
                  </a:lnTo>
                  <a:lnTo>
                    <a:pt x="7498" y="37163"/>
                  </a:lnTo>
                  <a:lnTo>
                    <a:pt x="7261" y="35502"/>
                  </a:lnTo>
                  <a:lnTo>
                    <a:pt x="8589" y="33271"/>
                  </a:lnTo>
                  <a:lnTo>
                    <a:pt x="12481" y="29000"/>
                  </a:lnTo>
                  <a:lnTo>
                    <a:pt x="12813" y="26769"/>
                  </a:lnTo>
                  <a:lnTo>
                    <a:pt x="10013" y="29047"/>
                  </a:lnTo>
                  <a:lnTo>
                    <a:pt x="6596" y="30993"/>
                  </a:lnTo>
                  <a:lnTo>
                    <a:pt x="5647" y="30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69" name="Google Shape;769;p3"/>
            <p:cNvSpPr/>
            <p:nvPr/>
          </p:nvSpPr>
          <p:spPr>
            <a:xfrm>
              <a:off x="537201" y="400229"/>
              <a:ext cx="13904" cy="26911"/>
            </a:xfrm>
            <a:custGeom>
              <a:avLst/>
              <a:gdLst/>
              <a:ahLst/>
              <a:cxnLst/>
              <a:rect l="l" t="t" r="r" b="b"/>
              <a:pathLst>
                <a:path w="13904" h="26911" extrusionOk="0">
                  <a:moveTo>
                    <a:pt x="8732" y="11106"/>
                  </a:moveTo>
                  <a:lnTo>
                    <a:pt x="9633" y="11106"/>
                  </a:lnTo>
                  <a:lnTo>
                    <a:pt x="9633" y="12150"/>
                  </a:lnTo>
                  <a:lnTo>
                    <a:pt x="8115" y="15330"/>
                  </a:lnTo>
                  <a:lnTo>
                    <a:pt x="6596" y="18558"/>
                  </a:lnTo>
                  <a:lnTo>
                    <a:pt x="5315" y="21785"/>
                  </a:lnTo>
                  <a:lnTo>
                    <a:pt x="4081" y="25013"/>
                  </a:lnTo>
                  <a:lnTo>
                    <a:pt x="332" y="26911"/>
                  </a:lnTo>
                  <a:lnTo>
                    <a:pt x="0" y="23067"/>
                  </a:lnTo>
                  <a:lnTo>
                    <a:pt x="2515" y="18321"/>
                  </a:lnTo>
                  <a:lnTo>
                    <a:pt x="3749" y="14049"/>
                  </a:lnTo>
                  <a:lnTo>
                    <a:pt x="3749" y="11296"/>
                  </a:lnTo>
                  <a:lnTo>
                    <a:pt x="5315" y="8116"/>
                  </a:lnTo>
                  <a:lnTo>
                    <a:pt x="7166" y="5695"/>
                  </a:lnTo>
                  <a:lnTo>
                    <a:pt x="10345" y="1946"/>
                  </a:lnTo>
                  <a:lnTo>
                    <a:pt x="12765" y="0"/>
                  </a:lnTo>
                  <a:lnTo>
                    <a:pt x="13904" y="1424"/>
                  </a:lnTo>
                  <a:lnTo>
                    <a:pt x="13904" y="3465"/>
                  </a:lnTo>
                  <a:lnTo>
                    <a:pt x="12053" y="7024"/>
                  </a:lnTo>
                  <a:lnTo>
                    <a:pt x="9538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0" name="Google Shape;770;p3"/>
            <p:cNvSpPr/>
            <p:nvPr/>
          </p:nvSpPr>
          <p:spPr>
            <a:xfrm>
              <a:off x="589211" y="403409"/>
              <a:ext cx="8826" cy="13811"/>
            </a:xfrm>
            <a:custGeom>
              <a:avLst/>
              <a:gdLst/>
              <a:ahLst/>
              <a:cxnLst/>
              <a:rect l="l" t="t" r="r" b="b"/>
              <a:pathLst>
                <a:path w="8826" h="13811" extrusionOk="0">
                  <a:moveTo>
                    <a:pt x="8162" y="0"/>
                  </a:moveTo>
                  <a:lnTo>
                    <a:pt x="8162" y="1044"/>
                  </a:lnTo>
                  <a:lnTo>
                    <a:pt x="8827" y="2136"/>
                  </a:lnTo>
                  <a:lnTo>
                    <a:pt x="7925" y="4651"/>
                  </a:lnTo>
                  <a:lnTo>
                    <a:pt x="8637" y="5743"/>
                  </a:lnTo>
                  <a:lnTo>
                    <a:pt x="6027" y="9825"/>
                  </a:lnTo>
                  <a:lnTo>
                    <a:pt x="4034" y="12340"/>
                  </a:lnTo>
                  <a:lnTo>
                    <a:pt x="3227" y="13242"/>
                  </a:lnTo>
                  <a:lnTo>
                    <a:pt x="0" y="13812"/>
                  </a:lnTo>
                  <a:lnTo>
                    <a:pt x="1803" y="9872"/>
                  </a:lnTo>
                  <a:lnTo>
                    <a:pt x="2136" y="7641"/>
                  </a:lnTo>
                  <a:lnTo>
                    <a:pt x="3654" y="6740"/>
                  </a:lnTo>
                  <a:lnTo>
                    <a:pt x="5979" y="3750"/>
                  </a:lnTo>
                  <a:lnTo>
                    <a:pt x="7308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1" name="Google Shape;771;p3"/>
            <p:cNvSpPr/>
            <p:nvPr/>
          </p:nvSpPr>
          <p:spPr>
            <a:xfrm>
              <a:off x="483815" y="452675"/>
              <a:ext cx="59080" cy="51828"/>
            </a:xfrm>
            <a:custGeom>
              <a:avLst/>
              <a:gdLst/>
              <a:ahLst/>
              <a:cxnLst/>
              <a:rect l="l" t="t" r="r" b="b"/>
              <a:pathLst>
                <a:path w="59080" h="51828" extrusionOk="0">
                  <a:moveTo>
                    <a:pt x="46885" y="9920"/>
                  </a:moveTo>
                  <a:lnTo>
                    <a:pt x="49305" y="9492"/>
                  </a:lnTo>
                  <a:lnTo>
                    <a:pt x="54051" y="8306"/>
                  </a:lnTo>
                  <a:lnTo>
                    <a:pt x="58322" y="5838"/>
                  </a:lnTo>
                  <a:lnTo>
                    <a:pt x="59081" y="6977"/>
                  </a:lnTo>
                  <a:lnTo>
                    <a:pt x="54335" y="13622"/>
                  </a:lnTo>
                  <a:lnTo>
                    <a:pt x="44844" y="21833"/>
                  </a:lnTo>
                  <a:lnTo>
                    <a:pt x="37062" y="27149"/>
                  </a:lnTo>
                  <a:lnTo>
                    <a:pt x="30181" y="33319"/>
                  </a:lnTo>
                  <a:lnTo>
                    <a:pt x="26100" y="38065"/>
                  </a:lnTo>
                  <a:lnTo>
                    <a:pt x="21924" y="42811"/>
                  </a:lnTo>
                  <a:lnTo>
                    <a:pt x="17178" y="46466"/>
                  </a:lnTo>
                  <a:lnTo>
                    <a:pt x="12433" y="49408"/>
                  </a:lnTo>
                  <a:lnTo>
                    <a:pt x="12813" y="47035"/>
                  </a:lnTo>
                  <a:lnTo>
                    <a:pt x="12813" y="46656"/>
                  </a:lnTo>
                  <a:lnTo>
                    <a:pt x="11864" y="46656"/>
                  </a:lnTo>
                  <a:lnTo>
                    <a:pt x="10250" y="45706"/>
                  </a:lnTo>
                  <a:lnTo>
                    <a:pt x="9633" y="45232"/>
                  </a:lnTo>
                  <a:lnTo>
                    <a:pt x="7782" y="46133"/>
                  </a:lnTo>
                  <a:lnTo>
                    <a:pt x="0" y="51829"/>
                  </a:lnTo>
                  <a:lnTo>
                    <a:pt x="2135" y="48174"/>
                  </a:lnTo>
                  <a:lnTo>
                    <a:pt x="1281" y="45896"/>
                  </a:lnTo>
                  <a:lnTo>
                    <a:pt x="3986" y="42099"/>
                  </a:lnTo>
                  <a:lnTo>
                    <a:pt x="5078" y="40058"/>
                  </a:lnTo>
                  <a:lnTo>
                    <a:pt x="5078" y="41435"/>
                  </a:lnTo>
                  <a:lnTo>
                    <a:pt x="10487" y="39631"/>
                  </a:lnTo>
                  <a:lnTo>
                    <a:pt x="13145" y="35407"/>
                  </a:lnTo>
                  <a:lnTo>
                    <a:pt x="10535" y="34078"/>
                  </a:lnTo>
                  <a:lnTo>
                    <a:pt x="8921" y="33461"/>
                  </a:lnTo>
                  <a:lnTo>
                    <a:pt x="7213" y="31088"/>
                  </a:lnTo>
                  <a:lnTo>
                    <a:pt x="6881" y="27481"/>
                  </a:lnTo>
                  <a:lnTo>
                    <a:pt x="9728" y="21928"/>
                  </a:lnTo>
                  <a:lnTo>
                    <a:pt x="12386" y="17703"/>
                  </a:lnTo>
                  <a:lnTo>
                    <a:pt x="15613" y="11818"/>
                  </a:lnTo>
                  <a:lnTo>
                    <a:pt x="14236" y="9872"/>
                  </a:lnTo>
                  <a:lnTo>
                    <a:pt x="17890" y="5790"/>
                  </a:lnTo>
                  <a:lnTo>
                    <a:pt x="21829" y="1756"/>
                  </a:lnTo>
                  <a:lnTo>
                    <a:pt x="23775" y="0"/>
                  </a:lnTo>
                  <a:lnTo>
                    <a:pt x="26859" y="380"/>
                  </a:lnTo>
                  <a:lnTo>
                    <a:pt x="31367" y="1234"/>
                  </a:lnTo>
                  <a:lnTo>
                    <a:pt x="35733" y="1851"/>
                  </a:lnTo>
                  <a:lnTo>
                    <a:pt x="36018" y="3038"/>
                  </a:lnTo>
                  <a:lnTo>
                    <a:pt x="30039" y="8164"/>
                  </a:lnTo>
                  <a:lnTo>
                    <a:pt x="27334" y="11201"/>
                  </a:lnTo>
                  <a:lnTo>
                    <a:pt x="32079" y="8401"/>
                  </a:lnTo>
                  <a:lnTo>
                    <a:pt x="38011" y="5648"/>
                  </a:lnTo>
                  <a:lnTo>
                    <a:pt x="42756" y="4936"/>
                  </a:lnTo>
                  <a:lnTo>
                    <a:pt x="41807" y="7547"/>
                  </a:lnTo>
                  <a:lnTo>
                    <a:pt x="40004" y="11106"/>
                  </a:lnTo>
                  <a:lnTo>
                    <a:pt x="35591" y="16849"/>
                  </a:lnTo>
                  <a:lnTo>
                    <a:pt x="33360" y="19365"/>
                  </a:lnTo>
                  <a:lnTo>
                    <a:pt x="28900" y="19412"/>
                  </a:lnTo>
                  <a:lnTo>
                    <a:pt x="24771" y="20931"/>
                  </a:lnTo>
                  <a:lnTo>
                    <a:pt x="19361" y="22735"/>
                  </a:lnTo>
                  <a:lnTo>
                    <a:pt x="14901" y="24538"/>
                  </a:lnTo>
                  <a:lnTo>
                    <a:pt x="17701" y="24918"/>
                  </a:lnTo>
                  <a:lnTo>
                    <a:pt x="20880" y="24918"/>
                  </a:lnTo>
                  <a:lnTo>
                    <a:pt x="18222" y="27101"/>
                  </a:lnTo>
                  <a:lnTo>
                    <a:pt x="16846" y="28288"/>
                  </a:lnTo>
                  <a:lnTo>
                    <a:pt x="20216" y="28762"/>
                  </a:lnTo>
                  <a:lnTo>
                    <a:pt x="23537" y="27006"/>
                  </a:lnTo>
                  <a:lnTo>
                    <a:pt x="27903" y="24823"/>
                  </a:lnTo>
                  <a:lnTo>
                    <a:pt x="32269" y="21880"/>
                  </a:lnTo>
                  <a:lnTo>
                    <a:pt x="37014" y="17941"/>
                  </a:lnTo>
                  <a:lnTo>
                    <a:pt x="40194" y="15947"/>
                  </a:lnTo>
                  <a:lnTo>
                    <a:pt x="41902" y="14049"/>
                  </a:lnTo>
                  <a:lnTo>
                    <a:pt x="43041" y="12815"/>
                  </a:lnTo>
                  <a:lnTo>
                    <a:pt x="44417" y="11201"/>
                  </a:lnTo>
                  <a:lnTo>
                    <a:pt x="45509" y="9967"/>
                  </a:lnTo>
                  <a:lnTo>
                    <a:pt x="45509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2" name="Google Shape;772;p3"/>
            <p:cNvSpPr/>
            <p:nvPr/>
          </p:nvSpPr>
          <p:spPr>
            <a:xfrm>
              <a:off x="470765" y="499711"/>
              <a:ext cx="33360" cy="57192"/>
            </a:xfrm>
            <a:custGeom>
              <a:avLst/>
              <a:gdLst/>
              <a:ahLst/>
              <a:cxnLst/>
              <a:rect l="l" t="t" r="r" b="b"/>
              <a:pathLst>
                <a:path w="33360" h="57192" extrusionOk="0">
                  <a:moveTo>
                    <a:pt x="1898" y="25725"/>
                  </a:moveTo>
                  <a:lnTo>
                    <a:pt x="2515" y="25013"/>
                  </a:lnTo>
                  <a:lnTo>
                    <a:pt x="2515" y="24586"/>
                  </a:lnTo>
                  <a:lnTo>
                    <a:pt x="3749" y="21975"/>
                  </a:lnTo>
                  <a:lnTo>
                    <a:pt x="7782" y="18083"/>
                  </a:lnTo>
                  <a:lnTo>
                    <a:pt x="11769" y="14286"/>
                  </a:lnTo>
                  <a:lnTo>
                    <a:pt x="5220" y="17751"/>
                  </a:lnTo>
                  <a:lnTo>
                    <a:pt x="5220" y="15568"/>
                  </a:lnTo>
                  <a:lnTo>
                    <a:pt x="7688" y="13479"/>
                  </a:lnTo>
                  <a:lnTo>
                    <a:pt x="13097" y="10110"/>
                  </a:lnTo>
                  <a:lnTo>
                    <a:pt x="11342" y="8496"/>
                  </a:lnTo>
                  <a:lnTo>
                    <a:pt x="8826" y="7784"/>
                  </a:lnTo>
                  <a:lnTo>
                    <a:pt x="11816" y="6787"/>
                  </a:lnTo>
                  <a:lnTo>
                    <a:pt x="15707" y="5933"/>
                  </a:lnTo>
                  <a:lnTo>
                    <a:pt x="18222" y="5601"/>
                  </a:lnTo>
                  <a:lnTo>
                    <a:pt x="22114" y="4319"/>
                  </a:lnTo>
                  <a:lnTo>
                    <a:pt x="26337" y="2705"/>
                  </a:lnTo>
                  <a:lnTo>
                    <a:pt x="29612" y="1376"/>
                  </a:lnTo>
                  <a:lnTo>
                    <a:pt x="32601" y="0"/>
                  </a:lnTo>
                  <a:lnTo>
                    <a:pt x="33360" y="1092"/>
                  </a:lnTo>
                  <a:lnTo>
                    <a:pt x="31889" y="5601"/>
                  </a:lnTo>
                  <a:lnTo>
                    <a:pt x="30466" y="9350"/>
                  </a:lnTo>
                  <a:lnTo>
                    <a:pt x="28805" y="8733"/>
                  </a:lnTo>
                  <a:lnTo>
                    <a:pt x="23490" y="9208"/>
                  </a:lnTo>
                  <a:lnTo>
                    <a:pt x="22114" y="10394"/>
                  </a:lnTo>
                  <a:lnTo>
                    <a:pt x="24344" y="11438"/>
                  </a:lnTo>
                  <a:lnTo>
                    <a:pt x="27096" y="13195"/>
                  </a:lnTo>
                  <a:lnTo>
                    <a:pt x="25008" y="16849"/>
                  </a:lnTo>
                  <a:lnTo>
                    <a:pt x="20263" y="19507"/>
                  </a:lnTo>
                  <a:lnTo>
                    <a:pt x="18270" y="17751"/>
                  </a:lnTo>
                  <a:lnTo>
                    <a:pt x="15470" y="18890"/>
                  </a:lnTo>
                  <a:lnTo>
                    <a:pt x="11389" y="24063"/>
                  </a:lnTo>
                  <a:lnTo>
                    <a:pt x="8637" y="24823"/>
                  </a:lnTo>
                  <a:lnTo>
                    <a:pt x="6833" y="28145"/>
                  </a:lnTo>
                  <a:lnTo>
                    <a:pt x="5837" y="31325"/>
                  </a:lnTo>
                  <a:lnTo>
                    <a:pt x="4840" y="33698"/>
                  </a:lnTo>
                  <a:lnTo>
                    <a:pt x="5220" y="34125"/>
                  </a:lnTo>
                  <a:lnTo>
                    <a:pt x="8257" y="35170"/>
                  </a:lnTo>
                  <a:lnTo>
                    <a:pt x="10487" y="36214"/>
                  </a:lnTo>
                  <a:lnTo>
                    <a:pt x="9206" y="38967"/>
                  </a:lnTo>
                  <a:lnTo>
                    <a:pt x="8305" y="40011"/>
                  </a:lnTo>
                  <a:lnTo>
                    <a:pt x="10345" y="40533"/>
                  </a:lnTo>
                  <a:lnTo>
                    <a:pt x="8067" y="45659"/>
                  </a:lnTo>
                  <a:lnTo>
                    <a:pt x="7261" y="50405"/>
                  </a:lnTo>
                  <a:lnTo>
                    <a:pt x="5932" y="54534"/>
                  </a:lnTo>
                  <a:lnTo>
                    <a:pt x="3701" y="57192"/>
                  </a:lnTo>
                  <a:lnTo>
                    <a:pt x="2135" y="57192"/>
                  </a:lnTo>
                  <a:lnTo>
                    <a:pt x="2135" y="53538"/>
                  </a:lnTo>
                  <a:lnTo>
                    <a:pt x="1566" y="49171"/>
                  </a:lnTo>
                  <a:lnTo>
                    <a:pt x="664" y="46513"/>
                  </a:lnTo>
                  <a:lnTo>
                    <a:pt x="0" y="43143"/>
                  </a:lnTo>
                  <a:lnTo>
                    <a:pt x="664" y="41435"/>
                  </a:lnTo>
                  <a:lnTo>
                    <a:pt x="1281" y="41150"/>
                  </a:lnTo>
                  <a:lnTo>
                    <a:pt x="1946" y="40818"/>
                  </a:lnTo>
                  <a:lnTo>
                    <a:pt x="3891" y="38539"/>
                  </a:lnTo>
                  <a:lnTo>
                    <a:pt x="1946" y="37922"/>
                  </a:lnTo>
                  <a:lnTo>
                    <a:pt x="1566" y="33841"/>
                  </a:lnTo>
                  <a:lnTo>
                    <a:pt x="2325" y="29617"/>
                  </a:lnTo>
                  <a:lnTo>
                    <a:pt x="2847" y="261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3" name="Google Shape;773;p3"/>
            <p:cNvSpPr/>
            <p:nvPr/>
          </p:nvSpPr>
          <p:spPr>
            <a:xfrm>
              <a:off x="567335" y="465917"/>
              <a:ext cx="11294" cy="11438"/>
            </a:xfrm>
            <a:custGeom>
              <a:avLst/>
              <a:gdLst/>
              <a:ahLst/>
              <a:cxnLst/>
              <a:rect l="l" t="t" r="r" b="b"/>
              <a:pathLst>
                <a:path w="11294" h="11438" extrusionOk="0">
                  <a:moveTo>
                    <a:pt x="0" y="5126"/>
                  </a:moveTo>
                  <a:lnTo>
                    <a:pt x="474" y="4556"/>
                  </a:lnTo>
                  <a:lnTo>
                    <a:pt x="2230" y="3417"/>
                  </a:lnTo>
                  <a:lnTo>
                    <a:pt x="4271" y="2278"/>
                  </a:lnTo>
                  <a:lnTo>
                    <a:pt x="6074" y="1376"/>
                  </a:lnTo>
                  <a:lnTo>
                    <a:pt x="8162" y="664"/>
                  </a:lnTo>
                  <a:lnTo>
                    <a:pt x="10820" y="0"/>
                  </a:lnTo>
                  <a:lnTo>
                    <a:pt x="11294" y="1424"/>
                  </a:lnTo>
                  <a:lnTo>
                    <a:pt x="11009" y="4556"/>
                  </a:lnTo>
                  <a:lnTo>
                    <a:pt x="8969" y="8069"/>
                  </a:lnTo>
                  <a:lnTo>
                    <a:pt x="5837" y="10062"/>
                  </a:lnTo>
                  <a:lnTo>
                    <a:pt x="2847" y="11438"/>
                  </a:lnTo>
                  <a:lnTo>
                    <a:pt x="2041" y="9540"/>
                  </a:lnTo>
                  <a:lnTo>
                    <a:pt x="2041" y="7926"/>
                  </a:lnTo>
                  <a:lnTo>
                    <a:pt x="1613" y="6360"/>
                  </a:lnTo>
                  <a:lnTo>
                    <a:pt x="285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4" name="Google Shape;774;p3"/>
            <p:cNvSpPr/>
            <p:nvPr/>
          </p:nvSpPr>
          <p:spPr>
            <a:xfrm>
              <a:off x="32950" y="247923"/>
              <a:ext cx="13666" cy="8305"/>
            </a:xfrm>
            <a:custGeom>
              <a:avLst/>
              <a:gdLst/>
              <a:ahLst/>
              <a:cxnLst/>
              <a:rect l="l" t="t" r="r" b="b"/>
              <a:pathLst>
                <a:path w="13666" h="8305" extrusionOk="0">
                  <a:moveTo>
                    <a:pt x="7450" y="1329"/>
                  </a:moveTo>
                  <a:lnTo>
                    <a:pt x="8352" y="807"/>
                  </a:lnTo>
                  <a:lnTo>
                    <a:pt x="9349" y="807"/>
                  </a:lnTo>
                  <a:lnTo>
                    <a:pt x="10677" y="807"/>
                  </a:lnTo>
                  <a:lnTo>
                    <a:pt x="11911" y="380"/>
                  </a:lnTo>
                  <a:lnTo>
                    <a:pt x="13667" y="0"/>
                  </a:lnTo>
                  <a:lnTo>
                    <a:pt x="12955" y="1187"/>
                  </a:lnTo>
                  <a:lnTo>
                    <a:pt x="10060" y="3749"/>
                  </a:lnTo>
                  <a:lnTo>
                    <a:pt x="5315" y="6075"/>
                  </a:lnTo>
                  <a:lnTo>
                    <a:pt x="997" y="8306"/>
                  </a:lnTo>
                  <a:lnTo>
                    <a:pt x="0" y="7736"/>
                  </a:lnTo>
                  <a:lnTo>
                    <a:pt x="2942" y="48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5" name="Google Shape;775;p3"/>
            <p:cNvSpPr/>
            <p:nvPr/>
          </p:nvSpPr>
          <p:spPr>
            <a:xfrm>
              <a:off x="50746" y="248729"/>
              <a:ext cx="8019" cy="3464"/>
            </a:xfrm>
            <a:custGeom>
              <a:avLst/>
              <a:gdLst/>
              <a:ahLst/>
              <a:cxnLst/>
              <a:rect l="l" t="t" r="r" b="b"/>
              <a:pathLst>
                <a:path w="8019" h="3464" extrusionOk="0">
                  <a:moveTo>
                    <a:pt x="2515" y="3465"/>
                  </a:moveTo>
                  <a:lnTo>
                    <a:pt x="1139" y="3465"/>
                  </a:lnTo>
                  <a:lnTo>
                    <a:pt x="0" y="3227"/>
                  </a:lnTo>
                  <a:lnTo>
                    <a:pt x="0" y="2563"/>
                  </a:lnTo>
                  <a:lnTo>
                    <a:pt x="1851" y="1187"/>
                  </a:lnTo>
                  <a:lnTo>
                    <a:pt x="4935" y="0"/>
                  </a:lnTo>
                  <a:lnTo>
                    <a:pt x="7213" y="0"/>
                  </a:lnTo>
                  <a:lnTo>
                    <a:pt x="8020" y="759"/>
                  </a:lnTo>
                  <a:lnTo>
                    <a:pt x="6644" y="1993"/>
                  </a:lnTo>
                  <a:lnTo>
                    <a:pt x="5410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6" name="Google Shape;776;p3"/>
            <p:cNvSpPr/>
            <p:nvPr/>
          </p:nvSpPr>
          <p:spPr>
            <a:xfrm>
              <a:off x="102471" y="224856"/>
              <a:ext cx="19076" cy="8258"/>
            </a:xfrm>
            <a:custGeom>
              <a:avLst/>
              <a:gdLst/>
              <a:ahLst/>
              <a:cxnLst/>
              <a:rect l="l" t="t" r="r" b="b"/>
              <a:pathLst>
                <a:path w="19076" h="8258" extrusionOk="0">
                  <a:moveTo>
                    <a:pt x="8684" y="4794"/>
                  </a:moveTo>
                  <a:lnTo>
                    <a:pt x="7735" y="5268"/>
                  </a:lnTo>
                  <a:lnTo>
                    <a:pt x="5647" y="6218"/>
                  </a:lnTo>
                  <a:lnTo>
                    <a:pt x="5078" y="6502"/>
                  </a:lnTo>
                  <a:lnTo>
                    <a:pt x="0" y="8258"/>
                  </a:lnTo>
                  <a:lnTo>
                    <a:pt x="522" y="6645"/>
                  </a:lnTo>
                  <a:lnTo>
                    <a:pt x="1898" y="4224"/>
                  </a:lnTo>
                  <a:lnTo>
                    <a:pt x="8257" y="1044"/>
                  </a:lnTo>
                  <a:lnTo>
                    <a:pt x="12148" y="0"/>
                  </a:lnTo>
                  <a:lnTo>
                    <a:pt x="12528" y="1139"/>
                  </a:lnTo>
                  <a:lnTo>
                    <a:pt x="15612" y="1661"/>
                  </a:lnTo>
                  <a:lnTo>
                    <a:pt x="19077" y="1898"/>
                  </a:lnTo>
                  <a:lnTo>
                    <a:pt x="18128" y="3038"/>
                  </a:lnTo>
                  <a:lnTo>
                    <a:pt x="13382" y="4319"/>
                  </a:lnTo>
                  <a:lnTo>
                    <a:pt x="944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7" name="Google Shape;777;p3"/>
            <p:cNvSpPr/>
            <p:nvPr/>
          </p:nvSpPr>
          <p:spPr>
            <a:xfrm>
              <a:off x="69917" y="190778"/>
              <a:ext cx="98800" cy="49977"/>
            </a:xfrm>
            <a:custGeom>
              <a:avLst/>
              <a:gdLst/>
              <a:ahLst/>
              <a:cxnLst/>
              <a:rect l="l" t="t" r="r" b="b"/>
              <a:pathLst>
                <a:path w="98800" h="49977" extrusionOk="0">
                  <a:moveTo>
                    <a:pt x="12765" y="20266"/>
                  </a:moveTo>
                  <a:lnTo>
                    <a:pt x="10867" y="20266"/>
                  </a:lnTo>
                  <a:lnTo>
                    <a:pt x="12528" y="18843"/>
                  </a:lnTo>
                  <a:lnTo>
                    <a:pt x="14141" y="18843"/>
                  </a:lnTo>
                  <a:lnTo>
                    <a:pt x="16704" y="19270"/>
                  </a:lnTo>
                  <a:lnTo>
                    <a:pt x="21829" y="15188"/>
                  </a:lnTo>
                  <a:lnTo>
                    <a:pt x="26859" y="12815"/>
                  </a:lnTo>
                  <a:lnTo>
                    <a:pt x="34737" y="9920"/>
                  </a:lnTo>
                  <a:lnTo>
                    <a:pt x="36018" y="10537"/>
                  </a:lnTo>
                  <a:lnTo>
                    <a:pt x="40004" y="9113"/>
                  </a:lnTo>
                  <a:lnTo>
                    <a:pt x="45556" y="9445"/>
                  </a:lnTo>
                  <a:lnTo>
                    <a:pt x="47692" y="10252"/>
                  </a:lnTo>
                  <a:lnTo>
                    <a:pt x="43990" y="11961"/>
                  </a:lnTo>
                  <a:lnTo>
                    <a:pt x="40716" y="13574"/>
                  </a:lnTo>
                  <a:lnTo>
                    <a:pt x="42045" y="14476"/>
                  </a:lnTo>
                  <a:lnTo>
                    <a:pt x="40621" y="16849"/>
                  </a:lnTo>
                  <a:lnTo>
                    <a:pt x="37299" y="20599"/>
                  </a:lnTo>
                  <a:lnTo>
                    <a:pt x="37964" y="21785"/>
                  </a:lnTo>
                  <a:lnTo>
                    <a:pt x="40194" y="22165"/>
                  </a:lnTo>
                  <a:lnTo>
                    <a:pt x="43658" y="19744"/>
                  </a:lnTo>
                  <a:lnTo>
                    <a:pt x="46600" y="17229"/>
                  </a:lnTo>
                  <a:lnTo>
                    <a:pt x="49305" y="15758"/>
                  </a:lnTo>
                  <a:lnTo>
                    <a:pt x="50966" y="13195"/>
                  </a:lnTo>
                  <a:lnTo>
                    <a:pt x="54193" y="12672"/>
                  </a:lnTo>
                  <a:lnTo>
                    <a:pt x="56139" y="8448"/>
                  </a:lnTo>
                  <a:lnTo>
                    <a:pt x="57562" y="4367"/>
                  </a:lnTo>
                  <a:lnTo>
                    <a:pt x="60457" y="1376"/>
                  </a:lnTo>
                  <a:lnTo>
                    <a:pt x="64016" y="0"/>
                  </a:lnTo>
                  <a:lnTo>
                    <a:pt x="68240" y="0"/>
                  </a:lnTo>
                  <a:lnTo>
                    <a:pt x="65677" y="4746"/>
                  </a:lnTo>
                  <a:lnTo>
                    <a:pt x="60504" y="9730"/>
                  </a:lnTo>
                  <a:lnTo>
                    <a:pt x="61216" y="10537"/>
                  </a:lnTo>
                  <a:lnTo>
                    <a:pt x="68524" y="6550"/>
                  </a:lnTo>
                  <a:lnTo>
                    <a:pt x="73270" y="5031"/>
                  </a:lnTo>
                  <a:lnTo>
                    <a:pt x="74409" y="6265"/>
                  </a:lnTo>
                  <a:lnTo>
                    <a:pt x="76639" y="6645"/>
                  </a:lnTo>
                  <a:lnTo>
                    <a:pt x="80578" y="4984"/>
                  </a:lnTo>
                  <a:lnTo>
                    <a:pt x="83330" y="3227"/>
                  </a:lnTo>
                  <a:lnTo>
                    <a:pt x="84279" y="142"/>
                  </a:lnTo>
                  <a:lnTo>
                    <a:pt x="85465" y="1661"/>
                  </a:lnTo>
                  <a:lnTo>
                    <a:pt x="87791" y="1424"/>
                  </a:lnTo>
                  <a:lnTo>
                    <a:pt x="89926" y="2468"/>
                  </a:lnTo>
                  <a:lnTo>
                    <a:pt x="82998" y="8401"/>
                  </a:lnTo>
                  <a:lnTo>
                    <a:pt x="82998" y="10015"/>
                  </a:lnTo>
                  <a:lnTo>
                    <a:pt x="87743" y="7547"/>
                  </a:lnTo>
                  <a:lnTo>
                    <a:pt x="94055" y="4699"/>
                  </a:lnTo>
                  <a:lnTo>
                    <a:pt x="98800" y="4699"/>
                  </a:lnTo>
                  <a:lnTo>
                    <a:pt x="97139" y="7024"/>
                  </a:lnTo>
                  <a:lnTo>
                    <a:pt x="90021" y="12530"/>
                  </a:lnTo>
                  <a:lnTo>
                    <a:pt x="88218" y="13527"/>
                  </a:lnTo>
                  <a:lnTo>
                    <a:pt x="85086" y="16280"/>
                  </a:lnTo>
                  <a:lnTo>
                    <a:pt x="85892" y="16280"/>
                  </a:lnTo>
                  <a:lnTo>
                    <a:pt x="83283" y="18843"/>
                  </a:lnTo>
                  <a:lnTo>
                    <a:pt x="85133" y="19507"/>
                  </a:lnTo>
                  <a:lnTo>
                    <a:pt x="88028" y="19507"/>
                  </a:lnTo>
                  <a:lnTo>
                    <a:pt x="90780" y="19507"/>
                  </a:lnTo>
                  <a:lnTo>
                    <a:pt x="91682" y="19934"/>
                  </a:lnTo>
                  <a:lnTo>
                    <a:pt x="84042" y="24253"/>
                  </a:lnTo>
                  <a:lnTo>
                    <a:pt x="80388" y="25962"/>
                  </a:lnTo>
                  <a:lnTo>
                    <a:pt x="76497" y="25297"/>
                  </a:lnTo>
                  <a:lnTo>
                    <a:pt x="75927" y="23067"/>
                  </a:lnTo>
                  <a:lnTo>
                    <a:pt x="74409" y="21500"/>
                  </a:lnTo>
                  <a:lnTo>
                    <a:pt x="73270" y="19365"/>
                  </a:lnTo>
                  <a:lnTo>
                    <a:pt x="69568" y="19365"/>
                  </a:lnTo>
                  <a:lnTo>
                    <a:pt x="63589" y="23019"/>
                  </a:lnTo>
                  <a:lnTo>
                    <a:pt x="65582" y="23636"/>
                  </a:lnTo>
                  <a:lnTo>
                    <a:pt x="67718" y="24396"/>
                  </a:lnTo>
                  <a:lnTo>
                    <a:pt x="69568" y="26009"/>
                  </a:lnTo>
                  <a:lnTo>
                    <a:pt x="68856" y="28145"/>
                  </a:lnTo>
                  <a:lnTo>
                    <a:pt x="66199" y="30423"/>
                  </a:lnTo>
                  <a:lnTo>
                    <a:pt x="64348" y="32085"/>
                  </a:lnTo>
                  <a:lnTo>
                    <a:pt x="62450" y="31325"/>
                  </a:lnTo>
                  <a:lnTo>
                    <a:pt x="61121" y="30471"/>
                  </a:lnTo>
                  <a:lnTo>
                    <a:pt x="64585" y="27149"/>
                  </a:lnTo>
                  <a:lnTo>
                    <a:pt x="62640" y="27149"/>
                  </a:lnTo>
                  <a:lnTo>
                    <a:pt x="57894" y="29047"/>
                  </a:lnTo>
                  <a:lnTo>
                    <a:pt x="52200" y="29379"/>
                  </a:lnTo>
                  <a:lnTo>
                    <a:pt x="53007" y="29379"/>
                  </a:lnTo>
                  <a:lnTo>
                    <a:pt x="52485" y="31895"/>
                  </a:lnTo>
                  <a:lnTo>
                    <a:pt x="50539" y="31278"/>
                  </a:lnTo>
                  <a:lnTo>
                    <a:pt x="42899" y="32322"/>
                  </a:lnTo>
                  <a:lnTo>
                    <a:pt x="38438" y="34125"/>
                  </a:lnTo>
                  <a:lnTo>
                    <a:pt x="31415" y="37638"/>
                  </a:lnTo>
                  <a:lnTo>
                    <a:pt x="27713" y="37638"/>
                  </a:lnTo>
                  <a:lnTo>
                    <a:pt x="25009" y="39109"/>
                  </a:lnTo>
                  <a:lnTo>
                    <a:pt x="23537" y="41245"/>
                  </a:lnTo>
                  <a:lnTo>
                    <a:pt x="19694" y="44615"/>
                  </a:lnTo>
                  <a:lnTo>
                    <a:pt x="13667" y="47510"/>
                  </a:lnTo>
                  <a:lnTo>
                    <a:pt x="8921" y="48127"/>
                  </a:lnTo>
                  <a:lnTo>
                    <a:pt x="4176" y="49266"/>
                  </a:lnTo>
                  <a:lnTo>
                    <a:pt x="0" y="49978"/>
                  </a:lnTo>
                  <a:lnTo>
                    <a:pt x="7498" y="45517"/>
                  </a:lnTo>
                  <a:lnTo>
                    <a:pt x="14189" y="42621"/>
                  </a:lnTo>
                  <a:lnTo>
                    <a:pt x="16134" y="40580"/>
                  </a:lnTo>
                  <a:lnTo>
                    <a:pt x="13714" y="39774"/>
                  </a:lnTo>
                  <a:lnTo>
                    <a:pt x="13477" y="38824"/>
                  </a:lnTo>
                  <a:lnTo>
                    <a:pt x="16514" y="35929"/>
                  </a:lnTo>
                  <a:lnTo>
                    <a:pt x="19599" y="33841"/>
                  </a:lnTo>
                  <a:lnTo>
                    <a:pt x="19124" y="31657"/>
                  </a:lnTo>
                  <a:lnTo>
                    <a:pt x="16087" y="30186"/>
                  </a:lnTo>
                  <a:lnTo>
                    <a:pt x="13382" y="31040"/>
                  </a:lnTo>
                  <a:lnTo>
                    <a:pt x="12955" y="32274"/>
                  </a:lnTo>
                  <a:lnTo>
                    <a:pt x="15423" y="33366"/>
                  </a:lnTo>
                  <a:lnTo>
                    <a:pt x="10677" y="37875"/>
                  </a:lnTo>
                  <a:lnTo>
                    <a:pt x="5932" y="42147"/>
                  </a:lnTo>
                  <a:lnTo>
                    <a:pt x="569" y="43571"/>
                  </a:lnTo>
                  <a:lnTo>
                    <a:pt x="569" y="39062"/>
                  </a:lnTo>
                  <a:lnTo>
                    <a:pt x="4603" y="34315"/>
                  </a:lnTo>
                  <a:lnTo>
                    <a:pt x="9349" y="29569"/>
                  </a:lnTo>
                  <a:lnTo>
                    <a:pt x="13145" y="24823"/>
                  </a:lnTo>
                  <a:lnTo>
                    <a:pt x="11579" y="229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8" name="Google Shape;778;p3"/>
            <p:cNvSpPr/>
            <p:nvPr/>
          </p:nvSpPr>
          <p:spPr>
            <a:xfrm>
              <a:off x="156095" y="181523"/>
              <a:ext cx="8494" cy="6549"/>
            </a:xfrm>
            <a:custGeom>
              <a:avLst/>
              <a:gdLst/>
              <a:ahLst/>
              <a:cxnLst/>
              <a:rect l="l" t="t" r="r" b="b"/>
              <a:pathLst>
                <a:path w="8494" h="6549" extrusionOk="0">
                  <a:moveTo>
                    <a:pt x="712" y="1376"/>
                  </a:moveTo>
                  <a:lnTo>
                    <a:pt x="142" y="1376"/>
                  </a:lnTo>
                  <a:lnTo>
                    <a:pt x="1376" y="949"/>
                  </a:lnTo>
                  <a:lnTo>
                    <a:pt x="3464" y="0"/>
                  </a:lnTo>
                  <a:lnTo>
                    <a:pt x="5742" y="0"/>
                  </a:lnTo>
                  <a:lnTo>
                    <a:pt x="7308" y="902"/>
                  </a:lnTo>
                  <a:lnTo>
                    <a:pt x="8494" y="2183"/>
                  </a:lnTo>
                  <a:lnTo>
                    <a:pt x="7450" y="4224"/>
                  </a:lnTo>
                  <a:lnTo>
                    <a:pt x="6027" y="6550"/>
                  </a:lnTo>
                  <a:lnTo>
                    <a:pt x="4888" y="4414"/>
                  </a:lnTo>
                  <a:lnTo>
                    <a:pt x="4603" y="2658"/>
                  </a:lnTo>
                  <a:lnTo>
                    <a:pt x="2325" y="2658"/>
                  </a:lnTo>
                  <a:lnTo>
                    <a:pt x="0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79" name="Google Shape;779;p3"/>
            <p:cNvSpPr/>
            <p:nvPr/>
          </p:nvSpPr>
          <p:spPr>
            <a:xfrm>
              <a:off x="167436" y="170179"/>
              <a:ext cx="36824" cy="18130"/>
            </a:xfrm>
            <a:custGeom>
              <a:avLst/>
              <a:gdLst/>
              <a:ahLst/>
              <a:cxnLst/>
              <a:rect l="l" t="t" r="r" b="b"/>
              <a:pathLst>
                <a:path w="36824" h="18130" extrusionOk="0">
                  <a:moveTo>
                    <a:pt x="16229" y="7641"/>
                  </a:moveTo>
                  <a:lnTo>
                    <a:pt x="16989" y="7641"/>
                  </a:lnTo>
                  <a:lnTo>
                    <a:pt x="17985" y="6787"/>
                  </a:lnTo>
                  <a:lnTo>
                    <a:pt x="15233" y="6028"/>
                  </a:lnTo>
                  <a:lnTo>
                    <a:pt x="14948" y="4034"/>
                  </a:lnTo>
                  <a:lnTo>
                    <a:pt x="17463" y="4034"/>
                  </a:lnTo>
                  <a:lnTo>
                    <a:pt x="20216" y="2278"/>
                  </a:lnTo>
                  <a:lnTo>
                    <a:pt x="23727" y="664"/>
                  </a:lnTo>
                  <a:lnTo>
                    <a:pt x="25008" y="664"/>
                  </a:lnTo>
                  <a:lnTo>
                    <a:pt x="28710" y="0"/>
                  </a:lnTo>
                  <a:lnTo>
                    <a:pt x="30228" y="902"/>
                  </a:lnTo>
                  <a:lnTo>
                    <a:pt x="32744" y="1376"/>
                  </a:lnTo>
                  <a:lnTo>
                    <a:pt x="36065" y="1661"/>
                  </a:lnTo>
                  <a:lnTo>
                    <a:pt x="33645" y="3749"/>
                  </a:lnTo>
                  <a:lnTo>
                    <a:pt x="29469" y="4699"/>
                  </a:lnTo>
                  <a:lnTo>
                    <a:pt x="27903" y="6645"/>
                  </a:lnTo>
                  <a:lnTo>
                    <a:pt x="32079" y="6645"/>
                  </a:lnTo>
                  <a:lnTo>
                    <a:pt x="36825" y="4889"/>
                  </a:lnTo>
                  <a:lnTo>
                    <a:pt x="32981" y="8401"/>
                  </a:lnTo>
                  <a:lnTo>
                    <a:pt x="29849" y="10821"/>
                  </a:lnTo>
                  <a:lnTo>
                    <a:pt x="33076" y="10110"/>
                  </a:lnTo>
                  <a:lnTo>
                    <a:pt x="29279" y="13859"/>
                  </a:lnTo>
                  <a:lnTo>
                    <a:pt x="25198" y="13147"/>
                  </a:lnTo>
                  <a:lnTo>
                    <a:pt x="19456" y="16090"/>
                  </a:lnTo>
                  <a:lnTo>
                    <a:pt x="14711" y="16090"/>
                  </a:lnTo>
                  <a:lnTo>
                    <a:pt x="13524" y="14571"/>
                  </a:lnTo>
                  <a:lnTo>
                    <a:pt x="8779" y="16754"/>
                  </a:lnTo>
                  <a:lnTo>
                    <a:pt x="4603" y="16754"/>
                  </a:lnTo>
                  <a:lnTo>
                    <a:pt x="3037" y="17798"/>
                  </a:lnTo>
                  <a:lnTo>
                    <a:pt x="1281" y="18131"/>
                  </a:lnTo>
                  <a:lnTo>
                    <a:pt x="0" y="17514"/>
                  </a:lnTo>
                  <a:lnTo>
                    <a:pt x="712" y="16042"/>
                  </a:lnTo>
                  <a:lnTo>
                    <a:pt x="1471" y="14239"/>
                  </a:lnTo>
                  <a:lnTo>
                    <a:pt x="2847" y="12245"/>
                  </a:lnTo>
                  <a:lnTo>
                    <a:pt x="1661" y="11011"/>
                  </a:lnTo>
                  <a:lnTo>
                    <a:pt x="1139" y="10015"/>
                  </a:lnTo>
                  <a:lnTo>
                    <a:pt x="3085" y="10347"/>
                  </a:lnTo>
                  <a:lnTo>
                    <a:pt x="7071" y="7499"/>
                  </a:lnTo>
                  <a:lnTo>
                    <a:pt x="9823" y="6313"/>
                  </a:lnTo>
                  <a:lnTo>
                    <a:pt x="11721" y="7309"/>
                  </a:lnTo>
                  <a:lnTo>
                    <a:pt x="12955" y="8164"/>
                  </a:lnTo>
                  <a:lnTo>
                    <a:pt x="14901" y="84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0" name="Google Shape;780;p3"/>
            <p:cNvSpPr/>
            <p:nvPr/>
          </p:nvSpPr>
          <p:spPr>
            <a:xfrm>
              <a:off x="201366" y="161636"/>
              <a:ext cx="8399" cy="5932"/>
            </a:xfrm>
            <a:custGeom>
              <a:avLst/>
              <a:gdLst/>
              <a:ahLst/>
              <a:cxnLst/>
              <a:rect l="l" t="t" r="r" b="b"/>
              <a:pathLst>
                <a:path w="8399" h="5932" extrusionOk="0">
                  <a:moveTo>
                    <a:pt x="4366" y="0"/>
                  </a:moveTo>
                  <a:lnTo>
                    <a:pt x="3369" y="1376"/>
                  </a:lnTo>
                  <a:lnTo>
                    <a:pt x="3891" y="1376"/>
                  </a:lnTo>
                  <a:lnTo>
                    <a:pt x="3322" y="2183"/>
                  </a:lnTo>
                  <a:lnTo>
                    <a:pt x="3844" y="2183"/>
                  </a:lnTo>
                  <a:lnTo>
                    <a:pt x="7023" y="902"/>
                  </a:lnTo>
                  <a:lnTo>
                    <a:pt x="8399" y="1187"/>
                  </a:lnTo>
                  <a:lnTo>
                    <a:pt x="8399" y="2088"/>
                  </a:lnTo>
                  <a:lnTo>
                    <a:pt x="4698" y="4984"/>
                  </a:lnTo>
                  <a:lnTo>
                    <a:pt x="2610" y="5933"/>
                  </a:lnTo>
                  <a:lnTo>
                    <a:pt x="380" y="5553"/>
                  </a:lnTo>
                  <a:lnTo>
                    <a:pt x="0" y="3892"/>
                  </a:lnTo>
                  <a:lnTo>
                    <a:pt x="2041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1" name="Google Shape;781;p3"/>
            <p:cNvSpPr/>
            <p:nvPr/>
          </p:nvSpPr>
          <p:spPr>
            <a:xfrm>
              <a:off x="-536549" y="324385"/>
              <a:ext cx="72130" cy="30992"/>
            </a:xfrm>
            <a:custGeom>
              <a:avLst/>
              <a:gdLst/>
              <a:ahLst/>
              <a:cxnLst/>
              <a:rect l="l" t="t" r="r" b="b"/>
              <a:pathLst>
                <a:path w="72130" h="30992" extrusionOk="0">
                  <a:moveTo>
                    <a:pt x="0" y="30234"/>
                  </a:moveTo>
                  <a:lnTo>
                    <a:pt x="2041" y="28715"/>
                  </a:lnTo>
                  <a:lnTo>
                    <a:pt x="4318" y="26816"/>
                  </a:lnTo>
                  <a:lnTo>
                    <a:pt x="7308" y="25487"/>
                  </a:lnTo>
                  <a:lnTo>
                    <a:pt x="12053" y="23731"/>
                  </a:lnTo>
                  <a:lnTo>
                    <a:pt x="20738" y="18463"/>
                  </a:lnTo>
                  <a:lnTo>
                    <a:pt x="29517" y="14001"/>
                  </a:lnTo>
                  <a:lnTo>
                    <a:pt x="37631" y="9255"/>
                  </a:lnTo>
                  <a:lnTo>
                    <a:pt x="42709" y="7974"/>
                  </a:lnTo>
                  <a:lnTo>
                    <a:pt x="44417" y="8306"/>
                  </a:lnTo>
                  <a:lnTo>
                    <a:pt x="49163" y="8306"/>
                  </a:lnTo>
                  <a:lnTo>
                    <a:pt x="53196" y="5126"/>
                  </a:lnTo>
                  <a:lnTo>
                    <a:pt x="57942" y="1993"/>
                  </a:lnTo>
                  <a:lnTo>
                    <a:pt x="64918" y="1092"/>
                  </a:lnTo>
                  <a:lnTo>
                    <a:pt x="71039" y="0"/>
                  </a:lnTo>
                  <a:lnTo>
                    <a:pt x="72131" y="1756"/>
                  </a:lnTo>
                  <a:lnTo>
                    <a:pt x="68192" y="5648"/>
                  </a:lnTo>
                  <a:lnTo>
                    <a:pt x="63019" y="9160"/>
                  </a:lnTo>
                  <a:lnTo>
                    <a:pt x="57467" y="10062"/>
                  </a:lnTo>
                  <a:lnTo>
                    <a:pt x="49353" y="12245"/>
                  </a:lnTo>
                  <a:lnTo>
                    <a:pt x="42519" y="14713"/>
                  </a:lnTo>
                  <a:lnTo>
                    <a:pt x="38865" y="16327"/>
                  </a:lnTo>
                  <a:lnTo>
                    <a:pt x="31984" y="19222"/>
                  </a:lnTo>
                  <a:lnTo>
                    <a:pt x="29279" y="20599"/>
                  </a:lnTo>
                  <a:lnTo>
                    <a:pt x="23205" y="22782"/>
                  </a:lnTo>
                  <a:lnTo>
                    <a:pt x="8732" y="29047"/>
                  </a:lnTo>
                  <a:lnTo>
                    <a:pt x="6122" y="29047"/>
                  </a:lnTo>
                  <a:lnTo>
                    <a:pt x="47" y="30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2" name="Google Shape;782;p3"/>
            <p:cNvSpPr/>
            <p:nvPr/>
          </p:nvSpPr>
          <p:spPr>
            <a:xfrm>
              <a:off x="-469591" y="309766"/>
              <a:ext cx="71846" cy="28572"/>
            </a:xfrm>
            <a:custGeom>
              <a:avLst/>
              <a:gdLst/>
              <a:ahLst/>
              <a:cxnLst/>
              <a:rect l="l" t="t" r="r" b="b"/>
              <a:pathLst>
                <a:path w="71846" h="28572" extrusionOk="0">
                  <a:moveTo>
                    <a:pt x="0" y="28145"/>
                  </a:moveTo>
                  <a:lnTo>
                    <a:pt x="1044" y="25203"/>
                  </a:lnTo>
                  <a:lnTo>
                    <a:pt x="1946" y="24680"/>
                  </a:lnTo>
                  <a:lnTo>
                    <a:pt x="4840" y="24016"/>
                  </a:lnTo>
                  <a:lnTo>
                    <a:pt x="7498" y="24016"/>
                  </a:lnTo>
                  <a:lnTo>
                    <a:pt x="8542" y="24016"/>
                  </a:lnTo>
                  <a:lnTo>
                    <a:pt x="12718" y="24016"/>
                  </a:lnTo>
                  <a:lnTo>
                    <a:pt x="16704" y="23304"/>
                  </a:lnTo>
                  <a:lnTo>
                    <a:pt x="24392" y="20599"/>
                  </a:lnTo>
                  <a:lnTo>
                    <a:pt x="30798" y="16137"/>
                  </a:lnTo>
                  <a:lnTo>
                    <a:pt x="34689" y="14286"/>
                  </a:lnTo>
                  <a:lnTo>
                    <a:pt x="39102" y="11771"/>
                  </a:lnTo>
                  <a:lnTo>
                    <a:pt x="39102" y="14856"/>
                  </a:lnTo>
                  <a:lnTo>
                    <a:pt x="44607" y="12530"/>
                  </a:lnTo>
                  <a:lnTo>
                    <a:pt x="45841" y="10015"/>
                  </a:lnTo>
                  <a:lnTo>
                    <a:pt x="42709" y="9492"/>
                  </a:lnTo>
                  <a:lnTo>
                    <a:pt x="45651" y="4414"/>
                  </a:lnTo>
                  <a:lnTo>
                    <a:pt x="50397" y="1092"/>
                  </a:lnTo>
                  <a:lnTo>
                    <a:pt x="55854" y="0"/>
                  </a:lnTo>
                  <a:lnTo>
                    <a:pt x="60599" y="0"/>
                  </a:lnTo>
                  <a:lnTo>
                    <a:pt x="61121" y="2421"/>
                  </a:lnTo>
                  <a:lnTo>
                    <a:pt x="58511" y="6455"/>
                  </a:lnTo>
                  <a:lnTo>
                    <a:pt x="65392" y="3560"/>
                  </a:lnTo>
                  <a:lnTo>
                    <a:pt x="70565" y="949"/>
                  </a:lnTo>
                  <a:lnTo>
                    <a:pt x="71846" y="1614"/>
                  </a:lnTo>
                  <a:lnTo>
                    <a:pt x="70612" y="4367"/>
                  </a:lnTo>
                  <a:lnTo>
                    <a:pt x="68951" y="5553"/>
                  </a:lnTo>
                  <a:lnTo>
                    <a:pt x="64538" y="8069"/>
                  </a:lnTo>
                  <a:lnTo>
                    <a:pt x="56566" y="11011"/>
                  </a:lnTo>
                  <a:lnTo>
                    <a:pt x="51820" y="14286"/>
                  </a:lnTo>
                  <a:lnTo>
                    <a:pt x="56566" y="12910"/>
                  </a:lnTo>
                  <a:lnTo>
                    <a:pt x="52817" y="16659"/>
                  </a:lnTo>
                  <a:lnTo>
                    <a:pt x="46648" y="19270"/>
                  </a:lnTo>
                  <a:lnTo>
                    <a:pt x="42662" y="19982"/>
                  </a:lnTo>
                  <a:lnTo>
                    <a:pt x="37062" y="21216"/>
                  </a:lnTo>
                  <a:lnTo>
                    <a:pt x="31605" y="24348"/>
                  </a:lnTo>
                  <a:lnTo>
                    <a:pt x="26859" y="24111"/>
                  </a:lnTo>
                  <a:lnTo>
                    <a:pt x="20310" y="25535"/>
                  </a:lnTo>
                  <a:lnTo>
                    <a:pt x="12196" y="28572"/>
                  </a:lnTo>
                  <a:lnTo>
                    <a:pt x="9016" y="28572"/>
                  </a:lnTo>
                  <a:lnTo>
                    <a:pt x="4556" y="28572"/>
                  </a:lnTo>
                  <a:lnTo>
                    <a:pt x="522" y="281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3" name="Google Shape;783;p3"/>
            <p:cNvSpPr/>
            <p:nvPr/>
          </p:nvSpPr>
          <p:spPr>
            <a:xfrm>
              <a:off x="-385597" y="301223"/>
              <a:ext cx="14188" cy="10631"/>
            </a:xfrm>
            <a:custGeom>
              <a:avLst/>
              <a:gdLst/>
              <a:ahLst/>
              <a:cxnLst/>
              <a:rect l="l" t="t" r="r" b="b"/>
              <a:pathLst>
                <a:path w="14188" h="10631" extrusionOk="0">
                  <a:moveTo>
                    <a:pt x="13050" y="0"/>
                  </a:moveTo>
                  <a:lnTo>
                    <a:pt x="13050" y="427"/>
                  </a:lnTo>
                  <a:lnTo>
                    <a:pt x="12006" y="2183"/>
                  </a:lnTo>
                  <a:lnTo>
                    <a:pt x="14189" y="2990"/>
                  </a:lnTo>
                  <a:lnTo>
                    <a:pt x="12386" y="5648"/>
                  </a:lnTo>
                  <a:lnTo>
                    <a:pt x="10725" y="7926"/>
                  </a:lnTo>
                  <a:lnTo>
                    <a:pt x="3701" y="10632"/>
                  </a:lnTo>
                  <a:lnTo>
                    <a:pt x="2135" y="9635"/>
                  </a:lnTo>
                  <a:lnTo>
                    <a:pt x="0" y="8781"/>
                  </a:lnTo>
                  <a:lnTo>
                    <a:pt x="3132" y="5316"/>
                  </a:lnTo>
                  <a:lnTo>
                    <a:pt x="8162" y="137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4" name="Google Shape;784;p3"/>
            <p:cNvSpPr/>
            <p:nvPr/>
          </p:nvSpPr>
          <p:spPr>
            <a:xfrm>
              <a:off x="-329980" y="274027"/>
              <a:ext cx="65202" cy="29379"/>
            </a:xfrm>
            <a:custGeom>
              <a:avLst/>
              <a:gdLst/>
              <a:ahLst/>
              <a:cxnLst/>
              <a:rect l="l" t="t" r="r" b="b"/>
              <a:pathLst>
                <a:path w="65202" h="29379" extrusionOk="0">
                  <a:moveTo>
                    <a:pt x="5457" y="15378"/>
                  </a:moveTo>
                  <a:lnTo>
                    <a:pt x="5884" y="15046"/>
                  </a:lnTo>
                  <a:lnTo>
                    <a:pt x="12386" y="13337"/>
                  </a:lnTo>
                  <a:lnTo>
                    <a:pt x="17131" y="11438"/>
                  </a:lnTo>
                  <a:lnTo>
                    <a:pt x="25436" y="7926"/>
                  </a:lnTo>
                  <a:lnTo>
                    <a:pt x="30466" y="4841"/>
                  </a:lnTo>
                  <a:lnTo>
                    <a:pt x="35828" y="1804"/>
                  </a:lnTo>
                  <a:lnTo>
                    <a:pt x="37916" y="2610"/>
                  </a:lnTo>
                  <a:lnTo>
                    <a:pt x="41712" y="3797"/>
                  </a:lnTo>
                  <a:lnTo>
                    <a:pt x="48119" y="3797"/>
                  </a:lnTo>
                  <a:lnTo>
                    <a:pt x="54288" y="2421"/>
                  </a:lnTo>
                  <a:lnTo>
                    <a:pt x="59650" y="522"/>
                  </a:lnTo>
                  <a:lnTo>
                    <a:pt x="62640" y="0"/>
                  </a:lnTo>
                  <a:lnTo>
                    <a:pt x="64301" y="332"/>
                  </a:lnTo>
                  <a:lnTo>
                    <a:pt x="65202" y="1614"/>
                  </a:lnTo>
                  <a:lnTo>
                    <a:pt x="62830" y="4129"/>
                  </a:lnTo>
                  <a:lnTo>
                    <a:pt x="59888" y="7214"/>
                  </a:lnTo>
                  <a:lnTo>
                    <a:pt x="57847" y="9825"/>
                  </a:lnTo>
                  <a:lnTo>
                    <a:pt x="55664" y="12245"/>
                  </a:lnTo>
                  <a:lnTo>
                    <a:pt x="55664" y="13005"/>
                  </a:lnTo>
                  <a:lnTo>
                    <a:pt x="55664" y="14049"/>
                  </a:lnTo>
                  <a:lnTo>
                    <a:pt x="56139" y="14808"/>
                  </a:lnTo>
                  <a:lnTo>
                    <a:pt x="55806" y="16232"/>
                  </a:lnTo>
                  <a:lnTo>
                    <a:pt x="57752" y="16612"/>
                  </a:lnTo>
                  <a:lnTo>
                    <a:pt x="57467" y="18083"/>
                  </a:lnTo>
                  <a:lnTo>
                    <a:pt x="55569" y="20266"/>
                  </a:lnTo>
                  <a:lnTo>
                    <a:pt x="53624" y="20978"/>
                  </a:lnTo>
                  <a:lnTo>
                    <a:pt x="51820" y="18748"/>
                  </a:lnTo>
                  <a:lnTo>
                    <a:pt x="45082" y="21216"/>
                  </a:lnTo>
                  <a:lnTo>
                    <a:pt x="37821" y="21548"/>
                  </a:lnTo>
                  <a:lnTo>
                    <a:pt x="31794" y="19934"/>
                  </a:lnTo>
                  <a:lnTo>
                    <a:pt x="27049" y="19032"/>
                  </a:lnTo>
                  <a:lnTo>
                    <a:pt x="14901" y="24111"/>
                  </a:lnTo>
                  <a:lnTo>
                    <a:pt x="332" y="29379"/>
                  </a:lnTo>
                  <a:lnTo>
                    <a:pt x="332" y="26009"/>
                  </a:lnTo>
                  <a:lnTo>
                    <a:pt x="0" y="23352"/>
                  </a:lnTo>
                  <a:lnTo>
                    <a:pt x="1756" y="20694"/>
                  </a:lnTo>
                  <a:lnTo>
                    <a:pt x="4176" y="175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5" name="Google Shape;785;p3"/>
            <p:cNvSpPr/>
            <p:nvPr/>
          </p:nvSpPr>
          <p:spPr>
            <a:xfrm>
              <a:off x="-281197" y="306539"/>
              <a:ext cx="7070" cy="4698"/>
            </a:xfrm>
            <a:custGeom>
              <a:avLst/>
              <a:gdLst/>
              <a:ahLst/>
              <a:cxnLst/>
              <a:rect l="l" t="t" r="r" b="b"/>
              <a:pathLst>
                <a:path w="7070" h="4698" extrusionOk="0">
                  <a:moveTo>
                    <a:pt x="3037" y="617"/>
                  </a:moveTo>
                  <a:lnTo>
                    <a:pt x="1424" y="617"/>
                  </a:lnTo>
                  <a:lnTo>
                    <a:pt x="3891" y="0"/>
                  </a:lnTo>
                  <a:lnTo>
                    <a:pt x="6549" y="0"/>
                  </a:lnTo>
                  <a:lnTo>
                    <a:pt x="7071" y="1329"/>
                  </a:lnTo>
                  <a:lnTo>
                    <a:pt x="5457" y="3607"/>
                  </a:lnTo>
                  <a:lnTo>
                    <a:pt x="4129" y="4414"/>
                  </a:lnTo>
                  <a:lnTo>
                    <a:pt x="0" y="4699"/>
                  </a:lnTo>
                  <a:lnTo>
                    <a:pt x="2088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3"/>
            <p:cNvSpPr/>
            <p:nvPr/>
          </p:nvSpPr>
          <p:spPr>
            <a:xfrm>
              <a:off x="-187237" y="273220"/>
              <a:ext cx="17558" cy="11913"/>
            </a:xfrm>
            <a:custGeom>
              <a:avLst/>
              <a:gdLst/>
              <a:ahLst/>
              <a:cxnLst/>
              <a:rect l="l" t="t" r="r" b="b"/>
              <a:pathLst>
                <a:path w="17558" h="11913" extrusionOk="0">
                  <a:moveTo>
                    <a:pt x="13667" y="0"/>
                  </a:moveTo>
                  <a:lnTo>
                    <a:pt x="12291" y="1471"/>
                  </a:lnTo>
                  <a:lnTo>
                    <a:pt x="10487" y="3038"/>
                  </a:lnTo>
                  <a:lnTo>
                    <a:pt x="10487" y="3417"/>
                  </a:lnTo>
                  <a:lnTo>
                    <a:pt x="11579" y="3417"/>
                  </a:lnTo>
                  <a:lnTo>
                    <a:pt x="14616" y="1471"/>
                  </a:lnTo>
                  <a:lnTo>
                    <a:pt x="17558" y="142"/>
                  </a:lnTo>
                  <a:lnTo>
                    <a:pt x="15945" y="2373"/>
                  </a:lnTo>
                  <a:lnTo>
                    <a:pt x="13477" y="4461"/>
                  </a:lnTo>
                  <a:lnTo>
                    <a:pt x="11057" y="6550"/>
                  </a:lnTo>
                  <a:lnTo>
                    <a:pt x="9491" y="8401"/>
                  </a:lnTo>
                  <a:lnTo>
                    <a:pt x="9491" y="9018"/>
                  </a:lnTo>
                  <a:lnTo>
                    <a:pt x="8494" y="9920"/>
                  </a:lnTo>
                  <a:lnTo>
                    <a:pt x="5505" y="11913"/>
                  </a:lnTo>
                  <a:lnTo>
                    <a:pt x="4318" y="9920"/>
                  </a:lnTo>
                  <a:lnTo>
                    <a:pt x="1139" y="10679"/>
                  </a:lnTo>
                  <a:lnTo>
                    <a:pt x="0" y="10679"/>
                  </a:lnTo>
                  <a:lnTo>
                    <a:pt x="3512" y="7072"/>
                  </a:lnTo>
                  <a:lnTo>
                    <a:pt x="9823" y="1092"/>
                  </a:lnTo>
                  <a:lnTo>
                    <a:pt x="11959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3"/>
            <p:cNvSpPr/>
            <p:nvPr/>
          </p:nvSpPr>
          <p:spPr>
            <a:xfrm>
              <a:off x="-3446" y="115408"/>
              <a:ext cx="21971" cy="10773"/>
            </a:xfrm>
            <a:custGeom>
              <a:avLst/>
              <a:gdLst/>
              <a:ahLst/>
              <a:cxnLst/>
              <a:rect l="l" t="t" r="r" b="b"/>
              <a:pathLst>
                <a:path w="21971" h="10773" extrusionOk="0">
                  <a:moveTo>
                    <a:pt x="20738" y="427"/>
                  </a:moveTo>
                  <a:lnTo>
                    <a:pt x="21971" y="0"/>
                  </a:lnTo>
                  <a:lnTo>
                    <a:pt x="16799" y="3512"/>
                  </a:lnTo>
                  <a:lnTo>
                    <a:pt x="12053" y="6407"/>
                  </a:lnTo>
                  <a:lnTo>
                    <a:pt x="4651" y="10157"/>
                  </a:lnTo>
                  <a:lnTo>
                    <a:pt x="902" y="10774"/>
                  </a:lnTo>
                  <a:lnTo>
                    <a:pt x="0" y="9682"/>
                  </a:lnTo>
                  <a:lnTo>
                    <a:pt x="4461" y="5601"/>
                  </a:lnTo>
                  <a:lnTo>
                    <a:pt x="7545" y="3939"/>
                  </a:lnTo>
                  <a:lnTo>
                    <a:pt x="11057" y="3560"/>
                  </a:lnTo>
                  <a:lnTo>
                    <a:pt x="16657" y="1756"/>
                  </a:lnTo>
                  <a:lnTo>
                    <a:pt x="20121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8" name="Google Shape;788;p3"/>
            <p:cNvSpPr/>
            <p:nvPr/>
          </p:nvSpPr>
          <p:spPr>
            <a:xfrm>
              <a:off x="-825500" y="344556"/>
              <a:ext cx="20452" cy="17371"/>
            </a:xfrm>
            <a:custGeom>
              <a:avLst/>
              <a:gdLst/>
              <a:ahLst/>
              <a:cxnLst/>
              <a:rect l="l" t="t" r="r" b="b"/>
              <a:pathLst>
                <a:path w="20452" h="17371" extrusionOk="0">
                  <a:moveTo>
                    <a:pt x="9491" y="1709"/>
                  </a:moveTo>
                  <a:lnTo>
                    <a:pt x="10250" y="570"/>
                  </a:lnTo>
                  <a:lnTo>
                    <a:pt x="11342" y="0"/>
                  </a:lnTo>
                  <a:lnTo>
                    <a:pt x="12148" y="0"/>
                  </a:lnTo>
                  <a:lnTo>
                    <a:pt x="14331" y="475"/>
                  </a:lnTo>
                  <a:lnTo>
                    <a:pt x="16514" y="997"/>
                  </a:lnTo>
                  <a:lnTo>
                    <a:pt x="17084" y="2848"/>
                  </a:lnTo>
                  <a:lnTo>
                    <a:pt x="15518" y="5838"/>
                  </a:lnTo>
                  <a:lnTo>
                    <a:pt x="17273" y="6645"/>
                  </a:lnTo>
                  <a:lnTo>
                    <a:pt x="20453" y="7831"/>
                  </a:lnTo>
                  <a:lnTo>
                    <a:pt x="17321" y="9540"/>
                  </a:lnTo>
                  <a:lnTo>
                    <a:pt x="13430" y="10394"/>
                  </a:lnTo>
                  <a:lnTo>
                    <a:pt x="7213" y="15141"/>
                  </a:lnTo>
                  <a:lnTo>
                    <a:pt x="1993" y="17371"/>
                  </a:lnTo>
                  <a:lnTo>
                    <a:pt x="0" y="16327"/>
                  </a:lnTo>
                  <a:lnTo>
                    <a:pt x="0" y="14096"/>
                  </a:lnTo>
                  <a:lnTo>
                    <a:pt x="2942" y="12340"/>
                  </a:lnTo>
                  <a:lnTo>
                    <a:pt x="6928" y="9967"/>
                  </a:lnTo>
                  <a:lnTo>
                    <a:pt x="8352" y="5980"/>
                  </a:lnTo>
                  <a:lnTo>
                    <a:pt x="7261" y="37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9" name="Google Shape;789;p3"/>
            <p:cNvSpPr/>
            <p:nvPr/>
          </p:nvSpPr>
          <p:spPr>
            <a:xfrm>
              <a:off x="-814632" y="351723"/>
              <a:ext cx="27381" cy="9682"/>
            </a:xfrm>
            <a:custGeom>
              <a:avLst/>
              <a:gdLst/>
              <a:ahLst/>
              <a:cxnLst/>
              <a:rect l="l" t="t" r="r" b="b"/>
              <a:pathLst>
                <a:path w="27381" h="9682" extrusionOk="0">
                  <a:moveTo>
                    <a:pt x="0" y="9018"/>
                  </a:moveTo>
                  <a:lnTo>
                    <a:pt x="2752" y="7641"/>
                  </a:lnTo>
                  <a:lnTo>
                    <a:pt x="6644" y="6835"/>
                  </a:lnTo>
                  <a:lnTo>
                    <a:pt x="9254" y="6835"/>
                  </a:lnTo>
                  <a:lnTo>
                    <a:pt x="13525" y="6218"/>
                  </a:lnTo>
                  <a:lnTo>
                    <a:pt x="16419" y="5601"/>
                  </a:lnTo>
                  <a:lnTo>
                    <a:pt x="20690" y="3275"/>
                  </a:lnTo>
                  <a:lnTo>
                    <a:pt x="26432" y="0"/>
                  </a:lnTo>
                  <a:lnTo>
                    <a:pt x="27002" y="997"/>
                  </a:lnTo>
                  <a:lnTo>
                    <a:pt x="27381" y="1804"/>
                  </a:lnTo>
                  <a:lnTo>
                    <a:pt x="24249" y="4082"/>
                  </a:lnTo>
                  <a:lnTo>
                    <a:pt x="18839" y="7024"/>
                  </a:lnTo>
                  <a:lnTo>
                    <a:pt x="14379" y="9303"/>
                  </a:lnTo>
                  <a:lnTo>
                    <a:pt x="8542" y="9682"/>
                  </a:lnTo>
                  <a:lnTo>
                    <a:pt x="6928" y="9303"/>
                  </a:lnTo>
                  <a:lnTo>
                    <a:pt x="2183" y="93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0" name="Google Shape;790;p3"/>
            <p:cNvSpPr/>
            <p:nvPr/>
          </p:nvSpPr>
          <p:spPr>
            <a:xfrm>
              <a:off x="-795556" y="351391"/>
              <a:ext cx="24913" cy="16659"/>
            </a:xfrm>
            <a:custGeom>
              <a:avLst/>
              <a:gdLst/>
              <a:ahLst/>
              <a:cxnLst/>
              <a:rect l="l" t="t" r="r" b="b"/>
              <a:pathLst>
                <a:path w="24913" h="16659" extrusionOk="0">
                  <a:moveTo>
                    <a:pt x="7640" y="8069"/>
                  </a:moveTo>
                  <a:lnTo>
                    <a:pt x="8020" y="8069"/>
                  </a:lnTo>
                  <a:lnTo>
                    <a:pt x="8874" y="8069"/>
                  </a:lnTo>
                  <a:lnTo>
                    <a:pt x="11721" y="7452"/>
                  </a:lnTo>
                  <a:lnTo>
                    <a:pt x="14901" y="4841"/>
                  </a:lnTo>
                  <a:lnTo>
                    <a:pt x="17511" y="2041"/>
                  </a:lnTo>
                  <a:lnTo>
                    <a:pt x="20785" y="1092"/>
                  </a:lnTo>
                  <a:lnTo>
                    <a:pt x="24914" y="0"/>
                  </a:lnTo>
                  <a:lnTo>
                    <a:pt x="24914" y="1566"/>
                  </a:lnTo>
                  <a:lnTo>
                    <a:pt x="20500" y="5126"/>
                  </a:lnTo>
                  <a:lnTo>
                    <a:pt x="17084" y="7357"/>
                  </a:lnTo>
                  <a:lnTo>
                    <a:pt x="18365" y="8353"/>
                  </a:lnTo>
                  <a:lnTo>
                    <a:pt x="21402" y="8781"/>
                  </a:lnTo>
                  <a:lnTo>
                    <a:pt x="23158" y="8781"/>
                  </a:lnTo>
                  <a:lnTo>
                    <a:pt x="18934" y="12862"/>
                  </a:lnTo>
                  <a:lnTo>
                    <a:pt x="18080" y="12862"/>
                  </a:lnTo>
                  <a:lnTo>
                    <a:pt x="14284" y="13717"/>
                  </a:lnTo>
                  <a:lnTo>
                    <a:pt x="11247" y="13717"/>
                  </a:lnTo>
                  <a:lnTo>
                    <a:pt x="6501" y="14856"/>
                  </a:lnTo>
                  <a:lnTo>
                    <a:pt x="2800" y="16422"/>
                  </a:lnTo>
                  <a:lnTo>
                    <a:pt x="0" y="16659"/>
                  </a:lnTo>
                  <a:lnTo>
                    <a:pt x="2752" y="13574"/>
                  </a:lnTo>
                  <a:lnTo>
                    <a:pt x="2088" y="12957"/>
                  </a:lnTo>
                  <a:lnTo>
                    <a:pt x="6833" y="8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3"/>
            <p:cNvSpPr/>
            <p:nvPr/>
          </p:nvSpPr>
          <p:spPr>
            <a:xfrm>
              <a:off x="-715453" y="345315"/>
              <a:ext cx="30987" cy="15710"/>
            </a:xfrm>
            <a:custGeom>
              <a:avLst/>
              <a:gdLst/>
              <a:ahLst/>
              <a:cxnLst/>
              <a:rect l="l" t="t" r="r" b="b"/>
              <a:pathLst>
                <a:path w="30987" h="15710" extrusionOk="0">
                  <a:moveTo>
                    <a:pt x="25768" y="1187"/>
                  </a:moveTo>
                  <a:lnTo>
                    <a:pt x="24629" y="1187"/>
                  </a:lnTo>
                  <a:lnTo>
                    <a:pt x="27144" y="617"/>
                  </a:lnTo>
                  <a:lnTo>
                    <a:pt x="30228" y="0"/>
                  </a:lnTo>
                  <a:lnTo>
                    <a:pt x="30988" y="2563"/>
                  </a:lnTo>
                  <a:lnTo>
                    <a:pt x="30988" y="4224"/>
                  </a:lnTo>
                  <a:lnTo>
                    <a:pt x="25958" y="8401"/>
                  </a:lnTo>
                  <a:lnTo>
                    <a:pt x="21971" y="8781"/>
                  </a:lnTo>
                  <a:lnTo>
                    <a:pt x="17226" y="11866"/>
                  </a:lnTo>
                  <a:lnTo>
                    <a:pt x="14094" y="13622"/>
                  </a:lnTo>
                  <a:lnTo>
                    <a:pt x="9349" y="15425"/>
                  </a:lnTo>
                  <a:lnTo>
                    <a:pt x="8589" y="13812"/>
                  </a:lnTo>
                  <a:lnTo>
                    <a:pt x="4461" y="15710"/>
                  </a:lnTo>
                  <a:lnTo>
                    <a:pt x="427" y="15235"/>
                  </a:lnTo>
                  <a:lnTo>
                    <a:pt x="0" y="13005"/>
                  </a:lnTo>
                  <a:lnTo>
                    <a:pt x="1091" y="12150"/>
                  </a:lnTo>
                  <a:lnTo>
                    <a:pt x="5457" y="10537"/>
                  </a:lnTo>
                  <a:lnTo>
                    <a:pt x="8827" y="9730"/>
                  </a:lnTo>
                  <a:lnTo>
                    <a:pt x="12575" y="8448"/>
                  </a:lnTo>
                  <a:lnTo>
                    <a:pt x="17321" y="7499"/>
                  </a:lnTo>
                  <a:lnTo>
                    <a:pt x="20832" y="5411"/>
                  </a:lnTo>
                  <a:lnTo>
                    <a:pt x="23537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3"/>
            <p:cNvSpPr/>
            <p:nvPr/>
          </p:nvSpPr>
          <p:spPr>
            <a:xfrm>
              <a:off x="-697373" y="359175"/>
              <a:ext cx="22540" cy="9729"/>
            </a:xfrm>
            <a:custGeom>
              <a:avLst/>
              <a:gdLst/>
              <a:ahLst/>
              <a:cxnLst/>
              <a:rect l="l" t="t" r="r" b="b"/>
              <a:pathLst>
                <a:path w="22540" h="9729" extrusionOk="0">
                  <a:moveTo>
                    <a:pt x="1803" y="0"/>
                  </a:moveTo>
                  <a:lnTo>
                    <a:pt x="0" y="0"/>
                  </a:lnTo>
                  <a:lnTo>
                    <a:pt x="997" y="0"/>
                  </a:lnTo>
                  <a:lnTo>
                    <a:pt x="2657" y="380"/>
                  </a:lnTo>
                  <a:lnTo>
                    <a:pt x="3939" y="1092"/>
                  </a:lnTo>
                  <a:lnTo>
                    <a:pt x="5362" y="1376"/>
                  </a:lnTo>
                  <a:lnTo>
                    <a:pt x="8352" y="2041"/>
                  </a:lnTo>
                  <a:lnTo>
                    <a:pt x="11531" y="2326"/>
                  </a:lnTo>
                  <a:lnTo>
                    <a:pt x="12196" y="4177"/>
                  </a:lnTo>
                  <a:lnTo>
                    <a:pt x="14758" y="5601"/>
                  </a:lnTo>
                  <a:lnTo>
                    <a:pt x="18365" y="5601"/>
                  </a:lnTo>
                  <a:lnTo>
                    <a:pt x="20548" y="6075"/>
                  </a:lnTo>
                  <a:lnTo>
                    <a:pt x="22541" y="7357"/>
                  </a:lnTo>
                  <a:lnTo>
                    <a:pt x="20927" y="9018"/>
                  </a:lnTo>
                  <a:lnTo>
                    <a:pt x="16562" y="9730"/>
                  </a:lnTo>
                  <a:lnTo>
                    <a:pt x="12101" y="8781"/>
                  </a:lnTo>
                  <a:lnTo>
                    <a:pt x="8020" y="8781"/>
                  </a:lnTo>
                  <a:lnTo>
                    <a:pt x="5362" y="7784"/>
                  </a:lnTo>
                  <a:lnTo>
                    <a:pt x="3132" y="6123"/>
                  </a:lnTo>
                  <a:lnTo>
                    <a:pt x="617" y="5601"/>
                  </a:lnTo>
                  <a:lnTo>
                    <a:pt x="617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3" name="Google Shape;793;p3"/>
            <p:cNvSpPr/>
            <p:nvPr/>
          </p:nvSpPr>
          <p:spPr>
            <a:xfrm>
              <a:off x="-653003" y="354666"/>
              <a:ext cx="12622" cy="6882"/>
            </a:xfrm>
            <a:custGeom>
              <a:avLst/>
              <a:gdLst/>
              <a:ahLst/>
              <a:cxnLst/>
              <a:rect l="l" t="t" r="r" b="b"/>
              <a:pathLst>
                <a:path w="12622" h="6882" extrusionOk="0">
                  <a:moveTo>
                    <a:pt x="9349" y="0"/>
                  </a:moveTo>
                  <a:lnTo>
                    <a:pt x="9349" y="427"/>
                  </a:lnTo>
                  <a:lnTo>
                    <a:pt x="9111" y="1234"/>
                  </a:lnTo>
                  <a:lnTo>
                    <a:pt x="10108" y="2136"/>
                  </a:lnTo>
                  <a:lnTo>
                    <a:pt x="12623" y="2705"/>
                  </a:lnTo>
                  <a:lnTo>
                    <a:pt x="10203" y="4984"/>
                  </a:lnTo>
                  <a:lnTo>
                    <a:pt x="3369" y="6882"/>
                  </a:lnTo>
                  <a:lnTo>
                    <a:pt x="0" y="6170"/>
                  </a:lnTo>
                  <a:lnTo>
                    <a:pt x="4745" y="2231"/>
                  </a:lnTo>
                  <a:lnTo>
                    <a:pt x="9491" y="0"/>
                  </a:lnTo>
                  <a:lnTo>
                    <a:pt x="4745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4" name="Google Shape;794;p3"/>
            <p:cNvSpPr/>
            <p:nvPr/>
          </p:nvSpPr>
          <p:spPr>
            <a:xfrm>
              <a:off x="-311521" y="141844"/>
              <a:ext cx="4887" cy="3274"/>
            </a:xfrm>
            <a:custGeom>
              <a:avLst/>
              <a:gdLst/>
              <a:ahLst/>
              <a:cxnLst/>
              <a:rect l="l" t="t" r="r" b="b"/>
              <a:pathLst>
                <a:path w="4887" h="3274" extrusionOk="0">
                  <a:moveTo>
                    <a:pt x="1139" y="1471"/>
                  </a:moveTo>
                  <a:lnTo>
                    <a:pt x="2278" y="380"/>
                  </a:lnTo>
                  <a:lnTo>
                    <a:pt x="3796" y="0"/>
                  </a:lnTo>
                  <a:lnTo>
                    <a:pt x="4888" y="949"/>
                  </a:lnTo>
                  <a:lnTo>
                    <a:pt x="3085" y="3275"/>
                  </a:lnTo>
                  <a:lnTo>
                    <a:pt x="2088" y="2800"/>
                  </a:lnTo>
                  <a:lnTo>
                    <a:pt x="0" y="280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5" name="Google Shape;795;p3"/>
            <p:cNvSpPr/>
            <p:nvPr/>
          </p:nvSpPr>
          <p:spPr>
            <a:xfrm>
              <a:off x="9793331" y="326947"/>
              <a:ext cx="27143" cy="11818"/>
            </a:xfrm>
            <a:custGeom>
              <a:avLst/>
              <a:gdLst/>
              <a:ahLst/>
              <a:cxnLst/>
              <a:rect l="l" t="t" r="r" b="b"/>
              <a:pathLst>
                <a:path w="27143" h="11818" extrusionOk="0">
                  <a:moveTo>
                    <a:pt x="1804" y="5695"/>
                  </a:moveTo>
                  <a:lnTo>
                    <a:pt x="380" y="5980"/>
                  </a:lnTo>
                  <a:lnTo>
                    <a:pt x="0" y="5648"/>
                  </a:lnTo>
                  <a:lnTo>
                    <a:pt x="855" y="5173"/>
                  </a:lnTo>
                  <a:lnTo>
                    <a:pt x="1566" y="3750"/>
                  </a:lnTo>
                  <a:lnTo>
                    <a:pt x="2420" y="2753"/>
                  </a:lnTo>
                  <a:lnTo>
                    <a:pt x="1234" y="617"/>
                  </a:lnTo>
                  <a:lnTo>
                    <a:pt x="3274" y="617"/>
                  </a:lnTo>
                  <a:lnTo>
                    <a:pt x="7546" y="949"/>
                  </a:lnTo>
                  <a:lnTo>
                    <a:pt x="9396" y="142"/>
                  </a:lnTo>
                  <a:lnTo>
                    <a:pt x="12907" y="475"/>
                  </a:lnTo>
                  <a:lnTo>
                    <a:pt x="15138" y="0"/>
                  </a:lnTo>
                  <a:lnTo>
                    <a:pt x="18175" y="2136"/>
                  </a:lnTo>
                  <a:lnTo>
                    <a:pt x="20216" y="1282"/>
                  </a:lnTo>
                  <a:lnTo>
                    <a:pt x="22351" y="2516"/>
                  </a:lnTo>
                  <a:lnTo>
                    <a:pt x="26717" y="4367"/>
                  </a:lnTo>
                  <a:lnTo>
                    <a:pt x="27144" y="5838"/>
                  </a:lnTo>
                  <a:lnTo>
                    <a:pt x="26717" y="7499"/>
                  </a:lnTo>
                  <a:lnTo>
                    <a:pt x="24060" y="9350"/>
                  </a:lnTo>
                  <a:lnTo>
                    <a:pt x="23585" y="11818"/>
                  </a:lnTo>
                  <a:lnTo>
                    <a:pt x="19742" y="9825"/>
                  </a:lnTo>
                  <a:lnTo>
                    <a:pt x="16609" y="8970"/>
                  </a:lnTo>
                  <a:lnTo>
                    <a:pt x="12291" y="5411"/>
                  </a:lnTo>
                  <a:lnTo>
                    <a:pt x="12291" y="7119"/>
                  </a:lnTo>
                  <a:lnTo>
                    <a:pt x="10251" y="7119"/>
                  </a:lnTo>
                  <a:lnTo>
                    <a:pt x="6976" y="7119"/>
                  </a:lnTo>
                  <a:lnTo>
                    <a:pt x="2705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6" name="Google Shape;796;p3"/>
            <p:cNvSpPr/>
            <p:nvPr/>
          </p:nvSpPr>
          <p:spPr>
            <a:xfrm>
              <a:off x="9967110" y="338433"/>
              <a:ext cx="13523" cy="19507"/>
            </a:xfrm>
            <a:custGeom>
              <a:avLst/>
              <a:gdLst/>
              <a:ahLst/>
              <a:cxnLst/>
              <a:rect l="l" t="t" r="r" b="b"/>
              <a:pathLst>
                <a:path w="13523" h="19507" extrusionOk="0">
                  <a:moveTo>
                    <a:pt x="2088" y="2800"/>
                  </a:moveTo>
                  <a:lnTo>
                    <a:pt x="0" y="0"/>
                  </a:lnTo>
                  <a:lnTo>
                    <a:pt x="285" y="0"/>
                  </a:lnTo>
                  <a:lnTo>
                    <a:pt x="1139" y="664"/>
                  </a:lnTo>
                  <a:lnTo>
                    <a:pt x="5362" y="3844"/>
                  </a:lnTo>
                  <a:lnTo>
                    <a:pt x="7735" y="5743"/>
                  </a:lnTo>
                  <a:lnTo>
                    <a:pt x="9822" y="7736"/>
                  </a:lnTo>
                  <a:lnTo>
                    <a:pt x="11484" y="9920"/>
                  </a:lnTo>
                  <a:lnTo>
                    <a:pt x="13524" y="11011"/>
                  </a:lnTo>
                  <a:lnTo>
                    <a:pt x="12575" y="12530"/>
                  </a:lnTo>
                  <a:lnTo>
                    <a:pt x="10772" y="14239"/>
                  </a:lnTo>
                  <a:lnTo>
                    <a:pt x="13002" y="19507"/>
                  </a:lnTo>
                  <a:lnTo>
                    <a:pt x="7356" y="15758"/>
                  </a:lnTo>
                  <a:lnTo>
                    <a:pt x="6928" y="11676"/>
                  </a:lnTo>
                  <a:lnTo>
                    <a:pt x="5694" y="78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7" name="Google Shape;797;p3"/>
            <p:cNvSpPr/>
            <p:nvPr/>
          </p:nvSpPr>
          <p:spPr>
            <a:xfrm>
              <a:off x="10022869" y="356327"/>
              <a:ext cx="36967" cy="11960"/>
            </a:xfrm>
            <a:custGeom>
              <a:avLst/>
              <a:gdLst/>
              <a:ahLst/>
              <a:cxnLst/>
              <a:rect l="l" t="t" r="r" b="b"/>
              <a:pathLst>
                <a:path w="36967" h="11960" extrusionOk="0">
                  <a:moveTo>
                    <a:pt x="949" y="1471"/>
                  </a:moveTo>
                  <a:lnTo>
                    <a:pt x="0" y="380"/>
                  </a:lnTo>
                  <a:lnTo>
                    <a:pt x="331" y="0"/>
                  </a:lnTo>
                  <a:lnTo>
                    <a:pt x="2468" y="0"/>
                  </a:lnTo>
                  <a:lnTo>
                    <a:pt x="9396" y="1851"/>
                  </a:lnTo>
                  <a:lnTo>
                    <a:pt x="18222" y="5268"/>
                  </a:lnTo>
                  <a:lnTo>
                    <a:pt x="25056" y="7404"/>
                  </a:lnTo>
                  <a:lnTo>
                    <a:pt x="29232" y="8164"/>
                  </a:lnTo>
                  <a:lnTo>
                    <a:pt x="32506" y="8164"/>
                  </a:lnTo>
                  <a:lnTo>
                    <a:pt x="36967" y="10916"/>
                  </a:lnTo>
                  <a:lnTo>
                    <a:pt x="34309" y="11961"/>
                  </a:lnTo>
                  <a:lnTo>
                    <a:pt x="30323" y="11581"/>
                  </a:lnTo>
                  <a:lnTo>
                    <a:pt x="20832" y="8306"/>
                  </a:lnTo>
                  <a:lnTo>
                    <a:pt x="13524" y="5790"/>
                  </a:lnTo>
                  <a:lnTo>
                    <a:pt x="7356" y="4224"/>
                  </a:lnTo>
                  <a:lnTo>
                    <a:pt x="2610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8" name="Google Shape;798;p3"/>
            <p:cNvSpPr/>
            <p:nvPr/>
          </p:nvSpPr>
          <p:spPr>
            <a:xfrm>
              <a:off x="10023960" y="334447"/>
              <a:ext cx="10534" cy="6882"/>
            </a:xfrm>
            <a:custGeom>
              <a:avLst/>
              <a:gdLst/>
              <a:ahLst/>
              <a:cxnLst/>
              <a:rect l="l" t="t" r="r" b="b"/>
              <a:pathLst>
                <a:path w="10534" h="6882" extrusionOk="0">
                  <a:moveTo>
                    <a:pt x="0" y="0"/>
                  </a:moveTo>
                  <a:lnTo>
                    <a:pt x="1519" y="0"/>
                  </a:lnTo>
                  <a:lnTo>
                    <a:pt x="2894" y="570"/>
                  </a:lnTo>
                  <a:lnTo>
                    <a:pt x="6217" y="1471"/>
                  </a:lnTo>
                  <a:lnTo>
                    <a:pt x="8826" y="3322"/>
                  </a:lnTo>
                  <a:lnTo>
                    <a:pt x="10535" y="5838"/>
                  </a:lnTo>
                  <a:lnTo>
                    <a:pt x="8020" y="6882"/>
                  </a:lnTo>
                  <a:lnTo>
                    <a:pt x="3274" y="4699"/>
                  </a:lnTo>
                  <a:lnTo>
                    <a:pt x="2230" y="3607"/>
                  </a:lnTo>
                  <a:lnTo>
                    <a:pt x="1519" y="21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9" name="Google Shape;799;p3"/>
            <p:cNvSpPr/>
            <p:nvPr/>
          </p:nvSpPr>
          <p:spPr>
            <a:xfrm>
              <a:off x="9232657" y="83513"/>
              <a:ext cx="26479" cy="38444"/>
            </a:xfrm>
            <a:custGeom>
              <a:avLst/>
              <a:gdLst/>
              <a:ahLst/>
              <a:cxnLst/>
              <a:rect l="l" t="t" r="r" b="b"/>
              <a:pathLst>
                <a:path w="26479" h="38444" extrusionOk="0">
                  <a:moveTo>
                    <a:pt x="5409" y="1234"/>
                  </a:moveTo>
                  <a:lnTo>
                    <a:pt x="8115" y="0"/>
                  </a:lnTo>
                  <a:lnTo>
                    <a:pt x="14426" y="3275"/>
                  </a:lnTo>
                  <a:lnTo>
                    <a:pt x="24249" y="10015"/>
                  </a:lnTo>
                  <a:lnTo>
                    <a:pt x="26480" y="15710"/>
                  </a:lnTo>
                  <a:lnTo>
                    <a:pt x="22493" y="21026"/>
                  </a:lnTo>
                  <a:lnTo>
                    <a:pt x="22493" y="28050"/>
                  </a:lnTo>
                  <a:lnTo>
                    <a:pt x="24249" y="35834"/>
                  </a:lnTo>
                  <a:lnTo>
                    <a:pt x="23965" y="38445"/>
                  </a:lnTo>
                  <a:lnTo>
                    <a:pt x="19883" y="32702"/>
                  </a:lnTo>
                  <a:lnTo>
                    <a:pt x="16894" y="27955"/>
                  </a:lnTo>
                  <a:lnTo>
                    <a:pt x="12149" y="21453"/>
                  </a:lnTo>
                  <a:lnTo>
                    <a:pt x="5837" y="14571"/>
                  </a:lnTo>
                  <a:lnTo>
                    <a:pt x="1091" y="14286"/>
                  </a:lnTo>
                  <a:lnTo>
                    <a:pt x="0" y="11201"/>
                  </a:lnTo>
                  <a:lnTo>
                    <a:pt x="3892" y="7879"/>
                  </a:lnTo>
                  <a:lnTo>
                    <a:pt x="7213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0" name="Google Shape;800;p3"/>
            <p:cNvSpPr/>
            <p:nvPr/>
          </p:nvSpPr>
          <p:spPr>
            <a:xfrm>
              <a:off x="9497263" y="253286"/>
              <a:ext cx="51677" cy="26389"/>
            </a:xfrm>
            <a:custGeom>
              <a:avLst/>
              <a:gdLst/>
              <a:ahLst/>
              <a:cxnLst/>
              <a:rect l="l" t="t" r="r" b="b"/>
              <a:pathLst>
                <a:path w="51677" h="26389" extrusionOk="0">
                  <a:moveTo>
                    <a:pt x="3322" y="0"/>
                  </a:moveTo>
                  <a:lnTo>
                    <a:pt x="5789" y="570"/>
                  </a:lnTo>
                  <a:lnTo>
                    <a:pt x="10012" y="570"/>
                  </a:lnTo>
                  <a:lnTo>
                    <a:pt x="10962" y="570"/>
                  </a:lnTo>
                  <a:lnTo>
                    <a:pt x="10962" y="1234"/>
                  </a:lnTo>
                  <a:lnTo>
                    <a:pt x="12432" y="2421"/>
                  </a:lnTo>
                  <a:lnTo>
                    <a:pt x="15233" y="4746"/>
                  </a:lnTo>
                  <a:lnTo>
                    <a:pt x="19361" y="7309"/>
                  </a:lnTo>
                  <a:lnTo>
                    <a:pt x="22826" y="8781"/>
                  </a:lnTo>
                  <a:lnTo>
                    <a:pt x="26716" y="11676"/>
                  </a:lnTo>
                  <a:lnTo>
                    <a:pt x="33313" y="15141"/>
                  </a:lnTo>
                  <a:lnTo>
                    <a:pt x="39814" y="17134"/>
                  </a:lnTo>
                  <a:lnTo>
                    <a:pt x="46553" y="20931"/>
                  </a:lnTo>
                  <a:lnTo>
                    <a:pt x="50966" y="23731"/>
                  </a:lnTo>
                  <a:lnTo>
                    <a:pt x="51677" y="24016"/>
                  </a:lnTo>
                  <a:lnTo>
                    <a:pt x="50729" y="26389"/>
                  </a:lnTo>
                  <a:lnTo>
                    <a:pt x="41713" y="22592"/>
                  </a:lnTo>
                  <a:lnTo>
                    <a:pt x="35876" y="20931"/>
                  </a:lnTo>
                  <a:lnTo>
                    <a:pt x="27571" y="16612"/>
                  </a:lnTo>
                  <a:lnTo>
                    <a:pt x="21212" y="13100"/>
                  </a:lnTo>
                  <a:lnTo>
                    <a:pt x="13571" y="8781"/>
                  </a:lnTo>
                  <a:lnTo>
                    <a:pt x="4413" y="4034"/>
                  </a:lnTo>
                  <a:lnTo>
                    <a:pt x="2515" y="3322"/>
                  </a:lnTo>
                  <a:lnTo>
                    <a:pt x="0" y="1234"/>
                  </a:lnTo>
                  <a:lnTo>
                    <a:pt x="1091" y="997"/>
                  </a:lnTo>
                  <a:lnTo>
                    <a:pt x="2468" y="4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1" name="Google Shape;801;p3"/>
            <p:cNvSpPr/>
            <p:nvPr/>
          </p:nvSpPr>
          <p:spPr>
            <a:xfrm>
              <a:off x="9559287" y="267097"/>
              <a:ext cx="33691" cy="14428"/>
            </a:xfrm>
            <a:custGeom>
              <a:avLst/>
              <a:gdLst/>
              <a:ahLst/>
              <a:cxnLst/>
              <a:rect l="l" t="t" r="r" b="b"/>
              <a:pathLst>
                <a:path w="33691" h="14428" extrusionOk="0">
                  <a:moveTo>
                    <a:pt x="0" y="380"/>
                  </a:moveTo>
                  <a:lnTo>
                    <a:pt x="0" y="0"/>
                  </a:lnTo>
                  <a:lnTo>
                    <a:pt x="2609" y="949"/>
                  </a:lnTo>
                  <a:lnTo>
                    <a:pt x="7830" y="3607"/>
                  </a:lnTo>
                  <a:lnTo>
                    <a:pt x="16419" y="7784"/>
                  </a:lnTo>
                  <a:lnTo>
                    <a:pt x="17510" y="6407"/>
                  </a:lnTo>
                  <a:lnTo>
                    <a:pt x="19218" y="7309"/>
                  </a:lnTo>
                  <a:lnTo>
                    <a:pt x="23585" y="8591"/>
                  </a:lnTo>
                  <a:lnTo>
                    <a:pt x="30703" y="11961"/>
                  </a:lnTo>
                  <a:lnTo>
                    <a:pt x="33692" y="13242"/>
                  </a:lnTo>
                  <a:lnTo>
                    <a:pt x="33407" y="14429"/>
                  </a:lnTo>
                  <a:lnTo>
                    <a:pt x="30180" y="12862"/>
                  </a:lnTo>
                  <a:lnTo>
                    <a:pt x="22635" y="9492"/>
                  </a:lnTo>
                  <a:lnTo>
                    <a:pt x="17035" y="8021"/>
                  </a:lnTo>
                  <a:lnTo>
                    <a:pt x="14283" y="8591"/>
                  </a:lnTo>
                  <a:lnTo>
                    <a:pt x="4175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2" name="Google Shape;802;p3"/>
            <p:cNvSpPr/>
            <p:nvPr/>
          </p:nvSpPr>
          <p:spPr>
            <a:xfrm>
              <a:off x="9490003" y="512098"/>
              <a:ext cx="7545" cy="12387"/>
            </a:xfrm>
            <a:custGeom>
              <a:avLst/>
              <a:gdLst/>
              <a:ahLst/>
              <a:cxnLst/>
              <a:rect l="l" t="t" r="r" b="b"/>
              <a:pathLst>
                <a:path w="7545" h="12387" extrusionOk="0">
                  <a:moveTo>
                    <a:pt x="2373" y="2421"/>
                  </a:moveTo>
                  <a:lnTo>
                    <a:pt x="5267" y="6360"/>
                  </a:lnTo>
                  <a:lnTo>
                    <a:pt x="7546" y="11486"/>
                  </a:lnTo>
                  <a:lnTo>
                    <a:pt x="4603" y="12388"/>
                  </a:lnTo>
                  <a:lnTo>
                    <a:pt x="1519" y="10110"/>
                  </a:lnTo>
                  <a:lnTo>
                    <a:pt x="285" y="5980"/>
                  </a:lnTo>
                  <a:lnTo>
                    <a:pt x="285" y="237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3" name="Google Shape;803;p3"/>
            <p:cNvSpPr/>
            <p:nvPr/>
          </p:nvSpPr>
          <p:spPr>
            <a:xfrm>
              <a:off x="9485637" y="522113"/>
              <a:ext cx="18696" cy="37590"/>
            </a:xfrm>
            <a:custGeom>
              <a:avLst/>
              <a:gdLst/>
              <a:ahLst/>
              <a:cxnLst/>
              <a:rect l="l" t="t" r="r" b="b"/>
              <a:pathLst>
                <a:path w="18696" h="37590" extrusionOk="0">
                  <a:moveTo>
                    <a:pt x="0" y="285"/>
                  </a:moveTo>
                  <a:lnTo>
                    <a:pt x="1850" y="0"/>
                  </a:lnTo>
                  <a:lnTo>
                    <a:pt x="7545" y="4224"/>
                  </a:lnTo>
                  <a:lnTo>
                    <a:pt x="12765" y="9397"/>
                  </a:lnTo>
                  <a:lnTo>
                    <a:pt x="14189" y="14428"/>
                  </a:lnTo>
                  <a:lnTo>
                    <a:pt x="16845" y="19175"/>
                  </a:lnTo>
                  <a:lnTo>
                    <a:pt x="18697" y="25725"/>
                  </a:lnTo>
                  <a:lnTo>
                    <a:pt x="14853" y="28382"/>
                  </a:lnTo>
                  <a:lnTo>
                    <a:pt x="14378" y="34125"/>
                  </a:lnTo>
                  <a:lnTo>
                    <a:pt x="13809" y="37590"/>
                  </a:lnTo>
                  <a:lnTo>
                    <a:pt x="10155" y="36451"/>
                  </a:lnTo>
                  <a:lnTo>
                    <a:pt x="7877" y="34410"/>
                  </a:lnTo>
                  <a:lnTo>
                    <a:pt x="1993" y="28145"/>
                  </a:lnTo>
                  <a:lnTo>
                    <a:pt x="1139" y="25060"/>
                  </a:lnTo>
                  <a:lnTo>
                    <a:pt x="3559" y="24633"/>
                  </a:lnTo>
                  <a:lnTo>
                    <a:pt x="3559" y="21073"/>
                  </a:lnTo>
                  <a:lnTo>
                    <a:pt x="5837" y="19080"/>
                  </a:lnTo>
                  <a:lnTo>
                    <a:pt x="5837" y="15852"/>
                  </a:lnTo>
                  <a:lnTo>
                    <a:pt x="3132" y="10252"/>
                  </a:lnTo>
                  <a:lnTo>
                    <a:pt x="664" y="4604"/>
                  </a:lnTo>
                  <a:lnTo>
                    <a:pt x="379" y="142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4" name="Google Shape;804;p3"/>
            <p:cNvSpPr/>
            <p:nvPr/>
          </p:nvSpPr>
          <p:spPr>
            <a:xfrm>
              <a:off x="8765041" y="386133"/>
              <a:ext cx="29279" cy="26721"/>
            </a:xfrm>
            <a:custGeom>
              <a:avLst/>
              <a:gdLst/>
              <a:ahLst/>
              <a:cxnLst/>
              <a:rect l="l" t="t" r="r" b="b"/>
              <a:pathLst>
                <a:path w="29279" h="26721" extrusionOk="0">
                  <a:moveTo>
                    <a:pt x="8162" y="18368"/>
                  </a:moveTo>
                  <a:lnTo>
                    <a:pt x="7545" y="12578"/>
                  </a:lnTo>
                  <a:lnTo>
                    <a:pt x="2800" y="5079"/>
                  </a:lnTo>
                  <a:lnTo>
                    <a:pt x="0" y="0"/>
                  </a:lnTo>
                  <a:lnTo>
                    <a:pt x="5932" y="807"/>
                  </a:lnTo>
                  <a:lnTo>
                    <a:pt x="12196" y="1946"/>
                  </a:lnTo>
                  <a:lnTo>
                    <a:pt x="21971" y="6028"/>
                  </a:lnTo>
                  <a:lnTo>
                    <a:pt x="22826" y="10110"/>
                  </a:lnTo>
                  <a:lnTo>
                    <a:pt x="27998" y="17703"/>
                  </a:lnTo>
                  <a:lnTo>
                    <a:pt x="29280" y="21975"/>
                  </a:lnTo>
                  <a:lnTo>
                    <a:pt x="29042" y="26721"/>
                  </a:lnTo>
                  <a:lnTo>
                    <a:pt x="24297" y="26009"/>
                  </a:lnTo>
                  <a:lnTo>
                    <a:pt x="16562" y="21880"/>
                  </a:lnTo>
                  <a:lnTo>
                    <a:pt x="10630" y="19649"/>
                  </a:lnTo>
                  <a:lnTo>
                    <a:pt x="11959" y="23921"/>
                  </a:lnTo>
                  <a:lnTo>
                    <a:pt x="8826" y="198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5" name="Google Shape;805;p3"/>
            <p:cNvSpPr/>
            <p:nvPr/>
          </p:nvSpPr>
          <p:spPr>
            <a:xfrm>
              <a:off x="5259819" y="462405"/>
              <a:ext cx="41665" cy="32796"/>
            </a:xfrm>
            <a:custGeom>
              <a:avLst/>
              <a:gdLst/>
              <a:ahLst/>
              <a:cxnLst/>
              <a:rect l="l" t="t" r="r" b="b"/>
              <a:pathLst>
                <a:path w="41665" h="32796" extrusionOk="0">
                  <a:moveTo>
                    <a:pt x="33218" y="664"/>
                  </a:moveTo>
                  <a:lnTo>
                    <a:pt x="33218" y="1471"/>
                  </a:lnTo>
                  <a:lnTo>
                    <a:pt x="35021" y="1993"/>
                  </a:lnTo>
                  <a:lnTo>
                    <a:pt x="37394" y="4224"/>
                  </a:lnTo>
                  <a:lnTo>
                    <a:pt x="40716" y="6123"/>
                  </a:lnTo>
                  <a:lnTo>
                    <a:pt x="41665" y="8021"/>
                  </a:lnTo>
                  <a:lnTo>
                    <a:pt x="36920" y="8686"/>
                  </a:lnTo>
                  <a:lnTo>
                    <a:pt x="34642" y="11533"/>
                  </a:lnTo>
                  <a:lnTo>
                    <a:pt x="31130" y="13005"/>
                  </a:lnTo>
                  <a:lnTo>
                    <a:pt x="29280" y="13812"/>
                  </a:lnTo>
                  <a:lnTo>
                    <a:pt x="27429" y="17276"/>
                  </a:lnTo>
                  <a:lnTo>
                    <a:pt x="24914" y="18083"/>
                  </a:lnTo>
                  <a:lnTo>
                    <a:pt x="22209" y="18083"/>
                  </a:lnTo>
                  <a:lnTo>
                    <a:pt x="18650" y="16802"/>
                  </a:lnTo>
                  <a:lnTo>
                    <a:pt x="15565" y="16280"/>
                  </a:lnTo>
                  <a:lnTo>
                    <a:pt x="14853" y="18225"/>
                  </a:lnTo>
                  <a:lnTo>
                    <a:pt x="14379" y="21643"/>
                  </a:lnTo>
                  <a:lnTo>
                    <a:pt x="11532" y="27623"/>
                  </a:lnTo>
                  <a:lnTo>
                    <a:pt x="7593" y="32796"/>
                  </a:lnTo>
                  <a:lnTo>
                    <a:pt x="7593" y="29379"/>
                  </a:lnTo>
                  <a:lnTo>
                    <a:pt x="9965" y="25155"/>
                  </a:lnTo>
                  <a:lnTo>
                    <a:pt x="9206" y="21738"/>
                  </a:lnTo>
                  <a:lnTo>
                    <a:pt x="5884" y="20456"/>
                  </a:lnTo>
                  <a:lnTo>
                    <a:pt x="1708" y="16897"/>
                  </a:lnTo>
                  <a:lnTo>
                    <a:pt x="1329" y="14286"/>
                  </a:lnTo>
                  <a:lnTo>
                    <a:pt x="1329" y="12910"/>
                  </a:lnTo>
                  <a:lnTo>
                    <a:pt x="664" y="10204"/>
                  </a:lnTo>
                  <a:lnTo>
                    <a:pt x="0" y="5980"/>
                  </a:lnTo>
                  <a:lnTo>
                    <a:pt x="5267" y="7499"/>
                  </a:lnTo>
                  <a:lnTo>
                    <a:pt x="8020" y="5838"/>
                  </a:lnTo>
                  <a:lnTo>
                    <a:pt x="11152" y="6360"/>
                  </a:lnTo>
                  <a:lnTo>
                    <a:pt x="13762" y="1329"/>
                  </a:lnTo>
                  <a:lnTo>
                    <a:pt x="21118" y="1329"/>
                  </a:lnTo>
                  <a:lnTo>
                    <a:pt x="2999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6" name="Google Shape;806;p3"/>
            <p:cNvSpPr/>
            <p:nvPr/>
          </p:nvSpPr>
          <p:spPr>
            <a:xfrm>
              <a:off x="5262192" y="440430"/>
              <a:ext cx="27903" cy="17988"/>
            </a:xfrm>
            <a:custGeom>
              <a:avLst/>
              <a:gdLst/>
              <a:ahLst/>
              <a:cxnLst/>
              <a:rect l="l" t="t" r="r" b="b"/>
              <a:pathLst>
                <a:path w="27903" h="17988" extrusionOk="0">
                  <a:moveTo>
                    <a:pt x="9823" y="6218"/>
                  </a:moveTo>
                  <a:lnTo>
                    <a:pt x="11627" y="4794"/>
                  </a:lnTo>
                  <a:lnTo>
                    <a:pt x="12528" y="1946"/>
                  </a:lnTo>
                  <a:lnTo>
                    <a:pt x="13857" y="0"/>
                  </a:lnTo>
                  <a:lnTo>
                    <a:pt x="16894" y="522"/>
                  </a:lnTo>
                  <a:lnTo>
                    <a:pt x="20311" y="2705"/>
                  </a:lnTo>
                  <a:lnTo>
                    <a:pt x="23822" y="3655"/>
                  </a:lnTo>
                  <a:lnTo>
                    <a:pt x="27191" y="6123"/>
                  </a:lnTo>
                  <a:lnTo>
                    <a:pt x="27903" y="10537"/>
                  </a:lnTo>
                  <a:lnTo>
                    <a:pt x="23158" y="11438"/>
                  </a:lnTo>
                  <a:lnTo>
                    <a:pt x="18412" y="13432"/>
                  </a:lnTo>
                  <a:lnTo>
                    <a:pt x="16704" y="17656"/>
                  </a:lnTo>
                  <a:lnTo>
                    <a:pt x="12766" y="17988"/>
                  </a:lnTo>
                  <a:lnTo>
                    <a:pt x="10393" y="13574"/>
                  </a:lnTo>
                  <a:lnTo>
                    <a:pt x="7213" y="10110"/>
                  </a:lnTo>
                  <a:lnTo>
                    <a:pt x="2136" y="10110"/>
                  </a:lnTo>
                  <a:lnTo>
                    <a:pt x="0" y="9018"/>
                  </a:lnTo>
                  <a:lnTo>
                    <a:pt x="1708" y="7262"/>
                  </a:lnTo>
                  <a:lnTo>
                    <a:pt x="5979" y="6645"/>
                  </a:lnTo>
                  <a:lnTo>
                    <a:pt x="9301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7" name="Google Shape;807;p3"/>
            <p:cNvSpPr/>
            <p:nvPr/>
          </p:nvSpPr>
          <p:spPr>
            <a:xfrm>
              <a:off x="5101986" y="526954"/>
              <a:ext cx="15470" cy="53395"/>
            </a:xfrm>
            <a:custGeom>
              <a:avLst/>
              <a:gdLst/>
              <a:ahLst/>
              <a:cxnLst/>
              <a:rect l="l" t="t" r="r" b="b"/>
              <a:pathLst>
                <a:path w="15470" h="53395" extrusionOk="0">
                  <a:moveTo>
                    <a:pt x="238" y="53395"/>
                  </a:moveTo>
                  <a:lnTo>
                    <a:pt x="0" y="51022"/>
                  </a:lnTo>
                  <a:lnTo>
                    <a:pt x="238" y="46276"/>
                  </a:lnTo>
                  <a:lnTo>
                    <a:pt x="238" y="41530"/>
                  </a:lnTo>
                  <a:lnTo>
                    <a:pt x="1234" y="34458"/>
                  </a:lnTo>
                  <a:lnTo>
                    <a:pt x="5078" y="25582"/>
                  </a:lnTo>
                  <a:lnTo>
                    <a:pt x="7688" y="21548"/>
                  </a:lnTo>
                  <a:lnTo>
                    <a:pt x="10488" y="10157"/>
                  </a:lnTo>
                  <a:lnTo>
                    <a:pt x="11389" y="5838"/>
                  </a:lnTo>
                  <a:lnTo>
                    <a:pt x="13002" y="2278"/>
                  </a:lnTo>
                  <a:lnTo>
                    <a:pt x="15470" y="0"/>
                  </a:lnTo>
                  <a:lnTo>
                    <a:pt x="15470" y="2041"/>
                  </a:lnTo>
                  <a:lnTo>
                    <a:pt x="14047" y="4319"/>
                  </a:lnTo>
                  <a:lnTo>
                    <a:pt x="13050" y="10916"/>
                  </a:lnTo>
                  <a:lnTo>
                    <a:pt x="11579" y="19127"/>
                  </a:lnTo>
                  <a:lnTo>
                    <a:pt x="9586" y="25487"/>
                  </a:lnTo>
                  <a:lnTo>
                    <a:pt x="7166" y="34410"/>
                  </a:lnTo>
                  <a:lnTo>
                    <a:pt x="5979" y="42953"/>
                  </a:lnTo>
                  <a:lnTo>
                    <a:pt x="4224" y="48507"/>
                  </a:lnTo>
                  <a:lnTo>
                    <a:pt x="1186" y="520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8" name="Google Shape;808;p3"/>
            <p:cNvSpPr/>
            <p:nvPr/>
          </p:nvSpPr>
          <p:spPr>
            <a:xfrm>
              <a:off x="5151148" y="498856"/>
              <a:ext cx="23822" cy="47652"/>
            </a:xfrm>
            <a:custGeom>
              <a:avLst/>
              <a:gdLst/>
              <a:ahLst/>
              <a:cxnLst/>
              <a:rect l="l" t="t" r="r" b="b"/>
              <a:pathLst>
                <a:path w="23822" h="47652" extrusionOk="0">
                  <a:moveTo>
                    <a:pt x="2610" y="47652"/>
                  </a:moveTo>
                  <a:lnTo>
                    <a:pt x="3417" y="45801"/>
                  </a:lnTo>
                  <a:lnTo>
                    <a:pt x="5125" y="43143"/>
                  </a:lnTo>
                  <a:lnTo>
                    <a:pt x="5505" y="40296"/>
                  </a:lnTo>
                  <a:lnTo>
                    <a:pt x="3370" y="40296"/>
                  </a:lnTo>
                  <a:lnTo>
                    <a:pt x="2420" y="40533"/>
                  </a:lnTo>
                  <a:lnTo>
                    <a:pt x="2420" y="36783"/>
                  </a:lnTo>
                  <a:lnTo>
                    <a:pt x="380" y="34553"/>
                  </a:lnTo>
                  <a:lnTo>
                    <a:pt x="0" y="31373"/>
                  </a:lnTo>
                  <a:lnTo>
                    <a:pt x="807" y="26626"/>
                  </a:lnTo>
                  <a:lnTo>
                    <a:pt x="48" y="22640"/>
                  </a:lnTo>
                  <a:lnTo>
                    <a:pt x="475" y="17893"/>
                  </a:lnTo>
                  <a:lnTo>
                    <a:pt x="2848" y="12767"/>
                  </a:lnTo>
                  <a:lnTo>
                    <a:pt x="9301" y="4936"/>
                  </a:lnTo>
                  <a:lnTo>
                    <a:pt x="12576" y="1139"/>
                  </a:lnTo>
                  <a:lnTo>
                    <a:pt x="17321" y="2895"/>
                  </a:lnTo>
                  <a:lnTo>
                    <a:pt x="20358" y="0"/>
                  </a:lnTo>
                  <a:lnTo>
                    <a:pt x="23490" y="997"/>
                  </a:lnTo>
                  <a:lnTo>
                    <a:pt x="23490" y="4177"/>
                  </a:lnTo>
                  <a:lnTo>
                    <a:pt x="23822" y="6787"/>
                  </a:lnTo>
                  <a:lnTo>
                    <a:pt x="21687" y="8496"/>
                  </a:lnTo>
                  <a:lnTo>
                    <a:pt x="20643" y="8496"/>
                  </a:lnTo>
                  <a:lnTo>
                    <a:pt x="19551" y="10442"/>
                  </a:lnTo>
                  <a:lnTo>
                    <a:pt x="21165" y="20456"/>
                  </a:lnTo>
                  <a:lnTo>
                    <a:pt x="23016" y="24728"/>
                  </a:lnTo>
                  <a:lnTo>
                    <a:pt x="20216" y="26816"/>
                  </a:lnTo>
                  <a:lnTo>
                    <a:pt x="17463" y="28905"/>
                  </a:lnTo>
                  <a:lnTo>
                    <a:pt x="17701" y="30851"/>
                  </a:lnTo>
                  <a:lnTo>
                    <a:pt x="14664" y="34030"/>
                  </a:lnTo>
                  <a:lnTo>
                    <a:pt x="9918" y="37875"/>
                  </a:lnTo>
                  <a:lnTo>
                    <a:pt x="8352" y="41767"/>
                  </a:lnTo>
                  <a:lnTo>
                    <a:pt x="6122" y="45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9" name="Google Shape;809;p3"/>
            <p:cNvSpPr/>
            <p:nvPr/>
          </p:nvSpPr>
          <p:spPr>
            <a:xfrm>
              <a:off x="5055718" y="628998"/>
              <a:ext cx="12908" cy="12625"/>
            </a:xfrm>
            <a:custGeom>
              <a:avLst/>
              <a:gdLst/>
              <a:ahLst/>
              <a:cxnLst/>
              <a:rect l="l" t="t" r="r" b="b"/>
              <a:pathLst>
                <a:path w="12908" h="12625" extrusionOk="0">
                  <a:moveTo>
                    <a:pt x="12908" y="12625"/>
                  </a:moveTo>
                  <a:lnTo>
                    <a:pt x="10820" y="12293"/>
                  </a:lnTo>
                  <a:lnTo>
                    <a:pt x="6976" y="12293"/>
                  </a:lnTo>
                  <a:lnTo>
                    <a:pt x="3037" y="11106"/>
                  </a:lnTo>
                  <a:lnTo>
                    <a:pt x="0" y="8401"/>
                  </a:lnTo>
                  <a:lnTo>
                    <a:pt x="333" y="4746"/>
                  </a:lnTo>
                  <a:lnTo>
                    <a:pt x="949" y="0"/>
                  </a:lnTo>
                  <a:lnTo>
                    <a:pt x="5267" y="1424"/>
                  </a:lnTo>
                  <a:lnTo>
                    <a:pt x="10488" y="5031"/>
                  </a:lnTo>
                  <a:lnTo>
                    <a:pt x="12813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0" name="Google Shape;810;p3"/>
            <p:cNvSpPr/>
            <p:nvPr/>
          </p:nvSpPr>
          <p:spPr>
            <a:xfrm>
              <a:off x="5009971" y="658805"/>
              <a:ext cx="17273" cy="18747"/>
            </a:xfrm>
            <a:custGeom>
              <a:avLst/>
              <a:gdLst/>
              <a:ahLst/>
              <a:cxnLst/>
              <a:rect l="l" t="t" r="r" b="b"/>
              <a:pathLst>
                <a:path w="17273" h="18747" extrusionOk="0">
                  <a:moveTo>
                    <a:pt x="14664" y="10062"/>
                  </a:moveTo>
                  <a:lnTo>
                    <a:pt x="14664" y="11011"/>
                  </a:lnTo>
                  <a:lnTo>
                    <a:pt x="15233" y="13147"/>
                  </a:lnTo>
                  <a:lnTo>
                    <a:pt x="17273" y="15947"/>
                  </a:lnTo>
                  <a:lnTo>
                    <a:pt x="17273" y="18131"/>
                  </a:lnTo>
                  <a:lnTo>
                    <a:pt x="14284" y="16327"/>
                  </a:lnTo>
                  <a:lnTo>
                    <a:pt x="10820" y="17276"/>
                  </a:lnTo>
                  <a:lnTo>
                    <a:pt x="9254" y="18748"/>
                  </a:lnTo>
                  <a:lnTo>
                    <a:pt x="4224" y="17893"/>
                  </a:lnTo>
                  <a:lnTo>
                    <a:pt x="523" y="15235"/>
                  </a:lnTo>
                  <a:lnTo>
                    <a:pt x="1756" y="12957"/>
                  </a:lnTo>
                  <a:lnTo>
                    <a:pt x="1756" y="10537"/>
                  </a:lnTo>
                  <a:lnTo>
                    <a:pt x="0" y="6502"/>
                  </a:lnTo>
                  <a:lnTo>
                    <a:pt x="2373" y="5885"/>
                  </a:lnTo>
                  <a:lnTo>
                    <a:pt x="6739" y="8021"/>
                  </a:lnTo>
                  <a:lnTo>
                    <a:pt x="9966" y="8875"/>
                  </a:lnTo>
                  <a:lnTo>
                    <a:pt x="8685" y="6407"/>
                  </a:lnTo>
                  <a:lnTo>
                    <a:pt x="5030" y="4272"/>
                  </a:lnTo>
                  <a:lnTo>
                    <a:pt x="2705" y="1804"/>
                  </a:lnTo>
                  <a:lnTo>
                    <a:pt x="3987" y="0"/>
                  </a:lnTo>
                  <a:lnTo>
                    <a:pt x="7166" y="522"/>
                  </a:lnTo>
                  <a:lnTo>
                    <a:pt x="8115" y="2990"/>
                  </a:lnTo>
                  <a:lnTo>
                    <a:pt x="12861" y="3275"/>
                  </a:lnTo>
                  <a:lnTo>
                    <a:pt x="15708" y="4509"/>
                  </a:lnTo>
                  <a:lnTo>
                    <a:pt x="15328" y="75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1" name="Google Shape;811;p3"/>
            <p:cNvSpPr/>
            <p:nvPr/>
          </p:nvSpPr>
          <p:spPr>
            <a:xfrm>
              <a:off x="4749257" y="729334"/>
              <a:ext cx="8968" cy="15567"/>
            </a:xfrm>
            <a:custGeom>
              <a:avLst/>
              <a:gdLst/>
              <a:ahLst/>
              <a:cxnLst/>
              <a:rect l="l" t="t" r="r" b="b"/>
              <a:pathLst>
                <a:path w="8968" h="15567" extrusionOk="0">
                  <a:moveTo>
                    <a:pt x="8684" y="3797"/>
                  </a:moveTo>
                  <a:lnTo>
                    <a:pt x="6739" y="7451"/>
                  </a:lnTo>
                  <a:lnTo>
                    <a:pt x="4745" y="12578"/>
                  </a:lnTo>
                  <a:lnTo>
                    <a:pt x="0" y="15568"/>
                  </a:lnTo>
                  <a:lnTo>
                    <a:pt x="1613" y="10821"/>
                  </a:lnTo>
                  <a:lnTo>
                    <a:pt x="6359" y="5363"/>
                  </a:lnTo>
                  <a:lnTo>
                    <a:pt x="8162" y="617"/>
                  </a:lnTo>
                  <a:lnTo>
                    <a:pt x="89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2" name="Google Shape;812;p3"/>
            <p:cNvSpPr/>
            <p:nvPr/>
          </p:nvSpPr>
          <p:spPr>
            <a:xfrm>
              <a:off x="4726242" y="799958"/>
              <a:ext cx="10629" cy="6217"/>
            </a:xfrm>
            <a:custGeom>
              <a:avLst/>
              <a:gdLst/>
              <a:ahLst/>
              <a:cxnLst/>
              <a:rect l="l" t="t" r="r" b="b"/>
              <a:pathLst>
                <a:path w="10629" h="6217" extrusionOk="0">
                  <a:moveTo>
                    <a:pt x="1471" y="1709"/>
                  </a:moveTo>
                  <a:lnTo>
                    <a:pt x="0" y="332"/>
                  </a:lnTo>
                  <a:lnTo>
                    <a:pt x="379" y="332"/>
                  </a:lnTo>
                  <a:lnTo>
                    <a:pt x="4365" y="0"/>
                  </a:lnTo>
                  <a:lnTo>
                    <a:pt x="7260" y="2611"/>
                  </a:lnTo>
                  <a:lnTo>
                    <a:pt x="9823" y="4651"/>
                  </a:lnTo>
                  <a:lnTo>
                    <a:pt x="10630" y="6218"/>
                  </a:lnTo>
                  <a:lnTo>
                    <a:pt x="9538" y="6218"/>
                  </a:lnTo>
                  <a:lnTo>
                    <a:pt x="5504" y="39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3"/>
            <p:cNvSpPr/>
            <p:nvPr/>
          </p:nvSpPr>
          <p:spPr>
            <a:xfrm>
              <a:off x="4720310" y="803613"/>
              <a:ext cx="9016" cy="3939"/>
            </a:xfrm>
            <a:custGeom>
              <a:avLst/>
              <a:gdLst/>
              <a:ahLst/>
              <a:cxnLst/>
              <a:rect l="l" t="t" r="r" b="b"/>
              <a:pathLst>
                <a:path w="9016" h="3939" extrusionOk="0">
                  <a:moveTo>
                    <a:pt x="0" y="1376"/>
                  </a:moveTo>
                  <a:lnTo>
                    <a:pt x="1044" y="332"/>
                  </a:lnTo>
                  <a:lnTo>
                    <a:pt x="3179" y="0"/>
                  </a:lnTo>
                  <a:lnTo>
                    <a:pt x="5742" y="997"/>
                  </a:lnTo>
                  <a:lnTo>
                    <a:pt x="8589" y="2231"/>
                  </a:lnTo>
                  <a:lnTo>
                    <a:pt x="9016" y="3939"/>
                  </a:lnTo>
                  <a:lnTo>
                    <a:pt x="6881" y="3607"/>
                  </a:lnTo>
                  <a:lnTo>
                    <a:pt x="2847" y="17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4" name="Google Shape;814;p3"/>
            <p:cNvSpPr/>
            <p:nvPr/>
          </p:nvSpPr>
          <p:spPr>
            <a:xfrm>
              <a:off x="4714426" y="812583"/>
              <a:ext cx="3559" cy="4983"/>
            </a:xfrm>
            <a:custGeom>
              <a:avLst/>
              <a:gdLst/>
              <a:ahLst/>
              <a:cxnLst/>
              <a:rect l="l" t="t" r="r" b="b"/>
              <a:pathLst>
                <a:path w="3559" h="4983" extrusionOk="0">
                  <a:moveTo>
                    <a:pt x="617" y="0"/>
                  </a:moveTo>
                  <a:lnTo>
                    <a:pt x="3559" y="1376"/>
                  </a:lnTo>
                  <a:lnTo>
                    <a:pt x="3559" y="3275"/>
                  </a:lnTo>
                  <a:lnTo>
                    <a:pt x="1756" y="4984"/>
                  </a:lnTo>
                  <a:lnTo>
                    <a:pt x="0" y="4984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5" name="Google Shape;815;p3"/>
            <p:cNvSpPr/>
            <p:nvPr/>
          </p:nvSpPr>
          <p:spPr>
            <a:xfrm>
              <a:off x="4753860" y="405688"/>
              <a:ext cx="5125" cy="10204"/>
            </a:xfrm>
            <a:custGeom>
              <a:avLst/>
              <a:gdLst/>
              <a:ahLst/>
              <a:cxnLst/>
              <a:rect l="l" t="t" r="r" b="b"/>
              <a:pathLst>
                <a:path w="5125" h="10204" extrusionOk="0">
                  <a:moveTo>
                    <a:pt x="5125" y="10204"/>
                  </a:moveTo>
                  <a:lnTo>
                    <a:pt x="2468" y="8876"/>
                  </a:lnTo>
                  <a:lnTo>
                    <a:pt x="427" y="7499"/>
                  </a:lnTo>
                  <a:lnTo>
                    <a:pt x="0" y="5696"/>
                  </a:lnTo>
                  <a:lnTo>
                    <a:pt x="285" y="3180"/>
                  </a:lnTo>
                  <a:lnTo>
                    <a:pt x="285" y="237"/>
                  </a:lnTo>
                  <a:lnTo>
                    <a:pt x="2325" y="0"/>
                  </a:lnTo>
                  <a:lnTo>
                    <a:pt x="3654" y="1946"/>
                  </a:lnTo>
                  <a:lnTo>
                    <a:pt x="5030" y="2943"/>
                  </a:lnTo>
                  <a:lnTo>
                    <a:pt x="5030" y="5316"/>
                  </a:lnTo>
                  <a:lnTo>
                    <a:pt x="503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6" name="Google Shape;816;p3"/>
            <p:cNvSpPr/>
            <p:nvPr/>
          </p:nvSpPr>
          <p:spPr>
            <a:xfrm>
              <a:off x="4751725" y="434735"/>
              <a:ext cx="2989" cy="9302"/>
            </a:xfrm>
            <a:custGeom>
              <a:avLst/>
              <a:gdLst/>
              <a:ahLst/>
              <a:cxnLst/>
              <a:rect l="l" t="t" r="r" b="b"/>
              <a:pathLst>
                <a:path w="2989" h="9302" extrusionOk="0">
                  <a:moveTo>
                    <a:pt x="2990" y="9303"/>
                  </a:moveTo>
                  <a:lnTo>
                    <a:pt x="379" y="9303"/>
                  </a:lnTo>
                  <a:lnTo>
                    <a:pt x="0" y="9303"/>
                  </a:lnTo>
                  <a:lnTo>
                    <a:pt x="0" y="8733"/>
                  </a:lnTo>
                  <a:lnTo>
                    <a:pt x="0" y="4319"/>
                  </a:lnTo>
                  <a:lnTo>
                    <a:pt x="0" y="1329"/>
                  </a:lnTo>
                  <a:lnTo>
                    <a:pt x="1281" y="0"/>
                  </a:lnTo>
                  <a:lnTo>
                    <a:pt x="2325" y="1329"/>
                  </a:lnTo>
                  <a:lnTo>
                    <a:pt x="2705" y="3844"/>
                  </a:lnTo>
                  <a:lnTo>
                    <a:pt x="2705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7" name="Google Shape;817;p3"/>
            <p:cNvSpPr/>
            <p:nvPr/>
          </p:nvSpPr>
          <p:spPr>
            <a:xfrm>
              <a:off x="4377309" y="300891"/>
              <a:ext cx="11151" cy="3512"/>
            </a:xfrm>
            <a:custGeom>
              <a:avLst/>
              <a:gdLst/>
              <a:ahLst/>
              <a:cxnLst/>
              <a:rect l="l" t="t" r="r" b="b"/>
              <a:pathLst>
                <a:path w="11151" h="3512" extrusionOk="0">
                  <a:moveTo>
                    <a:pt x="10915" y="2516"/>
                  </a:moveTo>
                  <a:lnTo>
                    <a:pt x="8495" y="3512"/>
                  </a:lnTo>
                  <a:lnTo>
                    <a:pt x="4935" y="3512"/>
                  </a:lnTo>
                  <a:lnTo>
                    <a:pt x="1424" y="2705"/>
                  </a:lnTo>
                  <a:lnTo>
                    <a:pt x="0" y="1234"/>
                  </a:lnTo>
                  <a:lnTo>
                    <a:pt x="1281" y="0"/>
                  </a:lnTo>
                  <a:lnTo>
                    <a:pt x="4793" y="807"/>
                  </a:lnTo>
                  <a:lnTo>
                    <a:pt x="8921" y="1282"/>
                  </a:lnTo>
                  <a:lnTo>
                    <a:pt x="11152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8" name="Google Shape;818;p3"/>
            <p:cNvSpPr/>
            <p:nvPr/>
          </p:nvSpPr>
          <p:spPr>
            <a:xfrm>
              <a:off x="4383383" y="292917"/>
              <a:ext cx="14141" cy="16042"/>
            </a:xfrm>
            <a:custGeom>
              <a:avLst/>
              <a:gdLst/>
              <a:ahLst/>
              <a:cxnLst/>
              <a:rect l="l" t="t" r="r" b="b"/>
              <a:pathLst>
                <a:path w="14141" h="16042" extrusionOk="0">
                  <a:moveTo>
                    <a:pt x="13572" y="15520"/>
                  </a:moveTo>
                  <a:lnTo>
                    <a:pt x="12338" y="15520"/>
                  </a:lnTo>
                  <a:lnTo>
                    <a:pt x="10630" y="16042"/>
                  </a:lnTo>
                  <a:lnTo>
                    <a:pt x="10013" y="15046"/>
                  </a:lnTo>
                  <a:lnTo>
                    <a:pt x="10013" y="13005"/>
                  </a:lnTo>
                  <a:lnTo>
                    <a:pt x="10013" y="11723"/>
                  </a:lnTo>
                  <a:lnTo>
                    <a:pt x="8115" y="10489"/>
                  </a:lnTo>
                  <a:lnTo>
                    <a:pt x="5789" y="8448"/>
                  </a:lnTo>
                  <a:lnTo>
                    <a:pt x="2515" y="7499"/>
                  </a:lnTo>
                  <a:lnTo>
                    <a:pt x="0" y="6218"/>
                  </a:lnTo>
                  <a:lnTo>
                    <a:pt x="0" y="4414"/>
                  </a:lnTo>
                  <a:lnTo>
                    <a:pt x="1044" y="2753"/>
                  </a:lnTo>
                  <a:lnTo>
                    <a:pt x="2420" y="0"/>
                  </a:lnTo>
                  <a:lnTo>
                    <a:pt x="4318" y="475"/>
                  </a:lnTo>
                  <a:lnTo>
                    <a:pt x="7735" y="2990"/>
                  </a:lnTo>
                  <a:lnTo>
                    <a:pt x="9965" y="5268"/>
                  </a:lnTo>
                  <a:lnTo>
                    <a:pt x="12433" y="8258"/>
                  </a:lnTo>
                  <a:lnTo>
                    <a:pt x="14141" y="12008"/>
                  </a:lnTo>
                  <a:lnTo>
                    <a:pt x="14141" y="14808"/>
                  </a:lnTo>
                  <a:lnTo>
                    <a:pt x="14141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9" name="Google Shape;819;p3"/>
            <p:cNvSpPr/>
            <p:nvPr/>
          </p:nvSpPr>
          <p:spPr>
            <a:xfrm>
              <a:off x="4390976" y="292158"/>
              <a:ext cx="11436" cy="11723"/>
            </a:xfrm>
            <a:custGeom>
              <a:avLst/>
              <a:gdLst/>
              <a:ahLst/>
              <a:cxnLst/>
              <a:rect l="l" t="t" r="r" b="b"/>
              <a:pathLst>
                <a:path w="11436" h="11723" extrusionOk="0">
                  <a:moveTo>
                    <a:pt x="9443" y="11723"/>
                  </a:moveTo>
                  <a:lnTo>
                    <a:pt x="7783" y="11723"/>
                  </a:lnTo>
                  <a:lnTo>
                    <a:pt x="6833" y="11249"/>
                  </a:lnTo>
                  <a:lnTo>
                    <a:pt x="5742" y="8733"/>
                  </a:lnTo>
                  <a:lnTo>
                    <a:pt x="3797" y="6218"/>
                  </a:lnTo>
                  <a:lnTo>
                    <a:pt x="1044" y="3939"/>
                  </a:lnTo>
                  <a:lnTo>
                    <a:pt x="0" y="522"/>
                  </a:lnTo>
                  <a:lnTo>
                    <a:pt x="1946" y="0"/>
                  </a:lnTo>
                  <a:lnTo>
                    <a:pt x="3132" y="807"/>
                  </a:lnTo>
                  <a:lnTo>
                    <a:pt x="4650" y="2943"/>
                  </a:lnTo>
                  <a:lnTo>
                    <a:pt x="7213" y="3987"/>
                  </a:lnTo>
                  <a:lnTo>
                    <a:pt x="8115" y="5695"/>
                  </a:lnTo>
                  <a:lnTo>
                    <a:pt x="10155" y="7974"/>
                  </a:lnTo>
                  <a:lnTo>
                    <a:pt x="11437" y="9777"/>
                  </a:lnTo>
                  <a:lnTo>
                    <a:pt x="11437" y="11249"/>
                  </a:lnTo>
                  <a:lnTo>
                    <a:pt x="10440" y="11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0" name="Google Shape;820;p3"/>
            <p:cNvSpPr/>
            <p:nvPr/>
          </p:nvSpPr>
          <p:spPr>
            <a:xfrm>
              <a:off x="4400657" y="292205"/>
              <a:ext cx="7402" cy="6027"/>
            </a:xfrm>
            <a:custGeom>
              <a:avLst/>
              <a:gdLst/>
              <a:ahLst/>
              <a:cxnLst/>
              <a:rect l="l" t="t" r="r" b="b"/>
              <a:pathLst>
                <a:path w="7402" h="6027" extrusionOk="0">
                  <a:moveTo>
                    <a:pt x="6359" y="1519"/>
                  </a:moveTo>
                  <a:lnTo>
                    <a:pt x="5742" y="2753"/>
                  </a:lnTo>
                  <a:lnTo>
                    <a:pt x="5742" y="4604"/>
                  </a:lnTo>
                  <a:lnTo>
                    <a:pt x="5315" y="5506"/>
                  </a:lnTo>
                  <a:lnTo>
                    <a:pt x="3369" y="6028"/>
                  </a:lnTo>
                  <a:lnTo>
                    <a:pt x="1234" y="4556"/>
                  </a:lnTo>
                  <a:lnTo>
                    <a:pt x="0" y="2041"/>
                  </a:lnTo>
                  <a:lnTo>
                    <a:pt x="474" y="0"/>
                  </a:lnTo>
                  <a:lnTo>
                    <a:pt x="3369" y="380"/>
                  </a:lnTo>
                  <a:lnTo>
                    <a:pt x="5504" y="854"/>
                  </a:lnTo>
                  <a:lnTo>
                    <a:pt x="7403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1" name="Google Shape;821;p3"/>
            <p:cNvSpPr/>
            <p:nvPr/>
          </p:nvSpPr>
          <p:spPr>
            <a:xfrm>
              <a:off x="4395009" y="312187"/>
              <a:ext cx="6643" cy="6787"/>
            </a:xfrm>
            <a:custGeom>
              <a:avLst/>
              <a:gdLst/>
              <a:ahLst/>
              <a:cxnLst/>
              <a:rect l="l" t="t" r="r" b="b"/>
              <a:pathLst>
                <a:path w="6643" h="6787" extrusionOk="0">
                  <a:moveTo>
                    <a:pt x="6311" y="6123"/>
                  </a:moveTo>
                  <a:lnTo>
                    <a:pt x="5600" y="6787"/>
                  </a:lnTo>
                  <a:lnTo>
                    <a:pt x="3986" y="6360"/>
                  </a:lnTo>
                  <a:lnTo>
                    <a:pt x="2800" y="5079"/>
                  </a:lnTo>
                  <a:lnTo>
                    <a:pt x="1898" y="3512"/>
                  </a:lnTo>
                  <a:lnTo>
                    <a:pt x="0" y="2800"/>
                  </a:lnTo>
                  <a:lnTo>
                    <a:pt x="0" y="997"/>
                  </a:lnTo>
                  <a:lnTo>
                    <a:pt x="2278" y="0"/>
                  </a:lnTo>
                  <a:lnTo>
                    <a:pt x="6074" y="807"/>
                  </a:lnTo>
                  <a:lnTo>
                    <a:pt x="6644" y="30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2" name="Google Shape;822;p3"/>
            <p:cNvSpPr/>
            <p:nvPr/>
          </p:nvSpPr>
          <p:spPr>
            <a:xfrm>
              <a:off x="4391403" y="323340"/>
              <a:ext cx="5314" cy="12245"/>
            </a:xfrm>
            <a:custGeom>
              <a:avLst/>
              <a:gdLst/>
              <a:ahLst/>
              <a:cxnLst/>
              <a:rect l="l" t="t" r="r" b="b"/>
              <a:pathLst>
                <a:path w="5314" h="12245" extrusionOk="0">
                  <a:moveTo>
                    <a:pt x="1139" y="1614"/>
                  </a:moveTo>
                  <a:lnTo>
                    <a:pt x="3085" y="3322"/>
                  </a:lnTo>
                  <a:lnTo>
                    <a:pt x="4888" y="6170"/>
                  </a:lnTo>
                  <a:lnTo>
                    <a:pt x="5315" y="8638"/>
                  </a:lnTo>
                  <a:lnTo>
                    <a:pt x="4935" y="11249"/>
                  </a:lnTo>
                  <a:lnTo>
                    <a:pt x="3607" y="12245"/>
                  </a:lnTo>
                  <a:lnTo>
                    <a:pt x="1993" y="11676"/>
                  </a:lnTo>
                  <a:lnTo>
                    <a:pt x="474" y="9208"/>
                  </a:lnTo>
                  <a:lnTo>
                    <a:pt x="0" y="4889"/>
                  </a:lnTo>
                  <a:lnTo>
                    <a:pt x="0" y="2610"/>
                  </a:lnTo>
                  <a:lnTo>
                    <a:pt x="807" y="33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3" name="Google Shape;823;p3"/>
            <p:cNvSpPr/>
            <p:nvPr/>
          </p:nvSpPr>
          <p:spPr>
            <a:xfrm>
              <a:off x="2575037" y="318547"/>
              <a:ext cx="20215" cy="14523"/>
            </a:xfrm>
            <a:custGeom>
              <a:avLst/>
              <a:gdLst/>
              <a:ahLst/>
              <a:cxnLst/>
              <a:rect l="l" t="t" r="r" b="b"/>
              <a:pathLst>
                <a:path w="20215" h="14523" extrusionOk="0">
                  <a:moveTo>
                    <a:pt x="7355" y="4936"/>
                  </a:moveTo>
                  <a:lnTo>
                    <a:pt x="10677" y="1661"/>
                  </a:lnTo>
                  <a:lnTo>
                    <a:pt x="14426" y="0"/>
                  </a:lnTo>
                  <a:lnTo>
                    <a:pt x="20215" y="332"/>
                  </a:lnTo>
                  <a:lnTo>
                    <a:pt x="18175" y="6360"/>
                  </a:lnTo>
                  <a:lnTo>
                    <a:pt x="12433" y="10584"/>
                  </a:lnTo>
                  <a:lnTo>
                    <a:pt x="7688" y="11344"/>
                  </a:lnTo>
                  <a:lnTo>
                    <a:pt x="854" y="14524"/>
                  </a:lnTo>
                  <a:lnTo>
                    <a:pt x="0" y="12862"/>
                  </a:lnTo>
                  <a:lnTo>
                    <a:pt x="6501" y="3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4" name="Google Shape;824;p3"/>
            <p:cNvSpPr/>
            <p:nvPr/>
          </p:nvSpPr>
          <p:spPr>
            <a:xfrm>
              <a:off x="2685463" y="269138"/>
              <a:ext cx="23395" cy="17988"/>
            </a:xfrm>
            <a:custGeom>
              <a:avLst/>
              <a:gdLst/>
              <a:ahLst/>
              <a:cxnLst/>
              <a:rect l="l" t="t" r="r" b="b"/>
              <a:pathLst>
                <a:path w="23395" h="17988" extrusionOk="0">
                  <a:moveTo>
                    <a:pt x="16230" y="949"/>
                  </a:moveTo>
                  <a:lnTo>
                    <a:pt x="17368" y="0"/>
                  </a:lnTo>
                  <a:lnTo>
                    <a:pt x="17368" y="807"/>
                  </a:lnTo>
                  <a:lnTo>
                    <a:pt x="19314" y="2183"/>
                  </a:lnTo>
                  <a:lnTo>
                    <a:pt x="19551" y="5553"/>
                  </a:lnTo>
                  <a:lnTo>
                    <a:pt x="22636" y="5553"/>
                  </a:lnTo>
                  <a:lnTo>
                    <a:pt x="23395" y="6882"/>
                  </a:lnTo>
                  <a:lnTo>
                    <a:pt x="20928" y="10584"/>
                  </a:lnTo>
                  <a:lnTo>
                    <a:pt x="17273" y="16612"/>
                  </a:lnTo>
                  <a:lnTo>
                    <a:pt x="13002" y="17988"/>
                  </a:lnTo>
                  <a:lnTo>
                    <a:pt x="8257" y="15615"/>
                  </a:lnTo>
                  <a:lnTo>
                    <a:pt x="9159" y="11771"/>
                  </a:lnTo>
                  <a:lnTo>
                    <a:pt x="6501" y="11771"/>
                  </a:lnTo>
                  <a:lnTo>
                    <a:pt x="5078" y="7024"/>
                  </a:lnTo>
                  <a:lnTo>
                    <a:pt x="0" y="7547"/>
                  </a:lnTo>
                  <a:lnTo>
                    <a:pt x="2657" y="3322"/>
                  </a:lnTo>
                  <a:lnTo>
                    <a:pt x="9111" y="807"/>
                  </a:lnTo>
                  <a:lnTo>
                    <a:pt x="13335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5" name="Google Shape;825;p3"/>
            <p:cNvSpPr/>
            <p:nvPr/>
          </p:nvSpPr>
          <p:spPr>
            <a:xfrm>
              <a:off x="2527060" y="-63193"/>
              <a:ext cx="74361" cy="52113"/>
            </a:xfrm>
            <a:custGeom>
              <a:avLst/>
              <a:gdLst/>
              <a:ahLst/>
              <a:cxnLst/>
              <a:rect l="l" t="t" r="r" b="b"/>
              <a:pathLst>
                <a:path w="74361" h="52113" extrusionOk="0">
                  <a:moveTo>
                    <a:pt x="49495" y="1187"/>
                  </a:moveTo>
                  <a:lnTo>
                    <a:pt x="52058" y="0"/>
                  </a:lnTo>
                  <a:lnTo>
                    <a:pt x="52058" y="1566"/>
                  </a:lnTo>
                  <a:lnTo>
                    <a:pt x="53766" y="3892"/>
                  </a:lnTo>
                  <a:lnTo>
                    <a:pt x="60125" y="1566"/>
                  </a:lnTo>
                  <a:lnTo>
                    <a:pt x="65392" y="2468"/>
                  </a:lnTo>
                  <a:lnTo>
                    <a:pt x="64965" y="6502"/>
                  </a:lnTo>
                  <a:lnTo>
                    <a:pt x="68572" y="7309"/>
                  </a:lnTo>
                  <a:lnTo>
                    <a:pt x="74361" y="7309"/>
                  </a:lnTo>
                  <a:lnTo>
                    <a:pt x="74361" y="12720"/>
                  </a:lnTo>
                  <a:lnTo>
                    <a:pt x="71561" y="17988"/>
                  </a:lnTo>
                  <a:lnTo>
                    <a:pt x="65819" y="25772"/>
                  </a:lnTo>
                  <a:lnTo>
                    <a:pt x="62403" y="33746"/>
                  </a:lnTo>
                  <a:lnTo>
                    <a:pt x="55854" y="40723"/>
                  </a:lnTo>
                  <a:lnTo>
                    <a:pt x="44465" y="46656"/>
                  </a:lnTo>
                  <a:lnTo>
                    <a:pt x="34594" y="50500"/>
                  </a:lnTo>
                  <a:lnTo>
                    <a:pt x="24487" y="51117"/>
                  </a:lnTo>
                  <a:lnTo>
                    <a:pt x="15375" y="51734"/>
                  </a:lnTo>
                  <a:lnTo>
                    <a:pt x="8874" y="52114"/>
                  </a:lnTo>
                  <a:lnTo>
                    <a:pt x="6833" y="50595"/>
                  </a:lnTo>
                  <a:lnTo>
                    <a:pt x="332" y="48649"/>
                  </a:lnTo>
                  <a:lnTo>
                    <a:pt x="0" y="41102"/>
                  </a:lnTo>
                  <a:lnTo>
                    <a:pt x="2420" y="33888"/>
                  </a:lnTo>
                  <a:lnTo>
                    <a:pt x="6264" y="27433"/>
                  </a:lnTo>
                  <a:lnTo>
                    <a:pt x="11247" y="21311"/>
                  </a:lnTo>
                  <a:lnTo>
                    <a:pt x="15992" y="18321"/>
                  </a:lnTo>
                  <a:lnTo>
                    <a:pt x="21877" y="13574"/>
                  </a:lnTo>
                  <a:lnTo>
                    <a:pt x="29802" y="8021"/>
                  </a:lnTo>
                  <a:lnTo>
                    <a:pt x="37821" y="3607"/>
                  </a:lnTo>
                  <a:lnTo>
                    <a:pt x="44133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6" name="Google Shape;826;p3"/>
            <p:cNvSpPr/>
            <p:nvPr/>
          </p:nvSpPr>
          <p:spPr>
            <a:xfrm>
              <a:off x="2605218" y="-51707"/>
              <a:ext cx="29706" cy="20693"/>
            </a:xfrm>
            <a:custGeom>
              <a:avLst/>
              <a:gdLst/>
              <a:ahLst/>
              <a:cxnLst/>
              <a:rect l="l" t="t" r="r" b="b"/>
              <a:pathLst>
                <a:path w="29706" h="20693" extrusionOk="0">
                  <a:moveTo>
                    <a:pt x="2467" y="6455"/>
                  </a:moveTo>
                  <a:lnTo>
                    <a:pt x="6691" y="3607"/>
                  </a:lnTo>
                  <a:lnTo>
                    <a:pt x="11057" y="3322"/>
                  </a:lnTo>
                  <a:lnTo>
                    <a:pt x="18507" y="0"/>
                  </a:lnTo>
                  <a:lnTo>
                    <a:pt x="17273" y="4177"/>
                  </a:lnTo>
                  <a:lnTo>
                    <a:pt x="22351" y="6265"/>
                  </a:lnTo>
                  <a:lnTo>
                    <a:pt x="24961" y="8258"/>
                  </a:lnTo>
                  <a:lnTo>
                    <a:pt x="29707" y="9350"/>
                  </a:lnTo>
                  <a:lnTo>
                    <a:pt x="28710" y="17846"/>
                  </a:lnTo>
                  <a:lnTo>
                    <a:pt x="21544" y="20694"/>
                  </a:lnTo>
                  <a:lnTo>
                    <a:pt x="13382" y="17656"/>
                  </a:lnTo>
                  <a:lnTo>
                    <a:pt x="4224" y="17656"/>
                  </a:lnTo>
                  <a:lnTo>
                    <a:pt x="0" y="122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7" name="Google Shape;827;p3"/>
            <p:cNvSpPr/>
            <p:nvPr/>
          </p:nvSpPr>
          <p:spPr>
            <a:xfrm>
              <a:off x="2368942" y="162870"/>
              <a:ext cx="24059" cy="19032"/>
            </a:xfrm>
            <a:custGeom>
              <a:avLst/>
              <a:gdLst/>
              <a:ahLst/>
              <a:cxnLst/>
              <a:rect l="l" t="t" r="r" b="b"/>
              <a:pathLst>
                <a:path w="24059" h="19032" extrusionOk="0">
                  <a:moveTo>
                    <a:pt x="1803" y="2848"/>
                  </a:moveTo>
                  <a:lnTo>
                    <a:pt x="0" y="2848"/>
                  </a:lnTo>
                  <a:lnTo>
                    <a:pt x="1851" y="1804"/>
                  </a:lnTo>
                  <a:lnTo>
                    <a:pt x="5030" y="759"/>
                  </a:lnTo>
                  <a:lnTo>
                    <a:pt x="10867" y="0"/>
                  </a:lnTo>
                  <a:lnTo>
                    <a:pt x="16799" y="1139"/>
                  </a:lnTo>
                  <a:lnTo>
                    <a:pt x="18460" y="2990"/>
                  </a:lnTo>
                  <a:lnTo>
                    <a:pt x="22304" y="3465"/>
                  </a:lnTo>
                  <a:lnTo>
                    <a:pt x="24059" y="7214"/>
                  </a:lnTo>
                  <a:lnTo>
                    <a:pt x="22114" y="13479"/>
                  </a:lnTo>
                  <a:lnTo>
                    <a:pt x="15802" y="16754"/>
                  </a:lnTo>
                  <a:lnTo>
                    <a:pt x="10203" y="19032"/>
                  </a:lnTo>
                  <a:lnTo>
                    <a:pt x="6596" y="13100"/>
                  </a:lnTo>
                  <a:lnTo>
                    <a:pt x="3322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8" name="Google Shape;828;p3"/>
            <p:cNvSpPr/>
            <p:nvPr/>
          </p:nvSpPr>
          <p:spPr>
            <a:xfrm>
              <a:off x="2407191" y="153520"/>
              <a:ext cx="15612" cy="15140"/>
            </a:xfrm>
            <a:custGeom>
              <a:avLst/>
              <a:gdLst/>
              <a:ahLst/>
              <a:cxnLst/>
              <a:rect l="l" t="t" r="r" b="b"/>
              <a:pathLst>
                <a:path w="15612" h="15140" extrusionOk="0">
                  <a:moveTo>
                    <a:pt x="997" y="0"/>
                  </a:moveTo>
                  <a:lnTo>
                    <a:pt x="4414" y="2088"/>
                  </a:lnTo>
                  <a:lnTo>
                    <a:pt x="10108" y="3749"/>
                  </a:lnTo>
                  <a:lnTo>
                    <a:pt x="14853" y="7214"/>
                  </a:lnTo>
                  <a:lnTo>
                    <a:pt x="15613" y="9730"/>
                  </a:lnTo>
                  <a:lnTo>
                    <a:pt x="14569" y="11866"/>
                  </a:lnTo>
                  <a:lnTo>
                    <a:pt x="13287" y="15141"/>
                  </a:lnTo>
                  <a:lnTo>
                    <a:pt x="7830" y="14761"/>
                  </a:lnTo>
                  <a:lnTo>
                    <a:pt x="3369" y="11771"/>
                  </a:lnTo>
                  <a:lnTo>
                    <a:pt x="0" y="7024"/>
                  </a:lnTo>
                  <a:lnTo>
                    <a:pt x="617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29" name="Google Shape;829;p3"/>
            <p:cNvSpPr/>
            <p:nvPr/>
          </p:nvSpPr>
          <p:spPr>
            <a:xfrm>
              <a:off x="2558950" y="208529"/>
              <a:ext cx="15564" cy="11201"/>
            </a:xfrm>
            <a:custGeom>
              <a:avLst/>
              <a:gdLst/>
              <a:ahLst/>
              <a:cxnLst/>
              <a:rect l="l" t="t" r="r" b="b"/>
              <a:pathLst>
                <a:path w="15564" h="11201" extrusionOk="0">
                  <a:moveTo>
                    <a:pt x="1613" y="0"/>
                  </a:moveTo>
                  <a:lnTo>
                    <a:pt x="3701" y="0"/>
                  </a:lnTo>
                  <a:lnTo>
                    <a:pt x="6406" y="1898"/>
                  </a:lnTo>
                  <a:lnTo>
                    <a:pt x="10440" y="2753"/>
                  </a:lnTo>
                  <a:lnTo>
                    <a:pt x="12433" y="3560"/>
                  </a:lnTo>
                  <a:lnTo>
                    <a:pt x="13904" y="5126"/>
                  </a:lnTo>
                  <a:lnTo>
                    <a:pt x="15565" y="7784"/>
                  </a:lnTo>
                  <a:lnTo>
                    <a:pt x="13097" y="10062"/>
                  </a:lnTo>
                  <a:lnTo>
                    <a:pt x="6786" y="11201"/>
                  </a:lnTo>
                  <a:lnTo>
                    <a:pt x="2657" y="8733"/>
                  </a:lnTo>
                  <a:lnTo>
                    <a:pt x="522" y="5031"/>
                  </a:lnTo>
                  <a:lnTo>
                    <a:pt x="0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" name="Google Shape;830;p3"/>
            <p:cNvSpPr/>
            <p:nvPr/>
          </p:nvSpPr>
          <p:spPr>
            <a:xfrm>
              <a:off x="2453601" y="204827"/>
              <a:ext cx="21544" cy="5410"/>
            </a:xfrm>
            <a:custGeom>
              <a:avLst/>
              <a:gdLst/>
              <a:ahLst/>
              <a:cxnLst/>
              <a:rect l="l" t="t" r="r" b="b"/>
              <a:pathLst>
                <a:path w="21544" h="5410" extrusionOk="0">
                  <a:moveTo>
                    <a:pt x="20168" y="2705"/>
                  </a:moveTo>
                  <a:lnTo>
                    <a:pt x="20880" y="332"/>
                  </a:lnTo>
                  <a:lnTo>
                    <a:pt x="21544" y="1519"/>
                  </a:lnTo>
                  <a:lnTo>
                    <a:pt x="20927" y="3560"/>
                  </a:lnTo>
                  <a:lnTo>
                    <a:pt x="17178" y="5078"/>
                  </a:lnTo>
                  <a:lnTo>
                    <a:pt x="11816" y="5411"/>
                  </a:lnTo>
                  <a:lnTo>
                    <a:pt x="8447" y="4746"/>
                  </a:lnTo>
                  <a:lnTo>
                    <a:pt x="2325" y="3275"/>
                  </a:lnTo>
                  <a:lnTo>
                    <a:pt x="0" y="1471"/>
                  </a:lnTo>
                  <a:lnTo>
                    <a:pt x="3986" y="0"/>
                  </a:lnTo>
                  <a:lnTo>
                    <a:pt x="7735" y="1756"/>
                  </a:lnTo>
                  <a:lnTo>
                    <a:pt x="13382" y="854"/>
                  </a:lnTo>
                  <a:lnTo>
                    <a:pt x="1865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" name="Google Shape;831;p3"/>
            <p:cNvSpPr/>
            <p:nvPr/>
          </p:nvSpPr>
          <p:spPr>
            <a:xfrm>
              <a:off x="2292209" y="-81988"/>
              <a:ext cx="23110" cy="26151"/>
            </a:xfrm>
            <a:custGeom>
              <a:avLst/>
              <a:gdLst/>
              <a:ahLst/>
              <a:cxnLst/>
              <a:rect l="l" t="t" r="r" b="b"/>
              <a:pathLst>
                <a:path w="23110" h="26151" extrusionOk="0">
                  <a:moveTo>
                    <a:pt x="22351" y="2658"/>
                  </a:moveTo>
                  <a:lnTo>
                    <a:pt x="23110" y="2658"/>
                  </a:lnTo>
                  <a:lnTo>
                    <a:pt x="21782" y="6075"/>
                  </a:lnTo>
                  <a:lnTo>
                    <a:pt x="19504" y="10157"/>
                  </a:lnTo>
                  <a:lnTo>
                    <a:pt x="15613" y="15568"/>
                  </a:lnTo>
                  <a:lnTo>
                    <a:pt x="11816" y="21406"/>
                  </a:lnTo>
                  <a:lnTo>
                    <a:pt x="5932" y="26152"/>
                  </a:lnTo>
                  <a:lnTo>
                    <a:pt x="2942" y="25440"/>
                  </a:lnTo>
                  <a:lnTo>
                    <a:pt x="0" y="20361"/>
                  </a:lnTo>
                  <a:lnTo>
                    <a:pt x="3464" y="15853"/>
                  </a:lnTo>
                  <a:lnTo>
                    <a:pt x="6217" y="11438"/>
                  </a:lnTo>
                  <a:lnTo>
                    <a:pt x="9776" y="7641"/>
                  </a:lnTo>
                  <a:lnTo>
                    <a:pt x="13477" y="3655"/>
                  </a:lnTo>
                  <a:lnTo>
                    <a:pt x="20026" y="0"/>
                  </a:lnTo>
                  <a:lnTo>
                    <a:pt x="21687" y="2088"/>
                  </a:lnTo>
                  <a:lnTo>
                    <a:pt x="22114" y="270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2" name="Google Shape;832;p3"/>
            <p:cNvSpPr/>
            <p:nvPr/>
          </p:nvSpPr>
          <p:spPr>
            <a:xfrm>
              <a:off x="2140639" y="33535"/>
              <a:ext cx="195559" cy="129477"/>
            </a:xfrm>
            <a:custGeom>
              <a:avLst/>
              <a:gdLst/>
              <a:ahLst/>
              <a:cxnLst/>
              <a:rect l="l" t="t" r="r" b="b"/>
              <a:pathLst>
                <a:path w="195559" h="129477" extrusionOk="0">
                  <a:moveTo>
                    <a:pt x="109382" y="4556"/>
                  </a:moveTo>
                  <a:lnTo>
                    <a:pt x="112182" y="3275"/>
                  </a:lnTo>
                  <a:lnTo>
                    <a:pt x="112704" y="2848"/>
                  </a:lnTo>
                  <a:lnTo>
                    <a:pt x="116406" y="475"/>
                  </a:lnTo>
                  <a:lnTo>
                    <a:pt x="119443" y="0"/>
                  </a:lnTo>
                  <a:lnTo>
                    <a:pt x="117640" y="4177"/>
                  </a:lnTo>
                  <a:lnTo>
                    <a:pt x="123761" y="4177"/>
                  </a:lnTo>
                  <a:lnTo>
                    <a:pt x="121815" y="10299"/>
                  </a:lnTo>
                  <a:lnTo>
                    <a:pt x="123097" y="14618"/>
                  </a:lnTo>
                  <a:lnTo>
                    <a:pt x="118351" y="17846"/>
                  </a:lnTo>
                  <a:lnTo>
                    <a:pt x="116691" y="22592"/>
                  </a:lnTo>
                  <a:lnTo>
                    <a:pt x="112894" y="29664"/>
                  </a:lnTo>
                  <a:lnTo>
                    <a:pt x="116169" y="31183"/>
                  </a:lnTo>
                  <a:lnTo>
                    <a:pt x="122148" y="26152"/>
                  </a:lnTo>
                  <a:lnTo>
                    <a:pt x="129313" y="22165"/>
                  </a:lnTo>
                  <a:lnTo>
                    <a:pt x="132446" y="22877"/>
                  </a:lnTo>
                  <a:lnTo>
                    <a:pt x="135340" y="27149"/>
                  </a:lnTo>
                  <a:lnTo>
                    <a:pt x="138804" y="28383"/>
                  </a:lnTo>
                  <a:lnTo>
                    <a:pt x="137286" y="30566"/>
                  </a:lnTo>
                  <a:lnTo>
                    <a:pt x="133964" y="34410"/>
                  </a:lnTo>
                  <a:lnTo>
                    <a:pt x="137333" y="37448"/>
                  </a:lnTo>
                  <a:lnTo>
                    <a:pt x="141224" y="38682"/>
                  </a:lnTo>
                  <a:lnTo>
                    <a:pt x="144499" y="38682"/>
                  </a:lnTo>
                  <a:lnTo>
                    <a:pt x="148675" y="39489"/>
                  </a:lnTo>
                  <a:lnTo>
                    <a:pt x="150193" y="39916"/>
                  </a:lnTo>
                  <a:lnTo>
                    <a:pt x="149102" y="42906"/>
                  </a:lnTo>
                  <a:lnTo>
                    <a:pt x="148865" y="45896"/>
                  </a:lnTo>
                  <a:lnTo>
                    <a:pt x="150383" y="50642"/>
                  </a:lnTo>
                  <a:lnTo>
                    <a:pt x="155129" y="52731"/>
                  </a:lnTo>
                  <a:lnTo>
                    <a:pt x="156884" y="57477"/>
                  </a:lnTo>
                  <a:lnTo>
                    <a:pt x="161298" y="60135"/>
                  </a:lnTo>
                  <a:lnTo>
                    <a:pt x="166043" y="59803"/>
                  </a:lnTo>
                  <a:lnTo>
                    <a:pt x="169697" y="63552"/>
                  </a:lnTo>
                  <a:lnTo>
                    <a:pt x="173209" y="65213"/>
                  </a:lnTo>
                  <a:lnTo>
                    <a:pt x="173209" y="65925"/>
                  </a:lnTo>
                  <a:lnTo>
                    <a:pt x="172450" y="69485"/>
                  </a:lnTo>
                  <a:lnTo>
                    <a:pt x="172829" y="73472"/>
                  </a:lnTo>
                  <a:lnTo>
                    <a:pt x="171595" y="75940"/>
                  </a:lnTo>
                  <a:lnTo>
                    <a:pt x="170741" y="77981"/>
                  </a:lnTo>
                  <a:lnTo>
                    <a:pt x="167514" y="85337"/>
                  </a:lnTo>
                  <a:lnTo>
                    <a:pt x="167894" y="88945"/>
                  </a:lnTo>
                  <a:lnTo>
                    <a:pt x="163148" y="93691"/>
                  </a:lnTo>
                  <a:lnTo>
                    <a:pt x="165189" y="95494"/>
                  </a:lnTo>
                  <a:lnTo>
                    <a:pt x="171026" y="94498"/>
                  </a:lnTo>
                  <a:lnTo>
                    <a:pt x="174538" y="95020"/>
                  </a:lnTo>
                  <a:lnTo>
                    <a:pt x="174917" y="96681"/>
                  </a:lnTo>
                  <a:lnTo>
                    <a:pt x="179331" y="94403"/>
                  </a:lnTo>
                  <a:lnTo>
                    <a:pt x="184835" y="91697"/>
                  </a:lnTo>
                  <a:lnTo>
                    <a:pt x="188014" y="93976"/>
                  </a:lnTo>
                  <a:lnTo>
                    <a:pt x="188014" y="97630"/>
                  </a:lnTo>
                  <a:lnTo>
                    <a:pt x="190102" y="99766"/>
                  </a:lnTo>
                  <a:lnTo>
                    <a:pt x="188916" y="101997"/>
                  </a:lnTo>
                  <a:lnTo>
                    <a:pt x="187967" y="103895"/>
                  </a:lnTo>
                  <a:lnTo>
                    <a:pt x="186211" y="105177"/>
                  </a:lnTo>
                  <a:lnTo>
                    <a:pt x="187730" y="105746"/>
                  </a:lnTo>
                  <a:lnTo>
                    <a:pt x="192760" y="106838"/>
                  </a:lnTo>
                  <a:lnTo>
                    <a:pt x="195560" y="108309"/>
                  </a:lnTo>
                  <a:lnTo>
                    <a:pt x="194563" y="110920"/>
                  </a:lnTo>
                  <a:lnTo>
                    <a:pt x="189581" y="111062"/>
                  </a:lnTo>
                  <a:lnTo>
                    <a:pt x="183127" y="114195"/>
                  </a:lnTo>
                  <a:lnTo>
                    <a:pt x="177337" y="116947"/>
                  </a:lnTo>
                  <a:lnTo>
                    <a:pt x="172165" y="118561"/>
                  </a:lnTo>
                  <a:lnTo>
                    <a:pt x="168036" y="120602"/>
                  </a:lnTo>
                  <a:lnTo>
                    <a:pt x="165047" y="122358"/>
                  </a:lnTo>
                  <a:lnTo>
                    <a:pt x="160301" y="123307"/>
                  </a:lnTo>
                  <a:lnTo>
                    <a:pt x="157122" y="121789"/>
                  </a:lnTo>
                  <a:lnTo>
                    <a:pt x="154369" y="120175"/>
                  </a:lnTo>
                  <a:lnTo>
                    <a:pt x="153231" y="117659"/>
                  </a:lnTo>
                  <a:lnTo>
                    <a:pt x="152946" y="118086"/>
                  </a:lnTo>
                  <a:lnTo>
                    <a:pt x="153373" y="116378"/>
                  </a:lnTo>
                  <a:lnTo>
                    <a:pt x="149102" y="117564"/>
                  </a:lnTo>
                  <a:lnTo>
                    <a:pt x="149102" y="113957"/>
                  </a:lnTo>
                  <a:lnTo>
                    <a:pt x="145590" y="111964"/>
                  </a:lnTo>
                  <a:lnTo>
                    <a:pt x="141889" y="111489"/>
                  </a:lnTo>
                  <a:lnTo>
                    <a:pt x="140703" y="109401"/>
                  </a:lnTo>
                  <a:lnTo>
                    <a:pt x="137381" y="111062"/>
                  </a:lnTo>
                  <a:lnTo>
                    <a:pt x="131781" y="109923"/>
                  </a:lnTo>
                  <a:lnTo>
                    <a:pt x="132351" y="107265"/>
                  </a:lnTo>
                  <a:lnTo>
                    <a:pt x="137523" y="103136"/>
                  </a:lnTo>
                  <a:lnTo>
                    <a:pt x="139136" y="98817"/>
                  </a:lnTo>
                  <a:lnTo>
                    <a:pt x="136764" y="96776"/>
                  </a:lnTo>
                  <a:lnTo>
                    <a:pt x="135008" y="96776"/>
                  </a:lnTo>
                  <a:lnTo>
                    <a:pt x="131069" y="96016"/>
                  </a:lnTo>
                  <a:lnTo>
                    <a:pt x="127890" y="94593"/>
                  </a:lnTo>
                  <a:lnTo>
                    <a:pt x="127225" y="94593"/>
                  </a:lnTo>
                  <a:lnTo>
                    <a:pt x="126561" y="95020"/>
                  </a:lnTo>
                  <a:lnTo>
                    <a:pt x="125422" y="96349"/>
                  </a:lnTo>
                  <a:lnTo>
                    <a:pt x="122385" y="94260"/>
                  </a:lnTo>
                  <a:lnTo>
                    <a:pt x="128032" y="89514"/>
                  </a:lnTo>
                  <a:lnTo>
                    <a:pt x="132778" y="86951"/>
                  </a:lnTo>
                  <a:lnTo>
                    <a:pt x="132493" y="86002"/>
                  </a:lnTo>
                  <a:lnTo>
                    <a:pt x="127368" y="86287"/>
                  </a:lnTo>
                  <a:lnTo>
                    <a:pt x="121056" y="86761"/>
                  </a:lnTo>
                  <a:lnTo>
                    <a:pt x="114555" y="88517"/>
                  </a:lnTo>
                  <a:lnTo>
                    <a:pt x="111850" y="88755"/>
                  </a:lnTo>
                  <a:lnTo>
                    <a:pt x="110616" y="91223"/>
                  </a:lnTo>
                  <a:lnTo>
                    <a:pt x="106488" y="95969"/>
                  </a:lnTo>
                  <a:lnTo>
                    <a:pt x="104732" y="97583"/>
                  </a:lnTo>
                  <a:lnTo>
                    <a:pt x="104732" y="99671"/>
                  </a:lnTo>
                  <a:lnTo>
                    <a:pt x="101220" y="104085"/>
                  </a:lnTo>
                  <a:lnTo>
                    <a:pt x="99987" y="104085"/>
                  </a:lnTo>
                  <a:lnTo>
                    <a:pt x="97424" y="104085"/>
                  </a:lnTo>
                  <a:lnTo>
                    <a:pt x="93913" y="106506"/>
                  </a:lnTo>
                  <a:lnTo>
                    <a:pt x="91397" y="107028"/>
                  </a:lnTo>
                  <a:lnTo>
                    <a:pt x="89737" y="107028"/>
                  </a:lnTo>
                  <a:lnTo>
                    <a:pt x="86889" y="109496"/>
                  </a:lnTo>
                  <a:lnTo>
                    <a:pt x="82523" y="111584"/>
                  </a:lnTo>
                  <a:lnTo>
                    <a:pt x="78585" y="111062"/>
                  </a:lnTo>
                  <a:lnTo>
                    <a:pt x="72083" y="114906"/>
                  </a:lnTo>
                  <a:lnTo>
                    <a:pt x="67907" y="118324"/>
                  </a:lnTo>
                  <a:lnTo>
                    <a:pt x="66247" y="117612"/>
                  </a:lnTo>
                  <a:lnTo>
                    <a:pt x="65819" y="118656"/>
                  </a:lnTo>
                  <a:lnTo>
                    <a:pt x="62118" y="121741"/>
                  </a:lnTo>
                  <a:lnTo>
                    <a:pt x="55996" y="125253"/>
                  </a:lnTo>
                  <a:lnTo>
                    <a:pt x="49116" y="126725"/>
                  </a:lnTo>
                  <a:lnTo>
                    <a:pt x="43184" y="127911"/>
                  </a:lnTo>
                  <a:lnTo>
                    <a:pt x="37679" y="129477"/>
                  </a:lnTo>
                  <a:lnTo>
                    <a:pt x="36920" y="128243"/>
                  </a:lnTo>
                  <a:lnTo>
                    <a:pt x="32174" y="129050"/>
                  </a:lnTo>
                  <a:lnTo>
                    <a:pt x="32791" y="121978"/>
                  </a:lnTo>
                  <a:lnTo>
                    <a:pt x="37157" y="113767"/>
                  </a:lnTo>
                  <a:lnTo>
                    <a:pt x="43184" y="105936"/>
                  </a:lnTo>
                  <a:lnTo>
                    <a:pt x="43184" y="103468"/>
                  </a:lnTo>
                  <a:lnTo>
                    <a:pt x="46790" y="97678"/>
                  </a:lnTo>
                  <a:lnTo>
                    <a:pt x="48261" y="94165"/>
                  </a:lnTo>
                  <a:lnTo>
                    <a:pt x="45177" y="95922"/>
                  </a:lnTo>
                  <a:lnTo>
                    <a:pt x="42092" y="100003"/>
                  </a:lnTo>
                  <a:lnTo>
                    <a:pt x="40099" y="101949"/>
                  </a:lnTo>
                  <a:lnTo>
                    <a:pt x="36303" y="101949"/>
                  </a:lnTo>
                  <a:lnTo>
                    <a:pt x="31557" y="103705"/>
                  </a:lnTo>
                  <a:lnTo>
                    <a:pt x="27903" y="103183"/>
                  </a:lnTo>
                  <a:lnTo>
                    <a:pt x="25958" y="103183"/>
                  </a:lnTo>
                  <a:lnTo>
                    <a:pt x="23964" y="102756"/>
                  </a:lnTo>
                  <a:lnTo>
                    <a:pt x="23964" y="102281"/>
                  </a:lnTo>
                  <a:lnTo>
                    <a:pt x="22493" y="101712"/>
                  </a:lnTo>
                  <a:lnTo>
                    <a:pt x="19172" y="101949"/>
                  </a:lnTo>
                  <a:lnTo>
                    <a:pt x="14426" y="103563"/>
                  </a:lnTo>
                  <a:lnTo>
                    <a:pt x="9681" y="105319"/>
                  </a:lnTo>
                  <a:lnTo>
                    <a:pt x="5552" y="106268"/>
                  </a:lnTo>
                  <a:lnTo>
                    <a:pt x="807" y="106601"/>
                  </a:lnTo>
                  <a:lnTo>
                    <a:pt x="0" y="104085"/>
                  </a:lnTo>
                  <a:lnTo>
                    <a:pt x="1186" y="100098"/>
                  </a:lnTo>
                  <a:lnTo>
                    <a:pt x="4983" y="96966"/>
                  </a:lnTo>
                  <a:lnTo>
                    <a:pt x="9728" y="93264"/>
                  </a:lnTo>
                  <a:lnTo>
                    <a:pt x="13952" y="90416"/>
                  </a:lnTo>
                  <a:lnTo>
                    <a:pt x="19836" y="87711"/>
                  </a:lnTo>
                  <a:lnTo>
                    <a:pt x="27239" y="86666"/>
                  </a:lnTo>
                  <a:lnTo>
                    <a:pt x="34215" y="83344"/>
                  </a:lnTo>
                  <a:lnTo>
                    <a:pt x="42472" y="79215"/>
                  </a:lnTo>
                  <a:lnTo>
                    <a:pt x="45366" y="74468"/>
                  </a:lnTo>
                  <a:lnTo>
                    <a:pt x="44892" y="72285"/>
                  </a:lnTo>
                  <a:lnTo>
                    <a:pt x="47502" y="68203"/>
                  </a:lnTo>
                  <a:lnTo>
                    <a:pt x="50681" y="63457"/>
                  </a:lnTo>
                  <a:lnTo>
                    <a:pt x="51868" y="60467"/>
                  </a:lnTo>
                  <a:lnTo>
                    <a:pt x="55000" y="57335"/>
                  </a:lnTo>
                  <a:lnTo>
                    <a:pt x="57135" y="54724"/>
                  </a:lnTo>
                  <a:lnTo>
                    <a:pt x="64158" y="48696"/>
                  </a:lnTo>
                  <a:lnTo>
                    <a:pt x="69663" y="43191"/>
                  </a:lnTo>
                  <a:lnTo>
                    <a:pt x="70328" y="41814"/>
                  </a:lnTo>
                  <a:lnTo>
                    <a:pt x="74266" y="37922"/>
                  </a:lnTo>
                  <a:lnTo>
                    <a:pt x="79486" y="30993"/>
                  </a:lnTo>
                  <a:lnTo>
                    <a:pt x="85323" y="24111"/>
                  </a:lnTo>
                  <a:lnTo>
                    <a:pt x="88265" y="19365"/>
                  </a:lnTo>
                  <a:lnTo>
                    <a:pt x="93011" y="15852"/>
                  </a:lnTo>
                  <a:lnTo>
                    <a:pt x="100034" y="9160"/>
                  </a:lnTo>
                  <a:lnTo>
                    <a:pt x="105064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3" name="Google Shape;833;p3"/>
            <p:cNvSpPr/>
            <p:nvPr/>
          </p:nvSpPr>
          <p:spPr>
            <a:xfrm>
              <a:off x="2295293" y="25514"/>
              <a:ext cx="15802" cy="25392"/>
            </a:xfrm>
            <a:custGeom>
              <a:avLst/>
              <a:gdLst/>
              <a:ahLst/>
              <a:cxnLst/>
              <a:rect l="l" t="t" r="r" b="b"/>
              <a:pathLst>
                <a:path w="15802" h="25392" extrusionOk="0">
                  <a:moveTo>
                    <a:pt x="11199" y="8164"/>
                  </a:moveTo>
                  <a:lnTo>
                    <a:pt x="11199" y="9113"/>
                  </a:lnTo>
                  <a:lnTo>
                    <a:pt x="12291" y="10109"/>
                  </a:lnTo>
                  <a:lnTo>
                    <a:pt x="13857" y="10442"/>
                  </a:lnTo>
                  <a:lnTo>
                    <a:pt x="12196" y="13574"/>
                  </a:lnTo>
                  <a:lnTo>
                    <a:pt x="11009" y="18036"/>
                  </a:lnTo>
                  <a:lnTo>
                    <a:pt x="11816" y="20788"/>
                  </a:lnTo>
                  <a:lnTo>
                    <a:pt x="15802" y="22592"/>
                  </a:lnTo>
                  <a:lnTo>
                    <a:pt x="14379" y="25392"/>
                  </a:lnTo>
                  <a:lnTo>
                    <a:pt x="8969" y="24870"/>
                  </a:lnTo>
                  <a:lnTo>
                    <a:pt x="4224" y="23589"/>
                  </a:lnTo>
                  <a:lnTo>
                    <a:pt x="4224" y="19934"/>
                  </a:lnTo>
                  <a:lnTo>
                    <a:pt x="854" y="15615"/>
                  </a:lnTo>
                  <a:lnTo>
                    <a:pt x="1756" y="12530"/>
                  </a:lnTo>
                  <a:lnTo>
                    <a:pt x="1756" y="6835"/>
                  </a:lnTo>
                  <a:lnTo>
                    <a:pt x="0" y="2088"/>
                  </a:lnTo>
                  <a:lnTo>
                    <a:pt x="1091" y="0"/>
                  </a:lnTo>
                  <a:lnTo>
                    <a:pt x="4698" y="0"/>
                  </a:lnTo>
                  <a:lnTo>
                    <a:pt x="8684" y="2041"/>
                  </a:lnTo>
                  <a:lnTo>
                    <a:pt x="10867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4" name="Google Shape;834;p3"/>
            <p:cNvSpPr/>
            <p:nvPr/>
          </p:nvSpPr>
          <p:spPr>
            <a:xfrm>
              <a:off x="2184440" y="178912"/>
              <a:ext cx="73459" cy="38586"/>
            </a:xfrm>
            <a:custGeom>
              <a:avLst/>
              <a:gdLst/>
              <a:ahLst/>
              <a:cxnLst/>
              <a:rect l="l" t="t" r="r" b="b"/>
              <a:pathLst>
                <a:path w="73459" h="38586" extrusionOk="0">
                  <a:moveTo>
                    <a:pt x="61216" y="1044"/>
                  </a:moveTo>
                  <a:lnTo>
                    <a:pt x="67575" y="0"/>
                  </a:lnTo>
                  <a:lnTo>
                    <a:pt x="70754" y="1993"/>
                  </a:lnTo>
                  <a:lnTo>
                    <a:pt x="73459" y="3702"/>
                  </a:lnTo>
                  <a:lnTo>
                    <a:pt x="72273" y="6170"/>
                  </a:lnTo>
                  <a:lnTo>
                    <a:pt x="68666" y="8828"/>
                  </a:lnTo>
                  <a:lnTo>
                    <a:pt x="64443" y="13289"/>
                  </a:lnTo>
                  <a:lnTo>
                    <a:pt x="59223" y="15473"/>
                  </a:lnTo>
                  <a:lnTo>
                    <a:pt x="52295" y="18510"/>
                  </a:lnTo>
                  <a:lnTo>
                    <a:pt x="48071" y="19934"/>
                  </a:lnTo>
                  <a:lnTo>
                    <a:pt x="42756" y="20836"/>
                  </a:lnTo>
                  <a:lnTo>
                    <a:pt x="36824" y="24965"/>
                  </a:lnTo>
                  <a:lnTo>
                    <a:pt x="34452" y="29332"/>
                  </a:lnTo>
                  <a:lnTo>
                    <a:pt x="30513" y="30328"/>
                  </a:lnTo>
                  <a:lnTo>
                    <a:pt x="26100" y="31278"/>
                  </a:lnTo>
                  <a:lnTo>
                    <a:pt x="19551" y="34885"/>
                  </a:lnTo>
                  <a:lnTo>
                    <a:pt x="13287" y="34648"/>
                  </a:lnTo>
                  <a:lnTo>
                    <a:pt x="10392" y="35739"/>
                  </a:lnTo>
                  <a:lnTo>
                    <a:pt x="2847" y="38587"/>
                  </a:lnTo>
                  <a:lnTo>
                    <a:pt x="0" y="37068"/>
                  </a:lnTo>
                  <a:lnTo>
                    <a:pt x="5410" y="30566"/>
                  </a:lnTo>
                  <a:lnTo>
                    <a:pt x="10582" y="26626"/>
                  </a:lnTo>
                  <a:lnTo>
                    <a:pt x="18982" y="20599"/>
                  </a:lnTo>
                  <a:lnTo>
                    <a:pt x="26385" y="14001"/>
                  </a:lnTo>
                  <a:lnTo>
                    <a:pt x="34214" y="8828"/>
                  </a:lnTo>
                  <a:lnTo>
                    <a:pt x="42139" y="5458"/>
                  </a:lnTo>
                  <a:lnTo>
                    <a:pt x="51630" y="3133"/>
                  </a:lnTo>
                  <a:lnTo>
                    <a:pt x="60077" y="17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5" name="Google Shape;835;p3"/>
            <p:cNvSpPr/>
            <p:nvPr/>
          </p:nvSpPr>
          <p:spPr>
            <a:xfrm>
              <a:off x="2020532" y="-177435"/>
              <a:ext cx="102169" cy="69057"/>
            </a:xfrm>
            <a:custGeom>
              <a:avLst/>
              <a:gdLst/>
              <a:ahLst/>
              <a:cxnLst/>
              <a:rect l="l" t="t" r="r" b="b"/>
              <a:pathLst>
                <a:path w="102169" h="69057" extrusionOk="0">
                  <a:moveTo>
                    <a:pt x="88360" y="18273"/>
                  </a:moveTo>
                  <a:lnTo>
                    <a:pt x="88360" y="19982"/>
                  </a:lnTo>
                  <a:lnTo>
                    <a:pt x="90021" y="21975"/>
                  </a:lnTo>
                  <a:lnTo>
                    <a:pt x="91397" y="25013"/>
                  </a:lnTo>
                  <a:lnTo>
                    <a:pt x="92062" y="27149"/>
                  </a:lnTo>
                  <a:lnTo>
                    <a:pt x="93723" y="29854"/>
                  </a:lnTo>
                  <a:lnTo>
                    <a:pt x="93153" y="33176"/>
                  </a:lnTo>
                  <a:lnTo>
                    <a:pt x="95336" y="35359"/>
                  </a:lnTo>
                  <a:lnTo>
                    <a:pt x="96190" y="36356"/>
                  </a:lnTo>
                  <a:lnTo>
                    <a:pt x="95478" y="38872"/>
                  </a:lnTo>
                  <a:lnTo>
                    <a:pt x="95478" y="43618"/>
                  </a:lnTo>
                  <a:lnTo>
                    <a:pt x="92916" y="46513"/>
                  </a:lnTo>
                  <a:lnTo>
                    <a:pt x="91919" y="50405"/>
                  </a:lnTo>
                  <a:lnTo>
                    <a:pt x="93248" y="53205"/>
                  </a:lnTo>
                  <a:lnTo>
                    <a:pt x="93628" y="55436"/>
                  </a:lnTo>
                  <a:lnTo>
                    <a:pt x="100603" y="53822"/>
                  </a:lnTo>
                  <a:lnTo>
                    <a:pt x="102170" y="54677"/>
                  </a:lnTo>
                  <a:lnTo>
                    <a:pt x="98373" y="57477"/>
                  </a:lnTo>
                  <a:lnTo>
                    <a:pt x="91872" y="59803"/>
                  </a:lnTo>
                  <a:lnTo>
                    <a:pt x="87696" y="60610"/>
                  </a:lnTo>
                  <a:lnTo>
                    <a:pt x="89499" y="58236"/>
                  </a:lnTo>
                  <a:lnTo>
                    <a:pt x="85750" y="58236"/>
                  </a:lnTo>
                  <a:lnTo>
                    <a:pt x="78964" y="60989"/>
                  </a:lnTo>
                  <a:lnTo>
                    <a:pt x="75215" y="62318"/>
                  </a:lnTo>
                  <a:lnTo>
                    <a:pt x="71941" y="62318"/>
                  </a:lnTo>
                  <a:lnTo>
                    <a:pt x="67480" y="64739"/>
                  </a:lnTo>
                  <a:lnTo>
                    <a:pt x="61643" y="68156"/>
                  </a:lnTo>
                  <a:lnTo>
                    <a:pt x="56091" y="69058"/>
                  </a:lnTo>
                  <a:lnTo>
                    <a:pt x="54383" y="67776"/>
                  </a:lnTo>
                  <a:lnTo>
                    <a:pt x="51393" y="66447"/>
                  </a:lnTo>
                  <a:lnTo>
                    <a:pt x="48973" y="64501"/>
                  </a:lnTo>
                  <a:lnTo>
                    <a:pt x="47454" y="62508"/>
                  </a:lnTo>
                  <a:lnTo>
                    <a:pt x="46173" y="62271"/>
                  </a:lnTo>
                  <a:lnTo>
                    <a:pt x="43278" y="64549"/>
                  </a:lnTo>
                  <a:lnTo>
                    <a:pt x="42614" y="63362"/>
                  </a:lnTo>
                  <a:lnTo>
                    <a:pt x="38960" y="62555"/>
                  </a:lnTo>
                  <a:lnTo>
                    <a:pt x="35306" y="61274"/>
                  </a:lnTo>
                  <a:lnTo>
                    <a:pt x="32554" y="59186"/>
                  </a:lnTo>
                  <a:lnTo>
                    <a:pt x="31795" y="55958"/>
                  </a:lnTo>
                  <a:lnTo>
                    <a:pt x="32127" y="54012"/>
                  </a:lnTo>
                  <a:lnTo>
                    <a:pt x="26242" y="54012"/>
                  </a:lnTo>
                  <a:lnTo>
                    <a:pt x="23964" y="53253"/>
                  </a:lnTo>
                  <a:lnTo>
                    <a:pt x="26100" y="50500"/>
                  </a:lnTo>
                  <a:lnTo>
                    <a:pt x="23964" y="48317"/>
                  </a:lnTo>
                  <a:lnTo>
                    <a:pt x="21497" y="49883"/>
                  </a:lnTo>
                  <a:lnTo>
                    <a:pt x="17985" y="50690"/>
                  </a:lnTo>
                  <a:lnTo>
                    <a:pt x="17985" y="49313"/>
                  </a:lnTo>
                  <a:lnTo>
                    <a:pt x="15613" y="47937"/>
                  </a:lnTo>
                  <a:lnTo>
                    <a:pt x="16752" y="45089"/>
                  </a:lnTo>
                  <a:lnTo>
                    <a:pt x="14284" y="42906"/>
                  </a:lnTo>
                  <a:lnTo>
                    <a:pt x="10725" y="42906"/>
                  </a:lnTo>
                  <a:lnTo>
                    <a:pt x="7213" y="44330"/>
                  </a:lnTo>
                  <a:lnTo>
                    <a:pt x="4888" y="47130"/>
                  </a:lnTo>
                  <a:lnTo>
                    <a:pt x="1091" y="45184"/>
                  </a:lnTo>
                  <a:lnTo>
                    <a:pt x="807" y="42337"/>
                  </a:lnTo>
                  <a:lnTo>
                    <a:pt x="0" y="41577"/>
                  </a:lnTo>
                  <a:lnTo>
                    <a:pt x="3891" y="36831"/>
                  </a:lnTo>
                  <a:lnTo>
                    <a:pt x="8637" y="33271"/>
                  </a:lnTo>
                  <a:lnTo>
                    <a:pt x="13857" y="32037"/>
                  </a:lnTo>
                  <a:lnTo>
                    <a:pt x="17558" y="31752"/>
                  </a:lnTo>
                  <a:lnTo>
                    <a:pt x="20548" y="32037"/>
                  </a:lnTo>
                  <a:lnTo>
                    <a:pt x="25815" y="31135"/>
                  </a:lnTo>
                  <a:lnTo>
                    <a:pt x="29754" y="30186"/>
                  </a:lnTo>
                  <a:lnTo>
                    <a:pt x="32886" y="30186"/>
                  </a:lnTo>
                  <a:lnTo>
                    <a:pt x="36967" y="27291"/>
                  </a:lnTo>
                  <a:lnTo>
                    <a:pt x="42140" y="25440"/>
                  </a:lnTo>
                  <a:lnTo>
                    <a:pt x="42994" y="22829"/>
                  </a:lnTo>
                  <a:lnTo>
                    <a:pt x="44417" y="20314"/>
                  </a:lnTo>
                  <a:lnTo>
                    <a:pt x="47976" y="16802"/>
                  </a:lnTo>
                  <a:lnTo>
                    <a:pt x="48593" y="15425"/>
                  </a:lnTo>
                  <a:lnTo>
                    <a:pt x="52152" y="13669"/>
                  </a:lnTo>
                  <a:lnTo>
                    <a:pt x="56471" y="14049"/>
                  </a:lnTo>
                  <a:lnTo>
                    <a:pt x="56993" y="16090"/>
                  </a:lnTo>
                  <a:lnTo>
                    <a:pt x="58559" y="14571"/>
                  </a:lnTo>
                  <a:lnTo>
                    <a:pt x="57989" y="12103"/>
                  </a:lnTo>
                  <a:lnTo>
                    <a:pt x="62118" y="9445"/>
                  </a:lnTo>
                  <a:lnTo>
                    <a:pt x="67860" y="5648"/>
                  </a:lnTo>
                  <a:lnTo>
                    <a:pt x="75358" y="3085"/>
                  </a:lnTo>
                  <a:lnTo>
                    <a:pt x="78775" y="0"/>
                  </a:lnTo>
                  <a:lnTo>
                    <a:pt x="82808" y="0"/>
                  </a:lnTo>
                  <a:lnTo>
                    <a:pt x="85418" y="1851"/>
                  </a:lnTo>
                  <a:lnTo>
                    <a:pt x="84801" y="4841"/>
                  </a:lnTo>
                  <a:lnTo>
                    <a:pt x="88028" y="6265"/>
                  </a:lnTo>
                  <a:lnTo>
                    <a:pt x="87601" y="8116"/>
                  </a:lnTo>
                  <a:lnTo>
                    <a:pt x="83994" y="10774"/>
                  </a:lnTo>
                  <a:lnTo>
                    <a:pt x="87933" y="10774"/>
                  </a:lnTo>
                  <a:lnTo>
                    <a:pt x="89120" y="12293"/>
                  </a:lnTo>
                  <a:lnTo>
                    <a:pt x="89120" y="15425"/>
                  </a:lnTo>
                  <a:lnTo>
                    <a:pt x="88692" y="16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6" name="Google Shape;836;p3"/>
            <p:cNvSpPr/>
            <p:nvPr/>
          </p:nvSpPr>
          <p:spPr>
            <a:xfrm>
              <a:off x="442577" y="101311"/>
              <a:ext cx="18174" cy="9492"/>
            </a:xfrm>
            <a:custGeom>
              <a:avLst/>
              <a:gdLst/>
              <a:ahLst/>
              <a:cxnLst/>
              <a:rect l="l" t="t" r="r" b="b"/>
              <a:pathLst>
                <a:path w="18174" h="9492" extrusionOk="0">
                  <a:moveTo>
                    <a:pt x="2468" y="5316"/>
                  </a:moveTo>
                  <a:lnTo>
                    <a:pt x="0" y="6313"/>
                  </a:lnTo>
                  <a:lnTo>
                    <a:pt x="1708" y="5411"/>
                  </a:lnTo>
                  <a:lnTo>
                    <a:pt x="5457" y="2468"/>
                  </a:lnTo>
                  <a:lnTo>
                    <a:pt x="8969" y="617"/>
                  </a:lnTo>
                  <a:lnTo>
                    <a:pt x="12291" y="0"/>
                  </a:lnTo>
                  <a:lnTo>
                    <a:pt x="12670" y="1614"/>
                  </a:lnTo>
                  <a:lnTo>
                    <a:pt x="14663" y="1281"/>
                  </a:lnTo>
                  <a:lnTo>
                    <a:pt x="13145" y="3987"/>
                  </a:lnTo>
                  <a:lnTo>
                    <a:pt x="16182" y="4461"/>
                  </a:lnTo>
                  <a:lnTo>
                    <a:pt x="17938" y="4461"/>
                  </a:lnTo>
                  <a:lnTo>
                    <a:pt x="18175" y="5648"/>
                  </a:lnTo>
                  <a:lnTo>
                    <a:pt x="15518" y="7404"/>
                  </a:lnTo>
                  <a:lnTo>
                    <a:pt x="8542" y="8306"/>
                  </a:lnTo>
                  <a:lnTo>
                    <a:pt x="3322" y="9492"/>
                  </a:lnTo>
                  <a:lnTo>
                    <a:pt x="1661" y="9492"/>
                  </a:lnTo>
                  <a:lnTo>
                    <a:pt x="4603" y="7262"/>
                  </a:lnTo>
                  <a:lnTo>
                    <a:pt x="3844" y="6265"/>
                  </a:lnTo>
                  <a:lnTo>
                    <a:pt x="1803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7" name="Google Shape;837;p3"/>
            <p:cNvSpPr/>
            <p:nvPr/>
          </p:nvSpPr>
          <p:spPr>
            <a:xfrm>
              <a:off x="464643" y="-242601"/>
              <a:ext cx="15422" cy="10584"/>
            </a:xfrm>
            <a:custGeom>
              <a:avLst/>
              <a:gdLst/>
              <a:ahLst/>
              <a:cxnLst/>
              <a:rect l="l" t="t" r="r" b="b"/>
              <a:pathLst>
                <a:path w="15422" h="10584" extrusionOk="0">
                  <a:moveTo>
                    <a:pt x="9491" y="522"/>
                  </a:moveTo>
                  <a:lnTo>
                    <a:pt x="9491" y="1756"/>
                  </a:lnTo>
                  <a:lnTo>
                    <a:pt x="11674" y="902"/>
                  </a:lnTo>
                  <a:lnTo>
                    <a:pt x="14236" y="0"/>
                  </a:lnTo>
                  <a:lnTo>
                    <a:pt x="15423" y="0"/>
                  </a:lnTo>
                  <a:lnTo>
                    <a:pt x="12481" y="2705"/>
                  </a:lnTo>
                  <a:lnTo>
                    <a:pt x="10440" y="5316"/>
                  </a:lnTo>
                  <a:lnTo>
                    <a:pt x="9301" y="7641"/>
                  </a:lnTo>
                  <a:lnTo>
                    <a:pt x="7640" y="9445"/>
                  </a:lnTo>
                  <a:lnTo>
                    <a:pt x="5030" y="10584"/>
                  </a:lnTo>
                  <a:lnTo>
                    <a:pt x="2278" y="9303"/>
                  </a:lnTo>
                  <a:lnTo>
                    <a:pt x="0" y="8638"/>
                  </a:lnTo>
                  <a:lnTo>
                    <a:pt x="0" y="7167"/>
                  </a:lnTo>
                  <a:lnTo>
                    <a:pt x="2041" y="4272"/>
                  </a:lnTo>
                  <a:lnTo>
                    <a:pt x="3891" y="2753"/>
                  </a:lnTo>
                  <a:lnTo>
                    <a:pt x="6074" y="1519"/>
                  </a:lnTo>
                  <a:lnTo>
                    <a:pt x="8305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8" name="Google Shape;838;p3"/>
            <p:cNvSpPr/>
            <p:nvPr/>
          </p:nvSpPr>
          <p:spPr>
            <a:xfrm>
              <a:off x="16389" y="6576"/>
              <a:ext cx="30560" cy="22307"/>
            </a:xfrm>
            <a:custGeom>
              <a:avLst/>
              <a:gdLst/>
              <a:ahLst/>
              <a:cxnLst/>
              <a:rect l="l" t="t" r="r" b="b"/>
              <a:pathLst>
                <a:path w="30560" h="22307" extrusionOk="0">
                  <a:moveTo>
                    <a:pt x="2800" y="6550"/>
                  </a:moveTo>
                  <a:lnTo>
                    <a:pt x="5030" y="5173"/>
                  </a:lnTo>
                  <a:lnTo>
                    <a:pt x="8352" y="4367"/>
                  </a:lnTo>
                  <a:lnTo>
                    <a:pt x="12386" y="3607"/>
                  </a:lnTo>
                  <a:lnTo>
                    <a:pt x="18507" y="2183"/>
                  </a:lnTo>
                  <a:lnTo>
                    <a:pt x="22778" y="0"/>
                  </a:lnTo>
                  <a:lnTo>
                    <a:pt x="24771" y="1614"/>
                  </a:lnTo>
                  <a:lnTo>
                    <a:pt x="27571" y="3750"/>
                  </a:lnTo>
                  <a:lnTo>
                    <a:pt x="30561" y="7024"/>
                  </a:lnTo>
                  <a:lnTo>
                    <a:pt x="27618" y="11059"/>
                  </a:lnTo>
                  <a:lnTo>
                    <a:pt x="24059" y="13669"/>
                  </a:lnTo>
                  <a:lnTo>
                    <a:pt x="16372" y="16754"/>
                  </a:lnTo>
                  <a:lnTo>
                    <a:pt x="5789" y="20456"/>
                  </a:lnTo>
                  <a:lnTo>
                    <a:pt x="0" y="22307"/>
                  </a:lnTo>
                  <a:lnTo>
                    <a:pt x="2420" y="18178"/>
                  </a:lnTo>
                  <a:lnTo>
                    <a:pt x="8352" y="11961"/>
                  </a:lnTo>
                  <a:lnTo>
                    <a:pt x="7403" y="10299"/>
                  </a:lnTo>
                  <a:lnTo>
                    <a:pt x="6122" y="8164"/>
                  </a:lnTo>
                  <a:lnTo>
                    <a:pt x="3796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9" name="Google Shape;839;p3"/>
            <p:cNvSpPr/>
            <p:nvPr/>
          </p:nvSpPr>
          <p:spPr>
            <a:xfrm>
              <a:off x="-163937" y="-17961"/>
              <a:ext cx="7023" cy="9492"/>
            </a:xfrm>
            <a:custGeom>
              <a:avLst/>
              <a:gdLst/>
              <a:ahLst/>
              <a:cxnLst/>
              <a:rect l="l" t="t" r="r" b="b"/>
              <a:pathLst>
                <a:path w="7023" h="9492" extrusionOk="0">
                  <a:moveTo>
                    <a:pt x="5979" y="380"/>
                  </a:moveTo>
                  <a:lnTo>
                    <a:pt x="7023" y="95"/>
                  </a:lnTo>
                  <a:lnTo>
                    <a:pt x="6739" y="95"/>
                  </a:lnTo>
                  <a:lnTo>
                    <a:pt x="3369" y="2183"/>
                  </a:lnTo>
                  <a:lnTo>
                    <a:pt x="2942" y="3607"/>
                  </a:lnTo>
                  <a:lnTo>
                    <a:pt x="2563" y="5411"/>
                  </a:lnTo>
                  <a:lnTo>
                    <a:pt x="2563" y="7262"/>
                  </a:lnTo>
                  <a:lnTo>
                    <a:pt x="4271" y="8069"/>
                  </a:lnTo>
                  <a:lnTo>
                    <a:pt x="3891" y="9492"/>
                  </a:lnTo>
                  <a:lnTo>
                    <a:pt x="3369" y="9492"/>
                  </a:lnTo>
                  <a:lnTo>
                    <a:pt x="0" y="9160"/>
                  </a:lnTo>
                  <a:lnTo>
                    <a:pt x="0" y="7262"/>
                  </a:lnTo>
                  <a:lnTo>
                    <a:pt x="427" y="5173"/>
                  </a:lnTo>
                  <a:lnTo>
                    <a:pt x="2135" y="1804"/>
                  </a:lnTo>
                  <a:lnTo>
                    <a:pt x="3274" y="807"/>
                  </a:lnTo>
                  <a:lnTo>
                    <a:pt x="3274" y="807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0" name="Google Shape;840;p3"/>
            <p:cNvSpPr/>
            <p:nvPr/>
          </p:nvSpPr>
          <p:spPr>
            <a:xfrm>
              <a:off x="6505783" y="14360"/>
              <a:ext cx="33170" cy="17750"/>
            </a:xfrm>
            <a:custGeom>
              <a:avLst/>
              <a:gdLst/>
              <a:ahLst/>
              <a:cxnLst/>
              <a:rect l="l" t="t" r="r" b="b"/>
              <a:pathLst>
                <a:path w="33170" h="17750" extrusionOk="0">
                  <a:moveTo>
                    <a:pt x="0" y="11818"/>
                  </a:moveTo>
                  <a:lnTo>
                    <a:pt x="4224" y="11106"/>
                  </a:lnTo>
                  <a:lnTo>
                    <a:pt x="8589" y="9825"/>
                  </a:lnTo>
                  <a:lnTo>
                    <a:pt x="11531" y="6170"/>
                  </a:lnTo>
                  <a:lnTo>
                    <a:pt x="14948" y="2848"/>
                  </a:lnTo>
                  <a:lnTo>
                    <a:pt x="18222" y="1946"/>
                  </a:lnTo>
                  <a:lnTo>
                    <a:pt x="23490" y="0"/>
                  </a:lnTo>
                  <a:lnTo>
                    <a:pt x="25910" y="1471"/>
                  </a:lnTo>
                  <a:lnTo>
                    <a:pt x="31794" y="7309"/>
                  </a:lnTo>
                  <a:lnTo>
                    <a:pt x="33171" y="8970"/>
                  </a:lnTo>
                  <a:lnTo>
                    <a:pt x="26337" y="8686"/>
                  </a:lnTo>
                  <a:lnTo>
                    <a:pt x="24107" y="12055"/>
                  </a:lnTo>
                  <a:lnTo>
                    <a:pt x="20263" y="15330"/>
                  </a:lnTo>
                  <a:lnTo>
                    <a:pt x="16277" y="17751"/>
                  </a:lnTo>
                  <a:lnTo>
                    <a:pt x="12053" y="17751"/>
                  </a:lnTo>
                  <a:lnTo>
                    <a:pt x="6216" y="15568"/>
                  </a:lnTo>
                  <a:lnTo>
                    <a:pt x="3939" y="143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1" name="Google Shape;841;p3"/>
            <p:cNvSpPr/>
            <p:nvPr/>
          </p:nvSpPr>
          <p:spPr>
            <a:xfrm>
              <a:off x="5240505" y="385706"/>
              <a:ext cx="6785" cy="5553"/>
            </a:xfrm>
            <a:custGeom>
              <a:avLst/>
              <a:gdLst/>
              <a:ahLst/>
              <a:cxnLst/>
              <a:rect l="l" t="t" r="r" b="b"/>
              <a:pathLst>
                <a:path w="6785" h="5553" extrusionOk="0">
                  <a:moveTo>
                    <a:pt x="6786" y="4746"/>
                  </a:moveTo>
                  <a:lnTo>
                    <a:pt x="5552" y="5553"/>
                  </a:lnTo>
                  <a:lnTo>
                    <a:pt x="2610" y="5553"/>
                  </a:lnTo>
                  <a:lnTo>
                    <a:pt x="0" y="3560"/>
                  </a:lnTo>
                  <a:lnTo>
                    <a:pt x="522" y="617"/>
                  </a:lnTo>
                  <a:lnTo>
                    <a:pt x="2515" y="332"/>
                  </a:lnTo>
                  <a:lnTo>
                    <a:pt x="370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2" name="Google Shape;842;p3"/>
            <p:cNvSpPr/>
            <p:nvPr/>
          </p:nvSpPr>
          <p:spPr>
            <a:xfrm>
              <a:off x="5261480" y="382811"/>
              <a:ext cx="11816" cy="12340"/>
            </a:xfrm>
            <a:custGeom>
              <a:avLst/>
              <a:gdLst/>
              <a:ahLst/>
              <a:cxnLst/>
              <a:rect l="l" t="t" r="r" b="b"/>
              <a:pathLst>
                <a:path w="11816" h="12340" extrusionOk="0">
                  <a:moveTo>
                    <a:pt x="9016" y="12340"/>
                  </a:moveTo>
                  <a:lnTo>
                    <a:pt x="6881" y="11818"/>
                  </a:lnTo>
                  <a:lnTo>
                    <a:pt x="4793" y="10821"/>
                  </a:lnTo>
                  <a:lnTo>
                    <a:pt x="1566" y="11344"/>
                  </a:lnTo>
                  <a:lnTo>
                    <a:pt x="0" y="11723"/>
                  </a:lnTo>
                  <a:lnTo>
                    <a:pt x="949" y="9303"/>
                  </a:lnTo>
                  <a:lnTo>
                    <a:pt x="2990" y="7926"/>
                  </a:lnTo>
                  <a:lnTo>
                    <a:pt x="2990" y="4509"/>
                  </a:lnTo>
                  <a:lnTo>
                    <a:pt x="7308" y="2468"/>
                  </a:lnTo>
                  <a:lnTo>
                    <a:pt x="10108" y="1661"/>
                  </a:lnTo>
                  <a:lnTo>
                    <a:pt x="11816" y="0"/>
                  </a:lnTo>
                  <a:lnTo>
                    <a:pt x="11816" y="6407"/>
                  </a:lnTo>
                  <a:lnTo>
                    <a:pt x="10915" y="107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3" name="Google Shape;843;p3"/>
            <p:cNvSpPr/>
            <p:nvPr/>
          </p:nvSpPr>
          <p:spPr>
            <a:xfrm>
              <a:off x="4978509" y="-31108"/>
              <a:ext cx="57989" cy="37637"/>
            </a:xfrm>
            <a:custGeom>
              <a:avLst/>
              <a:gdLst/>
              <a:ahLst/>
              <a:cxnLst/>
              <a:rect l="l" t="t" r="r" b="b"/>
              <a:pathLst>
                <a:path w="57989" h="37637" extrusionOk="0">
                  <a:moveTo>
                    <a:pt x="32079" y="807"/>
                  </a:moveTo>
                  <a:lnTo>
                    <a:pt x="33361" y="237"/>
                  </a:lnTo>
                  <a:lnTo>
                    <a:pt x="33361" y="237"/>
                  </a:lnTo>
                  <a:lnTo>
                    <a:pt x="35686" y="0"/>
                  </a:lnTo>
                  <a:lnTo>
                    <a:pt x="37537" y="2468"/>
                  </a:lnTo>
                  <a:lnTo>
                    <a:pt x="38486" y="5079"/>
                  </a:lnTo>
                  <a:lnTo>
                    <a:pt x="37679" y="8021"/>
                  </a:lnTo>
                  <a:lnTo>
                    <a:pt x="38818" y="7214"/>
                  </a:lnTo>
                  <a:lnTo>
                    <a:pt x="40574" y="10157"/>
                  </a:lnTo>
                  <a:lnTo>
                    <a:pt x="39719" y="13764"/>
                  </a:lnTo>
                  <a:lnTo>
                    <a:pt x="37442" y="17466"/>
                  </a:lnTo>
                  <a:lnTo>
                    <a:pt x="38533" y="16090"/>
                  </a:lnTo>
                  <a:lnTo>
                    <a:pt x="41855" y="14666"/>
                  </a:lnTo>
                  <a:lnTo>
                    <a:pt x="43184" y="9920"/>
                  </a:lnTo>
                  <a:lnTo>
                    <a:pt x="47597" y="9065"/>
                  </a:lnTo>
                  <a:lnTo>
                    <a:pt x="46363" y="6692"/>
                  </a:lnTo>
                  <a:lnTo>
                    <a:pt x="47692" y="3512"/>
                  </a:lnTo>
                  <a:lnTo>
                    <a:pt x="52437" y="4699"/>
                  </a:lnTo>
                  <a:lnTo>
                    <a:pt x="56756" y="7926"/>
                  </a:lnTo>
                  <a:lnTo>
                    <a:pt x="57990" y="12198"/>
                  </a:lnTo>
                  <a:lnTo>
                    <a:pt x="57135" y="15046"/>
                  </a:lnTo>
                  <a:lnTo>
                    <a:pt x="54905" y="17609"/>
                  </a:lnTo>
                  <a:lnTo>
                    <a:pt x="50160" y="18700"/>
                  </a:lnTo>
                  <a:lnTo>
                    <a:pt x="46743" y="21216"/>
                  </a:lnTo>
                  <a:lnTo>
                    <a:pt x="45082" y="24775"/>
                  </a:lnTo>
                  <a:lnTo>
                    <a:pt x="42282" y="21738"/>
                  </a:lnTo>
                  <a:lnTo>
                    <a:pt x="41523" y="22640"/>
                  </a:lnTo>
                  <a:lnTo>
                    <a:pt x="39103" y="24063"/>
                  </a:lnTo>
                  <a:lnTo>
                    <a:pt x="37015" y="26437"/>
                  </a:lnTo>
                  <a:lnTo>
                    <a:pt x="37347" y="28620"/>
                  </a:lnTo>
                  <a:lnTo>
                    <a:pt x="35306" y="30566"/>
                  </a:lnTo>
                  <a:lnTo>
                    <a:pt x="32839" y="28098"/>
                  </a:lnTo>
                  <a:lnTo>
                    <a:pt x="31557" y="24823"/>
                  </a:lnTo>
                  <a:lnTo>
                    <a:pt x="32174" y="23019"/>
                  </a:lnTo>
                  <a:lnTo>
                    <a:pt x="28378" y="27766"/>
                  </a:lnTo>
                  <a:lnTo>
                    <a:pt x="24012" y="31135"/>
                  </a:lnTo>
                  <a:lnTo>
                    <a:pt x="19267" y="34125"/>
                  </a:lnTo>
                  <a:lnTo>
                    <a:pt x="15328" y="35787"/>
                  </a:lnTo>
                  <a:lnTo>
                    <a:pt x="15328" y="33319"/>
                  </a:lnTo>
                  <a:lnTo>
                    <a:pt x="15613" y="32322"/>
                  </a:lnTo>
                  <a:lnTo>
                    <a:pt x="12528" y="32322"/>
                  </a:lnTo>
                  <a:lnTo>
                    <a:pt x="12054" y="32322"/>
                  </a:lnTo>
                  <a:lnTo>
                    <a:pt x="9396" y="35407"/>
                  </a:lnTo>
                  <a:lnTo>
                    <a:pt x="5362" y="36261"/>
                  </a:lnTo>
                  <a:lnTo>
                    <a:pt x="1376" y="37638"/>
                  </a:lnTo>
                  <a:lnTo>
                    <a:pt x="285" y="36071"/>
                  </a:lnTo>
                  <a:lnTo>
                    <a:pt x="285" y="33698"/>
                  </a:lnTo>
                  <a:lnTo>
                    <a:pt x="0" y="31563"/>
                  </a:lnTo>
                  <a:lnTo>
                    <a:pt x="2563" y="30708"/>
                  </a:lnTo>
                  <a:lnTo>
                    <a:pt x="4034" y="28335"/>
                  </a:lnTo>
                  <a:lnTo>
                    <a:pt x="7308" y="28335"/>
                  </a:lnTo>
                  <a:lnTo>
                    <a:pt x="11200" y="26342"/>
                  </a:lnTo>
                  <a:lnTo>
                    <a:pt x="13525" y="26674"/>
                  </a:lnTo>
                  <a:lnTo>
                    <a:pt x="15613" y="24491"/>
                  </a:lnTo>
                  <a:lnTo>
                    <a:pt x="18223" y="24111"/>
                  </a:lnTo>
                  <a:lnTo>
                    <a:pt x="21165" y="23494"/>
                  </a:lnTo>
                  <a:lnTo>
                    <a:pt x="24724" y="21880"/>
                  </a:lnTo>
                  <a:lnTo>
                    <a:pt x="23538" y="19744"/>
                  </a:lnTo>
                  <a:lnTo>
                    <a:pt x="24914" y="18700"/>
                  </a:lnTo>
                  <a:lnTo>
                    <a:pt x="27286" y="16517"/>
                  </a:lnTo>
                  <a:lnTo>
                    <a:pt x="29232" y="15235"/>
                  </a:lnTo>
                  <a:lnTo>
                    <a:pt x="28758" y="11723"/>
                  </a:lnTo>
                  <a:lnTo>
                    <a:pt x="30608" y="10679"/>
                  </a:lnTo>
                  <a:lnTo>
                    <a:pt x="30276" y="8069"/>
                  </a:lnTo>
                  <a:lnTo>
                    <a:pt x="30608" y="5885"/>
                  </a:lnTo>
                  <a:lnTo>
                    <a:pt x="30608" y="3987"/>
                  </a:lnTo>
                  <a:lnTo>
                    <a:pt x="31510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3"/>
            <p:cNvSpPr/>
            <p:nvPr/>
          </p:nvSpPr>
          <p:spPr>
            <a:xfrm>
              <a:off x="4980075" y="-31583"/>
              <a:ext cx="23679" cy="18510"/>
            </a:xfrm>
            <a:custGeom>
              <a:avLst/>
              <a:gdLst/>
              <a:ahLst/>
              <a:cxnLst/>
              <a:rect l="l" t="t" r="r" b="b"/>
              <a:pathLst>
                <a:path w="23679" h="18510" extrusionOk="0">
                  <a:moveTo>
                    <a:pt x="664" y="13574"/>
                  </a:moveTo>
                  <a:lnTo>
                    <a:pt x="2088" y="12862"/>
                  </a:lnTo>
                  <a:lnTo>
                    <a:pt x="1756" y="12198"/>
                  </a:lnTo>
                  <a:lnTo>
                    <a:pt x="1281" y="11296"/>
                  </a:lnTo>
                  <a:lnTo>
                    <a:pt x="1281" y="9587"/>
                  </a:lnTo>
                  <a:lnTo>
                    <a:pt x="3464" y="10916"/>
                  </a:lnTo>
                  <a:lnTo>
                    <a:pt x="4319" y="8733"/>
                  </a:lnTo>
                  <a:lnTo>
                    <a:pt x="7450" y="9635"/>
                  </a:lnTo>
                  <a:lnTo>
                    <a:pt x="8684" y="7689"/>
                  </a:lnTo>
                  <a:lnTo>
                    <a:pt x="9301" y="3939"/>
                  </a:lnTo>
                  <a:lnTo>
                    <a:pt x="12101" y="6977"/>
                  </a:lnTo>
                  <a:lnTo>
                    <a:pt x="15755" y="6455"/>
                  </a:lnTo>
                  <a:lnTo>
                    <a:pt x="15755" y="3607"/>
                  </a:lnTo>
                  <a:lnTo>
                    <a:pt x="14948" y="0"/>
                  </a:lnTo>
                  <a:lnTo>
                    <a:pt x="15850" y="332"/>
                  </a:lnTo>
                  <a:lnTo>
                    <a:pt x="18317" y="3038"/>
                  </a:lnTo>
                  <a:lnTo>
                    <a:pt x="20026" y="4699"/>
                  </a:lnTo>
                  <a:lnTo>
                    <a:pt x="21639" y="6597"/>
                  </a:lnTo>
                  <a:lnTo>
                    <a:pt x="22066" y="9682"/>
                  </a:lnTo>
                  <a:lnTo>
                    <a:pt x="22968" y="11818"/>
                  </a:lnTo>
                  <a:lnTo>
                    <a:pt x="23680" y="15188"/>
                  </a:lnTo>
                  <a:lnTo>
                    <a:pt x="19978" y="15710"/>
                  </a:lnTo>
                  <a:lnTo>
                    <a:pt x="17226" y="17656"/>
                  </a:lnTo>
                  <a:lnTo>
                    <a:pt x="13572" y="18510"/>
                  </a:lnTo>
                  <a:lnTo>
                    <a:pt x="11721" y="15805"/>
                  </a:lnTo>
                  <a:lnTo>
                    <a:pt x="14711" y="13622"/>
                  </a:lnTo>
                  <a:lnTo>
                    <a:pt x="16135" y="11106"/>
                  </a:lnTo>
                  <a:lnTo>
                    <a:pt x="13239" y="13859"/>
                  </a:lnTo>
                  <a:lnTo>
                    <a:pt x="10582" y="13859"/>
                  </a:lnTo>
                  <a:lnTo>
                    <a:pt x="7830" y="15046"/>
                  </a:lnTo>
                  <a:lnTo>
                    <a:pt x="5837" y="16090"/>
                  </a:lnTo>
                  <a:lnTo>
                    <a:pt x="1993" y="18273"/>
                  </a:lnTo>
                  <a:lnTo>
                    <a:pt x="0" y="16375"/>
                  </a:lnTo>
                  <a:lnTo>
                    <a:pt x="0" y="145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5" name="Google Shape;845;p3"/>
            <p:cNvSpPr/>
            <p:nvPr/>
          </p:nvSpPr>
          <p:spPr>
            <a:xfrm>
              <a:off x="5007124" y="-48669"/>
              <a:ext cx="15849" cy="15899"/>
            </a:xfrm>
            <a:custGeom>
              <a:avLst/>
              <a:gdLst/>
              <a:ahLst/>
              <a:cxnLst/>
              <a:rect l="l" t="t" r="r" b="b"/>
              <a:pathLst>
                <a:path w="15849" h="15899" extrusionOk="0">
                  <a:moveTo>
                    <a:pt x="5505" y="5411"/>
                  </a:moveTo>
                  <a:lnTo>
                    <a:pt x="7593" y="5411"/>
                  </a:lnTo>
                  <a:lnTo>
                    <a:pt x="7593" y="4841"/>
                  </a:lnTo>
                  <a:lnTo>
                    <a:pt x="8162" y="2658"/>
                  </a:lnTo>
                  <a:lnTo>
                    <a:pt x="8685" y="285"/>
                  </a:lnTo>
                  <a:lnTo>
                    <a:pt x="11247" y="0"/>
                  </a:lnTo>
                  <a:lnTo>
                    <a:pt x="13762" y="997"/>
                  </a:lnTo>
                  <a:lnTo>
                    <a:pt x="15850" y="1661"/>
                  </a:lnTo>
                  <a:lnTo>
                    <a:pt x="14663" y="3939"/>
                  </a:lnTo>
                  <a:lnTo>
                    <a:pt x="14331" y="7689"/>
                  </a:lnTo>
                  <a:lnTo>
                    <a:pt x="13240" y="9635"/>
                  </a:lnTo>
                  <a:lnTo>
                    <a:pt x="12101" y="12388"/>
                  </a:lnTo>
                  <a:lnTo>
                    <a:pt x="10203" y="13669"/>
                  </a:lnTo>
                  <a:lnTo>
                    <a:pt x="7498" y="14808"/>
                  </a:lnTo>
                  <a:lnTo>
                    <a:pt x="4366" y="15900"/>
                  </a:lnTo>
                  <a:lnTo>
                    <a:pt x="1376" y="15900"/>
                  </a:lnTo>
                  <a:lnTo>
                    <a:pt x="0" y="13954"/>
                  </a:lnTo>
                  <a:lnTo>
                    <a:pt x="285" y="9777"/>
                  </a:lnTo>
                  <a:lnTo>
                    <a:pt x="3417" y="8828"/>
                  </a:lnTo>
                  <a:lnTo>
                    <a:pt x="5600" y="76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6" name="Google Shape;846;p3"/>
            <p:cNvSpPr/>
            <p:nvPr/>
          </p:nvSpPr>
          <p:spPr>
            <a:xfrm>
              <a:off x="4993837" y="19011"/>
              <a:ext cx="15375" cy="11628"/>
            </a:xfrm>
            <a:custGeom>
              <a:avLst/>
              <a:gdLst/>
              <a:ahLst/>
              <a:cxnLst/>
              <a:rect l="l" t="t" r="r" b="b"/>
              <a:pathLst>
                <a:path w="15375" h="11628" extrusionOk="0">
                  <a:moveTo>
                    <a:pt x="5030" y="5553"/>
                  </a:moveTo>
                  <a:lnTo>
                    <a:pt x="4129" y="5553"/>
                  </a:lnTo>
                  <a:lnTo>
                    <a:pt x="3037" y="4129"/>
                  </a:lnTo>
                  <a:lnTo>
                    <a:pt x="1898" y="2183"/>
                  </a:lnTo>
                  <a:lnTo>
                    <a:pt x="6216" y="3275"/>
                  </a:lnTo>
                  <a:lnTo>
                    <a:pt x="9491" y="2990"/>
                  </a:lnTo>
                  <a:lnTo>
                    <a:pt x="12006" y="1614"/>
                  </a:lnTo>
                  <a:lnTo>
                    <a:pt x="13809" y="0"/>
                  </a:lnTo>
                  <a:lnTo>
                    <a:pt x="15375" y="2373"/>
                  </a:lnTo>
                  <a:lnTo>
                    <a:pt x="14806" y="4984"/>
                  </a:lnTo>
                  <a:lnTo>
                    <a:pt x="11436" y="6028"/>
                  </a:lnTo>
                  <a:lnTo>
                    <a:pt x="9348" y="8923"/>
                  </a:lnTo>
                  <a:lnTo>
                    <a:pt x="5220" y="11106"/>
                  </a:lnTo>
                  <a:lnTo>
                    <a:pt x="2467" y="11628"/>
                  </a:lnTo>
                  <a:lnTo>
                    <a:pt x="0" y="10394"/>
                  </a:lnTo>
                  <a:lnTo>
                    <a:pt x="1234" y="8781"/>
                  </a:lnTo>
                  <a:lnTo>
                    <a:pt x="2562" y="7167"/>
                  </a:lnTo>
                  <a:lnTo>
                    <a:pt x="5504" y="66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7" name="Google Shape;847;p3"/>
            <p:cNvSpPr/>
            <p:nvPr/>
          </p:nvSpPr>
          <p:spPr>
            <a:xfrm>
              <a:off x="5039583" y="-61959"/>
              <a:ext cx="29184" cy="26104"/>
            </a:xfrm>
            <a:custGeom>
              <a:avLst/>
              <a:gdLst/>
              <a:ahLst/>
              <a:cxnLst/>
              <a:rect l="l" t="t" r="r" b="b"/>
              <a:pathLst>
                <a:path w="29184" h="26104" extrusionOk="0">
                  <a:moveTo>
                    <a:pt x="3892" y="18273"/>
                  </a:moveTo>
                  <a:lnTo>
                    <a:pt x="2041" y="17609"/>
                  </a:lnTo>
                  <a:lnTo>
                    <a:pt x="285" y="16707"/>
                  </a:lnTo>
                  <a:lnTo>
                    <a:pt x="3559" y="17134"/>
                  </a:lnTo>
                  <a:lnTo>
                    <a:pt x="4604" y="15758"/>
                  </a:lnTo>
                  <a:lnTo>
                    <a:pt x="4604" y="13907"/>
                  </a:lnTo>
                  <a:lnTo>
                    <a:pt x="1234" y="13195"/>
                  </a:lnTo>
                  <a:lnTo>
                    <a:pt x="4082" y="12340"/>
                  </a:lnTo>
                  <a:lnTo>
                    <a:pt x="2136" y="10916"/>
                  </a:lnTo>
                  <a:lnTo>
                    <a:pt x="3132" y="9967"/>
                  </a:lnTo>
                  <a:lnTo>
                    <a:pt x="5505" y="8591"/>
                  </a:lnTo>
                  <a:lnTo>
                    <a:pt x="9349" y="10015"/>
                  </a:lnTo>
                  <a:lnTo>
                    <a:pt x="11817" y="7594"/>
                  </a:lnTo>
                  <a:lnTo>
                    <a:pt x="8875" y="5363"/>
                  </a:lnTo>
                  <a:lnTo>
                    <a:pt x="9491" y="5363"/>
                  </a:lnTo>
                  <a:lnTo>
                    <a:pt x="11342" y="4556"/>
                  </a:lnTo>
                  <a:lnTo>
                    <a:pt x="15376" y="5838"/>
                  </a:lnTo>
                  <a:lnTo>
                    <a:pt x="16847" y="4272"/>
                  </a:lnTo>
                  <a:lnTo>
                    <a:pt x="14094" y="190"/>
                  </a:lnTo>
                  <a:lnTo>
                    <a:pt x="14759" y="427"/>
                  </a:lnTo>
                  <a:lnTo>
                    <a:pt x="17795" y="3322"/>
                  </a:lnTo>
                  <a:lnTo>
                    <a:pt x="17795" y="617"/>
                  </a:lnTo>
                  <a:lnTo>
                    <a:pt x="19219" y="0"/>
                  </a:lnTo>
                  <a:lnTo>
                    <a:pt x="21213" y="332"/>
                  </a:lnTo>
                  <a:lnTo>
                    <a:pt x="23680" y="3227"/>
                  </a:lnTo>
                  <a:lnTo>
                    <a:pt x="24819" y="4367"/>
                  </a:lnTo>
                  <a:lnTo>
                    <a:pt x="27049" y="6028"/>
                  </a:lnTo>
                  <a:lnTo>
                    <a:pt x="27476" y="6930"/>
                  </a:lnTo>
                  <a:lnTo>
                    <a:pt x="29185" y="10062"/>
                  </a:lnTo>
                  <a:lnTo>
                    <a:pt x="27144" y="13527"/>
                  </a:lnTo>
                  <a:lnTo>
                    <a:pt x="27144" y="16137"/>
                  </a:lnTo>
                  <a:lnTo>
                    <a:pt x="28093" y="19744"/>
                  </a:lnTo>
                  <a:lnTo>
                    <a:pt x="24344" y="20504"/>
                  </a:lnTo>
                  <a:lnTo>
                    <a:pt x="20026" y="20504"/>
                  </a:lnTo>
                  <a:lnTo>
                    <a:pt x="19362" y="18463"/>
                  </a:lnTo>
                  <a:lnTo>
                    <a:pt x="15993" y="19317"/>
                  </a:lnTo>
                  <a:lnTo>
                    <a:pt x="13809" y="23636"/>
                  </a:lnTo>
                  <a:lnTo>
                    <a:pt x="9349" y="23921"/>
                  </a:lnTo>
                  <a:lnTo>
                    <a:pt x="5695" y="24538"/>
                  </a:lnTo>
                  <a:lnTo>
                    <a:pt x="2468" y="26104"/>
                  </a:lnTo>
                  <a:lnTo>
                    <a:pt x="0" y="23826"/>
                  </a:lnTo>
                  <a:lnTo>
                    <a:pt x="570" y="23257"/>
                  </a:lnTo>
                  <a:lnTo>
                    <a:pt x="2420" y="22450"/>
                  </a:lnTo>
                  <a:lnTo>
                    <a:pt x="4604" y="21263"/>
                  </a:lnTo>
                  <a:lnTo>
                    <a:pt x="5837" y="19555"/>
                  </a:lnTo>
                  <a:lnTo>
                    <a:pt x="4699" y="195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8" name="Google Shape;848;p3"/>
            <p:cNvSpPr/>
            <p:nvPr/>
          </p:nvSpPr>
          <p:spPr>
            <a:xfrm>
              <a:off x="5069717" y="-76245"/>
              <a:ext cx="22540" cy="15282"/>
            </a:xfrm>
            <a:custGeom>
              <a:avLst/>
              <a:gdLst/>
              <a:ahLst/>
              <a:cxnLst/>
              <a:rect l="l" t="t" r="r" b="b"/>
              <a:pathLst>
                <a:path w="22540" h="15282" extrusionOk="0">
                  <a:moveTo>
                    <a:pt x="4224" y="7926"/>
                  </a:moveTo>
                  <a:lnTo>
                    <a:pt x="6976" y="8258"/>
                  </a:lnTo>
                  <a:lnTo>
                    <a:pt x="7783" y="8021"/>
                  </a:lnTo>
                  <a:lnTo>
                    <a:pt x="10013" y="8021"/>
                  </a:lnTo>
                  <a:lnTo>
                    <a:pt x="11104" y="7072"/>
                  </a:lnTo>
                  <a:lnTo>
                    <a:pt x="11104" y="3560"/>
                  </a:lnTo>
                  <a:lnTo>
                    <a:pt x="13904" y="6123"/>
                  </a:lnTo>
                  <a:lnTo>
                    <a:pt x="15233" y="6123"/>
                  </a:lnTo>
                  <a:lnTo>
                    <a:pt x="16182" y="2800"/>
                  </a:lnTo>
                  <a:lnTo>
                    <a:pt x="15707" y="0"/>
                  </a:lnTo>
                  <a:lnTo>
                    <a:pt x="20453" y="1851"/>
                  </a:lnTo>
                  <a:lnTo>
                    <a:pt x="22541" y="4177"/>
                  </a:lnTo>
                  <a:lnTo>
                    <a:pt x="21212" y="6360"/>
                  </a:lnTo>
                  <a:lnTo>
                    <a:pt x="19409" y="9587"/>
                  </a:lnTo>
                  <a:lnTo>
                    <a:pt x="19409" y="12198"/>
                  </a:lnTo>
                  <a:lnTo>
                    <a:pt x="16419" y="13479"/>
                  </a:lnTo>
                  <a:lnTo>
                    <a:pt x="11674" y="14429"/>
                  </a:lnTo>
                  <a:lnTo>
                    <a:pt x="7735" y="15283"/>
                  </a:lnTo>
                  <a:lnTo>
                    <a:pt x="4460" y="14903"/>
                  </a:lnTo>
                  <a:lnTo>
                    <a:pt x="0" y="14049"/>
                  </a:lnTo>
                  <a:lnTo>
                    <a:pt x="0" y="12578"/>
                  </a:lnTo>
                  <a:lnTo>
                    <a:pt x="3464" y="12578"/>
                  </a:lnTo>
                  <a:lnTo>
                    <a:pt x="4365" y="11059"/>
                  </a:lnTo>
                  <a:lnTo>
                    <a:pt x="3891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9" name="Google Shape;849;p3"/>
            <p:cNvSpPr/>
            <p:nvPr/>
          </p:nvSpPr>
          <p:spPr>
            <a:xfrm>
              <a:off x="4837902" y="224001"/>
              <a:ext cx="21544" cy="11011"/>
            </a:xfrm>
            <a:custGeom>
              <a:avLst/>
              <a:gdLst/>
              <a:ahLst/>
              <a:cxnLst/>
              <a:rect l="l" t="t" r="r" b="b"/>
              <a:pathLst>
                <a:path w="21544" h="11011" extrusionOk="0">
                  <a:moveTo>
                    <a:pt x="0" y="6455"/>
                  </a:moveTo>
                  <a:lnTo>
                    <a:pt x="2136" y="6218"/>
                  </a:lnTo>
                  <a:lnTo>
                    <a:pt x="2468" y="4936"/>
                  </a:lnTo>
                  <a:lnTo>
                    <a:pt x="5600" y="5268"/>
                  </a:lnTo>
                  <a:lnTo>
                    <a:pt x="7356" y="3797"/>
                  </a:lnTo>
                  <a:lnTo>
                    <a:pt x="7925" y="2088"/>
                  </a:lnTo>
                  <a:lnTo>
                    <a:pt x="11057" y="902"/>
                  </a:lnTo>
                  <a:lnTo>
                    <a:pt x="14094" y="0"/>
                  </a:lnTo>
                  <a:lnTo>
                    <a:pt x="18840" y="0"/>
                  </a:lnTo>
                  <a:lnTo>
                    <a:pt x="18033" y="1614"/>
                  </a:lnTo>
                  <a:lnTo>
                    <a:pt x="20406" y="3038"/>
                  </a:lnTo>
                  <a:lnTo>
                    <a:pt x="21545" y="5648"/>
                  </a:lnTo>
                  <a:lnTo>
                    <a:pt x="16515" y="6835"/>
                  </a:lnTo>
                  <a:lnTo>
                    <a:pt x="10250" y="8116"/>
                  </a:lnTo>
                  <a:lnTo>
                    <a:pt x="4414" y="11011"/>
                  </a:lnTo>
                  <a:lnTo>
                    <a:pt x="1424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0" name="Google Shape;850;p3"/>
            <p:cNvSpPr/>
            <p:nvPr/>
          </p:nvSpPr>
          <p:spPr>
            <a:xfrm>
              <a:off x="4736255" y="347641"/>
              <a:ext cx="5314" cy="7973"/>
            </a:xfrm>
            <a:custGeom>
              <a:avLst/>
              <a:gdLst/>
              <a:ahLst/>
              <a:cxnLst/>
              <a:rect l="l" t="t" r="r" b="b"/>
              <a:pathLst>
                <a:path w="5314" h="7973" extrusionOk="0">
                  <a:moveTo>
                    <a:pt x="5077" y="1044"/>
                  </a:moveTo>
                  <a:lnTo>
                    <a:pt x="5077" y="2848"/>
                  </a:lnTo>
                  <a:lnTo>
                    <a:pt x="4176" y="5695"/>
                  </a:lnTo>
                  <a:lnTo>
                    <a:pt x="3939" y="6930"/>
                  </a:lnTo>
                  <a:lnTo>
                    <a:pt x="2657" y="7736"/>
                  </a:lnTo>
                  <a:lnTo>
                    <a:pt x="1376" y="7974"/>
                  </a:lnTo>
                  <a:lnTo>
                    <a:pt x="379" y="7974"/>
                  </a:lnTo>
                  <a:lnTo>
                    <a:pt x="0" y="7167"/>
                  </a:lnTo>
                  <a:lnTo>
                    <a:pt x="332" y="5933"/>
                  </a:lnTo>
                  <a:lnTo>
                    <a:pt x="617" y="5363"/>
                  </a:lnTo>
                  <a:lnTo>
                    <a:pt x="617" y="4367"/>
                  </a:lnTo>
                  <a:lnTo>
                    <a:pt x="1803" y="3085"/>
                  </a:lnTo>
                  <a:lnTo>
                    <a:pt x="2468" y="2516"/>
                  </a:lnTo>
                  <a:lnTo>
                    <a:pt x="4034" y="1519"/>
                  </a:lnTo>
                  <a:lnTo>
                    <a:pt x="531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1" name="Google Shape;851;p3"/>
            <p:cNvSpPr/>
            <p:nvPr/>
          </p:nvSpPr>
          <p:spPr>
            <a:xfrm>
              <a:off x="4743040" y="365819"/>
              <a:ext cx="1898" cy="5220"/>
            </a:xfrm>
            <a:custGeom>
              <a:avLst/>
              <a:gdLst/>
              <a:ahLst/>
              <a:cxnLst/>
              <a:rect l="l" t="t" r="r" b="b"/>
              <a:pathLst>
                <a:path w="1898" h="5220" extrusionOk="0">
                  <a:moveTo>
                    <a:pt x="1139" y="5221"/>
                  </a:moveTo>
                  <a:lnTo>
                    <a:pt x="759" y="4984"/>
                  </a:lnTo>
                  <a:lnTo>
                    <a:pt x="0" y="3180"/>
                  </a:lnTo>
                  <a:lnTo>
                    <a:pt x="0" y="1376"/>
                  </a:lnTo>
                  <a:lnTo>
                    <a:pt x="664" y="0"/>
                  </a:lnTo>
                  <a:lnTo>
                    <a:pt x="949" y="1376"/>
                  </a:lnTo>
                  <a:lnTo>
                    <a:pt x="1898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2" name="Google Shape;852;p3"/>
            <p:cNvSpPr/>
            <p:nvPr/>
          </p:nvSpPr>
          <p:spPr>
            <a:xfrm>
              <a:off x="4360795" y="-136190"/>
              <a:ext cx="30607" cy="16137"/>
            </a:xfrm>
            <a:custGeom>
              <a:avLst/>
              <a:gdLst/>
              <a:ahLst/>
              <a:cxnLst/>
              <a:rect l="l" t="t" r="r" b="b"/>
              <a:pathLst>
                <a:path w="30607" h="16137" extrusionOk="0">
                  <a:moveTo>
                    <a:pt x="19456" y="3939"/>
                  </a:moveTo>
                  <a:lnTo>
                    <a:pt x="24202" y="0"/>
                  </a:lnTo>
                  <a:lnTo>
                    <a:pt x="28947" y="0"/>
                  </a:lnTo>
                  <a:lnTo>
                    <a:pt x="30608" y="0"/>
                  </a:lnTo>
                  <a:lnTo>
                    <a:pt x="29612" y="1709"/>
                  </a:lnTo>
                  <a:lnTo>
                    <a:pt x="28852" y="4414"/>
                  </a:lnTo>
                  <a:lnTo>
                    <a:pt x="24107" y="8496"/>
                  </a:lnTo>
                  <a:lnTo>
                    <a:pt x="16941" y="9587"/>
                  </a:lnTo>
                  <a:lnTo>
                    <a:pt x="6549" y="12435"/>
                  </a:lnTo>
                  <a:lnTo>
                    <a:pt x="4319" y="14903"/>
                  </a:lnTo>
                  <a:lnTo>
                    <a:pt x="0" y="16137"/>
                  </a:lnTo>
                  <a:lnTo>
                    <a:pt x="0" y="14666"/>
                  </a:lnTo>
                  <a:lnTo>
                    <a:pt x="3986" y="11628"/>
                  </a:lnTo>
                  <a:lnTo>
                    <a:pt x="9491" y="9398"/>
                  </a:lnTo>
                  <a:lnTo>
                    <a:pt x="15707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3" name="Google Shape;853;p3"/>
            <p:cNvSpPr/>
            <p:nvPr/>
          </p:nvSpPr>
          <p:spPr>
            <a:xfrm>
              <a:off x="4202914" y="-526901"/>
              <a:ext cx="11104" cy="10109"/>
            </a:xfrm>
            <a:custGeom>
              <a:avLst/>
              <a:gdLst/>
              <a:ahLst/>
              <a:cxnLst/>
              <a:rect l="l" t="t" r="r" b="b"/>
              <a:pathLst>
                <a:path w="11104" h="10109" extrusionOk="0">
                  <a:moveTo>
                    <a:pt x="6833" y="427"/>
                  </a:moveTo>
                  <a:lnTo>
                    <a:pt x="9159" y="0"/>
                  </a:lnTo>
                  <a:lnTo>
                    <a:pt x="10060" y="1566"/>
                  </a:lnTo>
                  <a:lnTo>
                    <a:pt x="11104" y="3607"/>
                  </a:lnTo>
                  <a:lnTo>
                    <a:pt x="10487" y="4889"/>
                  </a:lnTo>
                  <a:lnTo>
                    <a:pt x="8067" y="5743"/>
                  </a:lnTo>
                  <a:lnTo>
                    <a:pt x="8542" y="7452"/>
                  </a:lnTo>
                  <a:lnTo>
                    <a:pt x="7071" y="8781"/>
                  </a:lnTo>
                  <a:lnTo>
                    <a:pt x="3939" y="8069"/>
                  </a:lnTo>
                  <a:lnTo>
                    <a:pt x="2088" y="10110"/>
                  </a:lnTo>
                  <a:lnTo>
                    <a:pt x="284" y="10110"/>
                  </a:lnTo>
                  <a:lnTo>
                    <a:pt x="0" y="7262"/>
                  </a:lnTo>
                  <a:lnTo>
                    <a:pt x="949" y="4556"/>
                  </a:lnTo>
                  <a:lnTo>
                    <a:pt x="3607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4" name="Google Shape;854;p3"/>
            <p:cNvSpPr/>
            <p:nvPr/>
          </p:nvSpPr>
          <p:spPr>
            <a:xfrm>
              <a:off x="4187776" y="-463870"/>
              <a:ext cx="14236" cy="12482"/>
            </a:xfrm>
            <a:custGeom>
              <a:avLst/>
              <a:gdLst/>
              <a:ahLst/>
              <a:cxnLst/>
              <a:rect l="l" t="t" r="r" b="b"/>
              <a:pathLst>
                <a:path w="14236" h="12482" extrusionOk="0">
                  <a:moveTo>
                    <a:pt x="10345" y="0"/>
                  </a:moveTo>
                  <a:lnTo>
                    <a:pt x="10915" y="237"/>
                  </a:lnTo>
                  <a:lnTo>
                    <a:pt x="12149" y="237"/>
                  </a:lnTo>
                  <a:lnTo>
                    <a:pt x="14236" y="2658"/>
                  </a:lnTo>
                  <a:lnTo>
                    <a:pt x="12908" y="5221"/>
                  </a:lnTo>
                  <a:lnTo>
                    <a:pt x="10962" y="8970"/>
                  </a:lnTo>
                  <a:lnTo>
                    <a:pt x="7356" y="11296"/>
                  </a:lnTo>
                  <a:lnTo>
                    <a:pt x="1851" y="12483"/>
                  </a:lnTo>
                  <a:lnTo>
                    <a:pt x="0" y="12198"/>
                  </a:lnTo>
                  <a:lnTo>
                    <a:pt x="759" y="8164"/>
                  </a:lnTo>
                  <a:lnTo>
                    <a:pt x="4651" y="4461"/>
                  </a:lnTo>
                  <a:lnTo>
                    <a:pt x="7403" y="94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5" name="Google Shape;855;p3"/>
            <p:cNvSpPr/>
            <p:nvPr/>
          </p:nvSpPr>
          <p:spPr>
            <a:xfrm>
              <a:off x="4153371" y="-407485"/>
              <a:ext cx="9396" cy="38349"/>
            </a:xfrm>
            <a:custGeom>
              <a:avLst/>
              <a:gdLst/>
              <a:ahLst/>
              <a:cxnLst/>
              <a:rect l="l" t="t" r="r" b="b"/>
              <a:pathLst>
                <a:path w="9396" h="38349" extrusionOk="0">
                  <a:moveTo>
                    <a:pt x="8921" y="10727"/>
                  </a:moveTo>
                  <a:lnTo>
                    <a:pt x="8921" y="9682"/>
                  </a:lnTo>
                  <a:lnTo>
                    <a:pt x="7735" y="15947"/>
                  </a:lnTo>
                  <a:lnTo>
                    <a:pt x="6786" y="22023"/>
                  </a:lnTo>
                  <a:lnTo>
                    <a:pt x="5885" y="27908"/>
                  </a:lnTo>
                  <a:lnTo>
                    <a:pt x="6407" y="33366"/>
                  </a:lnTo>
                  <a:lnTo>
                    <a:pt x="5457" y="38350"/>
                  </a:lnTo>
                  <a:lnTo>
                    <a:pt x="4509" y="36309"/>
                  </a:lnTo>
                  <a:lnTo>
                    <a:pt x="4082" y="32749"/>
                  </a:lnTo>
                  <a:lnTo>
                    <a:pt x="4461" y="28572"/>
                  </a:lnTo>
                  <a:lnTo>
                    <a:pt x="3512" y="23352"/>
                  </a:lnTo>
                  <a:lnTo>
                    <a:pt x="3892" y="19032"/>
                  </a:lnTo>
                  <a:lnTo>
                    <a:pt x="1281" y="15710"/>
                  </a:lnTo>
                  <a:lnTo>
                    <a:pt x="664" y="14239"/>
                  </a:lnTo>
                  <a:lnTo>
                    <a:pt x="0" y="11154"/>
                  </a:lnTo>
                  <a:lnTo>
                    <a:pt x="0" y="8781"/>
                  </a:lnTo>
                  <a:lnTo>
                    <a:pt x="4745" y="7926"/>
                  </a:lnTo>
                  <a:lnTo>
                    <a:pt x="6881" y="6977"/>
                  </a:lnTo>
                  <a:lnTo>
                    <a:pt x="3512" y="6550"/>
                  </a:lnTo>
                  <a:lnTo>
                    <a:pt x="3512" y="1804"/>
                  </a:lnTo>
                  <a:lnTo>
                    <a:pt x="4271" y="0"/>
                  </a:lnTo>
                  <a:lnTo>
                    <a:pt x="7688" y="3702"/>
                  </a:lnTo>
                  <a:lnTo>
                    <a:pt x="9396" y="71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6" name="Google Shape;856;p3"/>
            <p:cNvSpPr/>
            <p:nvPr/>
          </p:nvSpPr>
          <p:spPr>
            <a:xfrm>
              <a:off x="4144877" y="-342651"/>
              <a:ext cx="34736" cy="22212"/>
            </a:xfrm>
            <a:custGeom>
              <a:avLst/>
              <a:gdLst/>
              <a:ahLst/>
              <a:cxnLst/>
              <a:rect l="l" t="t" r="r" b="b"/>
              <a:pathLst>
                <a:path w="34736" h="22212" extrusionOk="0">
                  <a:moveTo>
                    <a:pt x="24724" y="4034"/>
                  </a:moveTo>
                  <a:lnTo>
                    <a:pt x="24724" y="5648"/>
                  </a:lnTo>
                  <a:lnTo>
                    <a:pt x="19978" y="7167"/>
                  </a:lnTo>
                  <a:lnTo>
                    <a:pt x="18839" y="9065"/>
                  </a:lnTo>
                  <a:lnTo>
                    <a:pt x="19504" y="11011"/>
                  </a:lnTo>
                  <a:lnTo>
                    <a:pt x="20643" y="11913"/>
                  </a:lnTo>
                  <a:lnTo>
                    <a:pt x="23253" y="15046"/>
                  </a:lnTo>
                  <a:lnTo>
                    <a:pt x="27998" y="15046"/>
                  </a:lnTo>
                  <a:lnTo>
                    <a:pt x="30940" y="12720"/>
                  </a:lnTo>
                  <a:lnTo>
                    <a:pt x="34736" y="12198"/>
                  </a:lnTo>
                  <a:lnTo>
                    <a:pt x="34736" y="16137"/>
                  </a:lnTo>
                  <a:lnTo>
                    <a:pt x="32838" y="19317"/>
                  </a:lnTo>
                  <a:lnTo>
                    <a:pt x="29422" y="22212"/>
                  </a:lnTo>
                  <a:lnTo>
                    <a:pt x="25388" y="19649"/>
                  </a:lnTo>
                  <a:lnTo>
                    <a:pt x="21971" y="18273"/>
                  </a:lnTo>
                  <a:lnTo>
                    <a:pt x="16229" y="19555"/>
                  </a:lnTo>
                  <a:lnTo>
                    <a:pt x="12291" y="19839"/>
                  </a:lnTo>
                  <a:lnTo>
                    <a:pt x="9491" y="20361"/>
                  </a:lnTo>
                  <a:lnTo>
                    <a:pt x="5599" y="19032"/>
                  </a:lnTo>
                  <a:lnTo>
                    <a:pt x="522" y="19317"/>
                  </a:lnTo>
                  <a:lnTo>
                    <a:pt x="0" y="14856"/>
                  </a:lnTo>
                  <a:lnTo>
                    <a:pt x="806" y="12293"/>
                  </a:lnTo>
                  <a:lnTo>
                    <a:pt x="1566" y="9587"/>
                  </a:lnTo>
                  <a:lnTo>
                    <a:pt x="2657" y="6645"/>
                  </a:lnTo>
                  <a:lnTo>
                    <a:pt x="1708" y="4604"/>
                  </a:lnTo>
                  <a:lnTo>
                    <a:pt x="3037" y="2800"/>
                  </a:lnTo>
                  <a:lnTo>
                    <a:pt x="7783" y="1946"/>
                  </a:lnTo>
                  <a:lnTo>
                    <a:pt x="10962" y="1946"/>
                  </a:lnTo>
                  <a:lnTo>
                    <a:pt x="13382" y="4367"/>
                  </a:lnTo>
                  <a:lnTo>
                    <a:pt x="18555" y="3417"/>
                  </a:lnTo>
                  <a:lnTo>
                    <a:pt x="20690" y="285"/>
                  </a:lnTo>
                  <a:lnTo>
                    <a:pt x="23632" y="0"/>
                  </a:lnTo>
                  <a:lnTo>
                    <a:pt x="24392" y="31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7" name="Google Shape;857;p3"/>
            <p:cNvSpPr/>
            <p:nvPr/>
          </p:nvSpPr>
          <p:spPr>
            <a:xfrm>
              <a:off x="4062544" y="-297942"/>
              <a:ext cx="43847" cy="17038"/>
            </a:xfrm>
            <a:custGeom>
              <a:avLst/>
              <a:gdLst/>
              <a:ahLst/>
              <a:cxnLst/>
              <a:rect l="l" t="t" r="r" b="b"/>
              <a:pathLst>
                <a:path w="43847" h="17038" extrusionOk="0">
                  <a:moveTo>
                    <a:pt x="7925" y="3180"/>
                  </a:moveTo>
                  <a:lnTo>
                    <a:pt x="13144" y="997"/>
                  </a:lnTo>
                  <a:lnTo>
                    <a:pt x="19693" y="0"/>
                  </a:lnTo>
                  <a:lnTo>
                    <a:pt x="27191" y="997"/>
                  </a:lnTo>
                  <a:lnTo>
                    <a:pt x="36682" y="2088"/>
                  </a:lnTo>
                  <a:lnTo>
                    <a:pt x="38485" y="5031"/>
                  </a:lnTo>
                  <a:lnTo>
                    <a:pt x="37964" y="9350"/>
                  </a:lnTo>
                  <a:lnTo>
                    <a:pt x="43848" y="11723"/>
                  </a:lnTo>
                  <a:lnTo>
                    <a:pt x="40526" y="14713"/>
                  </a:lnTo>
                  <a:lnTo>
                    <a:pt x="32981" y="15378"/>
                  </a:lnTo>
                  <a:lnTo>
                    <a:pt x="25293" y="16137"/>
                  </a:lnTo>
                  <a:lnTo>
                    <a:pt x="18175" y="17039"/>
                  </a:lnTo>
                  <a:lnTo>
                    <a:pt x="13429" y="15046"/>
                  </a:lnTo>
                  <a:lnTo>
                    <a:pt x="3322" y="13289"/>
                  </a:lnTo>
                  <a:lnTo>
                    <a:pt x="0" y="11296"/>
                  </a:lnTo>
                  <a:lnTo>
                    <a:pt x="1613" y="735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8" name="Google Shape;858;p3"/>
            <p:cNvSpPr/>
            <p:nvPr/>
          </p:nvSpPr>
          <p:spPr>
            <a:xfrm>
              <a:off x="3961229" y="-250384"/>
              <a:ext cx="66530" cy="19554"/>
            </a:xfrm>
            <a:custGeom>
              <a:avLst/>
              <a:gdLst/>
              <a:ahLst/>
              <a:cxnLst/>
              <a:rect l="l" t="t" r="r" b="b"/>
              <a:pathLst>
                <a:path w="66530" h="19554" extrusionOk="0">
                  <a:moveTo>
                    <a:pt x="2136" y="9445"/>
                  </a:moveTo>
                  <a:lnTo>
                    <a:pt x="4840" y="8258"/>
                  </a:lnTo>
                  <a:lnTo>
                    <a:pt x="8494" y="5601"/>
                  </a:lnTo>
                  <a:lnTo>
                    <a:pt x="12907" y="2610"/>
                  </a:lnTo>
                  <a:lnTo>
                    <a:pt x="18175" y="0"/>
                  </a:lnTo>
                  <a:lnTo>
                    <a:pt x="21829" y="522"/>
                  </a:lnTo>
                  <a:lnTo>
                    <a:pt x="26574" y="1187"/>
                  </a:lnTo>
                  <a:lnTo>
                    <a:pt x="37252" y="1851"/>
                  </a:lnTo>
                  <a:lnTo>
                    <a:pt x="44702" y="3702"/>
                  </a:lnTo>
                  <a:lnTo>
                    <a:pt x="48926" y="5506"/>
                  </a:lnTo>
                  <a:lnTo>
                    <a:pt x="54810" y="7072"/>
                  </a:lnTo>
                  <a:lnTo>
                    <a:pt x="57894" y="8733"/>
                  </a:lnTo>
                  <a:lnTo>
                    <a:pt x="57372" y="10964"/>
                  </a:lnTo>
                  <a:lnTo>
                    <a:pt x="51346" y="9967"/>
                  </a:lnTo>
                  <a:lnTo>
                    <a:pt x="44939" y="9967"/>
                  </a:lnTo>
                  <a:lnTo>
                    <a:pt x="38580" y="7926"/>
                  </a:lnTo>
                  <a:lnTo>
                    <a:pt x="34309" y="6360"/>
                  </a:lnTo>
                  <a:lnTo>
                    <a:pt x="24819" y="6360"/>
                  </a:lnTo>
                  <a:lnTo>
                    <a:pt x="21070" y="6075"/>
                  </a:lnTo>
                  <a:lnTo>
                    <a:pt x="26764" y="7452"/>
                  </a:lnTo>
                  <a:lnTo>
                    <a:pt x="34974" y="9398"/>
                  </a:lnTo>
                  <a:lnTo>
                    <a:pt x="42804" y="11249"/>
                  </a:lnTo>
                  <a:lnTo>
                    <a:pt x="51014" y="12340"/>
                  </a:lnTo>
                  <a:lnTo>
                    <a:pt x="60504" y="12340"/>
                  </a:lnTo>
                  <a:lnTo>
                    <a:pt x="66531" y="13384"/>
                  </a:lnTo>
                  <a:lnTo>
                    <a:pt x="64823" y="15852"/>
                  </a:lnTo>
                  <a:lnTo>
                    <a:pt x="58843" y="17086"/>
                  </a:lnTo>
                  <a:lnTo>
                    <a:pt x="49780" y="17086"/>
                  </a:lnTo>
                  <a:lnTo>
                    <a:pt x="43373" y="17609"/>
                  </a:lnTo>
                  <a:lnTo>
                    <a:pt x="37869" y="19222"/>
                  </a:lnTo>
                  <a:lnTo>
                    <a:pt x="31747" y="19555"/>
                  </a:lnTo>
                  <a:lnTo>
                    <a:pt x="25151" y="18510"/>
                  </a:lnTo>
                  <a:lnTo>
                    <a:pt x="17795" y="16090"/>
                  </a:lnTo>
                  <a:lnTo>
                    <a:pt x="8305" y="14903"/>
                  </a:lnTo>
                  <a:lnTo>
                    <a:pt x="0" y="133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59" name="Google Shape;859;p3"/>
            <p:cNvSpPr/>
            <p:nvPr/>
          </p:nvSpPr>
          <p:spPr>
            <a:xfrm>
              <a:off x="3984719" y="-231352"/>
              <a:ext cx="63825" cy="16991"/>
            </a:xfrm>
            <a:custGeom>
              <a:avLst/>
              <a:gdLst/>
              <a:ahLst/>
              <a:cxnLst/>
              <a:rect l="l" t="t" r="r" b="b"/>
              <a:pathLst>
                <a:path w="63825" h="16991" extrusionOk="0">
                  <a:moveTo>
                    <a:pt x="63826" y="8258"/>
                  </a:moveTo>
                  <a:lnTo>
                    <a:pt x="58796" y="10109"/>
                  </a:lnTo>
                  <a:lnTo>
                    <a:pt x="57847" y="11771"/>
                  </a:lnTo>
                  <a:lnTo>
                    <a:pt x="59792" y="14191"/>
                  </a:lnTo>
                  <a:lnTo>
                    <a:pt x="62450" y="15947"/>
                  </a:lnTo>
                  <a:lnTo>
                    <a:pt x="60836" y="15947"/>
                  </a:lnTo>
                  <a:lnTo>
                    <a:pt x="56091" y="16992"/>
                  </a:lnTo>
                  <a:lnTo>
                    <a:pt x="52105" y="15900"/>
                  </a:lnTo>
                  <a:lnTo>
                    <a:pt x="48546" y="16185"/>
                  </a:lnTo>
                  <a:lnTo>
                    <a:pt x="45604" y="15710"/>
                  </a:lnTo>
                  <a:lnTo>
                    <a:pt x="45604" y="14191"/>
                  </a:lnTo>
                  <a:lnTo>
                    <a:pt x="43231" y="12340"/>
                  </a:lnTo>
                  <a:lnTo>
                    <a:pt x="40621" y="10252"/>
                  </a:lnTo>
                  <a:lnTo>
                    <a:pt x="38438" y="9113"/>
                  </a:lnTo>
                  <a:lnTo>
                    <a:pt x="32886" y="8401"/>
                  </a:lnTo>
                  <a:lnTo>
                    <a:pt x="28852" y="8116"/>
                  </a:lnTo>
                  <a:lnTo>
                    <a:pt x="23015" y="8116"/>
                  </a:lnTo>
                  <a:lnTo>
                    <a:pt x="18270" y="7024"/>
                  </a:lnTo>
                  <a:lnTo>
                    <a:pt x="11389" y="6123"/>
                  </a:lnTo>
                  <a:lnTo>
                    <a:pt x="7782" y="6123"/>
                  </a:lnTo>
                  <a:lnTo>
                    <a:pt x="1186" y="5506"/>
                  </a:lnTo>
                  <a:lnTo>
                    <a:pt x="0" y="2990"/>
                  </a:lnTo>
                  <a:lnTo>
                    <a:pt x="5410" y="2421"/>
                  </a:lnTo>
                  <a:lnTo>
                    <a:pt x="11769" y="2088"/>
                  </a:lnTo>
                  <a:lnTo>
                    <a:pt x="21022" y="1234"/>
                  </a:lnTo>
                  <a:lnTo>
                    <a:pt x="27002" y="902"/>
                  </a:lnTo>
                  <a:lnTo>
                    <a:pt x="33503" y="0"/>
                  </a:lnTo>
                  <a:lnTo>
                    <a:pt x="38248" y="1566"/>
                  </a:lnTo>
                  <a:lnTo>
                    <a:pt x="43753" y="1566"/>
                  </a:lnTo>
                  <a:lnTo>
                    <a:pt x="48831" y="3322"/>
                  </a:lnTo>
                  <a:lnTo>
                    <a:pt x="53149" y="3322"/>
                  </a:lnTo>
                  <a:lnTo>
                    <a:pt x="57182" y="5078"/>
                  </a:lnTo>
                  <a:lnTo>
                    <a:pt x="60077" y="5790"/>
                  </a:lnTo>
                  <a:lnTo>
                    <a:pt x="63589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0" name="Google Shape;860;p3"/>
            <p:cNvSpPr/>
            <p:nvPr/>
          </p:nvSpPr>
          <p:spPr>
            <a:xfrm>
              <a:off x="3985146" y="-223805"/>
              <a:ext cx="59365" cy="37875"/>
            </a:xfrm>
            <a:custGeom>
              <a:avLst/>
              <a:gdLst/>
              <a:ahLst/>
              <a:cxnLst/>
              <a:rect l="l" t="t" r="r" b="b"/>
              <a:pathLst>
                <a:path w="59365" h="37875" extrusionOk="0">
                  <a:moveTo>
                    <a:pt x="36445" y="7689"/>
                  </a:moveTo>
                  <a:lnTo>
                    <a:pt x="41190" y="12435"/>
                  </a:lnTo>
                  <a:lnTo>
                    <a:pt x="51061" y="14998"/>
                  </a:lnTo>
                  <a:lnTo>
                    <a:pt x="54715" y="18938"/>
                  </a:lnTo>
                  <a:lnTo>
                    <a:pt x="58891" y="18558"/>
                  </a:lnTo>
                  <a:lnTo>
                    <a:pt x="59366" y="24253"/>
                  </a:lnTo>
                  <a:lnTo>
                    <a:pt x="54620" y="23684"/>
                  </a:lnTo>
                  <a:lnTo>
                    <a:pt x="51630" y="22260"/>
                  </a:lnTo>
                  <a:lnTo>
                    <a:pt x="43943" y="21928"/>
                  </a:lnTo>
                  <a:lnTo>
                    <a:pt x="39197" y="24775"/>
                  </a:lnTo>
                  <a:lnTo>
                    <a:pt x="44845" y="27054"/>
                  </a:lnTo>
                  <a:lnTo>
                    <a:pt x="47692" y="30281"/>
                  </a:lnTo>
                  <a:lnTo>
                    <a:pt x="52437" y="30803"/>
                  </a:lnTo>
                  <a:lnTo>
                    <a:pt x="51725" y="33081"/>
                  </a:lnTo>
                  <a:lnTo>
                    <a:pt x="50871" y="37258"/>
                  </a:lnTo>
                  <a:lnTo>
                    <a:pt x="47644" y="37875"/>
                  </a:lnTo>
                  <a:lnTo>
                    <a:pt x="43136" y="35644"/>
                  </a:lnTo>
                  <a:lnTo>
                    <a:pt x="43421" y="32702"/>
                  </a:lnTo>
                  <a:lnTo>
                    <a:pt x="37299" y="34410"/>
                  </a:lnTo>
                  <a:lnTo>
                    <a:pt x="33598" y="30566"/>
                  </a:lnTo>
                  <a:lnTo>
                    <a:pt x="28852" y="26294"/>
                  </a:lnTo>
                  <a:lnTo>
                    <a:pt x="20168" y="22972"/>
                  </a:lnTo>
                  <a:lnTo>
                    <a:pt x="14901" y="21833"/>
                  </a:lnTo>
                  <a:lnTo>
                    <a:pt x="10155" y="19792"/>
                  </a:lnTo>
                  <a:lnTo>
                    <a:pt x="7545" y="16137"/>
                  </a:lnTo>
                  <a:lnTo>
                    <a:pt x="4508" y="15046"/>
                  </a:lnTo>
                  <a:lnTo>
                    <a:pt x="1898" y="13195"/>
                  </a:lnTo>
                  <a:lnTo>
                    <a:pt x="1898" y="10110"/>
                  </a:lnTo>
                  <a:lnTo>
                    <a:pt x="48" y="8496"/>
                  </a:lnTo>
                  <a:lnTo>
                    <a:pt x="522" y="6597"/>
                  </a:lnTo>
                  <a:lnTo>
                    <a:pt x="522" y="2705"/>
                  </a:lnTo>
                  <a:lnTo>
                    <a:pt x="0" y="1566"/>
                  </a:lnTo>
                  <a:lnTo>
                    <a:pt x="3132" y="475"/>
                  </a:lnTo>
                  <a:lnTo>
                    <a:pt x="6881" y="0"/>
                  </a:lnTo>
                  <a:lnTo>
                    <a:pt x="10867" y="427"/>
                  </a:lnTo>
                  <a:lnTo>
                    <a:pt x="16182" y="1187"/>
                  </a:lnTo>
                  <a:lnTo>
                    <a:pt x="22209" y="2326"/>
                  </a:lnTo>
                  <a:lnTo>
                    <a:pt x="26290" y="1376"/>
                  </a:lnTo>
                  <a:lnTo>
                    <a:pt x="29612" y="2610"/>
                  </a:lnTo>
                  <a:lnTo>
                    <a:pt x="33361" y="41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1" name="Google Shape;861;p3"/>
            <p:cNvSpPr/>
            <p:nvPr/>
          </p:nvSpPr>
          <p:spPr>
            <a:xfrm>
              <a:off x="3869025" y="-136570"/>
              <a:ext cx="72130" cy="28240"/>
            </a:xfrm>
            <a:custGeom>
              <a:avLst/>
              <a:gdLst/>
              <a:ahLst/>
              <a:cxnLst/>
              <a:rect l="l" t="t" r="r" b="b"/>
              <a:pathLst>
                <a:path w="72130" h="28240" extrusionOk="0">
                  <a:moveTo>
                    <a:pt x="72131" y="8591"/>
                  </a:moveTo>
                  <a:lnTo>
                    <a:pt x="71324" y="13337"/>
                  </a:lnTo>
                  <a:lnTo>
                    <a:pt x="71324" y="14476"/>
                  </a:lnTo>
                  <a:lnTo>
                    <a:pt x="71324" y="19839"/>
                  </a:lnTo>
                  <a:lnTo>
                    <a:pt x="69331" y="21026"/>
                  </a:lnTo>
                  <a:lnTo>
                    <a:pt x="64585" y="22307"/>
                  </a:lnTo>
                  <a:lnTo>
                    <a:pt x="59413" y="22545"/>
                  </a:lnTo>
                  <a:lnTo>
                    <a:pt x="56186" y="21785"/>
                  </a:lnTo>
                  <a:lnTo>
                    <a:pt x="53908" y="24348"/>
                  </a:lnTo>
                  <a:lnTo>
                    <a:pt x="50824" y="23921"/>
                  </a:lnTo>
                  <a:lnTo>
                    <a:pt x="45224" y="22592"/>
                  </a:lnTo>
                  <a:lnTo>
                    <a:pt x="36967" y="24538"/>
                  </a:lnTo>
                  <a:lnTo>
                    <a:pt x="29707" y="24965"/>
                  </a:lnTo>
                  <a:lnTo>
                    <a:pt x="22303" y="26389"/>
                  </a:lnTo>
                  <a:lnTo>
                    <a:pt x="14900" y="27243"/>
                  </a:lnTo>
                  <a:lnTo>
                    <a:pt x="10914" y="27243"/>
                  </a:lnTo>
                  <a:lnTo>
                    <a:pt x="4366" y="28240"/>
                  </a:lnTo>
                  <a:lnTo>
                    <a:pt x="0" y="27576"/>
                  </a:lnTo>
                  <a:lnTo>
                    <a:pt x="902" y="25108"/>
                  </a:lnTo>
                  <a:lnTo>
                    <a:pt x="1803" y="22497"/>
                  </a:lnTo>
                  <a:lnTo>
                    <a:pt x="3891" y="19032"/>
                  </a:lnTo>
                  <a:lnTo>
                    <a:pt x="14521" y="15283"/>
                  </a:lnTo>
                  <a:lnTo>
                    <a:pt x="25862" y="10537"/>
                  </a:lnTo>
                  <a:lnTo>
                    <a:pt x="28378" y="8686"/>
                  </a:lnTo>
                  <a:lnTo>
                    <a:pt x="35401" y="7594"/>
                  </a:lnTo>
                  <a:lnTo>
                    <a:pt x="48024" y="5933"/>
                  </a:lnTo>
                  <a:lnTo>
                    <a:pt x="55427" y="2231"/>
                  </a:lnTo>
                  <a:lnTo>
                    <a:pt x="62450" y="0"/>
                  </a:lnTo>
                  <a:lnTo>
                    <a:pt x="64016" y="2041"/>
                  </a:lnTo>
                  <a:lnTo>
                    <a:pt x="67053" y="4414"/>
                  </a:lnTo>
                  <a:lnTo>
                    <a:pt x="70849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2" name="Google Shape;862;p3"/>
            <p:cNvSpPr/>
            <p:nvPr/>
          </p:nvSpPr>
          <p:spPr>
            <a:xfrm>
              <a:off x="3047446" y="-474692"/>
              <a:ext cx="65771" cy="12055"/>
            </a:xfrm>
            <a:custGeom>
              <a:avLst/>
              <a:gdLst/>
              <a:ahLst/>
              <a:cxnLst/>
              <a:rect l="l" t="t" r="r" b="b"/>
              <a:pathLst>
                <a:path w="65771" h="12055" extrusionOk="0">
                  <a:moveTo>
                    <a:pt x="0" y="4889"/>
                  </a:moveTo>
                  <a:lnTo>
                    <a:pt x="0" y="4319"/>
                  </a:lnTo>
                  <a:lnTo>
                    <a:pt x="474" y="4319"/>
                  </a:lnTo>
                  <a:lnTo>
                    <a:pt x="3464" y="3465"/>
                  </a:lnTo>
                  <a:lnTo>
                    <a:pt x="8826" y="2753"/>
                  </a:lnTo>
                  <a:lnTo>
                    <a:pt x="12433" y="1614"/>
                  </a:lnTo>
                  <a:lnTo>
                    <a:pt x="16182" y="0"/>
                  </a:lnTo>
                  <a:lnTo>
                    <a:pt x="21259" y="0"/>
                  </a:lnTo>
                  <a:lnTo>
                    <a:pt x="32126" y="0"/>
                  </a:lnTo>
                  <a:lnTo>
                    <a:pt x="37442" y="285"/>
                  </a:lnTo>
                  <a:lnTo>
                    <a:pt x="42187" y="47"/>
                  </a:lnTo>
                  <a:lnTo>
                    <a:pt x="46363" y="712"/>
                  </a:lnTo>
                  <a:lnTo>
                    <a:pt x="51108" y="1851"/>
                  </a:lnTo>
                  <a:lnTo>
                    <a:pt x="54430" y="3465"/>
                  </a:lnTo>
                  <a:lnTo>
                    <a:pt x="55616" y="5695"/>
                  </a:lnTo>
                  <a:lnTo>
                    <a:pt x="61026" y="7072"/>
                  </a:lnTo>
                  <a:lnTo>
                    <a:pt x="65772" y="8543"/>
                  </a:lnTo>
                  <a:lnTo>
                    <a:pt x="65487" y="9872"/>
                  </a:lnTo>
                  <a:lnTo>
                    <a:pt x="58464" y="11344"/>
                  </a:lnTo>
                  <a:lnTo>
                    <a:pt x="52010" y="12055"/>
                  </a:lnTo>
                  <a:lnTo>
                    <a:pt x="46221" y="12055"/>
                  </a:lnTo>
                  <a:lnTo>
                    <a:pt x="39102" y="10347"/>
                  </a:lnTo>
                  <a:lnTo>
                    <a:pt x="32933" y="8781"/>
                  </a:lnTo>
                  <a:lnTo>
                    <a:pt x="25341" y="7499"/>
                  </a:lnTo>
                  <a:lnTo>
                    <a:pt x="16609" y="8069"/>
                  </a:lnTo>
                  <a:lnTo>
                    <a:pt x="10203" y="7499"/>
                  </a:lnTo>
                  <a:lnTo>
                    <a:pt x="5932" y="602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3" name="Google Shape;863;p3"/>
            <p:cNvSpPr/>
            <p:nvPr/>
          </p:nvSpPr>
          <p:spPr>
            <a:xfrm>
              <a:off x="2753181" y="-429080"/>
              <a:ext cx="24344" cy="15045"/>
            </a:xfrm>
            <a:custGeom>
              <a:avLst/>
              <a:gdLst/>
              <a:ahLst/>
              <a:cxnLst/>
              <a:rect l="l" t="t" r="r" b="b"/>
              <a:pathLst>
                <a:path w="24344" h="15045" extrusionOk="0">
                  <a:moveTo>
                    <a:pt x="24344" y="2468"/>
                  </a:moveTo>
                  <a:lnTo>
                    <a:pt x="24344" y="2800"/>
                  </a:lnTo>
                  <a:lnTo>
                    <a:pt x="21829" y="5031"/>
                  </a:lnTo>
                  <a:lnTo>
                    <a:pt x="19504" y="6218"/>
                  </a:lnTo>
                  <a:lnTo>
                    <a:pt x="16135" y="8496"/>
                  </a:lnTo>
                  <a:lnTo>
                    <a:pt x="18460" y="10679"/>
                  </a:lnTo>
                  <a:lnTo>
                    <a:pt x="18745" y="13289"/>
                  </a:lnTo>
                  <a:lnTo>
                    <a:pt x="17178" y="13289"/>
                  </a:lnTo>
                  <a:lnTo>
                    <a:pt x="13572" y="12578"/>
                  </a:lnTo>
                  <a:lnTo>
                    <a:pt x="9396" y="12910"/>
                  </a:lnTo>
                  <a:lnTo>
                    <a:pt x="8067" y="14524"/>
                  </a:lnTo>
                  <a:lnTo>
                    <a:pt x="5647" y="15046"/>
                  </a:lnTo>
                  <a:lnTo>
                    <a:pt x="3417" y="14571"/>
                  </a:lnTo>
                  <a:lnTo>
                    <a:pt x="1851" y="13005"/>
                  </a:lnTo>
                  <a:lnTo>
                    <a:pt x="0" y="12530"/>
                  </a:lnTo>
                  <a:lnTo>
                    <a:pt x="2515" y="11106"/>
                  </a:lnTo>
                  <a:lnTo>
                    <a:pt x="4935" y="9777"/>
                  </a:lnTo>
                  <a:lnTo>
                    <a:pt x="6264" y="8164"/>
                  </a:lnTo>
                  <a:lnTo>
                    <a:pt x="10345" y="6170"/>
                  </a:lnTo>
                  <a:lnTo>
                    <a:pt x="14189" y="4177"/>
                  </a:lnTo>
                  <a:lnTo>
                    <a:pt x="15850" y="2468"/>
                  </a:lnTo>
                  <a:lnTo>
                    <a:pt x="18080" y="1376"/>
                  </a:lnTo>
                  <a:lnTo>
                    <a:pt x="18982" y="285"/>
                  </a:lnTo>
                  <a:lnTo>
                    <a:pt x="21402" y="0"/>
                  </a:lnTo>
                  <a:lnTo>
                    <a:pt x="23585" y="9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4" name="Google Shape;864;p3"/>
            <p:cNvSpPr/>
            <p:nvPr/>
          </p:nvSpPr>
          <p:spPr>
            <a:xfrm>
              <a:off x="2247886" y="-324331"/>
              <a:ext cx="17890" cy="12387"/>
            </a:xfrm>
            <a:custGeom>
              <a:avLst/>
              <a:gdLst/>
              <a:ahLst/>
              <a:cxnLst/>
              <a:rect l="l" t="t" r="r" b="b"/>
              <a:pathLst>
                <a:path w="17890" h="12387" extrusionOk="0">
                  <a:moveTo>
                    <a:pt x="11911" y="8781"/>
                  </a:moveTo>
                  <a:lnTo>
                    <a:pt x="10250" y="9920"/>
                  </a:lnTo>
                  <a:lnTo>
                    <a:pt x="9111" y="10489"/>
                  </a:lnTo>
                  <a:lnTo>
                    <a:pt x="5220" y="12008"/>
                  </a:lnTo>
                  <a:lnTo>
                    <a:pt x="0" y="12388"/>
                  </a:lnTo>
                  <a:lnTo>
                    <a:pt x="854" y="9777"/>
                  </a:lnTo>
                  <a:lnTo>
                    <a:pt x="854" y="8116"/>
                  </a:lnTo>
                  <a:lnTo>
                    <a:pt x="1376" y="6075"/>
                  </a:lnTo>
                  <a:lnTo>
                    <a:pt x="3227" y="3370"/>
                  </a:lnTo>
                  <a:lnTo>
                    <a:pt x="9111" y="1471"/>
                  </a:lnTo>
                  <a:lnTo>
                    <a:pt x="14900" y="0"/>
                  </a:lnTo>
                  <a:lnTo>
                    <a:pt x="16419" y="949"/>
                  </a:lnTo>
                  <a:lnTo>
                    <a:pt x="16988" y="2231"/>
                  </a:lnTo>
                  <a:lnTo>
                    <a:pt x="17890" y="3370"/>
                  </a:lnTo>
                  <a:lnTo>
                    <a:pt x="16324" y="6075"/>
                  </a:lnTo>
                  <a:lnTo>
                    <a:pt x="12386" y="82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5" name="Google Shape;865;p3"/>
            <p:cNvSpPr/>
            <p:nvPr/>
          </p:nvSpPr>
          <p:spPr>
            <a:xfrm>
              <a:off x="2236117" y="-367617"/>
              <a:ext cx="45271" cy="11628"/>
            </a:xfrm>
            <a:custGeom>
              <a:avLst/>
              <a:gdLst/>
              <a:ahLst/>
              <a:cxnLst/>
              <a:rect l="l" t="t" r="r" b="b"/>
              <a:pathLst>
                <a:path w="45271" h="11628" extrusionOk="0">
                  <a:moveTo>
                    <a:pt x="15138" y="11106"/>
                  </a:moveTo>
                  <a:lnTo>
                    <a:pt x="12813" y="11106"/>
                  </a:lnTo>
                  <a:lnTo>
                    <a:pt x="12386" y="10157"/>
                  </a:lnTo>
                  <a:lnTo>
                    <a:pt x="10583" y="10584"/>
                  </a:lnTo>
                  <a:lnTo>
                    <a:pt x="7972" y="11628"/>
                  </a:lnTo>
                  <a:lnTo>
                    <a:pt x="9254" y="8970"/>
                  </a:lnTo>
                  <a:lnTo>
                    <a:pt x="7545" y="8970"/>
                  </a:lnTo>
                  <a:lnTo>
                    <a:pt x="5362" y="9825"/>
                  </a:lnTo>
                  <a:lnTo>
                    <a:pt x="2278" y="8875"/>
                  </a:lnTo>
                  <a:lnTo>
                    <a:pt x="1661" y="8496"/>
                  </a:lnTo>
                  <a:lnTo>
                    <a:pt x="285" y="8496"/>
                  </a:lnTo>
                  <a:lnTo>
                    <a:pt x="0" y="7452"/>
                  </a:lnTo>
                  <a:lnTo>
                    <a:pt x="6644" y="5933"/>
                  </a:lnTo>
                  <a:lnTo>
                    <a:pt x="10725" y="5601"/>
                  </a:lnTo>
                  <a:lnTo>
                    <a:pt x="13430" y="4367"/>
                  </a:lnTo>
                  <a:lnTo>
                    <a:pt x="19219" y="2563"/>
                  </a:lnTo>
                  <a:lnTo>
                    <a:pt x="24581" y="2563"/>
                  </a:lnTo>
                  <a:lnTo>
                    <a:pt x="30134" y="1519"/>
                  </a:lnTo>
                  <a:lnTo>
                    <a:pt x="33076" y="997"/>
                  </a:lnTo>
                  <a:lnTo>
                    <a:pt x="40526" y="0"/>
                  </a:lnTo>
                  <a:lnTo>
                    <a:pt x="45272" y="617"/>
                  </a:lnTo>
                  <a:lnTo>
                    <a:pt x="43468" y="2658"/>
                  </a:lnTo>
                  <a:lnTo>
                    <a:pt x="39292" y="5031"/>
                  </a:lnTo>
                  <a:lnTo>
                    <a:pt x="33408" y="7404"/>
                  </a:lnTo>
                  <a:lnTo>
                    <a:pt x="28663" y="9018"/>
                  </a:lnTo>
                  <a:lnTo>
                    <a:pt x="23917" y="10489"/>
                  </a:lnTo>
                  <a:lnTo>
                    <a:pt x="20026" y="10489"/>
                  </a:lnTo>
                  <a:lnTo>
                    <a:pt x="17938" y="11011"/>
                  </a:lnTo>
                  <a:lnTo>
                    <a:pt x="17178" y="11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6" name="Google Shape;866;p3"/>
            <p:cNvSpPr/>
            <p:nvPr/>
          </p:nvSpPr>
          <p:spPr>
            <a:xfrm>
              <a:off x="2361017" y="-438003"/>
              <a:ext cx="28235" cy="12672"/>
            </a:xfrm>
            <a:custGeom>
              <a:avLst/>
              <a:gdLst/>
              <a:ahLst/>
              <a:cxnLst/>
              <a:rect l="l" t="t" r="r" b="b"/>
              <a:pathLst>
                <a:path w="28235" h="12672" extrusionOk="0">
                  <a:moveTo>
                    <a:pt x="19077" y="4367"/>
                  </a:moveTo>
                  <a:lnTo>
                    <a:pt x="16799" y="5553"/>
                  </a:lnTo>
                  <a:lnTo>
                    <a:pt x="14521" y="6835"/>
                  </a:lnTo>
                  <a:lnTo>
                    <a:pt x="13762" y="7784"/>
                  </a:lnTo>
                  <a:lnTo>
                    <a:pt x="11437" y="9303"/>
                  </a:lnTo>
                  <a:lnTo>
                    <a:pt x="7830" y="9777"/>
                  </a:lnTo>
                  <a:lnTo>
                    <a:pt x="7308" y="10537"/>
                  </a:lnTo>
                  <a:lnTo>
                    <a:pt x="7878" y="11249"/>
                  </a:lnTo>
                  <a:lnTo>
                    <a:pt x="5078" y="12293"/>
                  </a:lnTo>
                  <a:lnTo>
                    <a:pt x="3559" y="12293"/>
                  </a:lnTo>
                  <a:lnTo>
                    <a:pt x="664" y="12672"/>
                  </a:lnTo>
                  <a:lnTo>
                    <a:pt x="0" y="11581"/>
                  </a:lnTo>
                  <a:lnTo>
                    <a:pt x="2136" y="9730"/>
                  </a:lnTo>
                  <a:lnTo>
                    <a:pt x="1234" y="8496"/>
                  </a:lnTo>
                  <a:lnTo>
                    <a:pt x="2752" y="6265"/>
                  </a:lnTo>
                  <a:lnTo>
                    <a:pt x="4840" y="5506"/>
                  </a:lnTo>
                  <a:lnTo>
                    <a:pt x="8637" y="4794"/>
                  </a:lnTo>
                  <a:lnTo>
                    <a:pt x="12813" y="3560"/>
                  </a:lnTo>
                  <a:lnTo>
                    <a:pt x="14284" y="4129"/>
                  </a:lnTo>
                  <a:lnTo>
                    <a:pt x="17606" y="3133"/>
                  </a:lnTo>
                  <a:lnTo>
                    <a:pt x="20880" y="3133"/>
                  </a:lnTo>
                  <a:lnTo>
                    <a:pt x="23490" y="1519"/>
                  </a:lnTo>
                  <a:lnTo>
                    <a:pt x="25388" y="0"/>
                  </a:lnTo>
                  <a:lnTo>
                    <a:pt x="26005" y="617"/>
                  </a:lnTo>
                  <a:lnTo>
                    <a:pt x="25531" y="1899"/>
                  </a:lnTo>
                  <a:lnTo>
                    <a:pt x="26290" y="3085"/>
                  </a:lnTo>
                  <a:lnTo>
                    <a:pt x="28235" y="3607"/>
                  </a:lnTo>
                  <a:lnTo>
                    <a:pt x="26954" y="5316"/>
                  </a:lnTo>
                  <a:lnTo>
                    <a:pt x="26195" y="6835"/>
                  </a:lnTo>
                  <a:lnTo>
                    <a:pt x="23395" y="8069"/>
                  </a:lnTo>
                  <a:lnTo>
                    <a:pt x="19456" y="9445"/>
                  </a:lnTo>
                  <a:lnTo>
                    <a:pt x="19456" y="8211"/>
                  </a:lnTo>
                  <a:lnTo>
                    <a:pt x="17700" y="6930"/>
                  </a:lnTo>
                  <a:lnTo>
                    <a:pt x="18887" y="52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7" name="Google Shape;867;p3"/>
            <p:cNvSpPr/>
            <p:nvPr/>
          </p:nvSpPr>
          <p:spPr>
            <a:xfrm>
              <a:off x="2466699" y="-581625"/>
              <a:ext cx="76923" cy="52778"/>
            </a:xfrm>
            <a:custGeom>
              <a:avLst/>
              <a:gdLst/>
              <a:ahLst/>
              <a:cxnLst/>
              <a:rect l="l" t="t" r="r" b="b"/>
              <a:pathLst>
                <a:path w="76923" h="52778" extrusionOk="0">
                  <a:moveTo>
                    <a:pt x="50492" y="47510"/>
                  </a:moveTo>
                  <a:lnTo>
                    <a:pt x="50492" y="47510"/>
                  </a:lnTo>
                  <a:lnTo>
                    <a:pt x="49827" y="47130"/>
                  </a:lnTo>
                  <a:lnTo>
                    <a:pt x="46316" y="47130"/>
                  </a:lnTo>
                  <a:lnTo>
                    <a:pt x="42614" y="47842"/>
                  </a:lnTo>
                  <a:lnTo>
                    <a:pt x="39102" y="47510"/>
                  </a:lnTo>
                  <a:lnTo>
                    <a:pt x="34357" y="48174"/>
                  </a:lnTo>
                  <a:lnTo>
                    <a:pt x="28852" y="49029"/>
                  </a:lnTo>
                  <a:lnTo>
                    <a:pt x="23680" y="49029"/>
                  </a:lnTo>
                  <a:lnTo>
                    <a:pt x="22304" y="48127"/>
                  </a:lnTo>
                  <a:lnTo>
                    <a:pt x="21117" y="46276"/>
                  </a:lnTo>
                  <a:lnTo>
                    <a:pt x="18887" y="46988"/>
                  </a:lnTo>
                  <a:lnTo>
                    <a:pt x="15945" y="47795"/>
                  </a:lnTo>
                  <a:lnTo>
                    <a:pt x="12196" y="48744"/>
                  </a:lnTo>
                  <a:lnTo>
                    <a:pt x="13714" y="48744"/>
                  </a:lnTo>
                  <a:lnTo>
                    <a:pt x="13999" y="49456"/>
                  </a:lnTo>
                  <a:lnTo>
                    <a:pt x="13145" y="50263"/>
                  </a:lnTo>
                  <a:lnTo>
                    <a:pt x="12433" y="50547"/>
                  </a:lnTo>
                  <a:lnTo>
                    <a:pt x="9159" y="51449"/>
                  </a:lnTo>
                  <a:lnTo>
                    <a:pt x="6074" y="52778"/>
                  </a:lnTo>
                  <a:lnTo>
                    <a:pt x="3796" y="52161"/>
                  </a:lnTo>
                  <a:lnTo>
                    <a:pt x="0" y="50737"/>
                  </a:lnTo>
                  <a:lnTo>
                    <a:pt x="237" y="49551"/>
                  </a:lnTo>
                  <a:lnTo>
                    <a:pt x="2420" y="48507"/>
                  </a:lnTo>
                  <a:lnTo>
                    <a:pt x="7166" y="46276"/>
                  </a:lnTo>
                  <a:lnTo>
                    <a:pt x="6881" y="45374"/>
                  </a:lnTo>
                  <a:lnTo>
                    <a:pt x="5410" y="44045"/>
                  </a:lnTo>
                  <a:lnTo>
                    <a:pt x="4413" y="41862"/>
                  </a:lnTo>
                  <a:lnTo>
                    <a:pt x="3986" y="40723"/>
                  </a:lnTo>
                  <a:lnTo>
                    <a:pt x="1566" y="39631"/>
                  </a:lnTo>
                  <a:lnTo>
                    <a:pt x="807" y="38017"/>
                  </a:lnTo>
                  <a:lnTo>
                    <a:pt x="3417" y="36783"/>
                  </a:lnTo>
                  <a:lnTo>
                    <a:pt x="4888" y="36024"/>
                  </a:lnTo>
                  <a:lnTo>
                    <a:pt x="9159" y="36024"/>
                  </a:lnTo>
                  <a:lnTo>
                    <a:pt x="13904" y="37116"/>
                  </a:lnTo>
                  <a:lnTo>
                    <a:pt x="19456" y="37400"/>
                  </a:lnTo>
                  <a:lnTo>
                    <a:pt x="25103" y="36024"/>
                  </a:lnTo>
                  <a:lnTo>
                    <a:pt x="22968" y="35644"/>
                  </a:lnTo>
                  <a:lnTo>
                    <a:pt x="25957" y="33888"/>
                  </a:lnTo>
                  <a:lnTo>
                    <a:pt x="22256" y="33034"/>
                  </a:lnTo>
                  <a:lnTo>
                    <a:pt x="20026" y="31468"/>
                  </a:lnTo>
                  <a:lnTo>
                    <a:pt x="17273" y="30376"/>
                  </a:lnTo>
                  <a:lnTo>
                    <a:pt x="13287" y="30756"/>
                  </a:lnTo>
                  <a:lnTo>
                    <a:pt x="9491" y="30044"/>
                  </a:lnTo>
                  <a:lnTo>
                    <a:pt x="7688" y="29237"/>
                  </a:lnTo>
                  <a:lnTo>
                    <a:pt x="7925" y="28240"/>
                  </a:lnTo>
                  <a:lnTo>
                    <a:pt x="7925" y="28240"/>
                  </a:lnTo>
                  <a:lnTo>
                    <a:pt x="7640" y="28240"/>
                  </a:lnTo>
                  <a:lnTo>
                    <a:pt x="9111" y="28240"/>
                  </a:lnTo>
                  <a:lnTo>
                    <a:pt x="12006" y="27671"/>
                  </a:lnTo>
                  <a:lnTo>
                    <a:pt x="13002" y="26199"/>
                  </a:lnTo>
                  <a:lnTo>
                    <a:pt x="9586" y="25487"/>
                  </a:lnTo>
                  <a:lnTo>
                    <a:pt x="10867" y="23589"/>
                  </a:lnTo>
                  <a:lnTo>
                    <a:pt x="12481" y="21738"/>
                  </a:lnTo>
                  <a:lnTo>
                    <a:pt x="15233" y="19839"/>
                  </a:lnTo>
                  <a:lnTo>
                    <a:pt x="12860" y="19317"/>
                  </a:lnTo>
                  <a:lnTo>
                    <a:pt x="12860" y="16659"/>
                  </a:lnTo>
                  <a:lnTo>
                    <a:pt x="13145" y="14903"/>
                  </a:lnTo>
                  <a:lnTo>
                    <a:pt x="14663" y="14476"/>
                  </a:lnTo>
                  <a:lnTo>
                    <a:pt x="16609" y="14476"/>
                  </a:lnTo>
                  <a:lnTo>
                    <a:pt x="19361" y="14001"/>
                  </a:lnTo>
                  <a:lnTo>
                    <a:pt x="21876" y="12862"/>
                  </a:lnTo>
                  <a:lnTo>
                    <a:pt x="23443" y="10869"/>
                  </a:lnTo>
                  <a:lnTo>
                    <a:pt x="21544" y="9540"/>
                  </a:lnTo>
                  <a:lnTo>
                    <a:pt x="22636" y="7404"/>
                  </a:lnTo>
                  <a:lnTo>
                    <a:pt x="23537" y="6265"/>
                  </a:lnTo>
                  <a:lnTo>
                    <a:pt x="26574" y="3512"/>
                  </a:lnTo>
                  <a:lnTo>
                    <a:pt x="27713" y="3038"/>
                  </a:lnTo>
                  <a:lnTo>
                    <a:pt x="28805" y="1898"/>
                  </a:lnTo>
                  <a:lnTo>
                    <a:pt x="32601" y="854"/>
                  </a:lnTo>
                  <a:lnTo>
                    <a:pt x="37869" y="0"/>
                  </a:lnTo>
                  <a:lnTo>
                    <a:pt x="41238" y="475"/>
                  </a:lnTo>
                  <a:lnTo>
                    <a:pt x="44228" y="1092"/>
                  </a:lnTo>
                  <a:lnTo>
                    <a:pt x="48071" y="1709"/>
                  </a:lnTo>
                  <a:lnTo>
                    <a:pt x="50539" y="3560"/>
                  </a:lnTo>
                  <a:lnTo>
                    <a:pt x="52864" y="4794"/>
                  </a:lnTo>
                  <a:lnTo>
                    <a:pt x="54573" y="5695"/>
                  </a:lnTo>
                  <a:lnTo>
                    <a:pt x="55664" y="7309"/>
                  </a:lnTo>
                  <a:lnTo>
                    <a:pt x="57088" y="8638"/>
                  </a:lnTo>
                  <a:lnTo>
                    <a:pt x="60789" y="9208"/>
                  </a:lnTo>
                  <a:lnTo>
                    <a:pt x="62735" y="10489"/>
                  </a:lnTo>
                  <a:lnTo>
                    <a:pt x="63542" y="12198"/>
                  </a:lnTo>
                  <a:lnTo>
                    <a:pt x="65487" y="12672"/>
                  </a:lnTo>
                  <a:lnTo>
                    <a:pt x="65724" y="14001"/>
                  </a:lnTo>
                  <a:lnTo>
                    <a:pt x="62355" y="15995"/>
                  </a:lnTo>
                  <a:lnTo>
                    <a:pt x="60552" y="17609"/>
                  </a:lnTo>
                  <a:lnTo>
                    <a:pt x="58321" y="19127"/>
                  </a:lnTo>
                  <a:lnTo>
                    <a:pt x="60220" y="19460"/>
                  </a:lnTo>
                  <a:lnTo>
                    <a:pt x="63067" y="19887"/>
                  </a:lnTo>
                  <a:lnTo>
                    <a:pt x="66626" y="19270"/>
                  </a:lnTo>
                  <a:lnTo>
                    <a:pt x="70138" y="19270"/>
                  </a:lnTo>
                  <a:lnTo>
                    <a:pt x="72036" y="20978"/>
                  </a:lnTo>
                  <a:lnTo>
                    <a:pt x="74646" y="22023"/>
                  </a:lnTo>
                  <a:lnTo>
                    <a:pt x="76212" y="22687"/>
                  </a:lnTo>
                  <a:lnTo>
                    <a:pt x="75832" y="24775"/>
                  </a:lnTo>
                  <a:lnTo>
                    <a:pt x="76259" y="25392"/>
                  </a:lnTo>
                  <a:lnTo>
                    <a:pt x="76923" y="26294"/>
                  </a:lnTo>
                  <a:lnTo>
                    <a:pt x="76923" y="27718"/>
                  </a:lnTo>
                  <a:lnTo>
                    <a:pt x="76164" y="29000"/>
                  </a:lnTo>
                  <a:lnTo>
                    <a:pt x="74693" y="30234"/>
                  </a:lnTo>
                  <a:lnTo>
                    <a:pt x="72510" y="30518"/>
                  </a:lnTo>
                  <a:lnTo>
                    <a:pt x="69426" y="31088"/>
                  </a:lnTo>
                  <a:lnTo>
                    <a:pt x="68809" y="31515"/>
                  </a:lnTo>
                  <a:lnTo>
                    <a:pt x="60931" y="38967"/>
                  </a:lnTo>
                  <a:lnTo>
                    <a:pt x="60030" y="40011"/>
                  </a:lnTo>
                  <a:lnTo>
                    <a:pt x="60789" y="39489"/>
                  </a:lnTo>
                  <a:lnTo>
                    <a:pt x="62450" y="40485"/>
                  </a:lnTo>
                  <a:lnTo>
                    <a:pt x="62877" y="41625"/>
                  </a:lnTo>
                  <a:lnTo>
                    <a:pt x="61074" y="42953"/>
                  </a:lnTo>
                  <a:lnTo>
                    <a:pt x="59698" y="44330"/>
                  </a:lnTo>
                  <a:lnTo>
                    <a:pt x="56898" y="45564"/>
                  </a:lnTo>
                  <a:lnTo>
                    <a:pt x="54430" y="46703"/>
                  </a:lnTo>
                  <a:lnTo>
                    <a:pt x="52722" y="47937"/>
                  </a:lnTo>
                  <a:lnTo>
                    <a:pt x="51156" y="482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8" name="Google Shape;868;p3"/>
            <p:cNvSpPr/>
            <p:nvPr/>
          </p:nvSpPr>
          <p:spPr>
            <a:xfrm>
              <a:off x="2478467" y="-528752"/>
              <a:ext cx="64015" cy="20218"/>
            </a:xfrm>
            <a:custGeom>
              <a:avLst/>
              <a:gdLst/>
              <a:ahLst/>
              <a:cxnLst/>
              <a:rect l="l" t="t" r="r" b="b"/>
              <a:pathLst>
                <a:path w="64015" h="20218" extrusionOk="0">
                  <a:moveTo>
                    <a:pt x="29707" y="3085"/>
                  </a:moveTo>
                  <a:lnTo>
                    <a:pt x="30513" y="3702"/>
                  </a:lnTo>
                  <a:lnTo>
                    <a:pt x="30513" y="4034"/>
                  </a:lnTo>
                  <a:lnTo>
                    <a:pt x="31890" y="4034"/>
                  </a:lnTo>
                  <a:lnTo>
                    <a:pt x="34499" y="3085"/>
                  </a:lnTo>
                  <a:lnTo>
                    <a:pt x="36255" y="3465"/>
                  </a:lnTo>
                  <a:lnTo>
                    <a:pt x="39197" y="2895"/>
                  </a:lnTo>
                  <a:lnTo>
                    <a:pt x="41238" y="3133"/>
                  </a:lnTo>
                  <a:lnTo>
                    <a:pt x="40336" y="3939"/>
                  </a:lnTo>
                  <a:lnTo>
                    <a:pt x="41713" y="3939"/>
                  </a:lnTo>
                  <a:lnTo>
                    <a:pt x="44607" y="4841"/>
                  </a:lnTo>
                  <a:lnTo>
                    <a:pt x="46838" y="4319"/>
                  </a:lnTo>
                  <a:lnTo>
                    <a:pt x="47644" y="5173"/>
                  </a:lnTo>
                  <a:lnTo>
                    <a:pt x="49116" y="5173"/>
                  </a:lnTo>
                  <a:lnTo>
                    <a:pt x="51156" y="5458"/>
                  </a:lnTo>
                  <a:lnTo>
                    <a:pt x="51488" y="6360"/>
                  </a:lnTo>
                  <a:lnTo>
                    <a:pt x="53766" y="6360"/>
                  </a:lnTo>
                  <a:lnTo>
                    <a:pt x="55901" y="6360"/>
                  </a:lnTo>
                  <a:lnTo>
                    <a:pt x="58132" y="5601"/>
                  </a:lnTo>
                  <a:lnTo>
                    <a:pt x="59176" y="5031"/>
                  </a:lnTo>
                  <a:lnTo>
                    <a:pt x="59650" y="5601"/>
                  </a:lnTo>
                  <a:lnTo>
                    <a:pt x="60220" y="6882"/>
                  </a:lnTo>
                  <a:lnTo>
                    <a:pt x="63067" y="7167"/>
                  </a:lnTo>
                  <a:lnTo>
                    <a:pt x="64016" y="7926"/>
                  </a:lnTo>
                  <a:lnTo>
                    <a:pt x="63542" y="9018"/>
                  </a:lnTo>
                  <a:lnTo>
                    <a:pt x="63304" y="10679"/>
                  </a:lnTo>
                  <a:lnTo>
                    <a:pt x="61881" y="11438"/>
                  </a:lnTo>
                  <a:lnTo>
                    <a:pt x="59081" y="11723"/>
                  </a:lnTo>
                  <a:lnTo>
                    <a:pt x="56993" y="11723"/>
                  </a:lnTo>
                  <a:lnTo>
                    <a:pt x="55047" y="12578"/>
                  </a:lnTo>
                  <a:lnTo>
                    <a:pt x="55047" y="13479"/>
                  </a:lnTo>
                  <a:lnTo>
                    <a:pt x="53861" y="15093"/>
                  </a:lnTo>
                  <a:lnTo>
                    <a:pt x="51773" y="16280"/>
                  </a:lnTo>
                  <a:lnTo>
                    <a:pt x="50397" y="17419"/>
                  </a:lnTo>
                  <a:lnTo>
                    <a:pt x="50397" y="18415"/>
                  </a:lnTo>
                  <a:lnTo>
                    <a:pt x="48261" y="19222"/>
                  </a:lnTo>
                  <a:lnTo>
                    <a:pt x="46411" y="20219"/>
                  </a:lnTo>
                  <a:lnTo>
                    <a:pt x="44228" y="20219"/>
                  </a:lnTo>
                  <a:lnTo>
                    <a:pt x="43753" y="19602"/>
                  </a:lnTo>
                  <a:lnTo>
                    <a:pt x="41950" y="19602"/>
                  </a:lnTo>
                  <a:lnTo>
                    <a:pt x="39387" y="19887"/>
                  </a:lnTo>
                  <a:lnTo>
                    <a:pt x="38580" y="19887"/>
                  </a:lnTo>
                  <a:lnTo>
                    <a:pt x="37347" y="19270"/>
                  </a:lnTo>
                  <a:lnTo>
                    <a:pt x="34262" y="19270"/>
                  </a:lnTo>
                  <a:lnTo>
                    <a:pt x="31415" y="18700"/>
                  </a:lnTo>
                  <a:lnTo>
                    <a:pt x="31083" y="18036"/>
                  </a:lnTo>
                  <a:lnTo>
                    <a:pt x="30656" y="16992"/>
                  </a:lnTo>
                  <a:lnTo>
                    <a:pt x="28046" y="16992"/>
                  </a:lnTo>
                  <a:lnTo>
                    <a:pt x="25388" y="16992"/>
                  </a:lnTo>
                  <a:lnTo>
                    <a:pt x="23205" y="16992"/>
                  </a:lnTo>
                  <a:lnTo>
                    <a:pt x="23205" y="16232"/>
                  </a:lnTo>
                  <a:lnTo>
                    <a:pt x="21497" y="16232"/>
                  </a:lnTo>
                  <a:lnTo>
                    <a:pt x="19077" y="17134"/>
                  </a:lnTo>
                  <a:lnTo>
                    <a:pt x="16657" y="17134"/>
                  </a:lnTo>
                  <a:lnTo>
                    <a:pt x="15992" y="17134"/>
                  </a:lnTo>
                  <a:lnTo>
                    <a:pt x="16419" y="16280"/>
                  </a:lnTo>
                  <a:lnTo>
                    <a:pt x="15755" y="16280"/>
                  </a:lnTo>
                  <a:lnTo>
                    <a:pt x="13382" y="15330"/>
                  </a:lnTo>
                  <a:lnTo>
                    <a:pt x="10488" y="15330"/>
                  </a:lnTo>
                  <a:lnTo>
                    <a:pt x="5742" y="14761"/>
                  </a:lnTo>
                  <a:lnTo>
                    <a:pt x="4176" y="12625"/>
                  </a:lnTo>
                  <a:lnTo>
                    <a:pt x="1234" y="12625"/>
                  </a:lnTo>
                  <a:lnTo>
                    <a:pt x="0" y="9967"/>
                  </a:lnTo>
                  <a:lnTo>
                    <a:pt x="617" y="7784"/>
                  </a:lnTo>
                  <a:lnTo>
                    <a:pt x="1803" y="6645"/>
                  </a:lnTo>
                  <a:lnTo>
                    <a:pt x="1186" y="6028"/>
                  </a:lnTo>
                  <a:lnTo>
                    <a:pt x="4319" y="4034"/>
                  </a:lnTo>
                  <a:lnTo>
                    <a:pt x="9871" y="2753"/>
                  </a:lnTo>
                  <a:lnTo>
                    <a:pt x="13999" y="2278"/>
                  </a:lnTo>
                  <a:lnTo>
                    <a:pt x="17843" y="2278"/>
                  </a:lnTo>
                  <a:lnTo>
                    <a:pt x="19883" y="1329"/>
                  </a:lnTo>
                  <a:lnTo>
                    <a:pt x="21876" y="0"/>
                  </a:lnTo>
                  <a:lnTo>
                    <a:pt x="24249" y="0"/>
                  </a:lnTo>
                  <a:lnTo>
                    <a:pt x="23110" y="2468"/>
                  </a:lnTo>
                  <a:lnTo>
                    <a:pt x="25198" y="2468"/>
                  </a:lnTo>
                  <a:lnTo>
                    <a:pt x="26290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69" name="Google Shape;869;p3"/>
            <p:cNvSpPr/>
            <p:nvPr/>
          </p:nvSpPr>
          <p:spPr>
            <a:xfrm>
              <a:off x="2356272" y="-434918"/>
              <a:ext cx="71039" cy="49883"/>
            </a:xfrm>
            <a:custGeom>
              <a:avLst/>
              <a:gdLst/>
              <a:ahLst/>
              <a:cxnLst/>
              <a:rect l="l" t="t" r="r" b="b"/>
              <a:pathLst>
                <a:path w="71039" h="49883" extrusionOk="0">
                  <a:moveTo>
                    <a:pt x="58464" y="475"/>
                  </a:moveTo>
                  <a:lnTo>
                    <a:pt x="59603" y="475"/>
                  </a:lnTo>
                  <a:lnTo>
                    <a:pt x="58227" y="2943"/>
                  </a:lnTo>
                  <a:lnTo>
                    <a:pt x="59935" y="3892"/>
                  </a:lnTo>
                  <a:lnTo>
                    <a:pt x="63826" y="5648"/>
                  </a:lnTo>
                  <a:lnTo>
                    <a:pt x="65487" y="8401"/>
                  </a:lnTo>
                  <a:lnTo>
                    <a:pt x="68050" y="9682"/>
                  </a:lnTo>
                  <a:lnTo>
                    <a:pt x="66294" y="11249"/>
                  </a:lnTo>
                  <a:lnTo>
                    <a:pt x="68856" y="11581"/>
                  </a:lnTo>
                  <a:lnTo>
                    <a:pt x="68429" y="14144"/>
                  </a:lnTo>
                  <a:lnTo>
                    <a:pt x="63684" y="17514"/>
                  </a:lnTo>
                  <a:lnTo>
                    <a:pt x="70375" y="15425"/>
                  </a:lnTo>
                  <a:lnTo>
                    <a:pt x="70375" y="18131"/>
                  </a:lnTo>
                  <a:lnTo>
                    <a:pt x="68951" y="19270"/>
                  </a:lnTo>
                  <a:lnTo>
                    <a:pt x="70802" y="21121"/>
                  </a:lnTo>
                  <a:lnTo>
                    <a:pt x="71039" y="23304"/>
                  </a:lnTo>
                  <a:lnTo>
                    <a:pt x="68382" y="24443"/>
                  </a:lnTo>
                  <a:lnTo>
                    <a:pt x="67433" y="25155"/>
                  </a:lnTo>
                  <a:lnTo>
                    <a:pt x="66104" y="28098"/>
                  </a:lnTo>
                  <a:lnTo>
                    <a:pt x="64775" y="29284"/>
                  </a:lnTo>
                  <a:lnTo>
                    <a:pt x="63067" y="30708"/>
                  </a:lnTo>
                  <a:lnTo>
                    <a:pt x="60362" y="32654"/>
                  </a:lnTo>
                  <a:lnTo>
                    <a:pt x="57942" y="36783"/>
                  </a:lnTo>
                  <a:lnTo>
                    <a:pt x="55142" y="40865"/>
                  </a:lnTo>
                  <a:lnTo>
                    <a:pt x="51061" y="44520"/>
                  </a:lnTo>
                  <a:lnTo>
                    <a:pt x="48214" y="46940"/>
                  </a:lnTo>
                  <a:lnTo>
                    <a:pt x="45414" y="48507"/>
                  </a:lnTo>
                  <a:lnTo>
                    <a:pt x="40431" y="49836"/>
                  </a:lnTo>
                  <a:lnTo>
                    <a:pt x="35211" y="49219"/>
                  </a:lnTo>
                  <a:lnTo>
                    <a:pt x="29090" y="49883"/>
                  </a:lnTo>
                  <a:lnTo>
                    <a:pt x="25009" y="48649"/>
                  </a:lnTo>
                  <a:lnTo>
                    <a:pt x="18982" y="48649"/>
                  </a:lnTo>
                  <a:lnTo>
                    <a:pt x="16752" y="46323"/>
                  </a:lnTo>
                  <a:lnTo>
                    <a:pt x="17653" y="44567"/>
                  </a:lnTo>
                  <a:lnTo>
                    <a:pt x="16941" y="44567"/>
                  </a:lnTo>
                  <a:lnTo>
                    <a:pt x="15802" y="44140"/>
                  </a:lnTo>
                  <a:lnTo>
                    <a:pt x="15233" y="43191"/>
                  </a:lnTo>
                  <a:lnTo>
                    <a:pt x="15660" y="42336"/>
                  </a:lnTo>
                  <a:lnTo>
                    <a:pt x="16372" y="41008"/>
                  </a:lnTo>
                  <a:lnTo>
                    <a:pt x="16372" y="39536"/>
                  </a:lnTo>
                  <a:lnTo>
                    <a:pt x="15613" y="38350"/>
                  </a:lnTo>
                  <a:lnTo>
                    <a:pt x="14616" y="38350"/>
                  </a:lnTo>
                  <a:lnTo>
                    <a:pt x="13335" y="37828"/>
                  </a:lnTo>
                  <a:lnTo>
                    <a:pt x="11152" y="38682"/>
                  </a:lnTo>
                  <a:lnTo>
                    <a:pt x="10772" y="39868"/>
                  </a:lnTo>
                  <a:lnTo>
                    <a:pt x="8779" y="39868"/>
                  </a:lnTo>
                  <a:lnTo>
                    <a:pt x="8257" y="38824"/>
                  </a:lnTo>
                  <a:lnTo>
                    <a:pt x="8684" y="38065"/>
                  </a:lnTo>
                  <a:lnTo>
                    <a:pt x="10250" y="36261"/>
                  </a:lnTo>
                  <a:lnTo>
                    <a:pt x="10250" y="35787"/>
                  </a:lnTo>
                  <a:lnTo>
                    <a:pt x="9633" y="35170"/>
                  </a:lnTo>
                  <a:lnTo>
                    <a:pt x="7640" y="35170"/>
                  </a:lnTo>
                  <a:lnTo>
                    <a:pt x="5173" y="36546"/>
                  </a:lnTo>
                  <a:lnTo>
                    <a:pt x="3891" y="35407"/>
                  </a:lnTo>
                  <a:lnTo>
                    <a:pt x="4650" y="33651"/>
                  </a:lnTo>
                  <a:lnTo>
                    <a:pt x="4650" y="31040"/>
                  </a:lnTo>
                  <a:lnTo>
                    <a:pt x="6312" y="29379"/>
                  </a:lnTo>
                  <a:lnTo>
                    <a:pt x="9966" y="27623"/>
                  </a:lnTo>
                  <a:lnTo>
                    <a:pt x="7783" y="28240"/>
                  </a:lnTo>
                  <a:lnTo>
                    <a:pt x="8542" y="26389"/>
                  </a:lnTo>
                  <a:lnTo>
                    <a:pt x="4461" y="29094"/>
                  </a:lnTo>
                  <a:lnTo>
                    <a:pt x="2183" y="30423"/>
                  </a:lnTo>
                  <a:lnTo>
                    <a:pt x="0" y="30423"/>
                  </a:lnTo>
                  <a:lnTo>
                    <a:pt x="1614" y="27576"/>
                  </a:lnTo>
                  <a:lnTo>
                    <a:pt x="475" y="26579"/>
                  </a:lnTo>
                  <a:lnTo>
                    <a:pt x="2515" y="22450"/>
                  </a:lnTo>
                  <a:lnTo>
                    <a:pt x="4081" y="20314"/>
                  </a:lnTo>
                  <a:lnTo>
                    <a:pt x="6312" y="18463"/>
                  </a:lnTo>
                  <a:lnTo>
                    <a:pt x="8684" y="18463"/>
                  </a:lnTo>
                  <a:lnTo>
                    <a:pt x="11247" y="17751"/>
                  </a:lnTo>
                  <a:lnTo>
                    <a:pt x="11484" y="16185"/>
                  </a:lnTo>
                  <a:lnTo>
                    <a:pt x="13999" y="15805"/>
                  </a:lnTo>
                  <a:lnTo>
                    <a:pt x="17985" y="16232"/>
                  </a:lnTo>
                  <a:lnTo>
                    <a:pt x="23348" y="16232"/>
                  </a:lnTo>
                  <a:lnTo>
                    <a:pt x="22541" y="15378"/>
                  </a:lnTo>
                  <a:lnTo>
                    <a:pt x="19741" y="14808"/>
                  </a:lnTo>
                  <a:lnTo>
                    <a:pt x="25341" y="14476"/>
                  </a:lnTo>
                  <a:lnTo>
                    <a:pt x="25768" y="13479"/>
                  </a:lnTo>
                  <a:lnTo>
                    <a:pt x="22493" y="12910"/>
                  </a:lnTo>
                  <a:lnTo>
                    <a:pt x="23822" y="11771"/>
                  </a:lnTo>
                  <a:lnTo>
                    <a:pt x="28093" y="9825"/>
                  </a:lnTo>
                  <a:lnTo>
                    <a:pt x="27049" y="11201"/>
                  </a:lnTo>
                  <a:lnTo>
                    <a:pt x="30656" y="10916"/>
                  </a:lnTo>
                  <a:lnTo>
                    <a:pt x="32744" y="8828"/>
                  </a:lnTo>
                  <a:lnTo>
                    <a:pt x="29469" y="8258"/>
                  </a:lnTo>
                  <a:lnTo>
                    <a:pt x="24392" y="9967"/>
                  </a:lnTo>
                  <a:lnTo>
                    <a:pt x="25768" y="8306"/>
                  </a:lnTo>
                  <a:lnTo>
                    <a:pt x="29517" y="7214"/>
                  </a:lnTo>
                  <a:lnTo>
                    <a:pt x="32649" y="7689"/>
                  </a:lnTo>
                  <a:lnTo>
                    <a:pt x="35021" y="8448"/>
                  </a:lnTo>
                  <a:lnTo>
                    <a:pt x="36160" y="7309"/>
                  </a:lnTo>
                  <a:lnTo>
                    <a:pt x="37869" y="4034"/>
                  </a:lnTo>
                  <a:lnTo>
                    <a:pt x="40052" y="3417"/>
                  </a:lnTo>
                  <a:lnTo>
                    <a:pt x="45319" y="2231"/>
                  </a:lnTo>
                  <a:lnTo>
                    <a:pt x="49637" y="1092"/>
                  </a:lnTo>
                  <a:lnTo>
                    <a:pt x="52200" y="285"/>
                  </a:lnTo>
                  <a:lnTo>
                    <a:pt x="5694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0" name="Google Shape;870;p3"/>
            <p:cNvSpPr/>
            <p:nvPr/>
          </p:nvSpPr>
          <p:spPr>
            <a:xfrm>
              <a:off x="2252821" y="-363677"/>
              <a:ext cx="190149" cy="96348"/>
            </a:xfrm>
            <a:custGeom>
              <a:avLst/>
              <a:gdLst/>
              <a:ahLst/>
              <a:cxnLst/>
              <a:rect l="l" t="t" r="r" b="b"/>
              <a:pathLst>
                <a:path w="190149" h="96348" extrusionOk="0">
                  <a:moveTo>
                    <a:pt x="91065" y="1566"/>
                  </a:moveTo>
                  <a:lnTo>
                    <a:pt x="91492" y="2848"/>
                  </a:lnTo>
                  <a:lnTo>
                    <a:pt x="93058" y="1519"/>
                  </a:lnTo>
                  <a:lnTo>
                    <a:pt x="97804" y="285"/>
                  </a:lnTo>
                  <a:lnTo>
                    <a:pt x="98373" y="2373"/>
                  </a:lnTo>
                  <a:lnTo>
                    <a:pt x="103878" y="2373"/>
                  </a:lnTo>
                  <a:lnTo>
                    <a:pt x="108149" y="2373"/>
                  </a:lnTo>
                  <a:lnTo>
                    <a:pt x="112894" y="1804"/>
                  </a:lnTo>
                  <a:lnTo>
                    <a:pt x="127653" y="0"/>
                  </a:lnTo>
                  <a:lnTo>
                    <a:pt x="130927" y="285"/>
                  </a:lnTo>
                  <a:lnTo>
                    <a:pt x="135672" y="1993"/>
                  </a:lnTo>
                  <a:lnTo>
                    <a:pt x="140418" y="3417"/>
                  </a:lnTo>
                  <a:lnTo>
                    <a:pt x="141414" y="4082"/>
                  </a:lnTo>
                  <a:lnTo>
                    <a:pt x="140038" y="5885"/>
                  </a:lnTo>
                  <a:lnTo>
                    <a:pt x="140750" y="7452"/>
                  </a:lnTo>
                  <a:lnTo>
                    <a:pt x="144214" y="5078"/>
                  </a:lnTo>
                  <a:lnTo>
                    <a:pt x="148058" y="6170"/>
                  </a:lnTo>
                  <a:lnTo>
                    <a:pt x="148058" y="9730"/>
                  </a:lnTo>
                  <a:lnTo>
                    <a:pt x="148058" y="12103"/>
                  </a:lnTo>
                  <a:lnTo>
                    <a:pt x="152281" y="10964"/>
                  </a:lnTo>
                  <a:lnTo>
                    <a:pt x="154654" y="9635"/>
                  </a:lnTo>
                  <a:lnTo>
                    <a:pt x="156647" y="9635"/>
                  </a:lnTo>
                  <a:lnTo>
                    <a:pt x="156647" y="9635"/>
                  </a:lnTo>
                  <a:lnTo>
                    <a:pt x="158783" y="10015"/>
                  </a:lnTo>
                  <a:lnTo>
                    <a:pt x="163528" y="10394"/>
                  </a:lnTo>
                  <a:lnTo>
                    <a:pt x="166423" y="10726"/>
                  </a:lnTo>
                  <a:lnTo>
                    <a:pt x="171168" y="11438"/>
                  </a:lnTo>
                  <a:lnTo>
                    <a:pt x="173968" y="12435"/>
                  </a:lnTo>
                  <a:lnTo>
                    <a:pt x="177527" y="13527"/>
                  </a:lnTo>
                  <a:lnTo>
                    <a:pt x="182984" y="15425"/>
                  </a:lnTo>
                  <a:lnTo>
                    <a:pt x="185405" y="17086"/>
                  </a:lnTo>
                  <a:lnTo>
                    <a:pt x="188347" y="17751"/>
                  </a:lnTo>
                  <a:lnTo>
                    <a:pt x="190150" y="18131"/>
                  </a:lnTo>
                  <a:lnTo>
                    <a:pt x="188584" y="19507"/>
                  </a:lnTo>
                  <a:lnTo>
                    <a:pt x="185500" y="20504"/>
                  </a:lnTo>
                  <a:lnTo>
                    <a:pt x="181845" y="23636"/>
                  </a:lnTo>
                  <a:lnTo>
                    <a:pt x="177100" y="27291"/>
                  </a:lnTo>
                  <a:lnTo>
                    <a:pt x="172355" y="29427"/>
                  </a:lnTo>
                  <a:lnTo>
                    <a:pt x="167609" y="31990"/>
                  </a:lnTo>
                  <a:lnTo>
                    <a:pt x="164477" y="32322"/>
                  </a:lnTo>
                  <a:lnTo>
                    <a:pt x="161393" y="32322"/>
                  </a:lnTo>
                  <a:lnTo>
                    <a:pt x="160206" y="30945"/>
                  </a:lnTo>
                  <a:lnTo>
                    <a:pt x="157169" y="32986"/>
                  </a:lnTo>
                  <a:lnTo>
                    <a:pt x="159115" y="34173"/>
                  </a:lnTo>
                  <a:lnTo>
                    <a:pt x="156552" y="36736"/>
                  </a:lnTo>
                  <a:lnTo>
                    <a:pt x="153325" y="38397"/>
                  </a:lnTo>
                  <a:lnTo>
                    <a:pt x="151000" y="39963"/>
                  </a:lnTo>
                  <a:lnTo>
                    <a:pt x="146966" y="42384"/>
                  </a:lnTo>
                  <a:lnTo>
                    <a:pt x="144309" y="44662"/>
                  </a:lnTo>
                  <a:lnTo>
                    <a:pt x="137665" y="45516"/>
                  </a:lnTo>
                  <a:lnTo>
                    <a:pt x="133347" y="46561"/>
                  </a:lnTo>
                  <a:lnTo>
                    <a:pt x="136669" y="47747"/>
                  </a:lnTo>
                  <a:lnTo>
                    <a:pt x="130452" y="52161"/>
                  </a:lnTo>
                  <a:lnTo>
                    <a:pt x="125707" y="54344"/>
                  </a:lnTo>
                  <a:lnTo>
                    <a:pt x="119585" y="58426"/>
                  </a:lnTo>
                  <a:lnTo>
                    <a:pt x="113132" y="61796"/>
                  </a:lnTo>
                  <a:lnTo>
                    <a:pt x="111898" y="61796"/>
                  </a:lnTo>
                  <a:lnTo>
                    <a:pt x="111613" y="62128"/>
                  </a:lnTo>
                  <a:lnTo>
                    <a:pt x="104210" y="65783"/>
                  </a:lnTo>
                  <a:lnTo>
                    <a:pt x="98990" y="68251"/>
                  </a:lnTo>
                  <a:lnTo>
                    <a:pt x="94577" y="68251"/>
                  </a:lnTo>
                  <a:lnTo>
                    <a:pt x="93675" y="68251"/>
                  </a:lnTo>
                  <a:lnTo>
                    <a:pt x="90496" y="65451"/>
                  </a:lnTo>
                  <a:lnTo>
                    <a:pt x="84516" y="66875"/>
                  </a:lnTo>
                  <a:lnTo>
                    <a:pt x="79771" y="65356"/>
                  </a:lnTo>
                  <a:lnTo>
                    <a:pt x="77635" y="63125"/>
                  </a:lnTo>
                  <a:lnTo>
                    <a:pt x="77398" y="62603"/>
                  </a:lnTo>
                  <a:lnTo>
                    <a:pt x="73412" y="62603"/>
                  </a:lnTo>
                  <a:lnTo>
                    <a:pt x="68429" y="63220"/>
                  </a:lnTo>
                  <a:lnTo>
                    <a:pt x="60694" y="63647"/>
                  </a:lnTo>
                  <a:lnTo>
                    <a:pt x="52912" y="63125"/>
                  </a:lnTo>
                  <a:lnTo>
                    <a:pt x="49305" y="63505"/>
                  </a:lnTo>
                  <a:lnTo>
                    <a:pt x="51868" y="64644"/>
                  </a:lnTo>
                  <a:lnTo>
                    <a:pt x="51630" y="65735"/>
                  </a:lnTo>
                  <a:lnTo>
                    <a:pt x="57183" y="66210"/>
                  </a:lnTo>
                  <a:lnTo>
                    <a:pt x="58227" y="67207"/>
                  </a:lnTo>
                  <a:lnTo>
                    <a:pt x="57610" y="71146"/>
                  </a:lnTo>
                  <a:lnTo>
                    <a:pt x="59033" y="73709"/>
                  </a:lnTo>
                  <a:lnTo>
                    <a:pt x="58084" y="77506"/>
                  </a:lnTo>
                  <a:lnTo>
                    <a:pt x="54098" y="78788"/>
                  </a:lnTo>
                  <a:lnTo>
                    <a:pt x="52485" y="79689"/>
                  </a:lnTo>
                  <a:lnTo>
                    <a:pt x="49637" y="81873"/>
                  </a:lnTo>
                  <a:lnTo>
                    <a:pt x="46173" y="83914"/>
                  </a:lnTo>
                  <a:lnTo>
                    <a:pt x="43516" y="84151"/>
                  </a:lnTo>
                  <a:lnTo>
                    <a:pt x="39340" y="85954"/>
                  </a:lnTo>
                  <a:lnTo>
                    <a:pt x="36445" y="88280"/>
                  </a:lnTo>
                  <a:lnTo>
                    <a:pt x="33788" y="89894"/>
                  </a:lnTo>
                  <a:lnTo>
                    <a:pt x="29944" y="90606"/>
                  </a:lnTo>
                  <a:lnTo>
                    <a:pt x="28710" y="91270"/>
                  </a:lnTo>
                  <a:lnTo>
                    <a:pt x="28710" y="91982"/>
                  </a:lnTo>
                  <a:lnTo>
                    <a:pt x="26574" y="93643"/>
                  </a:lnTo>
                  <a:lnTo>
                    <a:pt x="23443" y="94640"/>
                  </a:lnTo>
                  <a:lnTo>
                    <a:pt x="19883" y="94925"/>
                  </a:lnTo>
                  <a:lnTo>
                    <a:pt x="17748" y="96349"/>
                  </a:lnTo>
                  <a:lnTo>
                    <a:pt x="14711" y="95399"/>
                  </a:lnTo>
                  <a:lnTo>
                    <a:pt x="13097" y="95399"/>
                  </a:lnTo>
                  <a:lnTo>
                    <a:pt x="10630" y="95399"/>
                  </a:lnTo>
                  <a:lnTo>
                    <a:pt x="8115" y="95399"/>
                  </a:lnTo>
                  <a:lnTo>
                    <a:pt x="6359" y="95399"/>
                  </a:lnTo>
                  <a:lnTo>
                    <a:pt x="3701" y="96111"/>
                  </a:lnTo>
                  <a:lnTo>
                    <a:pt x="4271" y="95210"/>
                  </a:lnTo>
                  <a:lnTo>
                    <a:pt x="4556" y="94782"/>
                  </a:lnTo>
                  <a:lnTo>
                    <a:pt x="3607" y="94782"/>
                  </a:lnTo>
                  <a:lnTo>
                    <a:pt x="1139" y="94782"/>
                  </a:lnTo>
                  <a:lnTo>
                    <a:pt x="0" y="93311"/>
                  </a:lnTo>
                  <a:lnTo>
                    <a:pt x="2183" y="91223"/>
                  </a:lnTo>
                  <a:lnTo>
                    <a:pt x="6359" y="89372"/>
                  </a:lnTo>
                  <a:lnTo>
                    <a:pt x="11104" y="88612"/>
                  </a:lnTo>
                  <a:lnTo>
                    <a:pt x="11104" y="87473"/>
                  </a:lnTo>
                  <a:lnTo>
                    <a:pt x="7498" y="87853"/>
                  </a:lnTo>
                  <a:lnTo>
                    <a:pt x="6691" y="86287"/>
                  </a:lnTo>
                  <a:lnTo>
                    <a:pt x="9823" y="82680"/>
                  </a:lnTo>
                  <a:lnTo>
                    <a:pt x="12718" y="79594"/>
                  </a:lnTo>
                  <a:lnTo>
                    <a:pt x="15897" y="76177"/>
                  </a:lnTo>
                  <a:lnTo>
                    <a:pt x="19456" y="73472"/>
                  </a:lnTo>
                  <a:lnTo>
                    <a:pt x="24819" y="71858"/>
                  </a:lnTo>
                  <a:lnTo>
                    <a:pt x="28947" y="69770"/>
                  </a:lnTo>
                  <a:lnTo>
                    <a:pt x="23300" y="70482"/>
                  </a:lnTo>
                  <a:lnTo>
                    <a:pt x="20405" y="70482"/>
                  </a:lnTo>
                  <a:lnTo>
                    <a:pt x="20927" y="69058"/>
                  </a:lnTo>
                  <a:lnTo>
                    <a:pt x="21449" y="67017"/>
                  </a:lnTo>
                  <a:lnTo>
                    <a:pt x="21449" y="65403"/>
                  </a:lnTo>
                  <a:lnTo>
                    <a:pt x="19551" y="64217"/>
                  </a:lnTo>
                  <a:lnTo>
                    <a:pt x="19077" y="62366"/>
                  </a:lnTo>
                  <a:lnTo>
                    <a:pt x="20026" y="60467"/>
                  </a:lnTo>
                  <a:lnTo>
                    <a:pt x="22351" y="59518"/>
                  </a:lnTo>
                  <a:lnTo>
                    <a:pt x="23015" y="57050"/>
                  </a:lnTo>
                  <a:lnTo>
                    <a:pt x="24581" y="54772"/>
                  </a:lnTo>
                  <a:lnTo>
                    <a:pt x="26812" y="52209"/>
                  </a:lnTo>
                  <a:lnTo>
                    <a:pt x="29232" y="49883"/>
                  </a:lnTo>
                  <a:lnTo>
                    <a:pt x="31035" y="47984"/>
                  </a:lnTo>
                  <a:lnTo>
                    <a:pt x="32838" y="46086"/>
                  </a:lnTo>
                  <a:lnTo>
                    <a:pt x="34784" y="44045"/>
                  </a:lnTo>
                  <a:lnTo>
                    <a:pt x="36208" y="42906"/>
                  </a:lnTo>
                  <a:lnTo>
                    <a:pt x="38391" y="42289"/>
                  </a:lnTo>
                  <a:lnTo>
                    <a:pt x="38960" y="40485"/>
                  </a:lnTo>
                  <a:lnTo>
                    <a:pt x="40289" y="39726"/>
                  </a:lnTo>
                  <a:lnTo>
                    <a:pt x="42187" y="37685"/>
                  </a:lnTo>
                  <a:lnTo>
                    <a:pt x="44417" y="35359"/>
                  </a:lnTo>
                  <a:lnTo>
                    <a:pt x="46553" y="32891"/>
                  </a:lnTo>
                  <a:lnTo>
                    <a:pt x="48831" y="29901"/>
                  </a:lnTo>
                  <a:lnTo>
                    <a:pt x="50539" y="27291"/>
                  </a:lnTo>
                  <a:lnTo>
                    <a:pt x="54098" y="23352"/>
                  </a:lnTo>
                  <a:lnTo>
                    <a:pt x="56566" y="21595"/>
                  </a:lnTo>
                  <a:lnTo>
                    <a:pt x="57989" y="20124"/>
                  </a:lnTo>
                  <a:lnTo>
                    <a:pt x="59271" y="18178"/>
                  </a:lnTo>
                  <a:lnTo>
                    <a:pt x="60267" y="16564"/>
                  </a:lnTo>
                  <a:lnTo>
                    <a:pt x="62545" y="14998"/>
                  </a:lnTo>
                  <a:lnTo>
                    <a:pt x="65772" y="13906"/>
                  </a:lnTo>
                  <a:lnTo>
                    <a:pt x="68904" y="12672"/>
                  </a:lnTo>
                  <a:lnTo>
                    <a:pt x="69236" y="13622"/>
                  </a:lnTo>
                  <a:lnTo>
                    <a:pt x="70849" y="14001"/>
                  </a:lnTo>
                  <a:lnTo>
                    <a:pt x="71656" y="15425"/>
                  </a:lnTo>
                  <a:lnTo>
                    <a:pt x="73032" y="16090"/>
                  </a:lnTo>
                  <a:lnTo>
                    <a:pt x="73317" y="17276"/>
                  </a:lnTo>
                  <a:lnTo>
                    <a:pt x="74171" y="20172"/>
                  </a:lnTo>
                  <a:lnTo>
                    <a:pt x="76259" y="19887"/>
                  </a:lnTo>
                  <a:lnTo>
                    <a:pt x="76259" y="21500"/>
                  </a:lnTo>
                  <a:lnTo>
                    <a:pt x="77541" y="22402"/>
                  </a:lnTo>
                  <a:lnTo>
                    <a:pt x="81669" y="21833"/>
                  </a:lnTo>
                  <a:lnTo>
                    <a:pt x="81337" y="19839"/>
                  </a:lnTo>
                  <a:lnTo>
                    <a:pt x="78063" y="19127"/>
                  </a:lnTo>
                  <a:lnTo>
                    <a:pt x="76592" y="17751"/>
                  </a:lnTo>
                  <a:lnTo>
                    <a:pt x="77825" y="16517"/>
                  </a:lnTo>
                  <a:lnTo>
                    <a:pt x="77825" y="16517"/>
                  </a:lnTo>
                  <a:lnTo>
                    <a:pt x="81527" y="11771"/>
                  </a:lnTo>
                  <a:lnTo>
                    <a:pt x="81005" y="11771"/>
                  </a:lnTo>
                  <a:lnTo>
                    <a:pt x="79012" y="11771"/>
                  </a:lnTo>
                  <a:lnTo>
                    <a:pt x="77351" y="10347"/>
                  </a:lnTo>
                  <a:lnTo>
                    <a:pt x="76924" y="9398"/>
                  </a:lnTo>
                  <a:lnTo>
                    <a:pt x="76022" y="8448"/>
                  </a:lnTo>
                  <a:lnTo>
                    <a:pt x="78252" y="6123"/>
                  </a:lnTo>
                  <a:lnTo>
                    <a:pt x="80293" y="3987"/>
                  </a:lnTo>
                  <a:lnTo>
                    <a:pt x="81764" y="2753"/>
                  </a:lnTo>
                  <a:lnTo>
                    <a:pt x="84896" y="2326"/>
                  </a:lnTo>
                  <a:lnTo>
                    <a:pt x="88218" y="156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1" name="Google Shape;871;p3"/>
            <p:cNvSpPr/>
            <p:nvPr/>
          </p:nvSpPr>
          <p:spPr>
            <a:xfrm>
              <a:off x="2048340" y="-368423"/>
              <a:ext cx="60836" cy="39726"/>
            </a:xfrm>
            <a:custGeom>
              <a:avLst/>
              <a:gdLst/>
              <a:ahLst/>
              <a:cxnLst/>
              <a:rect l="l" t="t" r="r" b="b"/>
              <a:pathLst>
                <a:path w="60836" h="39726" extrusionOk="0">
                  <a:moveTo>
                    <a:pt x="28425" y="31657"/>
                  </a:moveTo>
                  <a:lnTo>
                    <a:pt x="26575" y="33081"/>
                  </a:lnTo>
                  <a:lnTo>
                    <a:pt x="22683" y="35265"/>
                  </a:lnTo>
                  <a:lnTo>
                    <a:pt x="18840" y="36594"/>
                  </a:lnTo>
                  <a:lnTo>
                    <a:pt x="15802" y="37922"/>
                  </a:lnTo>
                  <a:lnTo>
                    <a:pt x="13477" y="37922"/>
                  </a:lnTo>
                  <a:lnTo>
                    <a:pt x="12386" y="38967"/>
                  </a:lnTo>
                  <a:lnTo>
                    <a:pt x="10440" y="39726"/>
                  </a:lnTo>
                  <a:lnTo>
                    <a:pt x="9871" y="37970"/>
                  </a:lnTo>
                  <a:lnTo>
                    <a:pt x="8827" y="35075"/>
                  </a:lnTo>
                  <a:lnTo>
                    <a:pt x="8210" y="33081"/>
                  </a:lnTo>
                  <a:lnTo>
                    <a:pt x="9871" y="30708"/>
                  </a:lnTo>
                  <a:lnTo>
                    <a:pt x="9871" y="29000"/>
                  </a:lnTo>
                  <a:lnTo>
                    <a:pt x="10345" y="26152"/>
                  </a:lnTo>
                  <a:lnTo>
                    <a:pt x="9064" y="24680"/>
                  </a:lnTo>
                  <a:lnTo>
                    <a:pt x="9064" y="21928"/>
                  </a:lnTo>
                  <a:lnTo>
                    <a:pt x="9491" y="20266"/>
                  </a:lnTo>
                  <a:lnTo>
                    <a:pt x="8210" y="18985"/>
                  </a:lnTo>
                  <a:lnTo>
                    <a:pt x="7261" y="17086"/>
                  </a:lnTo>
                  <a:lnTo>
                    <a:pt x="7261" y="14761"/>
                  </a:lnTo>
                  <a:lnTo>
                    <a:pt x="5125" y="14001"/>
                  </a:lnTo>
                  <a:lnTo>
                    <a:pt x="4508" y="12340"/>
                  </a:lnTo>
                  <a:lnTo>
                    <a:pt x="997" y="11533"/>
                  </a:lnTo>
                  <a:lnTo>
                    <a:pt x="0" y="10632"/>
                  </a:lnTo>
                  <a:lnTo>
                    <a:pt x="3322" y="8448"/>
                  </a:lnTo>
                  <a:lnTo>
                    <a:pt x="11389" y="5173"/>
                  </a:lnTo>
                  <a:lnTo>
                    <a:pt x="16135" y="2848"/>
                  </a:lnTo>
                  <a:lnTo>
                    <a:pt x="20548" y="949"/>
                  </a:lnTo>
                  <a:lnTo>
                    <a:pt x="26385" y="0"/>
                  </a:lnTo>
                  <a:lnTo>
                    <a:pt x="31842" y="664"/>
                  </a:lnTo>
                  <a:lnTo>
                    <a:pt x="37015" y="664"/>
                  </a:lnTo>
                  <a:lnTo>
                    <a:pt x="40384" y="1424"/>
                  </a:lnTo>
                  <a:lnTo>
                    <a:pt x="45129" y="1044"/>
                  </a:lnTo>
                  <a:lnTo>
                    <a:pt x="49875" y="1044"/>
                  </a:lnTo>
                  <a:lnTo>
                    <a:pt x="53671" y="1946"/>
                  </a:lnTo>
                  <a:lnTo>
                    <a:pt x="56186" y="3560"/>
                  </a:lnTo>
                  <a:lnTo>
                    <a:pt x="58844" y="5173"/>
                  </a:lnTo>
                  <a:lnTo>
                    <a:pt x="58132" y="8448"/>
                  </a:lnTo>
                  <a:lnTo>
                    <a:pt x="60837" y="8923"/>
                  </a:lnTo>
                  <a:lnTo>
                    <a:pt x="60315" y="11154"/>
                  </a:lnTo>
                  <a:lnTo>
                    <a:pt x="57610" y="12720"/>
                  </a:lnTo>
                  <a:lnTo>
                    <a:pt x="54193" y="15615"/>
                  </a:lnTo>
                  <a:lnTo>
                    <a:pt x="49068" y="19507"/>
                  </a:lnTo>
                  <a:lnTo>
                    <a:pt x="42235" y="23921"/>
                  </a:lnTo>
                  <a:lnTo>
                    <a:pt x="34357" y="27338"/>
                  </a:lnTo>
                  <a:lnTo>
                    <a:pt x="30276" y="297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2" name="Google Shape;872;p3"/>
            <p:cNvSpPr/>
            <p:nvPr/>
          </p:nvSpPr>
          <p:spPr>
            <a:xfrm>
              <a:off x="2357269" y="-543560"/>
              <a:ext cx="29896" cy="9302"/>
            </a:xfrm>
            <a:custGeom>
              <a:avLst/>
              <a:gdLst/>
              <a:ahLst/>
              <a:cxnLst/>
              <a:rect l="l" t="t" r="r" b="b"/>
              <a:pathLst>
                <a:path w="29896" h="9302" extrusionOk="0">
                  <a:moveTo>
                    <a:pt x="15660" y="664"/>
                  </a:moveTo>
                  <a:lnTo>
                    <a:pt x="15945" y="664"/>
                  </a:lnTo>
                  <a:lnTo>
                    <a:pt x="18128" y="664"/>
                  </a:lnTo>
                  <a:lnTo>
                    <a:pt x="21212" y="332"/>
                  </a:lnTo>
                  <a:lnTo>
                    <a:pt x="29896" y="6787"/>
                  </a:lnTo>
                  <a:lnTo>
                    <a:pt x="29896" y="9113"/>
                  </a:lnTo>
                  <a:lnTo>
                    <a:pt x="26290" y="9113"/>
                  </a:lnTo>
                  <a:lnTo>
                    <a:pt x="22398" y="8258"/>
                  </a:lnTo>
                  <a:lnTo>
                    <a:pt x="16799" y="8258"/>
                  </a:lnTo>
                  <a:lnTo>
                    <a:pt x="11816" y="9303"/>
                  </a:lnTo>
                  <a:lnTo>
                    <a:pt x="8257" y="9303"/>
                  </a:lnTo>
                  <a:lnTo>
                    <a:pt x="3512" y="8686"/>
                  </a:lnTo>
                  <a:lnTo>
                    <a:pt x="1234" y="6597"/>
                  </a:lnTo>
                  <a:lnTo>
                    <a:pt x="0" y="4177"/>
                  </a:lnTo>
                  <a:lnTo>
                    <a:pt x="0" y="3085"/>
                  </a:lnTo>
                  <a:lnTo>
                    <a:pt x="1234" y="1044"/>
                  </a:lnTo>
                  <a:lnTo>
                    <a:pt x="5647" y="522"/>
                  </a:lnTo>
                  <a:lnTo>
                    <a:pt x="10393" y="0"/>
                  </a:lnTo>
                  <a:lnTo>
                    <a:pt x="13477" y="2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3" name="Google Shape;873;p3"/>
            <p:cNvSpPr/>
            <p:nvPr/>
          </p:nvSpPr>
          <p:spPr>
            <a:xfrm>
              <a:off x="2271281" y="-544177"/>
              <a:ext cx="23774" cy="30660"/>
            </a:xfrm>
            <a:custGeom>
              <a:avLst/>
              <a:gdLst/>
              <a:ahLst/>
              <a:cxnLst/>
              <a:rect l="l" t="t" r="r" b="b"/>
              <a:pathLst>
                <a:path w="23774" h="30660" extrusionOk="0">
                  <a:moveTo>
                    <a:pt x="22683" y="10062"/>
                  </a:moveTo>
                  <a:lnTo>
                    <a:pt x="22683" y="10964"/>
                  </a:lnTo>
                  <a:lnTo>
                    <a:pt x="21781" y="12672"/>
                  </a:lnTo>
                  <a:lnTo>
                    <a:pt x="18080" y="14951"/>
                  </a:lnTo>
                  <a:lnTo>
                    <a:pt x="17605" y="15900"/>
                  </a:lnTo>
                  <a:lnTo>
                    <a:pt x="17985" y="16469"/>
                  </a:lnTo>
                  <a:lnTo>
                    <a:pt x="20405" y="16802"/>
                  </a:lnTo>
                  <a:lnTo>
                    <a:pt x="22066" y="17371"/>
                  </a:lnTo>
                  <a:lnTo>
                    <a:pt x="20880" y="18368"/>
                  </a:lnTo>
                  <a:lnTo>
                    <a:pt x="21402" y="19744"/>
                  </a:lnTo>
                  <a:lnTo>
                    <a:pt x="22066" y="21026"/>
                  </a:lnTo>
                  <a:lnTo>
                    <a:pt x="23490" y="21026"/>
                  </a:lnTo>
                  <a:lnTo>
                    <a:pt x="23775" y="21738"/>
                  </a:lnTo>
                  <a:lnTo>
                    <a:pt x="20310" y="23209"/>
                  </a:lnTo>
                  <a:lnTo>
                    <a:pt x="16988" y="23209"/>
                  </a:lnTo>
                  <a:lnTo>
                    <a:pt x="19219" y="23874"/>
                  </a:lnTo>
                  <a:lnTo>
                    <a:pt x="21259" y="25250"/>
                  </a:lnTo>
                  <a:lnTo>
                    <a:pt x="20358" y="26389"/>
                  </a:lnTo>
                  <a:lnTo>
                    <a:pt x="19314" y="27291"/>
                  </a:lnTo>
                  <a:lnTo>
                    <a:pt x="15090" y="28952"/>
                  </a:lnTo>
                  <a:lnTo>
                    <a:pt x="11958" y="29284"/>
                  </a:lnTo>
                  <a:lnTo>
                    <a:pt x="8447" y="30661"/>
                  </a:lnTo>
                  <a:lnTo>
                    <a:pt x="5552" y="29094"/>
                  </a:lnTo>
                  <a:lnTo>
                    <a:pt x="4034" y="27054"/>
                  </a:lnTo>
                  <a:lnTo>
                    <a:pt x="0" y="27054"/>
                  </a:lnTo>
                  <a:lnTo>
                    <a:pt x="1946" y="24680"/>
                  </a:lnTo>
                  <a:lnTo>
                    <a:pt x="1946" y="23209"/>
                  </a:lnTo>
                  <a:lnTo>
                    <a:pt x="2230" y="21121"/>
                  </a:lnTo>
                  <a:lnTo>
                    <a:pt x="3701" y="17656"/>
                  </a:lnTo>
                  <a:lnTo>
                    <a:pt x="3274" y="16944"/>
                  </a:lnTo>
                  <a:lnTo>
                    <a:pt x="4223" y="14476"/>
                  </a:lnTo>
                  <a:lnTo>
                    <a:pt x="5172" y="12245"/>
                  </a:lnTo>
                  <a:lnTo>
                    <a:pt x="6928" y="11249"/>
                  </a:lnTo>
                  <a:lnTo>
                    <a:pt x="7403" y="9967"/>
                  </a:lnTo>
                  <a:lnTo>
                    <a:pt x="8399" y="8069"/>
                  </a:lnTo>
                  <a:lnTo>
                    <a:pt x="9396" y="6455"/>
                  </a:lnTo>
                  <a:lnTo>
                    <a:pt x="10819" y="4367"/>
                  </a:lnTo>
                  <a:lnTo>
                    <a:pt x="11152" y="2278"/>
                  </a:lnTo>
                  <a:lnTo>
                    <a:pt x="10582" y="1329"/>
                  </a:lnTo>
                  <a:lnTo>
                    <a:pt x="13002" y="0"/>
                  </a:lnTo>
                  <a:lnTo>
                    <a:pt x="13619" y="902"/>
                  </a:lnTo>
                  <a:lnTo>
                    <a:pt x="16229" y="1376"/>
                  </a:lnTo>
                  <a:lnTo>
                    <a:pt x="19788" y="1756"/>
                  </a:lnTo>
                  <a:lnTo>
                    <a:pt x="21307" y="3655"/>
                  </a:lnTo>
                  <a:lnTo>
                    <a:pt x="20927" y="5601"/>
                  </a:lnTo>
                  <a:lnTo>
                    <a:pt x="22683" y="6977"/>
                  </a:lnTo>
                  <a:lnTo>
                    <a:pt x="22683" y="8116"/>
                  </a:lnTo>
                  <a:lnTo>
                    <a:pt x="21497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4" name="Google Shape;874;p3"/>
            <p:cNvSpPr/>
            <p:nvPr/>
          </p:nvSpPr>
          <p:spPr>
            <a:xfrm>
              <a:off x="2247222" y="-494057"/>
              <a:ext cx="29848" cy="16706"/>
            </a:xfrm>
            <a:custGeom>
              <a:avLst/>
              <a:gdLst/>
              <a:ahLst/>
              <a:cxnLst/>
              <a:rect l="l" t="t" r="r" b="b"/>
              <a:pathLst>
                <a:path w="29848" h="16706" extrusionOk="0">
                  <a:moveTo>
                    <a:pt x="19599" y="3797"/>
                  </a:moveTo>
                  <a:lnTo>
                    <a:pt x="19599" y="4129"/>
                  </a:lnTo>
                  <a:lnTo>
                    <a:pt x="20880" y="4129"/>
                  </a:lnTo>
                  <a:lnTo>
                    <a:pt x="23348" y="2848"/>
                  </a:lnTo>
                  <a:lnTo>
                    <a:pt x="23822" y="4367"/>
                  </a:lnTo>
                  <a:lnTo>
                    <a:pt x="26195" y="5885"/>
                  </a:lnTo>
                  <a:lnTo>
                    <a:pt x="24676" y="8021"/>
                  </a:lnTo>
                  <a:lnTo>
                    <a:pt x="28568" y="9587"/>
                  </a:lnTo>
                  <a:lnTo>
                    <a:pt x="28947" y="10584"/>
                  </a:lnTo>
                  <a:lnTo>
                    <a:pt x="29849" y="11913"/>
                  </a:lnTo>
                  <a:lnTo>
                    <a:pt x="29849" y="13812"/>
                  </a:lnTo>
                  <a:lnTo>
                    <a:pt x="27381" y="15093"/>
                  </a:lnTo>
                  <a:lnTo>
                    <a:pt x="24629" y="15995"/>
                  </a:lnTo>
                  <a:lnTo>
                    <a:pt x="21592" y="15995"/>
                  </a:lnTo>
                  <a:lnTo>
                    <a:pt x="18128" y="16375"/>
                  </a:lnTo>
                  <a:lnTo>
                    <a:pt x="13002" y="16707"/>
                  </a:lnTo>
                  <a:lnTo>
                    <a:pt x="9776" y="16137"/>
                  </a:lnTo>
                  <a:lnTo>
                    <a:pt x="7593" y="15710"/>
                  </a:lnTo>
                  <a:lnTo>
                    <a:pt x="3179" y="15710"/>
                  </a:lnTo>
                  <a:lnTo>
                    <a:pt x="0" y="14856"/>
                  </a:lnTo>
                  <a:lnTo>
                    <a:pt x="1376" y="14191"/>
                  </a:lnTo>
                  <a:lnTo>
                    <a:pt x="5362" y="14191"/>
                  </a:lnTo>
                  <a:lnTo>
                    <a:pt x="5362" y="13812"/>
                  </a:lnTo>
                  <a:lnTo>
                    <a:pt x="3417" y="12862"/>
                  </a:lnTo>
                  <a:lnTo>
                    <a:pt x="1756" y="11866"/>
                  </a:lnTo>
                  <a:lnTo>
                    <a:pt x="474" y="10489"/>
                  </a:lnTo>
                  <a:lnTo>
                    <a:pt x="2895" y="9492"/>
                  </a:lnTo>
                  <a:lnTo>
                    <a:pt x="6169" y="7167"/>
                  </a:lnTo>
                  <a:lnTo>
                    <a:pt x="7545" y="5933"/>
                  </a:lnTo>
                  <a:lnTo>
                    <a:pt x="3749" y="7167"/>
                  </a:lnTo>
                  <a:lnTo>
                    <a:pt x="3037" y="6692"/>
                  </a:lnTo>
                  <a:lnTo>
                    <a:pt x="4650" y="5268"/>
                  </a:lnTo>
                  <a:lnTo>
                    <a:pt x="3796" y="5268"/>
                  </a:lnTo>
                  <a:lnTo>
                    <a:pt x="3037" y="4414"/>
                  </a:lnTo>
                  <a:lnTo>
                    <a:pt x="4555" y="3085"/>
                  </a:lnTo>
                  <a:lnTo>
                    <a:pt x="7403" y="2088"/>
                  </a:lnTo>
                  <a:lnTo>
                    <a:pt x="9776" y="1519"/>
                  </a:lnTo>
                  <a:lnTo>
                    <a:pt x="14521" y="570"/>
                  </a:lnTo>
                  <a:lnTo>
                    <a:pt x="18792" y="0"/>
                  </a:lnTo>
                  <a:lnTo>
                    <a:pt x="23205" y="522"/>
                  </a:lnTo>
                  <a:lnTo>
                    <a:pt x="22209" y="2326"/>
                  </a:lnTo>
                  <a:lnTo>
                    <a:pt x="20643" y="2990"/>
                  </a:lnTo>
                  <a:lnTo>
                    <a:pt x="20310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5" name="Google Shape;875;p3"/>
            <p:cNvSpPr/>
            <p:nvPr/>
          </p:nvSpPr>
          <p:spPr>
            <a:xfrm>
              <a:off x="2314654" y="-491588"/>
              <a:ext cx="30370" cy="7878"/>
            </a:xfrm>
            <a:custGeom>
              <a:avLst/>
              <a:gdLst/>
              <a:ahLst/>
              <a:cxnLst/>
              <a:rect l="l" t="t" r="r" b="b"/>
              <a:pathLst>
                <a:path w="30370" h="7878" extrusionOk="0">
                  <a:moveTo>
                    <a:pt x="21592" y="475"/>
                  </a:moveTo>
                  <a:lnTo>
                    <a:pt x="23300" y="475"/>
                  </a:lnTo>
                  <a:lnTo>
                    <a:pt x="25009" y="475"/>
                  </a:lnTo>
                  <a:lnTo>
                    <a:pt x="28568" y="0"/>
                  </a:lnTo>
                  <a:lnTo>
                    <a:pt x="29137" y="1044"/>
                  </a:lnTo>
                  <a:lnTo>
                    <a:pt x="30371" y="2468"/>
                  </a:lnTo>
                  <a:lnTo>
                    <a:pt x="26432" y="3512"/>
                  </a:lnTo>
                  <a:lnTo>
                    <a:pt x="20311" y="5363"/>
                  </a:lnTo>
                  <a:lnTo>
                    <a:pt x="13667" y="6550"/>
                  </a:lnTo>
                  <a:lnTo>
                    <a:pt x="6833" y="7879"/>
                  </a:lnTo>
                  <a:lnTo>
                    <a:pt x="3227" y="7594"/>
                  </a:lnTo>
                  <a:lnTo>
                    <a:pt x="522" y="7167"/>
                  </a:lnTo>
                  <a:lnTo>
                    <a:pt x="0" y="6455"/>
                  </a:lnTo>
                  <a:lnTo>
                    <a:pt x="1756" y="5031"/>
                  </a:lnTo>
                  <a:lnTo>
                    <a:pt x="7688" y="4129"/>
                  </a:lnTo>
                  <a:lnTo>
                    <a:pt x="13050" y="2800"/>
                  </a:lnTo>
                  <a:lnTo>
                    <a:pt x="17795" y="1044"/>
                  </a:lnTo>
                  <a:lnTo>
                    <a:pt x="21165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6" name="Google Shape;876;p3"/>
            <p:cNvSpPr/>
            <p:nvPr/>
          </p:nvSpPr>
          <p:spPr>
            <a:xfrm>
              <a:off x="2233555" y="-477255"/>
              <a:ext cx="46078" cy="11580"/>
            </a:xfrm>
            <a:custGeom>
              <a:avLst/>
              <a:gdLst/>
              <a:ahLst/>
              <a:cxnLst/>
              <a:rect l="l" t="t" r="r" b="b"/>
              <a:pathLst>
                <a:path w="46078" h="11580" extrusionOk="0">
                  <a:moveTo>
                    <a:pt x="40289" y="902"/>
                  </a:moveTo>
                  <a:lnTo>
                    <a:pt x="40763" y="902"/>
                  </a:lnTo>
                  <a:lnTo>
                    <a:pt x="40763" y="902"/>
                  </a:lnTo>
                  <a:lnTo>
                    <a:pt x="42329" y="902"/>
                  </a:lnTo>
                  <a:lnTo>
                    <a:pt x="45699" y="1187"/>
                  </a:lnTo>
                  <a:lnTo>
                    <a:pt x="45177" y="3038"/>
                  </a:lnTo>
                  <a:lnTo>
                    <a:pt x="46078" y="4794"/>
                  </a:lnTo>
                  <a:lnTo>
                    <a:pt x="42282" y="7641"/>
                  </a:lnTo>
                  <a:lnTo>
                    <a:pt x="38865" y="9160"/>
                  </a:lnTo>
                  <a:lnTo>
                    <a:pt x="33645" y="10204"/>
                  </a:lnTo>
                  <a:lnTo>
                    <a:pt x="26764" y="11059"/>
                  </a:lnTo>
                  <a:lnTo>
                    <a:pt x="20975" y="11581"/>
                  </a:lnTo>
                  <a:lnTo>
                    <a:pt x="17036" y="11581"/>
                  </a:lnTo>
                  <a:lnTo>
                    <a:pt x="13192" y="11154"/>
                  </a:lnTo>
                  <a:lnTo>
                    <a:pt x="8067" y="11154"/>
                  </a:lnTo>
                  <a:lnTo>
                    <a:pt x="6786" y="10916"/>
                  </a:lnTo>
                  <a:lnTo>
                    <a:pt x="7925" y="9872"/>
                  </a:lnTo>
                  <a:lnTo>
                    <a:pt x="6738" y="9587"/>
                  </a:lnTo>
                  <a:lnTo>
                    <a:pt x="3559" y="10632"/>
                  </a:lnTo>
                  <a:lnTo>
                    <a:pt x="2847" y="8543"/>
                  </a:lnTo>
                  <a:lnTo>
                    <a:pt x="0" y="8211"/>
                  </a:lnTo>
                  <a:lnTo>
                    <a:pt x="807" y="6502"/>
                  </a:lnTo>
                  <a:lnTo>
                    <a:pt x="1756" y="4841"/>
                  </a:lnTo>
                  <a:lnTo>
                    <a:pt x="4318" y="3939"/>
                  </a:lnTo>
                  <a:lnTo>
                    <a:pt x="6738" y="2373"/>
                  </a:lnTo>
                  <a:lnTo>
                    <a:pt x="10250" y="2373"/>
                  </a:lnTo>
                  <a:lnTo>
                    <a:pt x="15518" y="2373"/>
                  </a:lnTo>
                  <a:lnTo>
                    <a:pt x="23015" y="1851"/>
                  </a:lnTo>
                  <a:lnTo>
                    <a:pt x="27761" y="1044"/>
                  </a:lnTo>
                  <a:lnTo>
                    <a:pt x="32221" y="1044"/>
                  </a:lnTo>
                  <a:lnTo>
                    <a:pt x="35876" y="664"/>
                  </a:lnTo>
                  <a:lnTo>
                    <a:pt x="3877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7" name="Google Shape;877;p3"/>
            <p:cNvSpPr/>
            <p:nvPr/>
          </p:nvSpPr>
          <p:spPr>
            <a:xfrm>
              <a:off x="2234362" y="-466101"/>
              <a:ext cx="41190" cy="6407"/>
            </a:xfrm>
            <a:custGeom>
              <a:avLst/>
              <a:gdLst/>
              <a:ahLst/>
              <a:cxnLst/>
              <a:rect l="l" t="t" r="r" b="b"/>
              <a:pathLst>
                <a:path w="41190" h="6407" extrusionOk="0">
                  <a:moveTo>
                    <a:pt x="26764" y="854"/>
                  </a:moveTo>
                  <a:lnTo>
                    <a:pt x="29802" y="854"/>
                  </a:lnTo>
                  <a:lnTo>
                    <a:pt x="34025" y="0"/>
                  </a:lnTo>
                  <a:lnTo>
                    <a:pt x="36445" y="0"/>
                  </a:lnTo>
                  <a:lnTo>
                    <a:pt x="38960" y="902"/>
                  </a:lnTo>
                  <a:lnTo>
                    <a:pt x="41190" y="1661"/>
                  </a:lnTo>
                  <a:lnTo>
                    <a:pt x="38343" y="3655"/>
                  </a:lnTo>
                  <a:lnTo>
                    <a:pt x="34072" y="4746"/>
                  </a:lnTo>
                  <a:lnTo>
                    <a:pt x="29327" y="5268"/>
                  </a:lnTo>
                  <a:lnTo>
                    <a:pt x="22493" y="5695"/>
                  </a:lnTo>
                  <a:lnTo>
                    <a:pt x="15850" y="6407"/>
                  </a:lnTo>
                  <a:lnTo>
                    <a:pt x="9966" y="6407"/>
                  </a:lnTo>
                  <a:lnTo>
                    <a:pt x="4888" y="6407"/>
                  </a:lnTo>
                  <a:lnTo>
                    <a:pt x="1044" y="6407"/>
                  </a:lnTo>
                  <a:lnTo>
                    <a:pt x="0" y="6170"/>
                  </a:lnTo>
                  <a:lnTo>
                    <a:pt x="1234" y="5031"/>
                  </a:lnTo>
                  <a:lnTo>
                    <a:pt x="2563" y="4034"/>
                  </a:lnTo>
                  <a:lnTo>
                    <a:pt x="7308" y="3417"/>
                  </a:lnTo>
                  <a:lnTo>
                    <a:pt x="12528" y="2610"/>
                  </a:lnTo>
                  <a:lnTo>
                    <a:pt x="18317" y="1756"/>
                  </a:lnTo>
                  <a:lnTo>
                    <a:pt x="2273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8" name="Google Shape;878;p3"/>
            <p:cNvSpPr/>
            <p:nvPr/>
          </p:nvSpPr>
          <p:spPr>
            <a:xfrm>
              <a:off x="2238775" y="-460975"/>
              <a:ext cx="36634" cy="10014"/>
            </a:xfrm>
            <a:custGeom>
              <a:avLst/>
              <a:gdLst/>
              <a:ahLst/>
              <a:cxnLst/>
              <a:rect l="l" t="t" r="r" b="b"/>
              <a:pathLst>
                <a:path w="36634" h="10014" extrusionOk="0">
                  <a:moveTo>
                    <a:pt x="14759" y="2373"/>
                  </a:moveTo>
                  <a:lnTo>
                    <a:pt x="16799" y="1899"/>
                  </a:lnTo>
                  <a:lnTo>
                    <a:pt x="18175" y="1424"/>
                  </a:lnTo>
                  <a:lnTo>
                    <a:pt x="20738" y="1092"/>
                  </a:lnTo>
                  <a:lnTo>
                    <a:pt x="24012" y="1092"/>
                  </a:lnTo>
                  <a:lnTo>
                    <a:pt x="28995" y="1092"/>
                  </a:lnTo>
                  <a:lnTo>
                    <a:pt x="32079" y="475"/>
                  </a:lnTo>
                  <a:lnTo>
                    <a:pt x="36255" y="0"/>
                  </a:lnTo>
                  <a:lnTo>
                    <a:pt x="36635" y="1044"/>
                  </a:lnTo>
                  <a:lnTo>
                    <a:pt x="36350" y="2943"/>
                  </a:lnTo>
                  <a:lnTo>
                    <a:pt x="32933" y="3702"/>
                  </a:lnTo>
                  <a:lnTo>
                    <a:pt x="27002" y="5316"/>
                  </a:lnTo>
                  <a:lnTo>
                    <a:pt x="22541" y="6977"/>
                  </a:lnTo>
                  <a:lnTo>
                    <a:pt x="19883" y="8211"/>
                  </a:lnTo>
                  <a:lnTo>
                    <a:pt x="16894" y="9777"/>
                  </a:lnTo>
                  <a:lnTo>
                    <a:pt x="15138" y="9160"/>
                  </a:lnTo>
                  <a:lnTo>
                    <a:pt x="12955" y="8781"/>
                  </a:lnTo>
                  <a:lnTo>
                    <a:pt x="8779" y="9540"/>
                  </a:lnTo>
                  <a:lnTo>
                    <a:pt x="4983" y="10015"/>
                  </a:lnTo>
                  <a:lnTo>
                    <a:pt x="1186" y="9492"/>
                  </a:lnTo>
                  <a:lnTo>
                    <a:pt x="0" y="8353"/>
                  </a:lnTo>
                  <a:lnTo>
                    <a:pt x="2088" y="7072"/>
                  </a:lnTo>
                  <a:lnTo>
                    <a:pt x="6833" y="5553"/>
                  </a:lnTo>
                  <a:lnTo>
                    <a:pt x="9728" y="4082"/>
                  </a:lnTo>
                  <a:lnTo>
                    <a:pt x="12671" y="29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79" name="Google Shape;879;p3"/>
            <p:cNvSpPr/>
            <p:nvPr/>
          </p:nvSpPr>
          <p:spPr>
            <a:xfrm>
              <a:off x="2176705" y="-440329"/>
              <a:ext cx="33787" cy="17513"/>
            </a:xfrm>
            <a:custGeom>
              <a:avLst/>
              <a:gdLst/>
              <a:ahLst/>
              <a:cxnLst/>
              <a:rect l="l" t="t" r="r" b="b"/>
              <a:pathLst>
                <a:path w="33787" h="17513" extrusionOk="0">
                  <a:moveTo>
                    <a:pt x="32079" y="617"/>
                  </a:moveTo>
                  <a:lnTo>
                    <a:pt x="33788" y="1661"/>
                  </a:lnTo>
                  <a:lnTo>
                    <a:pt x="33788" y="1661"/>
                  </a:lnTo>
                  <a:lnTo>
                    <a:pt x="33788" y="1661"/>
                  </a:lnTo>
                  <a:lnTo>
                    <a:pt x="32364" y="3465"/>
                  </a:lnTo>
                  <a:lnTo>
                    <a:pt x="32886" y="5078"/>
                  </a:lnTo>
                  <a:lnTo>
                    <a:pt x="31035" y="7974"/>
                  </a:lnTo>
                  <a:lnTo>
                    <a:pt x="29849" y="10015"/>
                  </a:lnTo>
                  <a:lnTo>
                    <a:pt x="28805" y="13100"/>
                  </a:lnTo>
                  <a:lnTo>
                    <a:pt x="22066" y="15900"/>
                  </a:lnTo>
                  <a:lnTo>
                    <a:pt x="16372" y="16897"/>
                  </a:lnTo>
                  <a:lnTo>
                    <a:pt x="10677" y="17514"/>
                  </a:lnTo>
                  <a:lnTo>
                    <a:pt x="5932" y="15900"/>
                  </a:lnTo>
                  <a:lnTo>
                    <a:pt x="1993" y="15093"/>
                  </a:lnTo>
                  <a:lnTo>
                    <a:pt x="0" y="12862"/>
                  </a:lnTo>
                  <a:lnTo>
                    <a:pt x="1661" y="10632"/>
                  </a:lnTo>
                  <a:lnTo>
                    <a:pt x="8115" y="7594"/>
                  </a:lnTo>
                  <a:lnTo>
                    <a:pt x="12196" y="5601"/>
                  </a:lnTo>
                  <a:lnTo>
                    <a:pt x="16609" y="2705"/>
                  </a:lnTo>
                  <a:lnTo>
                    <a:pt x="20548" y="332"/>
                  </a:lnTo>
                  <a:lnTo>
                    <a:pt x="24771" y="0"/>
                  </a:lnTo>
                  <a:lnTo>
                    <a:pt x="2951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0" name="Google Shape;880;p3"/>
            <p:cNvSpPr/>
            <p:nvPr/>
          </p:nvSpPr>
          <p:spPr>
            <a:xfrm>
              <a:off x="1896913" y="-494531"/>
              <a:ext cx="62687" cy="24015"/>
            </a:xfrm>
            <a:custGeom>
              <a:avLst/>
              <a:gdLst/>
              <a:ahLst/>
              <a:cxnLst/>
              <a:rect l="l" t="t" r="r" b="b"/>
              <a:pathLst>
                <a:path w="62687" h="24015" extrusionOk="0">
                  <a:moveTo>
                    <a:pt x="47976" y="2373"/>
                  </a:moveTo>
                  <a:lnTo>
                    <a:pt x="46695" y="2943"/>
                  </a:lnTo>
                  <a:lnTo>
                    <a:pt x="49969" y="2563"/>
                  </a:lnTo>
                  <a:lnTo>
                    <a:pt x="54715" y="617"/>
                  </a:lnTo>
                  <a:lnTo>
                    <a:pt x="59840" y="0"/>
                  </a:lnTo>
                  <a:lnTo>
                    <a:pt x="62687" y="807"/>
                  </a:lnTo>
                  <a:lnTo>
                    <a:pt x="58796" y="3702"/>
                  </a:lnTo>
                  <a:lnTo>
                    <a:pt x="52674" y="6455"/>
                  </a:lnTo>
                  <a:lnTo>
                    <a:pt x="44133" y="10537"/>
                  </a:lnTo>
                  <a:lnTo>
                    <a:pt x="41902" y="11771"/>
                  </a:lnTo>
                  <a:lnTo>
                    <a:pt x="38059" y="13100"/>
                  </a:lnTo>
                  <a:lnTo>
                    <a:pt x="32127" y="16564"/>
                  </a:lnTo>
                  <a:lnTo>
                    <a:pt x="27381" y="18415"/>
                  </a:lnTo>
                  <a:lnTo>
                    <a:pt x="22636" y="20741"/>
                  </a:lnTo>
                  <a:lnTo>
                    <a:pt x="12481" y="24016"/>
                  </a:lnTo>
                  <a:lnTo>
                    <a:pt x="5979" y="24016"/>
                  </a:lnTo>
                  <a:lnTo>
                    <a:pt x="5979" y="21690"/>
                  </a:lnTo>
                  <a:lnTo>
                    <a:pt x="2942" y="20361"/>
                  </a:lnTo>
                  <a:lnTo>
                    <a:pt x="0" y="18463"/>
                  </a:lnTo>
                  <a:lnTo>
                    <a:pt x="664" y="15046"/>
                  </a:lnTo>
                  <a:lnTo>
                    <a:pt x="4318" y="13432"/>
                  </a:lnTo>
                  <a:lnTo>
                    <a:pt x="12813" y="11581"/>
                  </a:lnTo>
                  <a:lnTo>
                    <a:pt x="17558" y="9920"/>
                  </a:lnTo>
                  <a:lnTo>
                    <a:pt x="25056" y="7641"/>
                  </a:lnTo>
                  <a:lnTo>
                    <a:pt x="32933" y="5268"/>
                  </a:lnTo>
                  <a:lnTo>
                    <a:pt x="39862" y="4604"/>
                  </a:lnTo>
                  <a:lnTo>
                    <a:pt x="43753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1" name="Google Shape;881;p3"/>
            <p:cNvSpPr/>
            <p:nvPr/>
          </p:nvSpPr>
          <p:spPr>
            <a:xfrm>
              <a:off x="2054794" y="-521300"/>
              <a:ext cx="26811" cy="7688"/>
            </a:xfrm>
            <a:custGeom>
              <a:avLst/>
              <a:gdLst/>
              <a:ahLst/>
              <a:cxnLst/>
              <a:rect l="l" t="t" r="r" b="b"/>
              <a:pathLst>
                <a:path w="26811" h="7688" extrusionOk="0">
                  <a:moveTo>
                    <a:pt x="21164" y="0"/>
                  </a:moveTo>
                  <a:lnTo>
                    <a:pt x="22826" y="0"/>
                  </a:lnTo>
                  <a:lnTo>
                    <a:pt x="24534" y="522"/>
                  </a:lnTo>
                  <a:lnTo>
                    <a:pt x="25720" y="1614"/>
                  </a:lnTo>
                  <a:lnTo>
                    <a:pt x="25720" y="3180"/>
                  </a:lnTo>
                  <a:lnTo>
                    <a:pt x="26812" y="4509"/>
                  </a:lnTo>
                  <a:lnTo>
                    <a:pt x="25008" y="5790"/>
                  </a:lnTo>
                  <a:lnTo>
                    <a:pt x="21354" y="7689"/>
                  </a:lnTo>
                  <a:lnTo>
                    <a:pt x="18650" y="7689"/>
                  </a:lnTo>
                  <a:lnTo>
                    <a:pt x="15138" y="7689"/>
                  </a:lnTo>
                  <a:lnTo>
                    <a:pt x="11579" y="7689"/>
                  </a:lnTo>
                  <a:lnTo>
                    <a:pt x="9823" y="6835"/>
                  </a:lnTo>
                  <a:lnTo>
                    <a:pt x="6406" y="5980"/>
                  </a:lnTo>
                  <a:lnTo>
                    <a:pt x="3939" y="5980"/>
                  </a:lnTo>
                  <a:lnTo>
                    <a:pt x="996" y="5268"/>
                  </a:lnTo>
                  <a:lnTo>
                    <a:pt x="0" y="2183"/>
                  </a:lnTo>
                  <a:lnTo>
                    <a:pt x="3084" y="902"/>
                  </a:lnTo>
                  <a:lnTo>
                    <a:pt x="12575" y="522"/>
                  </a:lnTo>
                  <a:lnTo>
                    <a:pt x="17321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2" name="Google Shape;882;p3"/>
            <p:cNvSpPr/>
            <p:nvPr/>
          </p:nvSpPr>
          <p:spPr>
            <a:xfrm>
              <a:off x="2110600" y="-570613"/>
              <a:ext cx="22968" cy="14903"/>
            </a:xfrm>
            <a:custGeom>
              <a:avLst/>
              <a:gdLst/>
              <a:ahLst/>
              <a:cxnLst/>
              <a:rect l="l" t="t" r="r" b="b"/>
              <a:pathLst>
                <a:path w="22968" h="14903" extrusionOk="0">
                  <a:moveTo>
                    <a:pt x="3559" y="3275"/>
                  </a:moveTo>
                  <a:lnTo>
                    <a:pt x="4271" y="3275"/>
                  </a:lnTo>
                  <a:lnTo>
                    <a:pt x="5505" y="2943"/>
                  </a:lnTo>
                  <a:lnTo>
                    <a:pt x="6596" y="2943"/>
                  </a:lnTo>
                  <a:lnTo>
                    <a:pt x="7403" y="3797"/>
                  </a:lnTo>
                  <a:lnTo>
                    <a:pt x="9254" y="2183"/>
                  </a:lnTo>
                  <a:lnTo>
                    <a:pt x="12243" y="1044"/>
                  </a:lnTo>
                  <a:lnTo>
                    <a:pt x="16989" y="237"/>
                  </a:lnTo>
                  <a:lnTo>
                    <a:pt x="19789" y="0"/>
                  </a:lnTo>
                  <a:lnTo>
                    <a:pt x="19789" y="997"/>
                  </a:lnTo>
                  <a:lnTo>
                    <a:pt x="18128" y="1946"/>
                  </a:lnTo>
                  <a:lnTo>
                    <a:pt x="17795" y="2705"/>
                  </a:lnTo>
                  <a:lnTo>
                    <a:pt x="17084" y="3750"/>
                  </a:lnTo>
                  <a:lnTo>
                    <a:pt x="19267" y="4794"/>
                  </a:lnTo>
                  <a:lnTo>
                    <a:pt x="19789" y="6170"/>
                  </a:lnTo>
                  <a:lnTo>
                    <a:pt x="20073" y="7404"/>
                  </a:lnTo>
                  <a:lnTo>
                    <a:pt x="22019" y="8353"/>
                  </a:lnTo>
                  <a:lnTo>
                    <a:pt x="22968" y="9777"/>
                  </a:lnTo>
                  <a:lnTo>
                    <a:pt x="22304" y="10916"/>
                  </a:lnTo>
                  <a:lnTo>
                    <a:pt x="21734" y="12198"/>
                  </a:lnTo>
                  <a:lnTo>
                    <a:pt x="16989" y="13954"/>
                  </a:lnTo>
                  <a:lnTo>
                    <a:pt x="12243" y="14571"/>
                  </a:lnTo>
                  <a:lnTo>
                    <a:pt x="8447" y="14903"/>
                  </a:lnTo>
                  <a:lnTo>
                    <a:pt x="4745" y="14903"/>
                  </a:lnTo>
                  <a:lnTo>
                    <a:pt x="3797" y="13479"/>
                  </a:lnTo>
                  <a:lnTo>
                    <a:pt x="2563" y="11818"/>
                  </a:lnTo>
                  <a:lnTo>
                    <a:pt x="2563" y="9635"/>
                  </a:lnTo>
                  <a:lnTo>
                    <a:pt x="2563" y="7547"/>
                  </a:lnTo>
                  <a:lnTo>
                    <a:pt x="0" y="7547"/>
                  </a:lnTo>
                  <a:lnTo>
                    <a:pt x="617" y="6265"/>
                  </a:lnTo>
                  <a:lnTo>
                    <a:pt x="1851" y="4841"/>
                  </a:lnTo>
                  <a:lnTo>
                    <a:pt x="807" y="3560"/>
                  </a:lnTo>
                  <a:lnTo>
                    <a:pt x="807" y="3560"/>
                  </a:lnTo>
                  <a:lnTo>
                    <a:pt x="2515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3" name="Google Shape;883;p3"/>
            <p:cNvSpPr/>
            <p:nvPr/>
          </p:nvSpPr>
          <p:spPr>
            <a:xfrm>
              <a:off x="7800292" y="-472319"/>
              <a:ext cx="28995" cy="16944"/>
            </a:xfrm>
            <a:custGeom>
              <a:avLst/>
              <a:gdLst/>
              <a:ahLst/>
              <a:cxnLst/>
              <a:rect l="l" t="t" r="r" b="b"/>
              <a:pathLst>
                <a:path w="28995" h="16944" extrusionOk="0">
                  <a:moveTo>
                    <a:pt x="22066" y="5885"/>
                  </a:moveTo>
                  <a:lnTo>
                    <a:pt x="23775" y="7594"/>
                  </a:lnTo>
                  <a:lnTo>
                    <a:pt x="27429" y="7879"/>
                  </a:lnTo>
                  <a:lnTo>
                    <a:pt x="26812" y="8781"/>
                  </a:lnTo>
                  <a:lnTo>
                    <a:pt x="27429" y="10299"/>
                  </a:lnTo>
                  <a:lnTo>
                    <a:pt x="27761" y="11059"/>
                  </a:lnTo>
                  <a:lnTo>
                    <a:pt x="27334" y="11771"/>
                  </a:lnTo>
                  <a:lnTo>
                    <a:pt x="26195" y="12625"/>
                  </a:lnTo>
                  <a:lnTo>
                    <a:pt x="27714" y="14144"/>
                  </a:lnTo>
                  <a:lnTo>
                    <a:pt x="23965" y="14524"/>
                  </a:lnTo>
                  <a:lnTo>
                    <a:pt x="22541" y="15141"/>
                  </a:lnTo>
                  <a:lnTo>
                    <a:pt x="25389" y="16280"/>
                  </a:lnTo>
                  <a:lnTo>
                    <a:pt x="28995" y="16944"/>
                  </a:lnTo>
                  <a:lnTo>
                    <a:pt x="27666" y="16944"/>
                  </a:lnTo>
                  <a:lnTo>
                    <a:pt x="22256" y="16517"/>
                  </a:lnTo>
                  <a:lnTo>
                    <a:pt x="17511" y="15663"/>
                  </a:lnTo>
                  <a:lnTo>
                    <a:pt x="14047" y="13337"/>
                  </a:lnTo>
                  <a:lnTo>
                    <a:pt x="10488" y="11296"/>
                  </a:lnTo>
                  <a:lnTo>
                    <a:pt x="6691" y="9303"/>
                  </a:lnTo>
                  <a:lnTo>
                    <a:pt x="3085" y="7119"/>
                  </a:lnTo>
                  <a:lnTo>
                    <a:pt x="1281" y="5553"/>
                  </a:lnTo>
                  <a:lnTo>
                    <a:pt x="0" y="2421"/>
                  </a:lnTo>
                  <a:lnTo>
                    <a:pt x="2848" y="0"/>
                  </a:lnTo>
                  <a:lnTo>
                    <a:pt x="10915" y="807"/>
                  </a:lnTo>
                  <a:lnTo>
                    <a:pt x="17178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4" name="Google Shape;884;p3"/>
            <p:cNvSpPr/>
            <p:nvPr/>
          </p:nvSpPr>
          <p:spPr>
            <a:xfrm>
              <a:off x="7704861" y="-456419"/>
              <a:ext cx="37726" cy="12957"/>
            </a:xfrm>
            <a:custGeom>
              <a:avLst/>
              <a:gdLst/>
              <a:ahLst/>
              <a:cxnLst/>
              <a:rect l="l" t="t" r="r" b="b"/>
              <a:pathLst>
                <a:path w="37726" h="12957" extrusionOk="0">
                  <a:moveTo>
                    <a:pt x="22731" y="6123"/>
                  </a:moveTo>
                  <a:lnTo>
                    <a:pt x="23395" y="6597"/>
                  </a:lnTo>
                  <a:lnTo>
                    <a:pt x="25958" y="7452"/>
                  </a:lnTo>
                  <a:lnTo>
                    <a:pt x="29517" y="8021"/>
                  </a:lnTo>
                  <a:lnTo>
                    <a:pt x="34263" y="9872"/>
                  </a:lnTo>
                  <a:lnTo>
                    <a:pt x="37205" y="12435"/>
                  </a:lnTo>
                  <a:lnTo>
                    <a:pt x="37727" y="12957"/>
                  </a:lnTo>
                  <a:lnTo>
                    <a:pt x="34404" y="12957"/>
                  </a:lnTo>
                  <a:lnTo>
                    <a:pt x="27714" y="10157"/>
                  </a:lnTo>
                  <a:lnTo>
                    <a:pt x="19124" y="7879"/>
                  </a:lnTo>
                  <a:lnTo>
                    <a:pt x="13572" y="5411"/>
                  </a:lnTo>
                  <a:lnTo>
                    <a:pt x="6976" y="3702"/>
                  </a:lnTo>
                  <a:lnTo>
                    <a:pt x="3939" y="2943"/>
                  </a:lnTo>
                  <a:lnTo>
                    <a:pt x="0" y="0"/>
                  </a:lnTo>
                  <a:lnTo>
                    <a:pt x="2515" y="0"/>
                  </a:lnTo>
                  <a:lnTo>
                    <a:pt x="10630" y="3180"/>
                  </a:lnTo>
                  <a:lnTo>
                    <a:pt x="17368" y="5078"/>
                  </a:lnTo>
                  <a:lnTo>
                    <a:pt x="22541" y="65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5" name="Google Shape;885;p3"/>
            <p:cNvSpPr/>
            <p:nvPr/>
          </p:nvSpPr>
          <p:spPr>
            <a:xfrm>
              <a:off x="7889412" y="-352049"/>
              <a:ext cx="29516" cy="6882"/>
            </a:xfrm>
            <a:custGeom>
              <a:avLst/>
              <a:gdLst/>
              <a:ahLst/>
              <a:cxnLst/>
              <a:rect l="l" t="t" r="r" b="b"/>
              <a:pathLst>
                <a:path w="29516" h="6882" extrusionOk="0">
                  <a:moveTo>
                    <a:pt x="3654" y="475"/>
                  </a:moveTo>
                  <a:lnTo>
                    <a:pt x="3654" y="475"/>
                  </a:lnTo>
                  <a:lnTo>
                    <a:pt x="5030" y="854"/>
                  </a:lnTo>
                  <a:lnTo>
                    <a:pt x="9491" y="2041"/>
                  </a:lnTo>
                  <a:lnTo>
                    <a:pt x="11911" y="1804"/>
                  </a:lnTo>
                  <a:lnTo>
                    <a:pt x="11911" y="664"/>
                  </a:lnTo>
                  <a:lnTo>
                    <a:pt x="15138" y="332"/>
                  </a:lnTo>
                  <a:lnTo>
                    <a:pt x="20263" y="0"/>
                  </a:lnTo>
                  <a:lnTo>
                    <a:pt x="24344" y="0"/>
                  </a:lnTo>
                  <a:lnTo>
                    <a:pt x="28046" y="1376"/>
                  </a:lnTo>
                  <a:lnTo>
                    <a:pt x="28615" y="3987"/>
                  </a:lnTo>
                  <a:lnTo>
                    <a:pt x="29517" y="6075"/>
                  </a:lnTo>
                  <a:lnTo>
                    <a:pt x="24771" y="5648"/>
                  </a:lnTo>
                  <a:lnTo>
                    <a:pt x="23205" y="6882"/>
                  </a:lnTo>
                  <a:lnTo>
                    <a:pt x="19362" y="6882"/>
                  </a:lnTo>
                  <a:lnTo>
                    <a:pt x="14901" y="6313"/>
                  </a:lnTo>
                  <a:lnTo>
                    <a:pt x="7688" y="5553"/>
                  </a:lnTo>
                  <a:lnTo>
                    <a:pt x="2041" y="4889"/>
                  </a:lnTo>
                  <a:lnTo>
                    <a:pt x="0" y="3987"/>
                  </a:lnTo>
                  <a:lnTo>
                    <a:pt x="285" y="3370"/>
                  </a:lnTo>
                  <a:lnTo>
                    <a:pt x="2753" y="2943"/>
                  </a:lnTo>
                  <a:lnTo>
                    <a:pt x="2136" y="1709"/>
                  </a:lnTo>
                  <a:lnTo>
                    <a:pt x="2990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6" name="Google Shape;886;p3"/>
            <p:cNvSpPr/>
            <p:nvPr/>
          </p:nvSpPr>
          <p:spPr>
            <a:xfrm>
              <a:off x="7918644" y="-357460"/>
              <a:ext cx="24201" cy="15235"/>
            </a:xfrm>
            <a:custGeom>
              <a:avLst/>
              <a:gdLst/>
              <a:ahLst/>
              <a:cxnLst/>
              <a:rect l="l" t="t" r="r" b="b"/>
              <a:pathLst>
                <a:path w="24201" h="15235" extrusionOk="0">
                  <a:moveTo>
                    <a:pt x="807" y="6692"/>
                  </a:moveTo>
                  <a:lnTo>
                    <a:pt x="474" y="6170"/>
                  </a:lnTo>
                  <a:lnTo>
                    <a:pt x="1471" y="5078"/>
                  </a:lnTo>
                  <a:lnTo>
                    <a:pt x="2135" y="3939"/>
                  </a:lnTo>
                  <a:lnTo>
                    <a:pt x="4224" y="3655"/>
                  </a:lnTo>
                  <a:lnTo>
                    <a:pt x="8684" y="4794"/>
                  </a:lnTo>
                  <a:lnTo>
                    <a:pt x="7783" y="3180"/>
                  </a:lnTo>
                  <a:lnTo>
                    <a:pt x="4413" y="570"/>
                  </a:lnTo>
                  <a:lnTo>
                    <a:pt x="6264" y="0"/>
                  </a:lnTo>
                  <a:lnTo>
                    <a:pt x="11484" y="664"/>
                  </a:lnTo>
                  <a:lnTo>
                    <a:pt x="17036" y="2278"/>
                  </a:lnTo>
                  <a:lnTo>
                    <a:pt x="20548" y="4367"/>
                  </a:lnTo>
                  <a:lnTo>
                    <a:pt x="22066" y="5458"/>
                  </a:lnTo>
                  <a:lnTo>
                    <a:pt x="23585" y="6740"/>
                  </a:lnTo>
                  <a:lnTo>
                    <a:pt x="24202" y="7974"/>
                  </a:lnTo>
                  <a:lnTo>
                    <a:pt x="23917" y="9160"/>
                  </a:lnTo>
                  <a:lnTo>
                    <a:pt x="23917" y="10916"/>
                  </a:lnTo>
                  <a:lnTo>
                    <a:pt x="22920" y="13195"/>
                  </a:lnTo>
                  <a:lnTo>
                    <a:pt x="19504" y="13195"/>
                  </a:lnTo>
                  <a:lnTo>
                    <a:pt x="16941" y="13527"/>
                  </a:lnTo>
                  <a:lnTo>
                    <a:pt x="15755" y="14049"/>
                  </a:lnTo>
                  <a:lnTo>
                    <a:pt x="14046" y="15235"/>
                  </a:lnTo>
                  <a:lnTo>
                    <a:pt x="9728" y="14144"/>
                  </a:lnTo>
                  <a:lnTo>
                    <a:pt x="7545" y="14808"/>
                  </a:lnTo>
                  <a:lnTo>
                    <a:pt x="4460" y="12767"/>
                  </a:lnTo>
                  <a:lnTo>
                    <a:pt x="4888" y="10821"/>
                  </a:lnTo>
                  <a:lnTo>
                    <a:pt x="4224" y="9160"/>
                  </a:lnTo>
                  <a:lnTo>
                    <a:pt x="1661" y="7784"/>
                  </a:lnTo>
                  <a:lnTo>
                    <a:pt x="1234" y="7452"/>
                  </a:lnTo>
                  <a:lnTo>
                    <a:pt x="0" y="65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7" name="Google Shape;887;p3"/>
            <p:cNvSpPr/>
            <p:nvPr/>
          </p:nvSpPr>
          <p:spPr>
            <a:xfrm>
              <a:off x="7195913" y="-416455"/>
              <a:ext cx="43990" cy="18557"/>
            </a:xfrm>
            <a:custGeom>
              <a:avLst/>
              <a:gdLst/>
              <a:ahLst/>
              <a:cxnLst/>
              <a:rect l="l" t="t" r="r" b="b"/>
              <a:pathLst>
                <a:path w="43990" h="18557" extrusionOk="0">
                  <a:moveTo>
                    <a:pt x="24439" y="0"/>
                  </a:moveTo>
                  <a:lnTo>
                    <a:pt x="26907" y="759"/>
                  </a:lnTo>
                  <a:lnTo>
                    <a:pt x="29802" y="1851"/>
                  </a:lnTo>
                  <a:lnTo>
                    <a:pt x="33123" y="1519"/>
                  </a:lnTo>
                  <a:lnTo>
                    <a:pt x="35543" y="2658"/>
                  </a:lnTo>
                  <a:lnTo>
                    <a:pt x="37964" y="4699"/>
                  </a:lnTo>
                  <a:lnTo>
                    <a:pt x="41333" y="7974"/>
                  </a:lnTo>
                  <a:lnTo>
                    <a:pt x="42804" y="10584"/>
                  </a:lnTo>
                  <a:lnTo>
                    <a:pt x="43990" y="12720"/>
                  </a:lnTo>
                  <a:lnTo>
                    <a:pt x="42045" y="14286"/>
                  </a:lnTo>
                  <a:lnTo>
                    <a:pt x="41286" y="16517"/>
                  </a:lnTo>
                  <a:lnTo>
                    <a:pt x="40479" y="18558"/>
                  </a:lnTo>
                  <a:lnTo>
                    <a:pt x="35021" y="18083"/>
                  </a:lnTo>
                  <a:lnTo>
                    <a:pt x="30276" y="17656"/>
                  </a:lnTo>
                  <a:lnTo>
                    <a:pt x="26005" y="18036"/>
                  </a:lnTo>
                  <a:lnTo>
                    <a:pt x="17368" y="15235"/>
                  </a:lnTo>
                  <a:lnTo>
                    <a:pt x="12623" y="14666"/>
                  </a:lnTo>
                  <a:lnTo>
                    <a:pt x="7403" y="14239"/>
                  </a:lnTo>
                  <a:lnTo>
                    <a:pt x="1614" y="12103"/>
                  </a:lnTo>
                  <a:lnTo>
                    <a:pt x="617" y="10916"/>
                  </a:lnTo>
                  <a:lnTo>
                    <a:pt x="0" y="9065"/>
                  </a:lnTo>
                  <a:lnTo>
                    <a:pt x="4745" y="10204"/>
                  </a:lnTo>
                  <a:lnTo>
                    <a:pt x="7830" y="10204"/>
                  </a:lnTo>
                  <a:lnTo>
                    <a:pt x="8826" y="8733"/>
                  </a:lnTo>
                  <a:lnTo>
                    <a:pt x="8068" y="6550"/>
                  </a:lnTo>
                  <a:lnTo>
                    <a:pt x="5267" y="4651"/>
                  </a:lnTo>
                  <a:lnTo>
                    <a:pt x="1803" y="2705"/>
                  </a:lnTo>
                  <a:lnTo>
                    <a:pt x="1139" y="617"/>
                  </a:lnTo>
                  <a:lnTo>
                    <a:pt x="4414" y="1092"/>
                  </a:lnTo>
                  <a:lnTo>
                    <a:pt x="8732" y="1092"/>
                  </a:lnTo>
                  <a:lnTo>
                    <a:pt x="12766" y="1376"/>
                  </a:lnTo>
                  <a:lnTo>
                    <a:pt x="18697" y="1376"/>
                  </a:lnTo>
                  <a:lnTo>
                    <a:pt x="21259" y="1376"/>
                  </a:lnTo>
                  <a:lnTo>
                    <a:pt x="23585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8" name="Google Shape;888;p3"/>
            <p:cNvSpPr/>
            <p:nvPr/>
          </p:nvSpPr>
          <p:spPr>
            <a:xfrm>
              <a:off x="6900367" y="-564396"/>
              <a:ext cx="25529" cy="6454"/>
            </a:xfrm>
            <a:custGeom>
              <a:avLst/>
              <a:gdLst/>
              <a:ahLst/>
              <a:cxnLst/>
              <a:rect l="l" t="t" r="r" b="b"/>
              <a:pathLst>
                <a:path w="25529" h="6454" extrusionOk="0">
                  <a:moveTo>
                    <a:pt x="6501" y="997"/>
                  </a:moveTo>
                  <a:lnTo>
                    <a:pt x="7450" y="1471"/>
                  </a:lnTo>
                  <a:lnTo>
                    <a:pt x="9158" y="1471"/>
                  </a:lnTo>
                  <a:lnTo>
                    <a:pt x="12527" y="2231"/>
                  </a:lnTo>
                  <a:lnTo>
                    <a:pt x="14473" y="1376"/>
                  </a:lnTo>
                  <a:lnTo>
                    <a:pt x="15328" y="237"/>
                  </a:lnTo>
                  <a:lnTo>
                    <a:pt x="18365" y="0"/>
                  </a:lnTo>
                  <a:lnTo>
                    <a:pt x="20215" y="807"/>
                  </a:lnTo>
                  <a:lnTo>
                    <a:pt x="22873" y="807"/>
                  </a:lnTo>
                  <a:lnTo>
                    <a:pt x="25151" y="2136"/>
                  </a:lnTo>
                  <a:lnTo>
                    <a:pt x="24486" y="4509"/>
                  </a:lnTo>
                  <a:lnTo>
                    <a:pt x="25530" y="6455"/>
                  </a:lnTo>
                  <a:lnTo>
                    <a:pt x="22018" y="5601"/>
                  </a:lnTo>
                  <a:lnTo>
                    <a:pt x="17937" y="5838"/>
                  </a:lnTo>
                  <a:lnTo>
                    <a:pt x="11579" y="5268"/>
                  </a:lnTo>
                  <a:lnTo>
                    <a:pt x="8684" y="4936"/>
                  </a:lnTo>
                  <a:lnTo>
                    <a:pt x="3464" y="4556"/>
                  </a:lnTo>
                  <a:lnTo>
                    <a:pt x="0" y="4556"/>
                  </a:lnTo>
                  <a:lnTo>
                    <a:pt x="0" y="3512"/>
                  </a:lnTo>
                  <a:lnTo>
                    <a:pt x="3369" y="3512"/>
                  </a:lnTo>
                  <a:lnTo>
                    <a:pt x="3369" y="1804"/>
                  </a:lnTo>
                  <a:lnTo>
                    <a:pt x="5457" y="13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"/>
            <p:cNvSpPr/>
            <p:nvPr/>
          </p:nvSpPr>
          <p:spPr>
            <a:xfrm>
              <a:off x="6722697" y="-500986"/>
              <a:ext cx="20927" cy="13099"/>
            </a:xfrm>
            <a:custGeom>
              <a:avLst/>
              <a:gdLst/>
              <a:ahLst/>
              <a:cxnLst/>
              <a:rect l="l" t="t" r="r" b="b"/>
              <a:pathLst>
                <a:path w="20927" h="13099" extrusionOk="0">
                  <a:moveTo>
                    <a:pt x="19741" y="5885"/>
                  </a:moveTo>
                  <a:lnTo>
                    <a:pt x="20500" y="6597"/>
                  </a:lnTo>
                  <a:lnTo>
                    <a:pt x="19409" y="7831"/>
                  </a:lnTo>
                  <a:lnTo>
                    <a:pt x="18507" y="9445"/>
                  </a:lnTo>
                  <a:lnTo>
                    <a:pt x="18222" y="11059"/>
                  </a:lnTo>
                  <a:lnTo>
                    <a:pt x="15897" y="11676"/>
                  </a:lnTo>
                  <a:lnTo>
                    <a:pt x="14379" y="13100"/>
                  </a:lnTo>
                  <a:lnTo>
                    <a:pt x="12671" y="13100"/>
                  </a:lnTo>
                  <a:lnTo>
                    <a:pt x="11484" y="11961"/>
                  </a:lnTo>
                  <a:lnTo>
                    <a:pt x="13192" y="11723"/>
                  </a:lnTo>
                  <a:lnTo>
                    <a:pt x="14046" y="9872"/>
                  </a:lnTo>
                  <a:lnTo>
                    <a:pt x="12955" y="9065"/>
                  </a:lnTo>
                  <a:lnTo>
                    <a:pt x="11389" y="10394"/>
                  </a:lnTo>
                  <a:lnTo>
                    <a:pt x="8731" y="11391"/>
                  </a:lnTo>
                  <a:lnTo>
                    <a:pt x="5647" y="11391"/>
                  </a:lnTo>
                  <a:lnTo>
                    <a:pt x="2230" y="12435"/>
                  </a:lnTo>
                  <a:lnTo>
                    <a:pt x="0" y="11723"/>
                  </a:lnTo>
                  <a:lnTo>
                    <a:pt x="1851" y="10015"/>
                  </a:lnTo>
                  <a:lnTo>
                    <a:pt x="2800" y="7594"/>
                  </a:lnTo>
                  <a:lnTo>
                    <a:pt x="5647" y="7024"/>
                  </a:lnTo>
                  <a:lnTo>
                    <a:pt x="8684" y="4794"/>
                  </a:lnTo>
                  <a:lnTo>
                    <a:pt x="11057" y="3607"/>
                  </a:lnTo>
                  <a:lnTo>
                    <a:pt x="11721" y="2231"/>
                  </a:lnTo>
                  <a:lnTo>
                    <a:pt x="12860" y="0"/>
                  </a:lnTo>
                  <a:lnTo>
                    <a:pt x="15328" y="949"/>
                  </a:lnTo>
                  <a:lnTo>
                    <a:pt x="17795" y="2088"/>
                  </a:lnTo>
                  <a:lnTo>
                    <a:pt x="19646" y="3844"/>
                  </a:lnTo>
                  <a:lnTo>
                    <a:pt x="20928" y="5648"/>
                  </a:lnTo>
                  <a:lnTo>
                    <a:pt x="20928" y="65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"/>
            <p:cNvSpPr/>
            <p:nvPr/>
          </p:nvSpPr>
          <p:spPr>
            <a:xfrm>
              <a:off x="6580903" y="-498233"/>
              <a:ext cx="11863" cy="8258"/>
            </a:xfrm>
            <a:custGeom>
              <a:avLst/>
              <a:gdLst/>
              <a:ahLst/>
              <a:cxnLst/>
              <a:rect l="l" t="t" r="r" b="b"/>
              <a:pathLst>
                <a:path w="11863" h="8258" extrusionOk="0">
                  <a:moveTo>
                    <a:pt x="3939" y="95"/>
                  </a:moveTo>
                  <a:lnTo>
                    <a:pt x="3464" y="95"/>
                  </a:lnTo>
                  <a:lnTo>
                    <a:pt x="4176" y="807"/>
                  </a:lnTo>
                  <a:lnTo>
                    <a:pt x="4698" y="2041"/>
                  </a:lnTo>
                  <a:lnTo>
                    <a:pt x="6786" y="2658"/>
                  </a:lnTo>
                  <a:lnTo>
                    <a:pt x="8495" y="4224"/>
                  </a:lnTo>
                  <a:lnTo>
                    <a:pt x="10535" y="4509"/>
                  </a:lnTo>
                  <a:lnTo>
                    <a:pt x="11864" y="6360"/>
                  </a:lnTo>
                  <a:lnTo>
                    <a:pt x="11247" y="7736"/>
                  </a:lnTo>
                  <a:lnTo>
                    <a:pt x="7166" y="7024"/>
                  </a:lnTo>
                  <a:lnTo>
                    <a:pt x="7166" y="8258"/>
                  </a:lnTo>
                  <a:lnTo>
                    <a:pt x="4935" y="7926"/>
                  </a:lnTo>
                  <a:lnTo>
                    <a:pt x="617" y="4746"/>
                  </a:lnTo>
                  <a:lnTo>
                    <a:pt x="0" y="2800"/>
                  </a:lnTo>
                  <a:lnTo>
                    <a:pt x="474" y="1756"/>
                  </a:lnTo>
                  <a:lnTo>
                    <a:pt x="1756" y="664"/>
                  </a:lnTo>
                  <a:lnTo>
                    <a:pt x="3037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"/>
            <p:cNvSpPr/>
            <p:nvPr/>
          </p:nvSpPr>
          <p:spPr>
            <a:xfrm>
              <a:off x="6487418" y="-406583"/>
              <a:ext cx="21211" cy="14903"/>
            </a:xfrm>
            <a:custGeom>
              <a:avLst/>
              <a:gdLst/>
              <a:ahLst/>
              <a:cxnLst/>
              <a:rect l="l" t="t" r="r" b="b"/>
              <a:pathLst>
                <a:path w="21211" h="14903" extrusionOk="0">
                  <a:moveTo>
                    <a:pt x="15945" y="4746"/>
                  </a:moveTo>
                  <a:lnTo>
                    <a:pt x="17843" y="5173"/>
                  </a:lnTo>
                  <a:lnTo>
                    <a:pt x="20548" y="7831"/>
                  </a:lnTo>
                  <a:lnTo>
                    <a:pt x="19693" y="7831"/>
                  </a:lnTo>
                  <a:lnTo>
                    <a:pt x="16324" y="7262"/>
                  </a:lnTo>
                  <a:lnTo>
                    <a:pt x="17131" y="10062"/>
                  </a:lnTo>
                  <a:lnTo>
                    <a:pt x="19883" y="13052"/>
                  </a:lnTo>
                  <a:lnTo>
                    <a:pt x="21212" y="14903"/>
                  </a:lnTo>
                  <a:lnTo>
                    <a:pt x="16798" y="12435"/>
                  </a:lnTo>
                  <a:lnTo>
                    <a:pt x="12291" y="7689"/>
                  </a:lnTo>
                  <a:lnTo>
                    <a:pt x="11199" y="8875"/>
                  </a:lnTo>
                  <a:lnTo>
                    <a:pt x="7260" y="7214"/>
                  </a:lnTo>
                  <a:lnTo>
                    <a:pt x="4224" y="6740"/>
                  </a:lnTo>
                  <a:lnTo>
                    <a:pt x="6359" y="9540"/>
                  </a:lnTo>
                  <a:lnTo>
                    <a:pt x="10297" y="12672"/>
                  </a:lnTo>
                  <a:lnTo>
                    <a:pt x="12955" y="14856"/>
                  </a:lnTo>
                  <a:lnTo>
                    <a:pt x="9823" y="13052"/>
                  </a:lnTo>
                  <a:lnTo>
                    <a:pt x="5077" y="9730"/>
                  </a:lnTo>
                  <a:lnTo>
                    <a:pt x="1945" y="7452"/>
                  </a:lnTo>
                  <a:lnTo>
                    <a:pt x="0" y="4841"/>
                  </a:lnTo>
                  <a:lnTo>
                    <a:pt x="1993" y="2895"/>
                  </a:lnTo>
                  <a:lnTo>
                    <a:pt x="4081" y="4699"/>
                  </a:lnTo>
                  <a:lnTo>
                    <a:pt x="6738" y="5553"/>
                  </a:lnTo>
                  <a:lnTo>
                    <a:pt x="7593" y="3987"/>
                  </a:lnTo>
                  <a:lnTo>
                    <a:pt x="7308" y="2800"/>
                  </a:lnTo>
                  <a:lnTo>
                    <a:pt x="8067" y="902"/>
                  </a:lnTo>
                  <a:lnTo>
                    <a:pt x="4935" y="1804"/>
                  </a:lnTo>
                  <a:lnTo>
                    <a:pt x="4555" y="617"/>
                  </a:lnTo>
                  <a:lnTo>
                    <a:pt x="9301" y="0"/>
                  </a:lnTo>
                  <a:lnTo>
                    <a:pt x="14046" y="1044"/>
                  </a:lnTo>
                  <a:lnTo>
                    <a:pt x="13334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"/>
            <p:cNvSpPr/>
            <p:nvPr/>
          </p:nvSpPr>
          <p:spPr>
            <a:xfrm>
              <a:off x="6690570" y="-176818"/>
              <a:ext cx="19551" cy="16516"/>
            </a:xfrm>
            <a:custGeom>
              <a:avLst/>
              <a:gdLst/>
              <a:ahLst/>
              <a:cxnLst/>
              <a:rect l="l" t="t" r="r" b="b"/>
              <a:pathLst>
                <a:path w="19551" h="16516" extrusionOk="0">
                  <a:moveTo>
                    <a:pt x="1803" y="5980"/>
                  </a:moveTo>
                  <a:lnTo>
                    <a:pt x="854" y="4794"/>
                  </a:lnTo>
                  <a:lnTo>
                    <a:pt x="0" y="2563"/>
                  </a:lnTo>
                  <a:lnTo>
                    <a:pt x="617" y="332"/>
                  </a:lnTo>
                  <a:lnTo>
                    <a:pt x="3512" y="0"/>
                  </a:lnTo>
                  <a:lnTo>
                    <a:pt x="7688" y="2895"/>
                  </a:lnTo>
                  <a:lnTo>
                    <a:pt x="12101" y="6170"/>
                  </a:lnTo>
                  <a:lnTo>
                    <a:pt x="15992" y="9350"/>
                  </a:lnTo>
                  <a:lnTo>
                    <a:pt x="19551" y="12435"/>
                  </a:lnTo>
                  <a:lnTo>
                    <a:pt x="18745" y="13764"/>
                  </a:lnTo>
                  <a:lnTo>
                    <a:pt x="18317" y="16517"/>
                  </a:lnTo>
                  <a:lnTo>
                    <a:pt x="13999" y="15330"/>
                  </a:lnTo>
                  <a:lnTo>
                    <a:pt x="10345" y="13527"/>
                  </a:lnTo>
                  <a:lnTo>
                    <a:pt x="7783" y="11676"/>
                  </a:lnTo>
                  <a:lnTo>
                    <a:pt x="5505" y="9730"/>
                  </a:lnTo>
                  <a:lnTo>
                    <a:pt x="3132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"/>
            <p:cNvSpPr/>
            <p:nvPr/>
          </p:nvSpPr>
          <p:spPr>
            <a:xfrm>
              <a:off x="6304149" y="-295331"/>
              <a:ext cx="35353" cy="21737"/>
            </a:xfrm>
            <a:custGeom>
              <a:avLst/>
              <a:gdLst/>
              <a:ahLst/>
              <a:cxnLst/>
              <a:rect l="l" t="t" r="r" b="b"/>
              <a:pathLst>
                <a:path w="35353" h="21737" extrusionOk="0">
                  <a:moveTo>
                    <a:pt x="8494" y="21500"/>
                  </a:moveTo>
                  <a:lnTo>
                    <a:pt x="5932" y="21500"/>
                  </a:lnTo>
                  <a:lnTo>
                    <a:pt x="5647" y="19934"/>
                  </a:lnTo>
                  <a:lnTo>
                    <a:pt x="5647" y="16090"/>
                  </a:lnTo>
                  <a:lnTo>
                    <a:pt x="3607" y="12767"/>
                  </a:lnTo>
                  <a:lnTo>
                    <a:pt x="0" y="9350"/>
                  </a:lnTo>
                  <a:lnTo>
                    <a:pt x="474" y="6218"/>
                  </a:lnTo>
                  <a:lnTo>
                    <a:pt x="474" y="1756"/>
                  </a:lnTo>
                  <a:lnTo>
                    <a:pt x="7403" y="0"/>
                  </a:lnTo>
                  <a:lnTo>
                    <a:pt x="15138" y="1044"/>
                  </a:lnTo>
                  <a:lnTo>
                    <a:pt x="19883" y="3370"/>
                  </a:lnTo>
                  <a:lnTo>
                    <a:pt x="19883" y="5648"/>
                  </a:lnTo>
                  <a:lnTo>
                    <a:pt x="20785" y="9587"/>
                  </a:lnTo>
                  <a:lnTo>
                    <a:pt x="23300" y="9587"/>
                  </a:lnTo>
                  <a:lnTo>
                    <a:pt x="27191" y="9587"/>
                  </a:lnTo>
                  <a:lnTo>
                    <a:pt x="31652" y="9587"/>
                  </a:lnTo>
                  <a:lnTo>
                    <a:pt x="35353" y="12198"/>
                  </a:lnTo>
                  <a:lnTo>
                    <a:pt x="29943" y="13764"/>
                  </a:lnTo>
                  <a:lnTo>
                    <a:pt x="28425" y="17039"/>
                  </a:lnTo>
                  <a:lnTo>
                    <a:pt x="20405" y="17039"/>
                  </a:lnTo>
                  <a:lnTo>
                    <a:pt x="16798" y="19080"/>
                  </a:lnTo>
                  <a:lnTo>
                    <a:pt x="14141" y="20266"/>
                  </a:lnTo>
                  <a:lnTo>
                    <a:pt x="10013" y="16612"/>
                  </a:lnTo>
                  <a:lnTo>
                    <a:pt x="9728" y="19032"/>
                  </a:lnTo>
                  <a:lnTo>
                    <a:pt x="9728" y="20504"/>
                  </a:lnTo>
                  <a:lnTo>
                    <a:pt x="9728" y="217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"/>
            <p:cNvSpPr/>
            <p:nvPr/>
          </p:nvSpPr>
          <p:spPr>
            <a:xfrm>
              <a:off x="6406556" y="-283039"/>
              <a:ext cx="17035" cy="11058"/>
            </a:xfrm>
            <a:custGeom>
              <a:avLst/>
              <a:gdLst/>
              <a:ahLst/>
              <a:cxnLst/>
              <a:rect l="l" t="t" r="r" b="b"/>
              <a:pathLst>
                <a:path w="17035" h="11058" extrusionOk="0">
                  <a:moveTo>
                    <a:pt x="0" y="3370"/>
                  </a:moveTo>
                  <a:lnTo>
                    <a:pt x="0" y="1092"/>
                  </a:lnTo>
                  <a:lnTo>
                    <a:pt x="3037" y="0"/>
                  </a:lnTo>
                  <a:lnTo>
                    <a:pt x="8969" y="664"/>
                  </a:lnTo>
                  <a:lnTo>
                    <a:pt x="15043" y="1519"/>
                  </a:lnTo>
                  <a:lnTo>
                    <a:pt x="16230" y="2373"/>
                  </a:lnTo>
                  <a:lnTo>
                    <a:pt x="13287" y="3227"/>
                  </a:lnTo>
                  <a:lnTo>
                    <a:pt x="14806" y="7974"/>
                  </a:lnTo>
                  <a:lnTo>
                    <a:pt x="17036" y="11059"/>
                  </a:lnTo>
                  <a:lnTo>
                    <a:pt x="10535" y="8496"/>
                  </a:lnTo>
                  <a:lnTo>
                    <a:pt x="2563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"/>
            <p:cNvSpPr/>
            <p:nvPr/>
          </p:nvSpPr>
          <p:spPr>
            <a:xfrm>
              <a:off x="6519734" y="-288687"/>
              <a:ext cx="23537" cy="17133"/>
            </a:xfrm>
            <a:custGeom>
              <a:avLst/>
              <a:gdLst/>
              <a:ahLst/>
              <a:cxnLst/>
              <a:rect l="l" t="t" r="r" b="b"/>
              <a:pathLst>
                <a:path w="23537" h="17133" extrusionOk="0">
                  <a:moveTo>
                    <a:pt x="6406" y="1661"/>
                  </a:moveTo>
                  <a:lnTo>
                    <a:pt x="8068" y="4082"/>
                  </a:lnTo>
                  <a:lnTo>
                    <a:pt x="11864" y="5411"/>
                  </a:lnTo>
                  <a:lnTo>
                    <a:pt x="15897" y="6835"/>
                  </a:lnTo>
                  <a:lnTo>
                    <a:pt x="20643" y="12008"/>
                  </a:lnTo>
                  <a:lnTo>
                    <a:pt x="23538" y="15710"/>
                  </a:lnTo>
                  <a:lnTo>
                    <a:pt x="22541" y="17134"/>
                  </a:lnTo>
                  <a:lnTo>
                    <a:pt x="18650" y="16042"/>
                  </a:lnTo>
                  <a:lnTo>
                    <a:pt x="12149" y="16042"/>
                  </a:lnTo>
                  <a:lnTo>
                    <a:pt x="5125" y="14001"/>
                  </a:lnTo>
                  <a:lnTo>
                    <a:pt x="0" y="11581"/>
                  </a:lnTo>
                  <a:lnTo>
                    <a:pt x="0" y="7831"/>
                  </a:lnTo>
                  <a:lnTo>
                    <a:pt x="1756" y="5078"/>
                  </a:lnTo>
                  <a:lnTo>
                    <a:pt x="2088" y="2088"/>
                  </a:lnTo>
                  <a:lnTo>
                    <a:pt x="2895" y="0"/>
                  </a:lnTo>
                  <a:lnTo>
                    <a:pt x="4698" y="0"/>
                  </a:lnTo>
                  <a:lnTo>
                    <a:pt x="6929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"/>
            <p:cNvSpPr/>
            <p:nvPr/>
          </p:nvSpPr>
          <p:spPr>
            <a:xfrm>
              <a:off x="6496434" y="-264149"/>
              <a:ext cx="27144" cy="16421"/>
            </a:xfrm>
            <a:custGeom>
              <a:avLst/>
              <a:gdLst/>
              <a:ahLst/>
              <a:cxnLst/>
              <a:rect l="l" t="t" r="r" b="b"/>
              <a:pathLst>
                <a:path w="27144" h="16421" extrusionOk="0">
                  <a:moveTo>
                    <a:pt x="2658" y="3797"/>
                  </a:moveTo>
                  <a:lnTo>
                    <a:pt x="4556" y="2990"/>
                  </a:lnTo>
                  <a:lnTo>
                    <a:pt x="4556" y="2516"/>
                  </a:lnTo>
                  <a:lnTo>
                    <a:pt x="5125" y="0"/>
                  </a:lnTo>
                  <a:lnTo>
                    <a:pt x="8495" y="0"/>
                  </a:lnTo>
                  <a:lnTo>
                    <a:pt x="14379" y="854"/>
                  </a:lnTo>
                  <a:lnTo>
                    <a:pt x="20975" y="1234"/>
                  </a:lnTo>
                  <a:lnTo>
                    <a:pt x="25721" y="3417"/>
                  </a:lnTo>
                  <a:lnTo>
                    <a:pt x="27144" y="6882"/>
                  </a:lnTo>
                  <a:lnTo>
                    <a:pt x="24107" y="8923"/>
                  </a:lnTo>
                  <a:lnTo>
                    <a:pt x="22019" y="12815"/>
                  </a:lnTo>
                  <a:lnTo>
                    <a:pt x="15850" y="14476"/>
                  </a:lnTo>
                  <a:lnTo>
                    <a:pt x="9681" y="15235"/>
                  </a:lnTo>
                  <a:lnTo>
                    <a:pt x="7641" y="16422"/>
                  </a:lnTo>
                  <a:lnTo>
                    <a:pt x="3370" y="16422"/>
                  </a:lnTo>
                  <a:lnTo>
                    <a:pt x="0" y="13812"/>
                  </a:lnTo>
                  <a:lnTo>
                    <a:pt x="285" y="10062"/>
                  </a:lnTo>
                  <a:lnTo>
                    <a:pt x="1376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"/>
            <p:cNvSpPr/>
            <p:nvPr/>
          </p:nvSpPr>
          <p:spPr>
            <a:xfrm>
              <a:off x="5887025" y="-271600"/>
              <a:ext cx="183269" cy="133891"/>
            </a:xfrm>
            <a:custGeom>
              <a:avLst/>
              <a:gdLst/>
              <a:ahLst/>
              <a:cxnLst/>
              <a:rect l="l" t="t" r="r" b="b"/>
              <a:pathLst>
                <a:path w="183269" h="133891" extrusionOk="0">
                  <a:moveTo>
                    <a:pt x="23727" y="6265"/>
                  </a:moveTo>
                  <a:lnTo>
                    <a:pt x="24676" y="5458"/>
                  </a:lnTo>
                  <a:lnTo>
                    <a:pt x="27239" y="5458"/>
                  </a:lnTo>
                  <a:lnTo>
                    <a:pt x="31415" y="6218"/>
                  </a:lnTo>
                  <a:lnTo>
                    <a:pt x="36160" y="6218"/>
                  </a:lnTo>
                  <a:lnTo>
                    <a:pt x="38628" y="3607"/>
                  </a:lnTo>
                  <a:lnTo>
                    <a:pt x="43373" y="1946"/>
                  </a:lnTo>
                  <a:lnTo>
                    <a:pt x="48119" y="0"/>
                  </a:lnTo>
                  <a:lnTo>
                    <a:pt x="53671" y="0"/>
                  </a:lnTo>
                  <a:lnTo>
                    <a:pt x="59745" y="2326"/>
                  </a:lnTo>
                  <a:lnTo>
                    <a:pt x="64490" y="3275"/>
                  </a:lnTo>
                  <a:lnTo>
                    <a:pt x="71039" y="3275"/>
                  </a:lnTo>
                  <a:lnTo>
                    <a:pt x="76449" y="4699"/>
                  </a:lnTo>
                  <a:lnTo>
                    <a:pt x="83188" y="7167"/>
                  </a:lnTo>
                  <a:lnTo>
                    <a:pt x="88645" y="7167"/>
                  </a:lnTo>
                  <a:lnTo>
                    <a:pt x="93675" y="10015"/>
                  </a:lnTo>
                  <a:lnTo>
                    <a:pt x="96000" y="12198"/>
                  </a:lnTo>
                  <a:lnTo>
                    <a:pt x="92963" y="13242"/>
                  </a:lnTo>
                  <a:lnTo>
                    <a:pt x="89926" y="14049"/>
                  </a:lnTo>
                  <a:lnTo>
                    <a:pt x="84849" y="14049"/>
                  </a:lnTo>
                  <a:lnTo>
                    <a:pt x="82143" y="15093"/>
                  </a:lnTo>
                  <a:lnTo>
                    <a:pt x="86557" y="15330"/>
                  </a:lnTo>
                  <a:lnTo>
                    <a:pt x="91824" y="15758"/>
                  </a:lnTo>
                  <a:lnTo>
                    <a:pt x="95004" y="15758"/>
                  </a:lnTo>
                  <a:lnTo>
                    <a:pt x="93959" y="17514"/>
                  </a:lnTo>
                  <a:lnTo>
                    <a:pt x="88787" y="17514"/>
                  </a:lnTo>
                  <a:lnTo>
                    <a:pt x="84042" y="19317"/>
                  </a:lnTo>
                  <a:lnTo>
                    <a:pt x="80340" y="21073"/>
                  </a:lnTo>
                  <a:lnTo>
                    <a:pt x="85940" y="21073"/>
                  </a:lnTo>
                  <a:lnTo>
                    <a:pt x="90685" y="19839"/>
                  </a:lnTo>
                  <a:lnTo>
                    <a:pt x="94149" y="19080"/>
                  </a:lnTo>
                  <a:lnTo>
                    <a:pt x="96332" y="22070"/>
                  </a:lnTo>
                  <a:lnTo>
                    <a:pt x="95621" y="24491"/>
                  </a:lnTo>
                  <a:lnTo>
                    <a:pt x="92963" y="26674"/>
                  </a:lnTo>
                  <a:lnTo>
                    <a:pt x="89167" y="27623"/>
                  </a:lnTo>
                  <a:lnTo>
                    <a:pt x="82950" y="27006"/>
                  </a:lnTo>
                  <a:lnTo>
                    <a:pt x="80103" y="27386"/>
                  </a:lnTo>
                  <a:lnTo>
                    <a:pt x="80103" y="28288"/>
                  </a:lnTo>
                  <a:lnTo>
                    <a:pt x="80103" y="29854"/>
                  </a:lnTo>
                  <a:lnTo>
                    <a:pt x="87174" y="29094"/>
                  </a:lnTo>
                  <a:lnTo>
                    <a:pt x="90306" y="31895"/>
                  </a:lnTo>
                  <a:lnTo>
                    <a:pt x="89594" y="33176"/>
                  </a:lnTo>
                  <a:lnTo>
                    <a:pt x="88835" y="35265"/>
                  </a:lnTo>
                  <a:lnTo>
                    <a:pt x="89642" y="39441"/>
                  </a:lnTo>
                  <a:lnTo>
                    <a:pt x="86414" y="38682"/>
                  </a:lnTo>
                  <a:lnTo>
                    <a:pt x="85513" y="40106"/>
                  </a:lnTo>
                  <a:lnTo>
                    <a:pt x="87743" y="41150"/>
                  </a:lnTo>
                  <a:lnTo>
                    <a:pt x="89025" y="44045"/>
                  </a:lnTo>
                  <a:lnTo>
                    <a:pt x="86177" y="44377"/>
                  </a:lnTo>
                  <a:lnTo>
                    <a:pt x="87981" y="47415"/>
                  </a:lnTo>
                  <a:lnTo>
                    <a:pt x="89261" y="50737"/>
                  </a:lnTo>
                  <a:lnTo>
                    <a:pt x="91587" y="54297"/>
                  </a:lnTo>
                  <a:lnTo>
                    <a:pt x="95241" y="56955"/>
                  </a:lnTo>
                  <a:lnTo>
                    <a:pt x="96522" y="59898"/>
                  </a:lnTo>
                  <a:lnTo>
                    <a:pt x="96522" y="65356"/>
                  </a:lnTo>
                  <a:lnTo>
                    <a:pt x="98610" y="68204"/>
                  </a:lnTo>
                  <a:lnTo>
                    <a:pt x="101315" y="69817"/>
                  </a:lnTo>
                  <a:lnTo>
                    <a:pt x="105444" y="76130"/>
                  </a:lnTo>
                  <a:lnTo>
                    <a:pt x="108528" y="80401"/>
                  </a:lnTo>
                  <a:lnTo>
                    <a:pt x="113274" y="85432"/>
                  </a:lnTo>
                  <a:lnTo>
                    <a:pt x="115931" y="88043"/>
                  </a:lnTo>
                  <a:lnTo>
                    <a:pt x="121531" y="91223"/>
                  </a:lnTo>
                  <a:lnTo>
                    <a:pt x="128364" y="96728"/>
                  </a:lnTo>
                  <a:lnTo>
                    <a:pt x="130974" y="99007"/>
                  </a:lnTo>
                  <a:lnTo>
                    <a:pt x="133299" y="102329"/>
                  </a:lnTo>
                  <a:lnTo>
                    <a:pt x="141319" y="107075"/>
                  </a:lnTo>
                  <a:lnTo>
                    <a:pt x="148343" y="110872"/>
                  </a:lnTo>
                  <a:lnTo>
                    <a:pt x="154796" y="113530"/>
                  </a:lnTo>
                  <a:lnTo>
                    <a:pt x="159020" y="114479"/>
                  </a:lnTo>
                  <a:lnTo>
                    <a:pt x="165047" y="117517"/>
                  </a:lnTo>
                  <a:lnTo>
                    <a:pt x="169317" y="118893"/>
                  </a:lnTo>
                  <a:lnTo>
                    <a:pt x="174490" y="120697"/>
                  </a:lnTo>
                  <a:lnTo>
                    <a:pt x="176768" y="120270"/>
                  </a:lnTo>
                  <a:lnTo>
                    <a:pt x="183269" y="122880"/>
                  </a:lnTo>
                  <a:lnTo>
                    <a:pt x="180706" y="123829"/>
                  </a:lnTo>
                  <a:lnTo>
                    <a:pt x="182130" y="126487"/>
                  </a:lnTo>
                  <a:lnTo>
                    <a:pt x="179757" y="127532"/>
                  </a:lnTo>
                  <a:lnTo>
                    <a:pt x="178381" y="128149"/>
                  </a:lnTo>
                  <a:lnTo>
                    <a:pt x="173921" y="127674"/>
                  </a:lnTo>
                  <a:lnTo>
                    <a:pt x="168368" y="127674"/>
                  </a:lnTo>
                  <a:lnTo>
                    <a:pt x="166707" y="129383"/>
                  </a:lnTo>
                  <a:lnTo>
                    <a:pt x="169697" y="129810"/>
                  </a:lnTo>
                  <a:lnTo>
                    <a:pt x="174443" y="129810"/>
                  </a:lnTo>
                  <a:lnTo>
                    <a:pt x="178002" y="130569"/>
                  </a:lnTo>
                  <a:lnTo>
                    <a:pt x="174727" y="131281"/>
                  </a:lnTo>
                  <a:lnTo>
                    <a:pt x="174727" y="133227"/>
                  </a:lnTo>
                  <a:lnTo>
                    <a:pt x="175059" y="133892"/>
                  </a:lnTo>
                  <a:lnTo>
                    <a:pt x="170314" y="132278"/>
                  </a:lnTo>
                  <a:lnTo>
                    <a:pt x="165047" y="129810"/>
                  </a:lnTo>
                  <a:lnTo>
                    <a:pt x="161440" y="127816"/>
                  </a:lnTo>
                  <a:lnTo>
                    <a:pt x="158355" y="126915"/>
                  </a:lnTo>
                  <a:lnTo>
                    <a:pt x="157976" y="123402"/>
                  </a:lnTo>
                  <a:lnTo>
                    <a:pt x="154037" y="125206"/>
                  </a:lnTo>
                  <a:lnTo>
                    <a:pt x="149908" y="125206"/>
                  </a:lnTo>
                  <a:lnTo>
                    <a:pt x="148532" y="126962"/>
                  </a:lnTo>
                  <a:lnTo>
                    <a:pt x="150335" y="128813"/>
                  </a:lnTo>
                  <a:lnTo>
                    <a:pt x="153515" y="129383"/>
                  </a:lnTo>
                  <a:lnTo>
                    <a:pt x="155366" y="128481"/>
                  </a:lnTo>
                  <a:lnTo>
                    <a:pt x="157691" y="131329"/>
                  </a:lnTo>
                  <a:lnTo>
                    <a:pt x="153657" y="131329"/>
                  </a:lnTo>
                  <a:lnTo>
                    <a:pt x="151569" y="132230"/>
                  </a:lnTo>
                  <a:lnTo>
                    <a:pt x="145495" y="129810"/>
                  </a:lnTo>
                  <a:lnTo>
                    <a:pt x="142980" y="130142"/>
                  </a:lnTo>
                  <a:lnTo>
                    <a:pt x="145542" y="132278"/>
                  </a:lnTo>
                  <a:lnTo>
                    <a:pt x="142600" y="131044"/>
                  </a:lnTo>
                  <a:lnTo>
                    <a:pt x="137855" y="127532"/>
                  </a:lnTo>
                  <a:lnTo>
                    <a:pt x="136574" y="127816"/>
                  </a:lnTo>
                  <a:lnTo>
                    <a:pt x="134106" y="127816"/>
                  </a:lnTo>
                  <a:lnTo>
                    <a:pt x="129361" y="126440"/>
                  </a:lnTo>
                  <a:lnTo>
                    <a:pt x="129361" y="129620"/>
                  </a:lnTo>
                  <a:lnTo>
                    <a:pt x="127036" y="128813"/>
                  </a:lnTo>
                  <a:lnTo>
                    <a:pt x="126466" y="130142"/>
                  </a:lnTo>
                  <a:lnTo>
                    <a:pt x="127794" y="133275"/>
                  </a:lnTo>
                  <a:lnTo>
                    <a:pt x="124947" y="133275"/>
                  </a:lnTo>
                  <a:lnTo>
                    <a:pt x="118636" y="130854"/>
                  </a:lnTo>
                  <a:lnTo>
                    <a:pt x="112467" y="128149"/>
                  </a:lnTo>
                  <a:lnTo>
                    <a:pt x="109572" y="125775"/>
                  </a:lnTo>
                  <a:lnTo>
                    <a:pt x="114887" y="125775"/>
                  </a:lnTo>
                  <a:lnTo>
                    <a:pt x="113843" y="124446"/>
                  </a:lnTo>
                  <a:lnTo>
                    <a:pt x="106108" y="124446"/>
                  </a:lnTo>
                  <a:lnTo>
                    <a:pt x="104115" y="125443"/>
                  </a:lnTo>
                  <a:lnTo>
                    <a:pt x="101078" y="126155"/>
                  </a:lnTo>
                  <a:lnTo>
                    <a:pt x="98278" y="126155"/>
                  </a:lnTo>
                  <a:lnTo>
                    <a:pt x="96949" y="126867"/>
                  </a:lnTo>
                  <a:lnTo>
                    <a:pt x="93296" y="126345"/>
                  </a:lnTo>
                  <a:lnTo>
                    <a:pt x="89689" y="123687"/>
                  </a:lnTo>
                  <a:lnTo>
                    <a:pt x="88503" y="125206"/>
                  </a:lnTo>
                  <a:lnTo>
                    <a:pt x="84611" y="124352"/>
                  </a:lnTo>
                  <a:lnTo>
                    <a:pt x="83045" y="122975"/>
                  </a:lnTo>
                  <a:lnTo>
                    <a:pt x="81669" y="120602"/>
                  </a:lnTo>
                  <a:lnTo>
                    <a:pt x="80720" y="117470"/>
                  </a:lnTo>
                  <a:lnTo>
                    <a:pt x="79391" y="115571"/>
                  </a:lnTo>
                  <a:lnTo>
                    <a:pt x="76544" y="113673"/>
                  </a:lnTo>
                  <a:lnTo>
                    <a:pt x="77683" y="112581"/>
                  </a:lnTo>
                  <a:lnTo>
                    <a:pt x="83899" y="114242"/>
                  </a:lnTo>
                  <a:lnTo>
                    <a:pt x="84374" y="112961"/>
                  </a:lnTo>
                  <a:lnTo>
                    <a:pt x="81432" y="110493"/>
                  </a:lnTo>
                  <a:lnTo>
                    <a:pt x="85940" y="111537"/>
                  </a:lnTo>
                  <a:lnTo>
                    <a:pt x="91207" y="110730"/>
                  </a:lnTo>
                  <a:lnTo>
                    <a:pt x="91207" y="109686"/>
                  </a:lnTo>
                  <a:lnTo>
                    <a:pt x="85228" y="109069"/>
                  </a:lnTo>
                  <a:lnTo>
                    <a:pt x="86747" y="107502"/>
                  </a:lnTo>
                  <a:lnTo>
                    <a:pt x="83093" y="106411"/>
                  </a:lnTo>
                  <a:lnTo>
                    <a:pt x="79201" y="105889"/>
                  </a:lnTo>
                  <a:lnTo>
                    <a:pt x="77256" y="106553"/>
                  </a:lnTo>
                  <a:lnTo>
                    <a:pt x="74219" y="106031"/>
                  </a:lnTo>
                  <a:lnTo>
                    <a:pt x="68714" y="103610"/>
                  </a:lnTo>
                  <a:lnTo>
                    <a:pt x="67623" y="101380"/>
                  </a:lnTo>
                  <a:lnTo>
                    <a:pt x="69426" y="101665"/>
                  </a:lnTo>
                  <a:lnTo>
                    <a:pt x="68714" y="98959"/>
                  </a:lnTo>
                  <a:lnTo>
                    <a:pt x="70422" y="97393"/>
                  </a:lnTo>
                  <a:lnTo>
                    <a:pt x="73744" y="92125"/>
                  </a:lnTo>
                  <a:lnTo>
                    <a:pt x="71751" y="92647"/>
                  </a:lnTo>
                  <a:lnTo>
                    <a:pt x="68904" y="94830"/>
                  </a:lnTo>
                  <a:lnTo>
                    <a:pt x="66721" y="99576"/>
                  </a:lnTo>
                  <a:lnTo>
                    <a:pt x="64917" y="101475"/>
                  </a:lnTo>
                  <a:lnTo>
                    <a:pt x="62877" y="97345"/>
                  </a:lnTo>
                  <a:lnTo>
                    <a:pt x="60552" y="95067"/>
                  </a:lnTo>
                  <a:lnTo>
                    <a:pt x="59318" y="91792"/>
                  </a:lnTo>
                  <a:lnTo>
                    <a:pt x="58891" y="89324"/>
                  </a:lnTo>
                  <a:lnTo>
                    <a:pt x="56043" y="91508"/>
                  </a:lnTo>
                  <a:lnTo>
                    <a:pt x="55711" y="92552"/>
                  </a:lnTo>
                  <a:lnTo>
                    <a:pt x="55142" y="93026"/>
                  </a:lnTo>
                  <a:lnTo>
                    <a:pt x="51014" y="91508"/>
                  </a:lnTo>
                  <a:lnTo>
                    <a:pt x="50729" y="94260"/>
                  </a:lnTo>
                  <a:lnTo>
                    <a:pt x="47122" y="93264"/>
                  </a:lnTo>
                  <a:lnTo>
                    <a:pt x="46173" y="94782"/>
                  </a:lnTo>
                  <a:lnTo>
                    <a:pt x="43041" y="91270"/>
                  </a:lnTo>
                  <a:lnTo>
                    <a:pt x="41048" y="87236"/>
                  </a:lnTo>
                  <a:lnTo>
                    <a:pt x="36303" y="85385"/>
                  </a:lnTo>
                  <a:lnTo>
                    <a:pt x="35258" y="88280"/>
                  </a:lnTo>
                  <a:lnTo>
                    <a:pt x="34594" y="89941"/>
                  </a:lnTo>
                  <a:lnTo>
                    <a:pt x="35733" y="93169"/>
                  </a:lnTo>
                  <a:lnTo>
                    <a:pt x="33835" y="91792"/>
                  </a:lnTo>
                  <a:lnTo>
                    <a:pt x="31462" y="89134"/>
                  </a:lnTo>
                  <a:lnTo>
                    <a:pt x="30038" y="90796"/>
                  </a:lnTo>
                  <a:lnTo>
                    <a:pt x="30798" y="93643"/>
                  </a:lnTo>
                  <a:lnTo>
                    <a:pt x="25293" y="93643"/>
                  </a:lnTo>
                  <a:lnTo>
                    <a:pt x="22493" y="93643"/>
                  </a:lnTo>
                  <a:lnTo>
                    <a:pt x="20168" y="92267"/>
                  </a:lnTo>
                  <a:lnTo>
                    <a:pt x="16941" y="92267"/>
                  </a:lnTo>
                  <a:lnTo>
                    <a:pt x="13334" y="89894"/>
                  </a:lnTo>
                  <a:lnTo>
                    <a:pt x="10867" y="87283"/>
                  </a:lnTo>
                  <a:lnTo>
                    <a:pt x="7023" y="83961"/>
                  </a:lnTo>
                  <a:lnTo>
                    <a:pt x="4271" y="79974"/>
                  </a:lnTo>
                  <a:lnTo>
                    <a:pt x="2040" y="76082"/>
                  </a:lnTo>
                  <a:lnTo>
                    <a:pt x="1376" y="72997"/>
                  </a:lnTo>
                  <a:lnTo>
                    <a:pt x="0" y="69438"/>
                  </a:lnTo>
                  <a:lnTo>
                    <a:pt x="474" y="66922"/>
                  </a:lnTo>
                  <a:lnTo>
                    <a:pt x="3559" y="64264"/>
                  </a:lnTo>
                  <a:lnTo>
                    <a:pt x="5362" y="63410"/>
                  </a:lnTo>
                  <a:lnTo>
                    <a:pt x="9158" y="65403"/>
                  </a:lnTo>
                  <a:lnTo>
                    <a:pt x="10962" y="63505"/>
                  </a:lnTo>
                  <a:lnTo>
                    <a:pt x="14853" y="62983"/>
                  </a:lnTo>
                  <a:lnTo>
                    <a:pt x="15897" y="65546"/>
                  </a:lnTo>
                  <a:lnTo>
                    <a:pt x="19029" y="66922"/>
                  </a:lnTo>
                  <a:lnTo>
                    <a:pt x="19551" y="64596"/>
                  </a:lnTo>
                  <a:lnTo>
                    <a:pt x="18982" y="61796"/>
                  </a:lnTo>
                  <a:lnTo>
                    <a:pt x="20643" y="61132"/>
                  </a:lnTo>
                  <a:lnTo>
                    <a:pt x="19077" y="57477"/>
                  </a:lnTo>
                  <a:lnTo>
                    <a:pt x="18032" y="55341"/>
                  </a:lnTo>
                  <a:lnTo>
                    <a:pt x="20974" y="55341"/>
                  </a:lnTo>
                  <a:lnTo>
                    <a:pt x="20168" y="53300"/>
                  </a:lnTo>
                  <a:lnTo>
                    <a:pt x="17605" y="50690"/>
                  </a:lnTo>
                  <a:lnTo>
                    <a:pt x="18839" y="50690"/>
                  </a:lnTo>
                  <a:lnTo>
                    <a:pt x="20880" y="50263"/>
                  </a:lnTo>
                  <a:lnTo>
                    <a:pt x="19172" y="46798"/>
                  </a:lnTo>
                  <a:lnTo>
                    <a:pt x="20833" y="46181"/>
                  </a:lnTo>
                  <a:lnTo>
                    <a:pt x="21354" y="43523"/>
                  </a:lnTo>
                  <a:lnTo>
                    <a:pt x="23205" y="41862"/>
                  </a:lnTo>
                  <a:lnTo>
                    <a:pt x="23205" y="40248"/>
                  </a:lnTo>
                  <a:lnTo>
                    <a:pt x="19456" y="42811"/>
                  </a:lnTo>
                  <a:lnTo>
                    <a:pt x="16752" y="41102"/>
                  </a:lnTo>
                  <a:lnTo>
                    <a:pt x="17273" y="39346"/>
                  </a:lnTo>
                  <a:lnTo>
                    <a:pt x="17273" y="37780"/>
                  </a:lnTo>
                  <a:lnTo>
                    <a:pt x="13477" y="38397"/>
                  </a:lnTo>
                  <a:lnTo>
                    <a:pt x="9491" y="37211"/>
                  </a:lnTo>
                  <a:lnTo>
                    <a:pt x="4745" y="34790"/>
                  </a:lnTo>
                  <a:lnTo>
                    <a:pt x="4413" y="33224"/>
                  </a:lnTo>
                  <a:lnTo>
                    <a:pt x="4413" y="30708"/>
                  </a:lnTo>
                  <a:lnTo>
                    <a:pt x="6596" y="28572"/>
                  </a:lnTo>
                  <a:lnTo>
                    <a:pt x="10013" y="26721"/>
                  </a:lnTo>
                  <a:lnTo>
                    <a:pt x="14758" y="25155"/>
                  </a:lnTo>
                  <a:lnTo>
                    <a:pt x="18602" y="26009"/>
                  </a:lnTo>
                  <a:lnTo>
                    <a:pt x="22873" y="23636"/>
                  </a:lnTo>
                  <a:lnTo>
                    <a:pt x="18744" y="23636"/>
                  </a:lnTo>
                  <a:lnTo>
                    <a:pt x="15850" y="22070"/>
                  </a:lnTo>
                  <a:lnTo>
                    <a:pt x="16704" y="20551"/>
                  </a:lnTo>
                  <a:lnTo>
                    <a:pt x="19456" y="19982"/>
                  </a:lnTo>
                  <a:lnTo>
                    <a:pt x="17463" y="18368"/>
                  </a:lnTo>
                  <a:lnTo>
                    <a:pt x="14379" y="17134"/>
                  </a:lnTo>
                  <a:lnTo>
                    <a:pt x="12717" y="15046"/>
                  </a:lnTo>
                  <a:lnTo>
                    <a:pt x="14189" y="13147"/>
                  </a:lnTo>
                  <a:lnTo>
                    <a:pt x="17985" y="9208"/>
                  </a:lnTo>
                  <a:lnTo>
                    <a:pt x="22351" y="76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"/>
            <p:cNvSpPr/>
            <p:nvPr/>
          </p:nvSpPr>
          <p:spPr>
            <a:xfrm>
              <a:off x="5921999" y="-173590"/>
              <a:ext cx="32079" cy="22022"/>
            </a:xfrm>
            <a:custGeom>
              <a:avLst/>
              <a:gdLst/>
              <a:ahLst/>
              <a:cxnLst/>
              <a:rect l="l" t="t" r="r" b="b"/>
              <a:pathLst>
                <a:path w="32079" h="22022" extrusionOk="0">
                  <a:moveTo>
                    <a:pt x="522" y="3512"/>
                  </a:moveTo>
                  <a:lnTo>
                    <a:pt x="0" y="2516"/>
                  </a:lnTo>
                  <a:lnTo>
                    <a:pt x="1851" y="2088"/>
                  </a:lnTo>
                  <a:lnTo>
                    <a:pt x="5599" y="0"/>
                  </a:lnTo>
                  <a:lnTo>
                    <a:pt x="10725" y="1376"/>
                  </a:lnTo>
                  <a:lnTo>
                    <a:pt x="16277" y="3987"/>
                  </a:lnTo>
                  <a:lnTo>
                    <a:pt x="16514" y="2231"/>
                  </a:lnTo>
                  <a:lnTo>
                    <a:pt x="22588" y="6075"/>
                  </a:lnTo>
                  <a:lnTo>
                    <a:pt x="24771" y="7594"/>
                  </a:lnTo>
                  <a:lnTo>
                    <a:pt x="26432" y="10489"/>
                  </a:lnTo>
                  <a:lnTo>
                    <a:pt x="27761" y="14191"/>
                  </a:lnTo>
                  <a:lnTo>
                    <a:pt x="27096" y="15235"/>
                  </a:lnTo>
                  <a:lnTo>
                    <a:pt x="29232" y="18321"/>
                  </a:lnTo>
                  <a:lnTo>
                    <a:pt x="32079" y="21263"/>
                  </a:lnTo>
                  <a:lnTo>
                    <a:pt x="30750" y="22023"/>
                  </a:lnTo>
                  <a:lnTo>
                    <a:pt x="24344" y="16042"/>
                  </a:lnTo>
                  <a:lnTo>
                    <a:pt x="19266" y="12483"/>
                  </a:lnTo>
                  <a:lnTo>
                    <a:pt x="13904" y="7167"/>
                  </a:lnTo>
                  <a:lnTo>
                    <a:pt x="10108" y="7167"/>
                  </a:lnTo>
                  <a:lnTo>
                    <a:pt x="3132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"/>
            <p:cNvSpPr/>
            <p:nvPr/>
          </p:nvSpPr>
          <p:spPr>
            <a:xfrm>
              <a:off x="5041244" y="-499467"/>
              <a:ext cx="51061" cy="21358"/>
            </a:xfrm>
            <a:custGeom>
              <a:avLst/>
              <a:gdLst/>
              <a:ahLst/>
              <a:cxnLst/>
              <a:rect l="l" t="t" r="r" b="b"/>
              <a:pathLst>
                <a:path w="51061" h="21358" extrusionOk="0">
                  <a:moveTo>
                    <a:pt x="25388" y="617"/>
                  </a:moveTo>
                  <a:lnTo>
                    <a:pt x="26289" y="0"/>
                  </a:lnTo>
                  <a:lnTo>
                    <a:pt x="26717" y="0"/>
                  </a:lnTo>
                  <a:lnTo>
                    <a:pt x="25862" y="1566"/>
                  </a:lnTo>
                  <a:lnTo>
                    <a:pt x="23917" y="2183"/>
                  </a:lnTo>
                  <a:lnTo>
                    <a:pt x="26005" y="2183"/>
                  </a:lnTo>
                  <a:lnTo>
                    <a:pt x="30750" y="1756"/>
                  </a:lnTo>
                  <a:lnTo>
                    <a:pt x="34784" y="1139"/>
                  </a:lnTo>
                  <a:lnTo>
                    <a:pt x="37204" y="854"/>
                  </a:lnTo>
                  <a:lnTo>
                    <a:pt x="41950" y="854"/>
                  </a:lnTo>
                  <a:lnTo>
                    <a:pt x="42424" y="1993"/>
                  </a:lnTo>
                  <a:lnTo>
                    <a:pt x="44607" y="3417"/>
                  </a:lnTo>
                  <a:lnTo>
                    <a:pt x="47644" y="4841"/>
                  </a:lnTo>
                  <a:lnTo>
                    <a:pt x="51061" y="6028"/>
                  </a:lnTo>
                  <a:lnTo>
                    <a:pt x="49258" y="7072"/>
                  </a:lnTo>
                  <a:lnTo>
                    <a:pt x="45793" y="8401"/>
                  </a:lnTo>
                  <a:lnTo>
                    <a:pt x="45556" y="9967"/>
                  </a:lnTo>
                  <a:lnTo>
                    <a:pt x="45556" y="11771"/>
                  </a:lnTo>
                  <a:lnTo>
                    <a:pt x="45224" y="13954"/>
                  </a:lnTo>
                  <a:lnTo>
                    <a:pt x="45651" y="14856"/>
                  </a:lnTo>
                  <a:lnTo>
                    <a:pt x="45224" y="16659"/>
                  </a:lnTo>
                  <a:lnTo>
                    <a:pt x="41333" y="17561"/>
                  </a:lnTo>
                  <a:lnTo>
                    <a:pt x="38011" y="17561"/>
                  </a:lnTo>
                  <a:lnTo>
                    <a:pt x="35211" y="17561"/>
                  </a:lnTo>
                  <a:lnTo>
                    <a:pt x="33028" y="18938"/>
                  </a:lnTo>
                  <a:lnTo>
                    <a:pt x="29754" y="20029"/>
                  </a:lnTo>
                  <a:lnTo>
                    <a:pt x="25009" y="20029"/>
                  </a:lnTo>
                  <a:lnTo>
                    <a:pt x="24486" y="21358"/>
                  </a:lnTo>
                  <a:lnTo>
                    <a:pt x="21924" y="21358"/>
                  </a:lnTo>
                  <a:lnTo>
                    <a:pt x="18649" y="20836"/>
                  </a:lnTo>
                  <a:lnTo>
                    <a:pt x="16087" y="19602"/>
                  </a:lnTo>
                  <a:lnTo>
                    <a:pt x="15138" y="18036"/>
                  </a:lnTo>
                  <a:lnTo>
                    <a:pt x="12433" y="16280"/>
                  </a:lnTo>
                  <a:lnTo>
                    <a:pt x="12101" y="15710"/>
                  </a:lnTo>
                  <a:lnTo>
                    <a:pt x="10819" y="13669"/>
                  </a:lnTo>
                  <a:lnTo>
                    <a:pt x="11104" y="12198"/>
                  </a:lnTo>
                  <a:lnTo>
                    <a:pt x="10725" y="10394"/>
                  </a:lnTo>
                  <a:lnTo>
                    <a:pt x="5457" y="10015"/>
                  </a:lnTo>
                  <a:lnTo>
                    <a:pt x="3369" y="9018"/>
                  </a:lnTo>
                  <a:lnTo>
                    <a:pt x="0" y="7926"/>
                  </a:lnTo>
                  <a:lnTo>
                    <a:pt x="1945" y="7357"/>
                  </a:lnTo>
                  <a:lnTo>
                    <a:pt x="5267" y="6407"/>
                  </a:lnTo>
                  <a:lnTo>
                    <a:pt x="10582" y="5980"/>
                  </a:lnTo>
                  <a:lnTo>
                    <a:pt x="12338" y="4604"/>
                  </a:lnTo>
                  <a:lnTo>
                    <a:pt x="15233" y="5363"/>
                  </a:lnTo>
                  <a:lnTo>
                    <a:pt x="17653" y="4272"/>
                  </a:lnTo>
                  <a:lnTo>
                    <a:pt x="18080" y="2373"/>
                  </a:lnTo>
                  <a:lnTo>
                    <a:pt x="19124" y="1424"/>
                  </a:lnTo>
                  <a:lnTo>
                    <a:pt x="2268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"/>
            <p:cNvSpPr/>
            <p:nvPr/>
          </p:nvSpPr>
          <p:spPr>
            <a:xfrm>
              <a:off x="5060748" y="-483805"/>
              <a:ext cx="93865" cy="47225"/>
            </a:xfrm>
            <a:custGeom>
              <a:avLst/>
              <a:gdLst/>
              <a:ahLst/>
              <a:cxnLst/>
              <a:rect l="l" t="t" r="r" b="b"/>
              <a:pathLst>
                <a:path w="93865" h="47225" extrusionOk="0">
                  <a:moveTo>
                    <a:pt x="42661" y="0"/>
                  </a:moveTo>
                  <a:lnTo>
                    <a:pt x="43895" y="902"/>
                  </a:lnTo>
                  <a:lnTo>
                    <a:pt x="43895" y="1566"/>
                  </a:lnTo>
                  <a:lnTo>
                    <a:pt x="43895" y="1566"/>
                  </a:lnTo>
                  <a:lnTo>
                    <a:pt x="43895" y="1993"/>
                  </a:lnTo>
                  <a:lnTo>
                    <a:pt x="44180" y="2468"/>
                  </a:lnTo>
                  <a:lnTo>
                    <a:pt x="45319" y="2895"/>
                  </a:lnTo>
                  <a:lnTo>
                    <a:pt x="45936" y="3560"/>
                  </a:lnTo>
                  <a:lnTo>
                    <a:pt x="46505" y="4224"/>
                  </a:lnTo>
                  <a:lnTo>
                    <a:pt x="47597" y="3655"/>
                  </a:lnTo>
                  <a:lnTo>
                    <a:pt x="48736" y="3180"/>
                  </a:lnTo>
                  <a:lnTo>
                    <a:pt x="49590" y="3180"/>
                  </a:lnTo>
                  <a:lnTo>
                    <a:pt x="49590" y="3180"/>
                  </a:lnTo>
                  <a:lnTo>
                    <a:pt x="50966" y="3655"/>
                  </a:lnTo>
                  <a:lnTo>
                    <a:pt x="51250" y="4082"/>
                  </a:lnTo>
                  <a:lnTo>
                    <a:pt x="51915" y="4984"/>
                  </a:lnTo>
                  <a:lnTo>
                    <a:pt x="53481" y="5411"/>
                  </a:lnTo>
                  <a:lnTo>
                    <a:pt x="54525" y="6170"/>
                  </a:lnTo>
                  <a:lnTo>
                    <a:pt x="54525" y="6645"/>
                  </a:lnTo>
                  <a:lnTo>
                    <a:pt x="53386" y="7119"/>
                  </a:lnTo>
                  <a:lnTo>
                    <a:pt x="53386" y="7119"/>
                  </a:lnTo>
                  <a:lnTo>
                    <a:pt x="53386" y="7357"/>
                  </a:lnTo>
                  <a:lnTo>
                    <a:pt x="53861" y="8353"/>
                  </a:lnTo>
                  <a:lnTo>
                    <a:pt x="54240" y="9018"/>
                  </a:lnTo>
                  <a:lnTo>
                    <a:pt x="52722" y="8733"/>
                  </a:lnTo>
                  <a:lnTo>
                    <a:pt x="50159" y="8733"/>
                  </a:lnTo>
                  <a:lnTo>
                    <a:pt x="49827" y="10015"/>
                  </a:lnTo>
                  <a:lnTo>
                    <a:pt x="49447" y="10916"/>
                  </a:lnTo>
                  <a:lnTo>
                    <a:pt x="48925" y="11391"/>
                  </a:lnTo>
                  <a:lnTo>
                    <a:pt x="49210" y="12483"/>
                  </a:lnTo>
                  <a:lnTo>
                    <a:pt x="49210" y="13289"/>
                  </a:lnTo>
                  <a:lnTo>
                    <a:pt x="50492" y="14191"/>
                  </a:lnTo>
                  <a:lnTo>
                    <a:pt x="51393" y="15283"/>
                  </a:lnTo>
                  <a:lnTo>
                    <a:pt x="52722" y="15615"/>
                  </a:lnTo>
                  <a:lnTo>
                    <a:pt x="54240" y="15615"/>
                  </a:lnTo>
                  <a:lnTo>
                    <a:pt x="55332" y="16707"/>
                  </a:lnTo>
                  <a:lnTo>
                    <a:pt x="57420" y="17371"/>
                  </a:lnTo>
                  <a:lnTo>
                    <a:pt x="58321" y="18463"/>
                  </a:lnTo>
                  <a:lnTo>
                    <a:pt x="60979" y="18985"/>
                  </a:lnTo>
                  <a:lnTo>
                    <a:pt x="63020" y="20456"/>
                  </a:lnTo>
                  <a:lnTo>
                    <a:pt x="64300" y="20456"/>
                  </a:lnTo>
                  <a:lnTo>
                    <a:pt x="66246" y="20456"/>
                  </a:lnTo>
                  <a:lnTo>
                    <a:pt x="68666" y="21548"/>
                  </a:lnTo>
                  <a:lnTo>
                    <a:pt x="71277" y="21073"/>
                  </a:lnTo>
                  <a:lnTo>
                    <a:pt x="73269" y="19887"/>
                  </a:lnTo>
                  <a:lnTo>
                    <a:pt x="74883" y="19507"/>
                  </a:lnTo>
                  <a:lnTo>
                    <a:pt x="75168" y="18178"/>
                  </a:lnTo>
                  <a:lnTo>
                    <a:pt x="76544" y="17798"/>
                  </a:lnTo>
                  <a:lnTo>
                    <a:pt x="77778" y="18463"/>
                  </a:lnTo>
                  <a:lnTo>
                    <a:pt x="79771" y="19792"/>
                  </a:lnTo>
                  <a:lnTo>
                    <a:pt x="82143" y="19792"/>
                  </a:lnTo>
                  <a:lnTo>
                    <a:pt x="83188" y="20694"/>
                  </a:lnTo>
                  <a:lnTo>
                    <a:pt x="84469" y="21453"/>
                  </a:lnTo>
                  <a:lnTo>
                    <a:pt x="84469" y="21453"/>
                  </a:lnTo>
                  <a:lnTo>
                    <a:pt x="84469" y="22450"/>
                  </a:lnTo>
                  <a:lnTo>
                    <a:pt x="84944" y="22450"/>
                  </a:lnTo>
                  <a:lnTo>
                    <a:pt x="86794" y="22165"/>
                  </a:lnTo>
                  <a:lnTo>
                    <a:pt x="87648" y="23067"/>
                  </a:lnTo>
                  <a:lnTo>
                    <a:pt x="87648" y="23636"/>
                  </a:lnTo>
                  <a:lnTo>
                    <a:pt x="88787" y="23636"/>
                  </a:lnTo>
                  <a:lnTo>
                    <a:pt x="90116" y="23969"/>
                  </a:lnTo>
                  <a:lnTo>
                    <a:pt x="91824" y="23969"/>
                  </a:lnTo>
                  <a:lnTo>
                    <a:pt x="93343" y="23969"/>
                  </a:lnTo>
                  <a:lnTo>
                    <a:pt x="93865" y="24396"/>
                  </a:lnTo>
                  <a:lnTo>
                    <a:pt x="93865" y="25297"/>
                  </a:lnTo>
                  <a:lnTo>
                    <a:pt x="92441" y="25535"/>
                  </a:lnTo>
                  <a:lnTo>
                    <a:pt x="90828" y="25108"/>
                  </a:lnTo>
                  <a:lnTo>
                    <a:pt x="89594" y="25108"/>
                  </a:lnTo>
                  <a:lnTo>
                    <a:pt x="89261" y="25440"/>
                  </a:lnTo>
                  <a:lnTo>
                    <a:pt x="88218" y="25440"/>
                  </a:lnTo>
                  <a:lnTo>
                    <a:pt x="86699" y="25440"/>
                  </a:lnTo>
                  <a:lnTo>
                    <a:pt x="84991" y="26152"/>
                  </a:lnTo>
                  <a:lnTo>
                    <a:pt x="83188" y="26626"/>
                  </a:lnTo>
                  <a:lnTo>
                    <a:pt x="81194" y="27006"/>
                  </a:lnTo>
                  <a:lnTo>
                    <a:pt x="78822" y="27623"/>
                  </a:lnTo>
                  <a:lnTo>
                    <a:pt x="77588" y="27623"/>
                  </a:lnTo>
                  <a:lnTo>
                    <a:pt x="77588" y="28430"/>
                  </a:lnTo>
                  <a:lnTo>
                    <a:pt x="77873" y="29427"/>
                  </a:lnTo>
                  <a:lnTo>
                    <a:pt x="76733" y="29901"/>
                  </a:lnTo>
                  <a:lnTo>
                    <a:pt x="75785" y="30376"/>
                  </a:lnTo>
                  <a:lnTo>
                    <a:pt x="75453" y="30708"/>
                  </a:lnTo>
                  <a:lnTo>
                    <a:pt x="74124" y="31420"/>
                  </a:lnTo>
                  <a:lnTo>
                    <a:pt x="74124" y="32322"/>
                  </a:lnTo>
                  <a:lnTo>
                    <a:pt x="73080" y="33271"/>
                  </a:lnTo>
                  <a:lnTo>
                    <a:pt x="73080" y="34410"/>
                  </a:lnTo>
                  <a:lnTo>
                    <a:pt x="73364" y="34837"/>
                  </a:lnTo>
                  <a:lnTo>
                    <a:pt x="72511" y="35549"/>
                  </a:lnTo>
                  <a:lnTo>
                    <a:pt x="71561" y="36024"/>
                  </a:lnTo>
                  <a:lnTo>
                    <a:pt x="71561" y="36926"/>
                  </a:lnTo>
                  <a:lnTo>
                    <a:pt x="70802" y="37400"/>
                  </a:lnTo>
                  <a:lnTo>
                    <a:pt x="68856" y="37400"/>
                  </a:lnTo>
                  <a:lnTo>
                    <a:pt x="68145" y="37875"/>
                  </a:lnTo>
                  <a:lnTo>
                    <a:pt x="68951" y="39299"/>
                  </a:lnTo>
                  <a:lnTo>
                    <a:pt x="68951" y="39299"/>
                  </a:lnTo>
                  <a:lnTo>
                    <a:pt x="66768" y="39299"/>
                  </a:lnTo>
                  <a:lnTo>
                    <a:pt x="65677" y="39963"/>
                  </a:lnTo>
                  <a:lnTo>
                    <a:pt x="65677" y="41102"/>
                  </a:lnTo>
                  <a:lnTo>
                    <a:pt x="64538" y="41102"/>
                  </a:lnTo>
                  <a:lnTo>
                    <a:pt x="63968" y="41102"/>
                  </a:lnTo>
                  <a:lnTo>
                    <a:pt x="63968" y="41102"/>
                  </a:lnTo>
                  <a:lnTo>
                    <a:pt x="62735" y="41102"/>
                  </a:lnTo>
                  <a:lnTo>
                    <a:pt x="62213" y="41577"/>
                  </a:lnTo>
                  <a:lnTo>
                    <a:pt x="60409" y="41245"/>
                  </a:lnTo>
                  <a:lnTo>
                    <a:pt x="60030" y="40485"/>
                  </a:lnTo>
                  <a:lnTo>
                    <a:pt x="59271" y="40058"/>
                  </a:lnTo>
                  <a:lnTo>
                    <a:pt x="58749" y="40391"/>
                  </a:lnTo>
                  <a:lnTo>
                    <a:pt x="58749" y="41387"/>
                  </a:lnTo>
                  <a:lnTo>
                    <a:pt x="57088" y="41672"/>
                  </a:lnTo>
                  <a:lnTo>
                    <a:pt x="55332" y="42242"/>
                  </a:lnTo>
                  <a:lnTo>
                    <a:pt x="54430" y="42954"/>
                  </a:lnTo>
                  <a:lnTo>
                    <a:pt x="53481" y="43428"/>
                  </a:lnTo>
                  <a:lnTo>
                    <a:pt x="53006" y="44093"/>
                  </a:lnTo>
                  <a:lnTo>
                    <a:pt x="53006" y="44899"/>
                  </a:lnTo>
                  <a:lnTo>
                    <a:pt x="53481" y="45232"/>
                  </a:lnTo>
                  <a:lnTo>
                    <a:pt x="53481" y="45659"/>
                  </a:lnTo>
                  <a:lnTo>
                    <a:pt x="51915" y="46276"/>
                  </a:lnTo>
                  <a:lnTo>
                    <a:pt x="51109" y="46608"/>
                  </a:lnTo>
                  <a:lnTo>
                    <a:pt x="49780" y="47225"/>
                  </a:lnTo>
                  <a:lnTo>
                    <a:pt x="48830" y="45896"/>
                  </a:lnTo>
                  <a:lnTo>
                    <a:pt x="48830" y="45896"/>
                  </a:lnTo>
                  <a:lnTo>
                    <a:pt x="47454" y="46513"/>
                  </a:lnTo>
                  <a:lnTo>
                    <a:pt x="47074" y="46513"/>
                  </a:lnTo>
                  <a:lnTo>
                    <a:pt x="46505" y="46845"/>
                  </a:lnTo>
                  <a:lnTo>
                    <a:pt x="45461" y="46845"/>
                  </a:lnTo>
                  <a:lnTo>
                    <a:pt x="44844" y="46039"/>
                  </a:lnTo>
                  <a:lnTo>
                    <a:pt x="43610" y="45279"/>
                  </a:lnTo>
                  <a:lnTo>
                    <a:pt x="42329" y="44520"/>
                  </a:lnTo>
                  <a:lnTo>
                    <a:pt x="43848" y="43571"/>
                  </a:lnTo>
                  <a:lnTo>
                    <a:pt x="44465" y="42669"/>
                  </a:lnTo>
                  <a:lnTo>
                    <a:pt x="46363" y="41719"/>
                  </a:lnTo>
                  <a:lnTo>
                    <a:pt x="46363" y="40913"/>
                  </a:lnTo>
                  <a:lnTo>
                    <a:pt x="45224" y="39584"/>
                  </a:lnTo>
                  <a:lnTo>
                    <a:pt x="44749" y="38587"/>
                  </a:lnTo>
                  <a:lnTo>
                    <a:pt x="45604" y="37543"/>
                  </a:lnTo>
                  <a:lnTo>
                    <a:pt x="46695" y="36831"/>
                  </a:lnTo>
                  <a:lnTo>
                    <a:pt x="47881" y="36499"/>
                  </a:lnTo>
                  <a:lnTo>
                    <a:pt x="49542" y="36214"/>
                  </a:lnTo>
                  <a:lnTo>
                    <a:pt x="49258" y="35217"/>
                  </a:lnTo>
                  <a:lnTo>
                    <a:pt x="49732" y="34410"/>
                  </a:lnTo>
                  <a:lnTo>
                    <a:pt x="50254" y="33129"/>
                  </a:lnTo>
                  <a:lnTo>
                    <a:pt x="49447" y="33129"/>
                  </a:lnTo>
                  <a:lnTo>
                    <a:pt x="47169" y="33366"/>
                  </a:lnTo>
                  <a:lnTo>
                    <a:pt x="46268" y="34078"/>
                  </a:lnTo>
                  <a:lnTo>
                    <a:pt x="46268" y="35549"/>
                  </a:lnTo>
                  <a:lnTo>
                    <a:pt x="45746" y="35882"/>
                  </a:lnTo>
                  <a:lnTo>
                    <a:pt x="44702" y="35217"/>
                  </a:lnTo>
                  <a:lnTo>
                    <a:pt x="44038" y="34220"/>
                  </a:lnTo>
                  <a:lnTo>
                    <a:pt x="44607" y="33888"/>
                  </a:lnTo>
                  <a:lnTo>
                    <a:pt x="45034" y="32986"/>
                  </a:lnTo>
                  <a:lnTo>
                    <a:pt x="44512" y="32512"/>
                  </a:lnTo>
                  <a:lnTo>
                    <a:pt x="42756" y="32512"/>
                  </a:lnTo>
                  <a:lnTo>
                    <a:pt x="40621" y="32512"/>
                  </a:lnTo>
                  <a:lnTo>
                    <a:pt x="39292" y="33129"/>
                  </a:lnTo>
                  <a:lnTo>
                    <a:pt x="37631" y="34173"/>
                  </a:lnTo>
                  <a:lnTo>
                    <a:pt x="37631" y="35549"/>
                  </a:lnTo>
                  <a:lnTo>
                    <a:pt x="37347" y="36119"/>
                  </a:lnTo>
                  <a:lnTo>
                    <a:pt x="35970" y="36451"/>
                  </a:lnTo>
                  <a:lnTo>
                    <a:pt x="34594" y="36119"/>
                  </a:lnTo>
                  <a:lnTo>
                    <a:pt x="33218" y="36499"/>
                  </a:lnTo>
                  <a:lnTo>
                    <a:pt x="33218" y="37400"/>
                  </a:lnTo>
                  <a:lnTo>
                    <a:pt x="31747" y="37400"/>
                  </a:lnTo>
                  <a:lnTo>
                    <a:pt x="29327" y="37068"/>
                  </a:lnTo>
                  <a:lnTo>
                    <a:pt x="27429" y="37068"/>
                  </a:lnTo>
                  <a:lnTo>
                    <a:pt x="25531" y="37068"/>
                  </a:lnTo>
                  <a:lnTo>
                    <a:pt x="24344" y="37305"/>
                  </a:lnTo>
                  <a:lnTo>
                    <a:pt x="22208" y="37305"/>
                  </a:lnTo>
                  <a:lnTo>
                    <a:pt x="20974" y="37305"/>
                  </a:lnTo>
                  <a:lnTo>
                    <a:pt x="19077" y="37305"/>
                  </a:lnTo>
                  <a:lnTo>
                    <a:pt x="18175" y="37875"/>
                  </a:lnTo>
                  <a:lnTo>
                    <a:pt x="16846" y="38682"/>
                  </a:lnTo>
                  <a:lnTo>
                    <a:pt x="15328" y="38682"/>
                  </a:lnTo>
                  <a:lnTo>
                    <a:pt x="13999" y="38682"/>
                  </a:lnTo>
                  <a:lnTo>
                    <a:pt x="13192" y="37970"/>
                  </a:lnTo>
                  <a:lnTo>
                    <a:pt x="12243" y="38445"/>
                  </a:lnTo>
                  <a:lnTo>
                    <a:pt x="11009" y="38729"/>
                  </a:lnTo>
                  <a:lnTo>
                    <a:pt x="9633" y="39062"/>
                  </a:lnTo>
                  <a:lnTo>
                    <a:pt x="7972" y="38302"/>
                  </a:lnTo>
                  <a:lnTo>
                    <a:pt x="6121" y="37780"/>
                  </a:lnTo>
                  <a:lnTo>
                    <a:pt x="6121" y="39868"/>
                  </a:lnTo>
                  <a:lnTo>
                    <a:pt x="6121" y="38397"/>
                  </a:lnTo>
                  <a:lnTo>
                    <a:pt x="5505" y="37495"/>
                  </a:lnTo>
                  <a:lnTo>
                    <a:pt x="5172" y="37068"/>
                  </a:lnTo>
                  <a:lnTo>
                    <a:pt x="6596" y="36594"/>
                  </a:lnTo>
                  <a:lnTo>
                    <a:pt x="7023" y="35787"/>
                  </a:lnTo>
                  <a:lnTo>
                    <a:pt x="6644" y="34885"/>
                  </a:lnTo>
                  <a:lnTo>
                    <a:pt x="7261" y="34885"/>
                  </a:lnTo>
                  <a:lnTo>
                    <a:pt x="9301" y="34505"/>
                  </a:lnTo>
                  <a:lnTo>
                    <a:pt x="11437" y="33556"/>
                  </a:lnTo>
                  <a:lnTo>
                    <a:pt x="12717" y="32749"/>
                  </a:lnTo>
                  <a:lnTo>
                    <a:pt x="12955" y="31847"/>
                  </a:lnTo>
                  <a:lnTo>
                    <a:pt x="12291" y="30851"/>
                  </a:lnTo>
                  <a:lnTo>
                    <a:pt x="12623" y="30471"/>
                  </a:lnTo>
                  <a:lnTo>
                    <a:pt x="12623" y="29000"/>
                  </a:lnTo>
                  <a:lnTo>
                    <a:pt x="12148" y="27766"/>
                  </a:lnTo>
                  <a:lnTo>
                    <a:pt x="12433" y="27196"/>
                  </a:lnTo>
                  <a:lnTo>
                    <a:pt x="13999" y="25820"/>
                  </a:lnTo>
                  <a:lnTo>
                    <a:pt x="13999" y="24823"/>
                  </a:lnTo>
                  <a:lnTo>
                    <a:pt x="14473" y="24253"/>
                  </a:lnTo>
                  <a:lnTo>
                    <a:pt x="15423" y="23636"/>
                  </a:lnTo>
                  <a:lnTo>
                    <a:pt x="16562" y="22165"/>
                  </a:lnTo>
                  <a:lnTo>
                    <a:pt x="16562" y="20124"/>
                  </a:lnTo>
                  <a:lnTo>
                    <a:pt x="17226" y="19317"/>
                  </a:lnTo>
                  <a:lnTo>
                    <a:pt x="17700" y="18653"/>
                  </a:lnTo>
                  <a:lnTo>
                    <a:pt x="17368" y="18083"/>
                  </a:lnTo>
                  <a:lnTo>
                    <a:pt x="15565" y="17656"/>
                  </a:lnTo>
                  <a:lnTo>
                    <a:pt x="13667" y="17656"/>
                  </a:lnTo>
                  <a:lnTo>
                    <a:pt x="11342" y="16659"/>
                  </a:lnTo>
                  <a:lnTo>
                    <a:pt x="9206" y="16659"/>
                  </a:lnTo>
                  <a:lnTo>
                    <a:pt x="7593" y="16137"/>
                  </a:lnTo>
                  <a:lnTo>
                    <a:pt x="7593" y="14666"/>
                  </a:lnTo>
                  <a:lnTo>
                    <a:pt x="7261" y="14096"/>
                  </a:lnTo>
                  <a:lnTo>
                    <a:pt x="5362" y="14096"/>
                  </a:lnTo>
                  <a:lnTo>
                    <a:pt x="3702" y="13337"/>
                  </a:lnTo>
                  <a:lnTo>
                    <a:pt x="2895" y="12435"/>
                  </a:lnTo>
                  <a:lnTo>
                    <a:pt x="284" y="12055"/>
                  </a:lnTo>
                  <a:lnTo>
                    <a:pt x="0" y="11818"/>
                  </a:lnTo>
                  <a:lnTo>
                    <a:pt x="712" y="11249"/>
                  </a:lnTo>
                  <a:lnTo>
                    <a:pt x="712" y="10774"/>
                  </a:lnTo>
                  <a:lnTo>
                    <a:pt x="712" y="9635"/>
                  </a:lnTo>
                  <a:lnTo>
                    <a:pt x="2705" y="9160"/>
                  </a:lnTo>
                  <a:lnTo>
                    <a:pt x="4603" y="8448"/>
                  </a:lnTo>
                  <a:lnTo>
                    <a:pt x="6216" y="7974"/>
                  </a:lnTo>
                  <a:lnTo>
                    <a:pt x="7972" y="7594"/>
                  </a:lnTo>
                  <a:lnTo>
                    <a:pt x="10392" y="6218"/>
                  </a:lnTo>
                  <a:lnTo>
                    <a:pt x="13239" y="5838"/>
                  </a:lnTo>
                  <a:lnTo>
                    <a:pt x="16514" y="5458"/>
                  </a:lnTo>
                  <a:lnTo>
                    <a:pt x="18317" y="5173"/>
                  </a:lnTo>
                  <a:lnTo>
                    <a:pt x="19219" y="4604"/>
                  </a:lnTo>
                  <a:lnTo>
                    <a:pt x="20785" y="4936"/>
                  </a:lnTo>
                  <a:lnTo>
                    <a:pt x="23775" y="5221"/>
                  </a:lnTo>
                  <a:lnTo>
                    <a:pt x="25720" y="5506"/>
                  </a:lnTo>
                  <a:lnTo>
                    <a:pt x="27144" y="5506"/>
                  </a:lnTo>
                  <a:lnTo>
                    <a:pt x="28473" y="4889"/>
                  </a:lnTo>
                  <a:lnTo>
                    <a:pt x="30988" y="4889"/>
                  </a:lnTo>
                  <a:lnTo>
                    <a:pt x="32506" y="4889"/>
                  </a:lnTo>
                  <a:lnTo>
                    <a:pt x="34119" y="4889"/>
                  </a:lnTo>
                  <a:lnTo>
                    <a:pt x="35970" y="3844"/>
                  </a:lnTo>
                  <a:lnTo>
                    <a:pt x="35970" y="3844"/>
                  </a:lnTo>
                  <a:lnTo>
                    <a:pt x="35970" y="3370"/>
                  </a:lnTo>
                  <a:lnTo>
                    <a:pt x="39909" y="3370"/>
                  </a:lnTo>
                  <a:lnTo>
                    <a:pt x="39624" y="3038"/>
                  </a:lnTo>
                  <a:lnTo>
                    <a:pt x="40479" y="3038"/>
                  </a:lnTo>
                  <a:lnTo>
                    <a:pt x="41048" y="3038"/>
                  </a:lnTo>
                  <a:lnTo>
                    <a:pt x="41570" y="2563"/>
                  </a:lnTo>
                  <a:lnTo>
                    <a:pt x="41570" y="1566"/>
                  </a:lnTo>
                  <a:lnTo>
                    <a:pt x="41950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"/>
            <p:cNvSpPr/>
            <p:nvPr/>
          </p:nvSpPr>
          <p:spPr>
            <a:xfrm>
              <a:off x="5173689" y="-510051"/>
              <a:ext cx="13856" cy="8258"/>
            </a:xfrm>
            <a:custGeom>
              <a:avLst/>
              <a:gdLst/>
              <a:ahLst/>
              <a:cxnLst/>
              <a:rect l="l" t="t" r="r" b="b"/>
              <a:pathLst>
                <a:path w="13856" h="8258" extrusionOk="0">
                  <a:moveTo>
                    <a:pt x="2231" y="4414"/>
                  </a:moveTo>
                  <a:lnTo>
                    <a:pt x="1946" y="4414"/>
                  </a:lnTo>
                  <a:lnTo>
                    <a:pt x="1566" y="3750"/>
                  </a:lnTo>
                  <a:lnTo>
                    <a:pt x="1234" y="3322"/>
                  </a:lnTo>
                  <a:lnTo>
                    <a:pt x="1234" y="3322"/>
                  </a:lnTo>
                  <a:lnTo>
                    <a:pt x="664" y="2658"/>
                  </a:lnTo>
                  <a:lnTo>
                    <a:pt x="0" y="1899"/>
                  </a:lnTo>
                  <a:lnTo>
                    <a:pt x="0" y="1899"/>
                  </a:lnTo>
                  <a:lnTo>
                    <a:pt x="902" y="1471"/>
                  </a:lnTo>
                  <a:lnTo>
                    <a:pt x="1329" y="1471"/>
                  </a:lnTo>
                  <a:lnTo>
                    <a:pt x="997" y="380"/>
                  </a:lnTo>
                  <a:lnTo>
                    <a:pt x="1519" y="0"/>
                  </a:lnTo>
                  <a:lnTo>
                    <a:pt x="2325" y="0"/>
                  </a:lnTo>
                  <a:lnTo>
                    <a:pt x="4414" y="854"/>
                  </a:lnTo>
                  <a:lnTo>
                    <a:pt x="5647" y="1614"/>
                  </a:lnTo>
                  <a:lnTo>
                    <a:pt x="6122" y="1614"/>
                  </a:lnTo>
                  <a:lnTo>
                    <a:pt x="6501" y="2136"/>
                  </a:lnTo>
                  <a:lnTo>
                    <a:pt x="7403" y="3180"/>
                  </a:lnTo>
                  <a:lnTo>
                    <a:pt x="9776" y="3465"/>
                  </a:lnTo>
                  <a:lnTo>
                    <a:pt x="10583" y="4129"/>
                  </a:lnTo>
                  <a:lnTo>
                    <a:pt x="12813" y="5458"/>
                  </a:lnTo>
                  <a:lnTo>
                    <a:pt x="13857" y="5458"/>
                  </a:lnTo>
                  <a:lnTo>
                    <a:pt x="13857" y="5790"/>
                  </a:lnTo>
                  <a:lnTo>
                    <a:pt x="13240" y="6502"/>
                  </a:lnTo>
                  <a:lnTo>
                    <a:pt x="13240" y="7879"/>
                  </a:lnTo>
                  <a:lnTo>
                    <a:pt x="12244" y="7879"/>
                  </a:lnTo>
                  <a:lnTo>
                    <a:pt x="10488" y="8258"/>
                  </a:lnTo>
                  <a:lnTo>
                    <a:pt x="9016" y="8258"/>
                  </a:lnTo>
                  <a:lnTo>
                    <a:pt x="7024" y="7024"/>
                  </a:lnTo>
                  <a:lnTo>
                    <a:pt x="5790" y="7024"/>
                  </a:lnTo>
                  <a:lnTo>
                    <a:pt x="5790" y="6787"/>
                  </a:lnTo>
                  <a:lnTo>
                    <a:pt x="4745" y="5316"/>
                  </a:lnTo>
                  <a:lnTo>
                    <a:pt x="3654" y="5316"/>
                  </a:lnTo>
                  <a:lnTo>
                    <a:pt x="3654" y="5078"/>
                  </a:lnTo>
                  <a:lnTo>
                    <a:pt x="3654" y="47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"/>
            <p:cNvSpPr/>
            <p:nvPr/>
          </p:nvSpPr>
          <p:spPr>
            <a:xfrm>
              <a:off x="5203871" y="-518500"/>
              <a:ext cx="38010" cy="6312"/>
            </a:xfrm>
            <a:custGeom>
              <a:avLst/>
              <a:gdLst/>
              <a:ahLst/>
              <a:cxnLst/>
              <a:rect l="l" t="t" r="r" b="b"/>
              <a:pathLst>
                <a:path w="38010" h="6312" extrusionOk="0">
                  <a:moveTo>
                    <a:pt x="25815" y="5458"/>
                  </a:moveTo>
                  <a:lnTo>
                    <a:pt x="24866" y="5031"/>
                  </a:lnTo>
                  <a:lnTo>
                    <a:pt x="23917" y="4556"/>
                  </a:lnTo>
                  <a:lnTo>
                    <a:pt x="22635" y="3797"/>
                  </a:lnTo>
                  <a:lnTo>
                    <a:pt x="21401" y="3180"/>
                  </a:lnTo>
                  <a:lnTo>
                    <a:pt x="19409" y="3180"/>
                  </a:lnTo>
                  <a:lnTo>
                    <a:pt x="17083" y="2895"/>
                  </a:lnTo>
                  <a:lnTo>
                    <a:pt x="15897" y="2895"/>
                  </a:lnTo>
                  <a:lnTo>
                    <a:pt x="15517" y="2895"/>
                  </a:lnTo>
                  <a:lnTo>
                    <a:pt x="15802" y="2895"/>
                  </a:lnTo>
                  <a:lnTo>
                    <a:pt x="16229" y="3607"/>
                  </a:lnTo>
                  <a:lnTo>
                    <a:pt x="14711" y="4082"/>
                  </a:lnTo>
                  <a:lnTo>
                    <a:pt x="12955" y="3655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1674" y="3322"/>
                  </a:lnTo>
                  <a:lnTo>
                    <a:pt x="11674" y="3655"/>
                  </a:lnTo>
                  <a:lnTo>
                    <a:pt x="11674" y="3655"/>
                  </a:lnTo>
                  <a:lnTo>
                    <a:pt x="10392" y="4224"/>
                  </a:lnTo>
                  <a:lnTo>
                    <a:pt x="8399" y="4509"/>
                  </a:lnTo>
                  <a:lnTo>
                    <a:pt x="7877" y="4746"/>
                  </a:lnTo>
                  <a:lnTo>
                    <a:pt x="7023" y="5316"/>
                  </a:lnTo>
                  <a:lnTo>
                    <a:pt x="5599" y="5316"/>
                  </a:lnTo>
                  <a:lnTo>
                    <a:pt x="5932" y="6312"/>
                  </a:lnTo>
                  <a:lnTo>
                    <a:pt x="5125" y="6312"/>
                  </a:lnTo>
                  <a:lnTo>
                    <a:pt x="3417" y="6312"/>
                  </a:lnTo>
                  <a:lnTo>
                    <a:pt x="1850" y="6312"/>
                  </a:lnTo>
                  <a:lnTo>
                    <a:pt x="569" y="6312"/>
                  </a:lnTo>
                  <a:lnTo>
                    <a:pt x="569" y="5980"/>
                  </a:lnTo>
                  <a:lnTo>
                    <a:pt x="569" y="5553"/>
                  </a:lnTo>
                  <a:lnTo>
                    <a:pt x="332" y="5553"/>
                  </a:lnTo>
                  <a:lnTo>
                    <a:pt x="0" y="4556"/>
                  </a:lnTo>
                  <a:lnTo>
                    <a:pt x="0" y="4177"/>
                  </a:lnTo>
                  <a:lnTo>
                    <a:pt x="1233" y="4177"/>
                  </a:lnTo>
                  <a:lnTo>
                    <a:pt x="2752" y="4461"/>
                  </a:lnTo>
                  <a:lnTo>
                    <a:pt x="4413" y="5126"/>
                  </a:lnTo>
                  <a:lnTo>
                    <a:pt x="4413" y="5126"/>
                  </a:lnTo>
                  <a:lnTo>
                    <a:pt x="4081" y="3465"/>
                  </a:lnTo>
                  <a:lnTo>
                    <a:pt x="4081" y="3465"/>
                  </a:lnTo>
                  <a:lnTo>
                    <a:pt x="4460" y="3465"/>
                  </a:lnTo>
                  <a:lnTo>
                    <a:pt x="6976" y="2278"/>
                  </a:lnTo>
                  <a:lnTo>
                    <a:pt x="7688" y="1946"/>
                  </a:lnTo>
                  <a:lnTo>
                    <a:pt x="8779" y="1946"/>
                  </a:lnTo>
                  <a:lnTo>
                    <a:pt x="10107" y="2231"/>
                  </a:lnTo>
                  <a:lnTo>
                    <a:pt x="11104" y="2231"/>
                  </a:lnTo>
                  <a:lnTo>
                    <a:pt x="11769" y="1661"/>
                  </a:lnTo>
                  <a:lnTo>
                    <a:pt x="12053" y="1329"/>
                  </a:lnTo>
                  <a:lnTo>
                    <a:pt x="13050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3477" y="1329"/>
                  </a:lnTo>
                  <a:lnTo>
                    <a:pt x="12860" y="617"/>
                  </a:lnTo>
                  <a:lnTo>
                    <a:pt x="12860" y="285"/>
                  </a:lnTo>
                  <a:lnTo>
                    <a:pt x="13666" y="285"/>
                  </a:lnTo>
                  <a:lnTo>
                    <a:pt x="15233" y="0"/>
                  </a:lnTo>
                  <a:lnTo>
                    <a:pt x="16182" y="0"/>
                  </a:lnTo>
                  <a:lnTo>
                    <a:pt x="16609" y="0"/>
                  </a:lnTo>
                  <a:lnTo>
                    <a:pt x="17605" y="570"/>
                  </a:lnTo>
                  <a:lnTo>
                    <a:pt x="18270" y="570"/>
                  </a:lnTo>
                  <a:lnTo>
                    <a:pt x="22351" y="570"/>
                  </a:lnTo>
                  <a:lnTo>
                    <a:pt x="24819" y="1187"/>
                  </a:lnTo>
                  <a:lnTo>
                    <a:pt x="25910" y="1187"/>
                  </a:lnTo>
                  <a:lnTo>
                    <a:pt x="25625" y="1519"/>
                  </a:lnTo>
                  <a:lnTo>
                    <a:pt x="24914" y="1898"/>
                  </a:lnTo>
                  <a:lnTo>
                    <a:pt x="24914" y="1898"/>
                  </a:lnTo>
                  <a:lnTo>
                    <a:pt x="26242" y="1898"/>
                  </a:lnTo>
                  <a:lnTo>
                    <a:pt x="27666" y="1898"/>
                  </a:lnTo>
                  <a:lnTo>
                    <a:pt x="29374" y="2753"/>
                  </a:lnTo>
                  <a:lnTo>
                    <a:pt x="34119" y="2753"/>
                  </a:lnTo>
                  <a:lnTo>
                    <a:pt x="35970" y="2183"/>
                  </a:lnTo>
                  <a:lnTo>
                    <a:pt x="35970" y="1851"/>
                  </a:lnTo>
                  <a:lnTo>
                    <a:pt x="35970" y="1471"/>
                  </a:lnTo>
                  <a:lnTo>
                    <a:pt x="36967" y="1471"/>
                  </a:lnTo>
                  <a:lnTo>
                    <a:pt x="37536" y="1898"/>
                  </a:lnTo>
                  <a:lnTo>
                    <a:pt x="38010" y="2800"/>
                  </a:lnTo>
                  <a:lnTo>
                    <a:pt x="38010" y="2800"/>
                  </a:lnTo>
                  <a:lnTo>
                    <a:pt x="37062" y="3038"/>
                  </a:lnTo>
                  <a:lnTo>
                    <a:pt x="35685" y="3038"/>
                  </a:lnTo>
                  <a:lnTo>
                    <a:pt x="35116" y="3275"/>
                  </a:lnTo>
                  <a:lnTo>
                    <a:pt x="32981" y="3655"/>
                  </a:lnTo>
                  <a:lnTo>
                    <a:pt x="32981" y="4319"/>
                  </a:lnTo>
                  <a:lnTo>
                    <a:pt x="32981" y="5031"/>
                  </a:lnTo>
                  <a:lnTo>
                    <a:pt x="31367" y="5031"/>
                  </a:lnTo>
                  <a:lnTo>
                    <a:pt x="29564" y="4604"/>
                  </a:lnTo>
                  <a:lnTo>
                    <a:pt x="28615" y="4177"/>
                  </a:lnTo>
                  <a:lnTo>
                    <a:pt x="27239" y="4177"/>
                  </a:lnTo>
                  <a:lnTo>
                    <a:pt x="26764" y="4177"/>
                  </a:lnTo>
                  <a:lnTo>
                    <a:pt x="26764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"/>
            <p:cNvSpPr/>
            <p:nvPr/>
          </p:nvSpPr>
          <p:spPr>
            <a:xfrm>
              <a:off x="5128228" y="-94708"/>
              <a:ext cx="8114" cy="9302"/>
            </a:xfrm>
            <a:custGeom>
              <a:avLst/>
              <a:gdLst/>
              <a:ahLst/>
              <a:cxnLst/>
              <a:rect l="l" t="t" r="r" b="b"/>
              <a:pathLst>
                <a:path w="8114" h="9302" extrusionOk="0">
                  <a:moveTo>
                    <a:pt x="4888" y="285"/>
                  </a:moveTo>
                  <a:lnTo>
                    <a:pt x="6169" y="0"/>
                  </a:lnTo>
                  <a:lnTo>
                    <a:pt x="6739" y="1139"/>
                  </a:lnTo>
                  <a:lnTo>
                    <a:pt x="8067" y="2136"/>
                  </a:lnTo>
                  <a:lnTo>
                    <a:pt x="7593" y="4177"/>
                  </a:lnTo>
                  <a:lnTo>
                    <a:pt x="8115" y="8496"/>
                  </a:lnTo>
                  <a:lnTo>
                    <a:pt x="7071" y="9303"/>
                  </a:lnTo>
                  <a:lnTo>
                    <a:pt x="4983" y="8781"/>
                  </a:lnTo>
                  <a:lnTo>
                    <a:pt x="4461" y="5838"/>
                  </a:lnTo>
                  <a:lnTo>
                    <a:pt x="3085" y="7689"/>
                  </a:lnTo>
                  <a:lnTo>
                    <a:pt x="522" y="6455"/>
                  </a:lnTo>
                  <a:lnTo>
                    <a:pt x="0" y="3655"/>
                  </a:lnTo>
                  <a:lnTo>
                    <a:pt x="1044" y="123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"/>
            <p:cNvSpPr/>
            <p:nvPr/>
          </p:nvSpPr>
          <p:spPr>
            <a:xfrm>
              <a:off x="5177818" y="-102064"/>
              <a:ext cx="13382" cy="6122"/>
            </a:xfrm>
            <a:custGeom>
              <a:avLst/>
              <a:gdLst/>
              <a:ahLst/>
              <a:cxnLst/>
              <a:rect l="l" t="t" r="r" b="b"/>
              <a:pathLst>
                <a:path w="13382" h="6122" extrusionOk="0">
                  <a:moveTo>
                    <a:pt x="8352" y="6123"/>
                  </a:moveTo>
                  <a:lnTo>
                    <a:pt x="7498" y="6123"/>
                  </a:lnTo>
                  <a:lnTo>
                    <a:pt x="4651" y="4699"/>
                  </a:lnTo>
                  <a:lnTo>
                    <a:pt x="854" y="3417"/>
                  </a:lnTo>
                  <a:lnTo>
                    <a:pt x="0" y="1614"/>
                  </a:lnTo>
                  <a:lnTo>
                    <a:pt x="1044" y="0"/>
                  </a:lnTo>
                  <a:lnTo>
                    <a:pt x="3749" y="0"/>
                  </a:lnTo>
                  <a:lnTo>
                    <a:pt x="6027" y="522"/>
                  </a:lnTo>
                  <a:lnTo>
                    <a:pt x="7783" y="522"/>
                  </a:lnTo>
                  <a:lnTo>
                    <a:pt x="9681" y="902"/>
                  </a:lnTo>
                  <a:lnTo>
                    <a:pt x="12623" y="2658"/>
                  </a:lnTo>
                  <a:lnTo>
                    <a:pt x="13382" y="5173"/>
                  </a:lnTo>
                  <a:lnTo>
                    <a:pt x="12339" y="5506"/>
                  </a:lnTo>
                  <a:lnTo>
                    <a:pt x="9206" y="57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5" name="Google Shape;905;p3"/>
            <p:cNvSpPr/>
            <p:nvPr/>
          </p:nvSpPr>
          <p:spPr>
            <a:xfrm>
              <a:off x="5165100" y="-119341"/>
              <a:ext cx="26621" cy="12814"/>
            </a:xfrm>
            <a:custGeom>
              <a:avLst/>
              <a:gdLst/>
              <a:ahLst/>
              <a:cxnLst/>
              <a:rect l="l" t="t" r="r" b="b"/>
              <a:pathLst>
                <a:path w="26621" h="12814" extrusionOk="0">
                  <a:moveTo>
                    <a:pt x="7261" y="3322"/>
                  </a:moveTo>
                  <a:lnTo>
                    <a:pt x="8636" y="2848"/>
                  </a:lnTo>
                  <a:lnTo>
                    <a:pt x="8636" y="1614"/>
                  </a:lnTo>
                  <a:lnTo>
                    <a:pt x="9158" y="1946"/>
                  </a:lnTo>
                  <a:lnTo>
                    <a:pt x="10630" y="1946"/>
                  </a:lnTo>
                  <a:lnTo>
                    <a:pt x="11199" y="664"/>
                  </a:lnTo>
                  <a:lnTo>
                    <a:pt x="12196" y="1234"/>
                  </a:lnTo>
                  <a:lnTo>
                    <a:pt x="12196" y="1709"/>
                  </a:lnTo>
                  <a:lnTo>
                    <a:pt x="12196" y="2231"/>
                  </a:lnTo>
                  <a:lnTo>
                    <a:pt x="12860" y="4414"/>
                  </a:lnTo>
                  <a:lnTo>
                    <a:pt x="14758" y="3560"/>
                  </a:lnTo>
                  <a:lnTo>
                    <a:pt x="17843" y="3180"/>
                  </a:lnTo>
                  <a:lnTo>
                    <a:pt x="17843" y="1471"/>
                  </a:lnTo>
                  <a:lnTo>
                    <a:pt x="17273" y="0"/>
                  </a:lnTo>
                  <a:lnTo>
                    <a:pt x="20073" y="0"/>
                  </a:lnTo>
                  <a:lnTo>
                    <a:pt x="21639" y="1898"/>
                  </a:lnTo>
                  <a:lnTo>
                    <a:pt x="24961" y="2610"/>
                  </a:lnTo>
                  <a:lnTo>
                    <a:pt x="26622" y="4177"/>
                  </a:lnTo>
                  <a:lnTo>
                    <a:pt x="26622" y="6123"/>
                  </a:lnTo>
                  <a:lnTo>
                    <a:pt x="24107" y="6123"/>
                  </a:lnTo>
                  <a:lnTo>
                    <a:pt x="24107" y="8401"/>
                  </a:lnTo>
                  <a:lnTo>
                    <a:pt x="22446" y="9777"/>
                  </a:lnTo>
                  <a:lnTo>
                    <a:pt x="18649" y="8496"/>
                  </a:lnTo>
                  <a:lnTo>
                    <a:pt x="16941" y="10679"/>
                  </a:lnTo>
                  <a:lnTo>
                    <a:pt x="14331" y="11059"/>
                  </a:lnTo>
                  <a:lnTo>
                    <a:pt x="12338" y="9635"/>
                  </a:lnTo>
                  <a:lnTo>
                    <a:pt x="9016" y="11296"/>
                  </a:lnTo>
                  <a:lnTo>
                    <a:pt x="7166" y="9398"/>
                  </a:lnTo>
                  <a:lnTo>
                    <a:pt x="6406" y="12815"/>
                  </a:lnTo>
                  <a:lnTo>
                    <a:pt x="4081" y="7736"/>
                  </a:lnTo>
                  <a:lnTo>
                    <a:pt x="3559" y="6977"/>
                  </a:lnTo>
                  <a:lnTo>
                    <a:pt x="0" y="6360"/>
                  </a:lnTo>
                  <a:lnTo>
                    <a:pt x="664" y="5411"/>
                  </a:lnTo>
                  <a:lnTo>
                    <a:pt x="2752" y="4129"/>
                  </a:lnTo>
                  <a:lnTo>
                    <a:pt x="6216" y="46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6" name="Google Shape;906;p3"/>
            <p:cNvSpPr/>
            <p:nvPr/>
          </p:nvSpPr>
          <p:spPr>
            <a:xfrm>
              <a:off x="5189159" y="-112364"/>
              <a:ext cx="16846" cy="13431"/>
            </a:xfrm>
            <a:custGeom>
              <a:avLst/>
              <a:gdLst/>
              <a:ahLst/>
              <a:cxnLst/>
              <a:rect l="l" t="t" r="r" b="b"/>
              <a:pathLst>
                <a:path w="16846" h="13431" extrusionOk="0">
                  <a:moveTo>
                    <a:pt x="12861" y="11249"/>
                  </a:moveTo>
                  <a:lnTo>
                    <a:pt x="11437" y="10821"/>
                  </a:lnTo>
                  <a:lnTo>
                    <a:pt x="11722" y="12150"/>
                  </a:lnTo>
                  <a:lnTo>
                    <a:pt x="9681" y="13432"/>
                  </a:lnTo>
                  <a:lnTo>
                    <a:pt x="7593" y="13432"/>
                  </a:lnTo>
                  <a:lnTo>
                    <a:pt x="4935" y="13147"/>
                  </a:lnTo>
                  <a:lnTo>
                    <a:pt x="2610" y="11106"/>
                  </a:lnTo>
                  <a:lnTo>
                    <a:pt x="1661" y="9540"/>
                  </a:lnTo>
                  <a:lnTo>
                    <a:pt x="1946" y="7974"/>
                  </a:lnTo>
                  <a:lnTo>
                    <a:pt x="997" y="6407"/>
                  </a:lnTo>
                  <a:lnTo>
                    <a:pt x="0" y="5743"/>
                  </a:lnTo>
                  <a:lnTo>
                    <a:pt x="1519" y="3655"/>
                  </a:lnTo>
                  <a:lnTo>
                    <a:pt x="4414" y="4746"/>
                  </a:lnTo>
                  <a:lnTo>
                    <a:pt x="5125" y="1661"/>
                  </a:lnTo>
                  <a:lnTo>
                    <a:pt x="7308" y="2278"/>
                  </a:lnTo>
                  <a:lnTo>
                    <a:pt x="9681" y="2278"/>
                  </a:lnTo>
                  <a:lnTo>
                    <a:pt x="11389" y="0"/>
                  </a:lnTo>
                  <a:lnTo>
                    <a:pt x="13619" y="949"/>
                  </a:lnTo>
                  <a:lnTo>
                    <a:pt x="15755" y="2848"/>
                  </a:lnTo>
                  <a:lnTo>
                    <a:pt x="16847" y="5221"/>
                  </a:lnTo>
                  <a:lnTo>
                    <a:pt x="15423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"/>
            <p:cNvSpPr/>
            <p:nvPr/>
          </p:nvSpPr>
          <p:spPr>
            <a:xfrm>
              <a:off x="5206196" y="-120907"/>
              <a:ext cx="10961" cy="11628"/>
            </a:xfrm>
            <a:custGeom>
              <a:avLst/>
              <a:gdLst/>
              <a:ahLst/>
              <a:cxnLst/>
              <a:rect l="l" t="t" r="r" b="b"/>
              <a:pathLst>
                <a:path w="10961" h="11628" extrusionOk="0">
                  <a:moveTo>
                    <a:pt x="8115" y="10347"/>
                  </a:moveTo>
                  <a:lnTo>
                    <a:pt x="6074" y="11628"/>
                  </a:lnTo>
                  <a:lnTo>
                    <a:pt x="4840" y="9825"/>
                  </a:lnTo>
                  <a:lnTo>
                    <a:pt x="2420" y="6360"/>
                  </a:lnTo>
                  <a:lnTo>
                    <a:pt x="0" y="1614"/>
                  </a:lnTo>
                  <a:lnTo>
                    <a:pt x="854" y="0"/>
                  </a:lnTo>
                  <a:lnTo>
                    <a:pt x="2657" y="2278"/>
                  </a:lnTo>
                  <a:lnTo>
                    <a:pt x="4887" y="1851"/>
                  </a:lnTo>
                  <a:lnTo>
                    <a:pt x="8399" y="3512"/>
                  </a:lnTo>
                  <a:lnTo>
                    <a:pt x="9870" y="6550"/>
                  </a:lnTo>
                  <a:lnTo>
                    <a:pt x="10677" y="7309"/>
                  </a:lnTo>
                  <a:lnTo>
                    <a:pt x="10677" y="8448"/>
                  </a:lnTo>
                  <a:lnTo>
                    <a:pt x="10962" y="96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"/>
            <p:cNvSpPr/>
            <p:nvPr/>
          </p:nvSpPr>
          <p:spPr>
            <a:xfrm>
              <a:off x="5243590" y="-139797"/>
              <a:ext cx="18981" cy="9065"/>
            </a:xfrm>
            <a:custGeom>
              <a:avLst/>
              <a:gdLst/>
              <a:ahLst/>
              <a:cxnLst/>
              <a:rect l="l" t="t" r="r" b="b"/>
              <a:pathLst>
                <a:path w="18981" h="9065" extrusionOk="0">
                  <a:moveTo>
                    <a:pt x="13429" y="1993"/>
                  </a:moveTo>
                  <a:lnTo>
                    <a:pt x="15517" y="3797"/>
                  </a:lnTo>
                  <a:lnTo>
                    <a:pt x="16324" y="4556"/>
                  </a:lnTo>
                  <a:lnTo>
                    <a:pt x="17985" y="5458"/>
                  </a:lnTo>
                  <a:lnTo>
                    <a:pt x="18697" y="6455"/>
                  </a:lnTo>
                  <a:lnTo>
                    <a:pt x="18982" y="7689"/>
                  </a:lnTo>
                  <a:lnTo>
                    <a:pt x="16941" y="7167"/>
                  </a:lnTo>
                  <a:lnTo>
                    <a:pt x="14568" y="6882"/>
                  </a:lnTo>
                  <a:lnTo>
                    <a:pt x="13239" y="8258"/>
                  </a:lnTo>
                  <a:lnTo>
                    <a:pt x="12338" y="9065"/>
                  </a:lnTo>
                  <a:lnTo>
                    <a:pt x="9823" y="8211"/>
                  </a:lnTo>
                  <a:lnTo>
                    <a:pt x="7877" y="8733"/>
                  </a:lnTo>
                  <a:lnTo>
                    <a:pt x="6501" y="8401"/>
                  </a:lnTo>
                  <a:lnTo>
                    <a:pt x="5884" y="8401"/>
                  </a:lnTo>
                  <a:lnTo>
                    <a:pt x="5504" y="8401"/>
                  </a:lnTo>
                  <a:lnTo>
                    <a:pt x="4508" y="8781"/>
                  </a:lnTo>
                  <a:lnTo>
                    <a:pt x="3369" y="7404"/>
                  </a:lnTo>
                  <a:lnTo>
                    <a:pt x="6406" y="6123"/>
                  </a:lnTo>
                  <a:lnTo>
                    <a:pt x="7213" y="4414"/>
                  </a:lnTo>
                  <a:lnTo>
                    <a:pt x="2847" y="4414"/>
                  </a:lnTo>
                  <a:lnTo>
                    <a:pt x="0" y="5126"/>
                  </a:lnTo>
                  <a:lnTo>
                    <a:pt x="0" y="3417"/>
                  </a:lnTo>
                  <a:lnTo>
                    <a:pt x="3844" y="2895"/>
                  </a:lnTo>
                  <a:lnTo>
                    <a:pt x="7972" y="3512"/>
                  </a:lnTo>
                  <a:lnTo>
                    <a:pt x="8589" y="1566"/>
                  </a:lnTo>
                  <a:lnTo>
                    <a:pt x="7735" y="0"/>
                  </a:lnTo>
                  <a:lnTo>
                    <a:pt x="10962" y="18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"/>
            <p:cNvSpPr/>
            <p:nvPr/>
          </p:nvSpPr>
          <p:spPr>
            <a:xfrm>
              <a:off x="4825754" y="-509672"/>
              <a:ext cx="39861" cy="32891"/>
            </a:xfrm>
            <a:custGeom>
              <a:avLst/>
              <a:gdLst/>
              <a:ahLst/>
              <a:cxnLst/>
              <a:rect l="l" t="t" r="r" b="b"/>
              <a:pathLst>
                <a:path w="39861" h="32891" extrusionOk="0">
                  <a:moveTo>
                    <a:pt x="0" y="427"/>
                  </a:moveTo>
                  <a:lnTo>
                    <a:pt x="0" y="0"/>
                  </a:lnTo>
                  <a:lnTo>
                    <a:pt x="2563" y="854"/>
                  </a:lnTo>
                  <a:lnTo>
                    <a:pt x="5552" y="1519"/>
                  </a:lnTo>
                  <a:lnTo>
                    <a:pt x="7925" y="2658"/>
                  </a:lnTo>
                  <a:lnTo>
                    <a:pt x="8305" y="4129"/>
                  </a:lnTo>
                  <a:lnTo>
                    <a:pt x="11199" y="5790"/>
                  </a:lnTo>
                  <a:lnTo>
                    <a:pt x="14711" y="7452"/>
                  </a:lnTo>
                  <a:lnTo>
                    <a:pt x="15233" y="8733"/>
                  </a:lnTo>
                  <a:lnTo>
                    <a:pt x="15470" y="10394"/>
                  </a:lnTo>
                  <a:lnTo>
                    <a:pt x="16562" y="12767"/>
                  </a:lnTo>
                  <a:lnTo>
                    <a:pt x="17178" y="14476"/>
                  </a:lnTo>
                  <a:lnTo>
                    <a:pt x="18697" y="14903"/>
                  </a:lnTo>
                  <a:lnTo>
                    <a:pt x="19978" y="15473"/>
                  </a:lnTo>
                  <a:lnTo>
                    <a:pt x="19409" y="17276"/>
                  </a:lnTo>
                  <a:lnTo>
                    <a:pt x="20833" y="17276"/>
                  </a:lnTo>
                  <a:lnTo>
                    <a:pt x="22351" y="18036"/>
                  </a:lnTo>
                  <a:lnTo>
                    <a:pt x="22683" y="19080"/>
                  </a:lnTo>
                  <a:lnTo>
                    <a:pt x="27049" y="20599"/>
                  </a:lnTo>
                  <a:lnTo>
                    <a:pt x="29754" y="22307"/>
                  </a:lnTo>
                  <a:lnTo>
                    <a:pt x="31842" y="22307"/>
                  </a:lnTo>
                  <a:lnTo>
                    <a:pt x="32791" y="23209"/>
                  </a:lnTo>
                  <a:lnTo>
                    <a:pt x="32459" y="23779"/>
                  </a:lnTo>
                  <a:lnTo>
                    <a:pt x="33266" y="25345"/>
                  </a:lnTo>
                  <a:lnTo>
                    <a:pt x="34784" y="27386"/>
                  </a:lnTo>
                  <a:lnTo>
                    <a:pt x="37157" y="28145"/>
                  </a:lnTo>
                  <a:lnTo>
                    <a:pt x="38343" y="29284"/>
                  </a:lnTo>
                  <a:lnTo>
                    <a:pt x="38059" y="30281"/>
                  </a:lnTo>
                  <a:lnTo>
                    <a:pt x="38865" y="31752"/>
                  </a:lnTo>
                  <a:lnTo>
                    <a:pt x="39862" y="32891"/>
                  </a:lnTo>
                  <a:lnTo>
                    <a:pt x="37347" y="32891"/>
                  </a:lnTo>
                  <a:lnTo>
                    <a:pt x="34831" y="32891"/>
                  </a:lnTo>
                  <a:lnTo>
                    <a:pt x="33456" y="32085"/>
                  </a:lnTo>
                  <a:lnTo>
                    <a:pt x="32411" y="30281"/>
                  </a:lnTo>
                  <a:lnTo>
                    <a:pt x="31984" y="28715"/>
                  </a:lnTo>
                  <a:lnTo>
                    <a:pt x="31035" y="27576"/>
                  </a:lnTo>
                  <a:lnTo>
                    <a:pt x="28188" y="26484"/>
                  </a:lnTo>
                  <a:lnTo>
                    <a:pt x="27096" y="26152"/>
                  </a:lnTo>
                  <a:lnTo>
                    <a:pt x="26717" y="25013"/>
                  </a:lnTo>
                  <a:lnTo>
                    <a:pt x="23253" y="23541"/>
                  </a:lnTo>
                  <a:lnTo>
                    <a:pt x="22303" y="22782"/>
                  </a:lnTo>
                  <a:lnTo>
                    <a:pt x="20738" y="21785"/>
                  </a:lnTo>
                  <a:lnTo>
                    <a:pt x="19077" y="21785"/>
                  </a:lnTo>
                  <a:lnTo>
                    <a:pt x="16752" y="21216"/>
                  </a:lnTo>
                  <a:lnTo>
                    <a:pt x="14758" y="20219"/>
                  </a:lnTo>
                  <a:lnTo>
                    <a:pt x="13524" y="20219"/>
                  </a:lnTo>
                  <a:lnTo>
                    <a:pt x="10250" y="17086"/>
                  </a:lnTo>
                  <a:lnTo>
                    <a:pt x="9823" y="15473"/>
                  </a:lnTo>
                  <a:lnTo>
                    <a:pt x="8495" y="12910"/>
                  </a:lnTo>
                  <a:lnTo>
                    <a:pt x="6549" y="10299"/>
                  </a:lnTo>
                  <a:lnTo>
                    <a:pt x="4366" y="7689"/>
                  </a:lnTo>
                  <a:lnTo>
                    <a:pt x="2088" y="7404"/>
                  </a:lnTo>
                  <a:lnTo>
                    <a:pt x="474" y="6170"/>
                  </a:lnTo>
                  <a:lnTo>
                    <a:pt x="474" y="4034"/>
                  </a:lnTo>
                  <a:lnTo>
                    <a:pt x="474" y="189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"/>
            <p:cNvSpPr/>
            <p:nvPr/>
          </p:nvSpPr>
          <p:spPr>
            <a:xfrm>
              <a:off x="5049833" y="-301312"/>
              <a:ext cx="9633" cy="8638"/>
            </a:xfrm>
            <a:custGeom>
              <a:avLst/>
              <a:gdLst/>
              <a:ahLst/>
              <a:cxnLst/>
              <a:rect l="l" t="t" r="r" b="b"/>
              <a:pathLst>
                <a:path w="9633" h="8638" extrusionOk="0">
                  <a:moveTo>
                    <a:pt x="474" y="3227"/>
                  </a:moveTo>
                  <a:lnTo>
                    <a:pt x="0" y="2468"/>
                  </a:lnTo>
                  <a:lnTo>
                    <a:pt x="0" y="1756"/>
                  </a:lnTo>
                  <a:lnTo>
                    <a:pt x="1044" y="1329"/>
                  </a:lnTo>
                  <a:lnTo>
                    <a:pt x="2136" y="1614"/>
                  </a:lnTo>
                  <a:lnTo>
                    <a:pt x="3702" y="1614"/>
                  </a:lnTo>
                  <a:lnTo>
                    <a:pt x="3939" y="1044"/>
                  </a:lnTo>
                  <a:lnTo>
                    <a:pt x="3939" y="0"/>
                  </a:lnTo>
                  <a:lnTo>
                    <a:pt x="4935" y="0"/>
                  </a:lnTo>
                  <a:lnTo>
                    <a:pt x="7023" y="997"/>
                  </a:lnTo>
                  <a:lnTo>
                    <a:pt x="8590" y="1993"/>
                  </a:lnTo>
                  <a:lnTo>
                    <a:pt x="9633" y="1993"/>
                  </a:lnTo>
                  <a:lnTo>
                    <a:pt x="9633" y="2658"/>
                  </a:lnTo>
                  <a:lnTo>
                    <a:pt x="9159" y="4129"/>
                  </a:lnTo>
                  <a:lnTo>
                    <a:pt x="8637" y="4509"/>
                  </a:lnTo>
                  <a:lnTo>
                    <a:pt x="8921" y="5838"/>
                  </a:lnTo>
                  <a:lnTo>
                    <a:pt x="8921" y="6882"/>
                  </a:lnTo>
                  <a:lnTo>
                    <a:pt x="7451" y="7594"/>
                  </a:lnTo>
                  <a:lnTo>
                    <a:pt x="6074" y="8638"/>
                  </a:lnTo>
                  <a:lnTo>
                    <a:pt x="4650" y="8306"/>
                  </a:lnTo>
                  <a:lnTo>
                    <a:pt x="3607" y="8306"/>
                  </a:lnTo>
                  <a:lnTo>
                    <a:pt x="4414" y="7024"/>
                  </a:lnTo>
                  <a:lnTo>
                    <a:pt x="4414" y="6028"/>
                  </a:lnTo>
                  <a:lnTo>
                    <a:pt x="2753" y="5601"/>
                  </a:lnTo>
                  <a:lnTo>
                    <a:pt x="1234" y="4699"/>
                  </a:lnTo>
                  <a:lnTo>
                    <a:pt x="902" y="4034"/>
                  </a:lnTo>
                  <a:lnTo>
                    <a:pt x="902" y="3465"/>
                  </a:lnTo>
                  <a:lnTo>
                    <a:pt x="902" y="34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"/>
            <p:cNvSpPr/>
            <p:nvPr/>
          </p:nvSpPr>
          <p:spPr>
            <a:xfrm>
              <a:off x="10910693" y="3793034"/>
              <a:ext cx="22825" cy="76556"/>
            </a:xfrm>
            <a:custGeom>
              <a:avLst/>
              <a:gdLst/>
              <a:ahLst/>
              <a:cxnLst/>
              <a:rect l="l" t="t" r="r" b="b"/>
              <a:pathLst>
                <a:path w="22825" h="76556" extrusionOk="0">
                  <a:moveTo>
                    <a:pt x="143" y="3797"/>
                  </a:moveTo>
                  <a:lnTo>
                    <a:pt x="618" y="522"/>
                  </a:lnTo>
                  <a:lnTo>
                    <a:pt x="1994" y="0"/>
                  </a:lnTo>
                  <a:lnTo>
                    <a:pt x="5790" y="5933"/>
                  </a:lnTo>
                  <a:lnTo>
                    <a:pt x="7451" y="14903"/>
                  </a:lnTo>
                  <a:lnTo>
                    <a:pt x="8163" y="21406"/>
                  </a:lnTo>
                  <a:lnTo>
                    <a:pt x="7308" y="26484"/>
                  </a:lnTo>
                  <a:lnTo>
                    <a:pt x="11152" y="32369"/>
                  </a:lnTo>
                  <a:lnTo>
                    <a:pt x="13857" y="42099"/>
                  </a:lnTo>
                  <a:lnTo>
                    <a:pt x="15234" y="49171"/>
                  </a:lnTo>
                  <a:lnTo>
                    <a:pt x="13667" y="53917"/>
                  </a:lnTo>
                  <a:lnTo>
                    <a:pt x="13382" y="57762"/>
                  </a:lnTo>
                  <a:lnTo>
                    <a:pt x="17084" y="59138"/>
                  </a:lnTo>
                  <a:lnTo>
                    <a:pt x="20501" y="59138"/>
                  </a:lnTo>
                  <a:lnTo>
                    <a:pt x="22826" y="65688"/>
                  </a:lnTo>
                  <a:lnTo>
                    <a:pt x="22210" y="73947"/>
                  </a:lnTo>
                  <a:lnTo>
                    <a:pt x="21354" y="76557"/>
                  </a:lnTo>
                  <a:lnTo>
                    <a:pt x="20976" y="71431"/>
                  </a:lnTo>
                  <a:lnTo>
                    <a:pt x="14141" y="68536"/>
                  </a:lnTo>
                  <a:lnTo>
                    <a:pt x="10393" y="62603"/>
                  </a:lnTo>
                  <a:lnTo>
                    <a:pt x="5363" y="51544"/>
                  </a:lnTo>
                  <a:lnTo>
                    <a:pt x="2515" y="37305"/>
                  </a:lnTo>
                  <a:lnTo>
                    <a:pt x="285" y="24443"/>
                  </a:lnTo>
                  <a:lnTo>
                    <a:pt x="0" y="12862"/>
                  </a:lnTo>
                  <a:lnTo>
                    <a:pt x="665" y="5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"/>
            <p:cNvSpPr/>
            <p:nvPr/>
          </p:nvSpPr>
          <p:spPr>
            <a:xfrm>
              <a:off x="10883549" y="3827301"/>
              <a:ext cx="9300" cy="12387"/>
            </a:xfrm>
            <a:custGeom>
              <a:avLst/>
              <a:gdLst/>
              <a:ahLst/>
              <a:cxnLst/>
              <a:rect l="l" t="t" r="r" b="b"/>
              <a:pathLst>
                <a:path w="9300" h="12387" extrusionOk="0">
                  <a:moveTo>
                    <a:pt x="0" y="3702"/>
                  </a:moveTo>
                  <a:lnTo>
                    <a:pt x="0" y="1234"/>
                  </a:lnTo>
                  <a:lnTo>
                    <a:pt x="3607" y="0"/>
                  </a:lnTo>
                  <a:lnTo>
                    <a:pt x="7118" y="2753"/>
                  </a:lnTo>
                  <a:lnTo>
                    <a:pt x="9301" y="7926"/>
                  </a:lnTo>
                  <a:lnTo>
                    <a:pt x="8542" y="12388"/>
                  </a:lnTo>
                  <a:lnTo>
                    <a:pt x="4603" y="12388"/>
                  </a:lnTo>
                  <a:lnTo>
                    <a:pt x="1614" y="721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"/>
            <p:cNvSpPr/>
            <p:nvPr/>
          </p:nvSpPr>
          <p:spPr>
            <a:xfrm>
              <a:off x="10528116" y="3440530"/>
              <a:ext cx="16371" cy="15757"/>
            </a:xfrm>
            <a:custGeom>
              <a:avLst/>
              <a:gdLst/>
              <a:ahLst/>
              <a:cxnLst/>
              <a:rect l="l" t="t" r="r" b="b"/>
              <a:pathLst>
                <a:path w="16371" h="15757" extrusionOk="0">
                  <a:moveTo>
                    <a:pt x="0" y="3702"/>
                  </a:moveTo>
                  <a:lnTo>
                    <a:pt x="569" y="1187"/>
                  </a:lnTo>
                  <a:lnTo>
                    <a:pt x="5314" y="0"/>
                  </a:lnTo>
                  <a:lnTo>
                    <a:pt x="9681" y="0"/>
                  </a:lnTo>
                  <a:lnTo>
                    <a:pt x="13999" y="712"/>
                  </a:lnTo>
                  <a:lnTo>
                    <a:pt x="16372" y="8875"/>
                  </a:lnTo>
                  <a:lnTo>
                    <a:pt x="16372" y="13289"/>
                  </a:lnTo>
                  <a:lnTo>
                    <a:pt x="12291" y="14476"/>
                  </a:lnTo>
                  <a:lnTo>
                    <a:pt x="7546" y="15758"/>
                  </a:lnTo>
                  <a:lnTo>
                    <a:pt x="3037" y="9445"/>
                  </a:lnTo>
                  <a:lnTo>
                    <a:pt x="143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"/>
            <p:cNvSpPr/>
            <p:nvPr/>
          </p:nvSpPr>
          <p:spPr>
            <a:xfrm>
              <a:off x="10559863" y="3450829"/>
              <a:ext cx="87126" cy="126344"/>
            </a:xfrm>
            <a:custGeom>
              <a:avLst/>
              <a:gdLst/>
              <a:ahLst/>
              <a:cxnLst/>
              <a:rect l="l" t="t" r="r" b="b"/>
              <a:pathLst>
                <a:path w="87126" h="126344" extrusionOk="0">
                  <a:moveTo>
                    <a:pt x="570" y="3228"/>
                  </a:moveTo>
                  <a:lnTo>
                    <a:pt x="1091" y="0"/>
                  </a:lnTo>
                  <a:lnTo>
                    <a:pt x="3227" y="2041"/>
                  </a:lnTo>
                  <a:lnTo>
                    <a:pt x="7972" y="6502"/>
                  </a:lnTo>
                  <a:lnTo>
                    <a:pt x="13856" y="11534"/>
                  </a:lnTo>
                  <a:lnTo>
                    <a:pt x="17938" y="17324"/>
                  </a:lnTo>
                  <a:lnTo>
                    <a:pt x="23727" y="21785"/>
                  </a:lnTo>
                  <a:lnTo>
                    <a:pt x="30418" y="28857"/>
                  </a:lnTo>
                  <a:lnTo>
                    <a:pt x="37442" y="36451"/>
                  </a:lnTo>
                  <a:lnTo>
                    <a:pt x="45129" y="37875"/>
                  </a:lnTo>
                  <a:lnTo>
                    <a:pt x="52057" y="46134"/>
                  </a:lnTo>
                  <a:lnTo>
                    <a:pt x="56044" y="52541"/>
                  </a:lnTo>
                  <a:lnTo>
                    <a:pt x="60789" y="57714"/>
                  </a:lnTo>
                  <a:lnTo>
                    <a:pt x="64870" y="62176"/>
                  </a:lnTo>
                  <a:lnTo>
                    <a:pt x="68240" y="70434"/>
                  </a:lnTo>
                  <a:lnTo>
                    <a:pt x="72653" y="76272"/>
                  </a:lnTo>
                  <a:lnTo>
                    <a:pt x="80388" y="78266"/>
                  </a:lnTo>
                  <a:lnTo>
                    <a:pt x="82713" y="82774"/>
                  </a:lnTo>
                  <a:lnTo>
                    <a:pt x="84564" y="92884"/>
                  </a:lnTo>
                  <a:lnTo>
                    <a:pt x="87127" y="99909"/>
                  </a:lnTo>
                  <a:lnTo>
                    <a:pt x="86699" y="105604"/>
                  </a:lnTo>
                  <a:lnTo>
                    <a:pt x="83045" y="113198"/>
                  </a:lnTo>
                  <a:lnTo>
                    <a:pt x="78300" y="125775"/>
                  </a:lnTo>
                  <a:lnTo>
                    <a:pt x="71799" y="126345"/>
                  </a:lnTo>
                  <a:lnTo>
                    <a:pt x="70470" y="114859"/>
                  </a:lnTo>
                  <a:lnTo>
                    <a:pt x="69046" y="99624"/>
                  </a:lnTo>
                  <a:lnTo>
                    <a:pt x="67718" y="88850"/>
                  </a:lnTo>
                  <a:lnTo>
                    <a:pt x="65535" y="76177"/>
                  </a:lnTo>
                  <a:lnTo>
                    <a:pt x="62213" y="65925"/>
                  </a:lnTo>
                  <a:lnTo>
                    <a:pt x="58891" y="57002"/>
                  </a:lnTo>
                  <a:lnTo>
                    <a:pt x="54810" y="51971"/>
                  </a:lnTo>
                  <a:lnTo>
                    <a:pt x="51014" y="50595"/>
                  </a:lnTo>
                  <a:lnTo>
                    <a:pt x="44038" y="49266"/>
                  </a:lnTo>
                  <a:lnTo>
                    <a:pt x="37062" y="42194"/>
                  </a:lnTo>
                  <a:lnTo>
                    <a:pt x="31558" y="32702"/>
                  </a:lnTo>
                  <a:lnTo>
                    <a:pt x="26812" y="31990"/>
                  </a:lnTo>
                  <a:lnTo>
                    <a:pt x="21497" y="25630"/>
                  </a:lnTo>
                  <a:lnTo>
                    <a:pt x="17274" y="22497"/>
                  </a:lnTo>
                  <a:lnTo>
                    <a:pt x="11436" y="16659"/>
                  </a:lnTo>
                  <a:lnTo>
                    <a:pt x="5647" y="10300"/>
                  </a:lnTo>
                  <a:lnTo>
                    <a:pt x="0" y="9588"/>
                  </a:lnTo>
                  <a:lnTo>
                    <a:pt x="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"/>
            <p:cNvSpPr/>
            <p:nvPr/>
          </p:nvSpPr>
          <p:spPr>
            <a:xfrm>
              <a:off x="10692830" y="3590321"/>
              <a:ext cx="2847" cy="22829"/>
            </a:xfrm>
            <a:custGeom>
              <a:avLst/>
              <a:gdLst/>
              <a:ahLst/>
              <a:cxnLst/>
              <a:rect l="l" t="t" r="r" b="b"/>
              <a:pathLst>
                <a:path w="2847" h="22829" extrusionOk="0">
                  <a:moveTo>
                    <a:pt x="901" y="1187"/>
                  </a:moveTo>
                  <a:lnTo>
                    <a:pt x="0" y="1851"/>
                  </a:lnTo>
                  <a:lnTo>
                    <a:pt x="1850" y="0"/>
                  </a:lnTo>
                  <a:lnTo>
                    <a:pt x="2848" y="8258"/>
                  </a:lnTo>
                  <a:lnTo>
                    <a:pt x="2848" y="17181"/>
                  </a:lnTo>
                  <a:lnTo>
                    <a:pt x="2325" y="22829"/>
                  </a:lnTo>
                  <a:lnTo>
                    <a:pt x="1566" y="20931"/>
                  </a:lnTo>
                  <a:lnTo>
                    <a:pt x="190" y="12672"/>
                  </a:lnTo>
                  <a:lnTo>
                    <a:pt x="806" y="56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"/>
            <p:cNvSpPr/>
            <p:nvPr/>
          </p:nvSpPr>
          <p:spPr>
            <a:xfrm>
              <a:off x="10696674" y="3618372"/>
              <a:ext cx="41855" cy="81777"/>
            </a:xfrm>
            <a:custGeom>
              <a:avLst/>
              <a:gdLst/>
              <a:ahLst/>
              <a:cxnLst/>
              <a:rect l="l" t="t" r="r" b="b"/>
              <a:pathLst>
                <a:path w="41855" h="81777" extrusionOk="0">
                  <a:moveTo>
                    <a:pt x="711" y="0"/>
                  </a:moveTo>
                  <a:lnTo>
                    <a:pt x="2799" y="570"/>
                  </a:lnTo>
                  <a:lnTo>
                    <a:pt x="4793" y="2515"/>
                  </a:lnTo>
                  <a:lnTo>
                    <a:pt x="10772" y="3987"/>
                  </a:lnTo>
                  <a:lnTo>
                    <a:pt x="14189" y="13479"/>
                  </a:lnTo>
                  <a:lnTo>
                    <a:pt x="18934" y="23873"/>
                  </a:lnTo>
                  <a:lnTo>
                    <a:pt x="23680" y="32227"/>
                  </a:lnTo>
                  <a:lnTo>
                    <a:pt x="28093" y="40628"/>
                  </a:lnTo>
                  <a:lnTo>
                    <a:pt x="34404" y="50120"/>
                  </a:lnTo>
                  <a:lnTo>
                    <a:pt x="41143" y="59233"/>
                  </a:lnTo>
                  <a:lnTo>
                    <a:pt x="41855" y="68203"/>
                  </a:lnTo>
                  <a:lnTo>
                    <a:pt x="41855" y="73899"/>
                  </a:lnTo>
                  <a:lnTo>
                    <a:pt x="39719" y="76936"/>
                  </a:lnTo>
                  <a:lnTo>
                    <a:pt x="34452" y="80591"/>
                  </a:lnTo>
                  <a:lnTo>
                    <a:pt x="28235" y="81778"/>
                  </a:lnTo>
                  <a:lnTo>
                    <a:pt x="22351" y="79737"/>
                  </a:lnTo>
                  <a:lnTo>
                    <a:pt x="16087" y="71336"/>
                  </a:lnTo>
                  <a:lnTo>
                    <a:pt x="14046" y="62318"/>
                  </a:lnTo>
                  <a:lnTo>
                    <a:pt x="15233" y="47747"/>
                  </a:lnTo>
                  <a:lnTo>
                    <a:pt x="9776" y="41909"/>
                  </a:lnTo>
                  <a:lnTo>
                    <a:pt x="3938" y="31657"/>
                  </a:lnTo>
                  <a:lnTo>
                    <a:pt x="333" y="20077"/>
                  </a:lnTo>
                  <a:lnTo>
                    <a:pt x="0" y="10584"/>
                  </a:lnTo>
                  <a:lnTo>
                    <a:pt x="996" y="47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"/>
            <p:cNvSpPr/>
            <p:nvPr/>
          </p:nvSpPr>
          <p:spPr>
            <a:xfrm>
              <a:off x="10759171" y="3685436"/>
              <a:ext cx="34974" cy="43997"/>
            </a:xfrm>
            <a:custGeom>
              <a:avLst/>
              <a:gdLst/>
              <a:ahLst/>
              <a:cxnLst/>
              <a:rect l="l" t="t" r="r" b="b"/>
              <a:pathLst>
                <a:path w="34974" h="43997" extrusionOk="0">
                  <a:moveTo>
                    <a:pt x="0" y="2373"/>
                  </a:moveTo>
                  <a:lnTo>
                    <a:pt x="2895" y="0"/>
                  </a:lnTo>
                  <a:lnTo>
                    <a:pt x="6786" y="7736"/>
                  </a:lnTo>
                  <a:lnTo>
                    <a:pt x="10203" y="11628"/>
                  </a:lnTo>
                  <a:lnTo>
                    <a:pt x="17322" y="13716"/>
                  </a:lnTo>
                  <a:lnTo>
                    <a:pt x="18839" y="19459"/>
                  </a:lnTo>
                  <a:lnTo>
                    <a:pt x="21259" y="24728"/>
                  </a:lnTo>
                  <a:lnTo>
                    <a:pt x="27666" y="28715"/>
                  </a:lnTo>
                  <a:lnTo>
                    <a:pt x="30087" y="33793"/>
                  </a:lnTo>
                  <a:lnTo>
                    <a:pt x="34547" y="35834"/>
                  </a:lnTo>
                  <a:lnTo>
                    <a:pt x="34974" y="42953"/>
                  </a:lnTo>
                  <a:lnTo>
                    <a:pt x="28758" y="43997"/>
                  </a:lnTo>
                  <a:lnTo>
                    <a:pt x="21687" y="38065"/>
                  </a:lnTo>
                  <a:lnTo>
                    <a:pt x="13951" y="34030"/>
                  </a:lnTo>
                  <a:lnTo>
                    <a:pt x="6122" y="19792"/>
                  </a:lnTo>
                  <a:lnTo>
                    <a:pt x="2563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"/>
            <p:cNvSpPr/>
            <p:nvPr/>
          </p:nvSpPr>
          <p:spPr>
            <a:xfrm>
              <a:off x="10753382" y="3740018"/>
              <a:ext cx="8352" cy="22259"/>
            </a:xfrm>
            <a:custGeom>
              <a:avLst/>
              <a:gdLst/>
              <a:ahLst/>
              <a:cxnLst/>
              <a:rect l="l" t="t" r="r" b="b"/>
              <a:pathLst>
                <a:path w="8352" h="22259" extrusionOk="0">
                  <a:moveTo>
                    <a:pt x="1803" y="0"/>
                  </a:moveTo>
                  <a:lnTo>
                    <a:pt x="5030" y="1993"/>
                  </a:lnTo>
                  <a:lnTo>
                    <a:pt x="7403" y="7119"/>
                  </a:lnTo>
                  <a:lnTo>
                    <a:pt x="8352" y="12293"/>
                  </a:lnTo>
                  <a:lnTo>
                    <a:pt x="6643" y="18510"/>
                  </a:lnTo>
                  <a:lnTo>
                    <a:pt x="5268" y="22260"/>
                  </a:lnTo>
                  <a:lnTo>
                    <a:pt x="3512" y="15947"/>
                  </a:lnTo>
                  <a:lnTo>
                    <a:pt x="949" y="9492"/>
                  </a:lnTo>
                  <a:lnTo>
                    <a:pt x="0" y="22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"/>
            <p:cNvSpPr/>
            <p:nvPr/>
          </p:nvSpPr>
          <p:spPr>
            <a:xfrm>
              <a:off x="10768852" y="3757057"/>
              <a:ext cx="6833" cy="17181"/>
            </a:xfrm>
            <a:custGeom>
              <a:avLst/>
              <a:gdLst/>
              <a:ahLst/>
              <a:cxnLst/>
              <a:rect l="l" t="t" r="r" b="b"/>
              <a:pathLst>
                <a:path w="6833" h="17181" extrusionOk="0">
                  <a:moveTo>
                    <a:pt x="5173" y="3797"/>
                  </a:moveTo>
                  <a:lnTo>
                    <a:pt x="6833" y="7831"/>
                  </a:lnTo>
                  <a:lnTo>
                    <a:pt x="5742" y="15378"/>
                  </a:lnTo>
                  <a:lnTo>
                    <a:pt x="1945" y="17181"/>
                  </a:lnTo>
                  <a:lnTo>
                    <a:pt x="0" y="9492"/>
                  </a:lnTo>
                  <a:lnTo>
                    <a:pt x="996" y="0"/>
                  </a:lnTo>
                  <a:lnTo>
                    <a:pt x="3512" y="7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"/>
            <p:cNvSpPr/>
            <p:nvPr/>
          </p:nvSpPr>
          <p:spPr>
            <a:xfrm>
              <a:off x="10777773" y="3767641"/>
              <a:ext cx="19789" cy="31135"/>
            </a:xfrm>
            <a:custGeom>
              <a:avLst/>
              <a:gdLst/>
              <a:ahLst/>
              <a:cxnLst/>
              <a:rect l="l" t="t" r="r" b="b"/>
              <a:pathLst>
                <a:path w="19789" h="31135" extrusionOk="0">
                  <a:moveTo>
                    <a:pt x="0" y="12578"/>
                  </a:moveTo>
                  <a:lnTo>
                    <a:pt x="0" y="8781"/>
                  </a:lnTo>
                  <a:lnTo>
                    <a:pt x="1851" y="2421"/>
                  </a:lnTo>
                  <a:lnTo>
                    <a:pt x="6597" y="0"/>
                  </a:lnTo>
                  <a:lnTo>
                    <a:pt x="10915" y="0"/>
                  </a:lnTo>
                  <a:lnTo>
                    <a:pt x="12006" y="7119"/>
                  </a:lnTo>
                  <a:lnTo>
                    <a:pt x="13192" y="10964"/>
                  </a:lnTo>
                  <a:lnTo>
                    <a:pt x="19267" y="16897"/>
                  </a:lnTo>
                  <a:lnTo>
                    <a:pt x="19789" y="31135"/>
                  </a:lnTo>
                  <a:lnTo>
                    <a:pt x="15423" y="31135"/>
                  </a:lnTo>
                  <a:lnTo>
                    <a:pt x="11627" y="22023"/>
                  </a:lnTo>
                  <a:lnTo>
                    <a:pt x="7783" y="15473"/>
                  </a:lnTo>
                  <a:lnTo>
                    <a:pt x="2420" y="166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"/>
            <p:cNvSpPr/>
            <p:nvPr/>
          </p:nvSpPr>
          <p:spPr>
            <a:xfrm>
              <a:off x="10774309" y="3794220"/>
              <a:ext cx="4792" cy="10726"/>
            </a:xfrm>
            <a:custGeom>
              <a:avLst/>
              <a:gdLst/>
              <a:ahLst/>
              <a:cxnLst/>
              <a:rect l="l" t="t" r="r" b="b"/>
              <a:pathLst>
                <a:path w="4792" h="10726" extrusionOk="0">
                  <a:moveTo>
                    <a:pt x="713" y="7499"/>
                  </a:moveTo>
                  <a:lnTo>
                    <a:pt x="0" y="2990"/>
                  </a:lnTo>
                  <a:lnTo>
                    <a:pt x="1661" y="1139"/>
                  </a:lnTo>
                  <a:lnTo>
                    <a:pt x="4414" y="0"/>
                  </a:lnTo>
                  <a:lnTo>
                    <a:pt x="4793" y="3180"/>
                  </a:lnTo>
                  <a:lnTo>
                    <a:pt x="4462" y="8211"/>
                  </a:lnTo>
                  <a:lnTo>
                    <a:pt x="3133" y="107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"/>
            <p:cNvSpPr/>
            <p:nvPr/>
          </p:nvSpPr>
          <p:spPr>
            <a:xfrm>
              <a:off x="10798844" y="3800105"/>
              <a:ext cx="7449" cy="9444"/>
            </a:xfrm>
            <a:custGeom>
              <a:avLst/>
              <a:gdLst/>
              <a:ahLst/>
              <a:cxnLst/>
              <a:rect l="l" t="t" r="r" b="b"/>
              <a:pathLst>
                <a:path w="7449" h="9444" extrusionOk="0">
                  <a:moveTo>
                    <a:pt x="1565" y="5648"/>
                  </a:moveTo>
                  <a:lnTo>
                    <a:pt x="0" y="4366"/>
                  </a:lnTo>
                  <a:lnTo>
                    <a:pt x="1803" y="1139"/>
                  </a:lnTo>
                  <a:lnTo>
                    <a:pt x="4175" y="0"/>
                  </a:lnTo>
                  <a:lnTo>
                    <a:pt x="6786" y="0"/>
                  </a:lnTo>
                  <a:lnTo>
                    <a:pt x="7450" y="3844"/>
                  </a:lnTo>
                  <a:lnTo>
                    <a:pt x="6406" y="7641"/>
                  </a:lnTo>
                  <a:lnTo>
                    <a:pt x="3559" y="94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3" name="Google Shape;923;p3"/>
            <p:cNvSpPr/>
            <p:nvPr/>
          </p:nvSpPr>
          <p:spPr>
            <a:xfrm>
              <a:off x="10832583" y="3741679"/>
              <a:ext cx="44227" cy="57998"/>
            </a:xfrm>
            <a:custGeom>
              <a:avLst/>
              <a:gdLst/>
              <a:ahLst/>
              <a:cxnLst/>
              <a:rect l="l" t="t" r="r" b="b"/>
              <a:pathLst>
                <a:path w="44227" h="57998" extrusionOk="0">
                  <a:moveTo>
                    <a:pt x="0" y="1187"/>
                  </a:moveTo>
                  <a:lnTo>
                    <a:pt x="1471" y="0"/>
                  </a:lnTo>
                  <a:lnTo>
                    <a:pt x="6217" y="4746"/>
                  </a:lnTo>
                  <a:lnTo>
                    <a:pt x="10203" y="9967"/>
                  </a:lnTo>
                  <a:lnTo>
                    <a:pt x="14949" y="15283"/>
                  </a:lnTo>
                  <a:lnTo>
                    <a:pt x="20216" y="20551"/>
                  </a:lnTo>
                  <a:lnTo>
                    <a:pt x="23965" y="25298"/>
                  </a:lnTo>
                  <a:lnTo>
                    <a:pt x="29138" y="28620"/>
                  </a:lnTo>
                  <a:lnTo>
                    <a:pt x="33883" y="32085"/>
                  </a:lnTo>
                  <a:lnTo>
                    <a:pt x="37015" y="37258"/>
                  </a:lnTo>
                  <a:lnTo>
                    <a:pt x="40669" y="39299"/>
                  </a:lnTo>
                  <a:lnTo>
                    <a:pt x="44228" y="44472"/>
                  </a:lnTo>
                  <a:lnTo>
                    <a:pt x="44228" y="50358"/>
                  </a:lnTo>
                  <a:lnTo>
                    <a:pt x="43800" y="56101"/>
                  </a:lnTo>
                  <a:lnTo>
                    <a:pt x="43042" y="57999"/>
                  </a:lnTo>
                  <a:lnTo>
                    <a:pt x="39197" y="54582"/>
                  </a:lnTo>
                  <a:lnTo>
                    <a:pt x="33931" y="49314"/>
                  </a:lnTo>
                  <a:lnTo>
                    <a:pt x="28853" y="42716"/>
                  </a:lnTo>
                  <a:lnTo>
                    <a:pt x="24107" y="36831"/>
                  </a:lnTo>
                  <a:lnTo>
                    <a:pt x="19362" y="32844"/>
                  </a:lnTo>
                  <a:lnTo>
                    <a:pt x="14046" y="27576"/>
                  </a:lnTo>
                  <a:lnTo>
                    <a:pt x="8162" y="22829"/>
                  </a:lnTo>
                  <a:lnTo>
                    <a:pt x="3417" y="15046"/>
                  </a:lnTo>
                  <a:lnTo>
                    <a:pt x="1044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4" name="Google Shape;924;p3"/>
            <p:cNvSpPr/>
            <p:nvPr/>
          </p:nvSpPr>
          <p:spPr>
            <a:xfrm>
              <a:off x="10594172" y="3815293"/>
              <a:ext cx="11437" cy="19222"/>
            </a:xfrm>
            <a:custGeom>
              <a:avLst/>
              <a:gdLst/>
              <a:ahLst/>
              <a:cxnLst/>
              <a:rect l="l" t="t" r="r" b="b"/>
              <a:pathLst>
                <a:path w="11437" h="19222" extrusionOk="0">
                  <a:moveTo>
                    <a:pt x="0" y="0"/>
                  </a:moveTo>
                  <a:lnTo>
                    <a:pt x="3892" y="5790"/>
                  </a:lnTo>
                  <a:lnTo>
                    <a:pt x="7356" y="9018"/>
                  </a:lnTo>
                  <a:lnTo>
                    <a:pt x="11437" y="12910"/>
                  </a:lnTo>
                  <a:lnTo>
                    <a:pt x="10915" y="19222"/>
                  </a:lnTo>
                  <a:lnTo>
                    <a:pt x="5315" y="19222"/>
                  </a:lnTo>
                  <a:lnTo>
                    <a:pt x="1709" y="11581"/>
                  </a:lnTo>
                  <a:lnTo>
                    <a:pt x="618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5" name="Google Shape;925;p3"/>
            <p:cNvSpPr/>
            <p:nvPr/>
          </p:nvSpPr>
          <p:spPr>
            <a:xfrm>
              <a:off x="10508517" y="3835038"/>
              <a:ext cx="14711" cy="20883"/>
            </a:xfrm>
            <a:custGeom>
              <a:avLst/>
              <a:gdLst/>
              <a:ahLst/>
              <a:cxnLst/>
              <a:rect l="l" t="t" r="r" b="b"/>
              <a:pathLst>
                <a:path w="14711" h="20883" extrusionOk="0">
                  <a:moveTo>
                    <a:pt x="1045" y="0"/>
                  </a:moveTo>
                  <a:lnTo>
                    <a:pt x="2753" y="0"/>
                  </a:lnTo>
                  <a:lnTo>
                    <a:pt x="4698" y="1282"/>
                  </a:lnTo>
                  <a:lnTo>
                    <a:pt x="9966" y="3322"/>
                  </a:lnTo>
                  <a:lnTo>
                    <a:pt x="14711" y="9113"/>
                  </a:lnTo>
                  <a:lnTo>
                    <a:pt x="14711" y="15283"/>
                  </a:lnTo>
                  <a:lnTo>
                    <a:pt x="14711" y="20884"/>
                  </a:lnTo>
                  <a:lnTo>
                    <a:pt x="8495" y="19460"/>
                  </a:lnTo>
                  <a:lnTo>
                    <a:pt x="380" y="16090"/>
                  </a:lnTo>
                  <a:lnTo>
                    <a:pt x="0" y="10489"/>
                  </a:lnTo>
                  <a:lnTo>
                    <a:pt x="0" y="36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6" name="Google Shape;926;p3"/>
            <p:cNvSpPr/>
            <p:nvPr/>
          </p:nvSpPr>
          <p:spPr>
            <a:xfrm>
              <a:off x="10393392" y="3414995"/>
              <a:ext cx="20120" cy="15662"/>
            </a:xfrm>
            <a:custGeom>
              <a:avLst/>
              <a:gdLst/>
              <a:ahLst/>
              <a:cxnLst/>
              <a:rect l="l" t="t" r="r" b="b"/>
              <a:pathLst>
                <a:path w="20120" h="15662" extrusionOk="0">
                  <a:moveTo>
                    <a:pt x="95" y="1187"/>
                  </a:moveTo>
                  <a:lnTo>
                    <a:pt x="1424" y="0"/>
                  </a:lnTo>
                  <a:lnTo>
                    <a:pt x="4034" y="0"/>
                  </a:lnTo>
                  <a:lnTo>
                    <a:pt x="6169" y="3085"/>
                  </a:lnTo>
                  <a:lnTo>
                    <a:pt x="12624" y="3797"/>
                  </a:lnTo>
                  <a:lnTo>
                    <a:pt x="20121" y="1993"/>
                  </a:lnTo>
                  <a:lnTo>
                    <a:pt x="16278" y="13242"/>
                  </a:lnTo>
                  <a:lnTo>
                    <a:pt x="12386" y="10679"/>
                  </a:lnTo>
                  <a:lnTo>
                    <a:pt x="9350" y="10015"/>
                  </a:lnTo>
                  <a:lnTo>
                    <a:pt x="7593" y="12483"/>
                  </a:lnTo>
                  <a:lnTo>
                    <a:pt x="2848" y="15663"/>
                  </a:lnTo>
                  <a:lnTo>
                    <a:pt x="0" y="9920"/>
                  </a:lnTo>
                  <a:lnTo>
                    <a:pt x="1471" y="5174"/>
                  </a:lnTo>
                  <a:lnTo>
                    <a:pt x="618" y="45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7" name="Google Shape;927;p3"/>
            <p:cNvSpPr/>
            <p:nvPr/>
          </p:nvSpPr>
          <p:spPr>
            <a:xfrm>
              <a:off x="10400843" y="3599861"/>
              <a:ext cx="7118" cy="12482"/>
            </a:xfrm>
            <a:custGeom>
              <a:avLst/>
              <a:gdLst/>
              <a:ahLst/>
              <a:cxnLst/>
              <a:rect l="l" t="t" r="r" b="b"/>
              <a:pathLst>
                <a:path w="7118" h="12482" extrusionOk="0">
                  <a:moveTo>
                    <a:pt x="901" y="0"/>
                  </a:moveTo>
                  <a:lnTo>
                    <a:pt x="3464" y="0"/>
                  </a:lnTo>
                  <a:lnTo>
                    <a:pt x="5458" y="2563"/>
                  </a:lnTo>
                  <a:lnTo>
                    <a:pt x="7118" y="8163"/>
                  </a:lnTo>
                  <a:lnTo>
                    <a:pt x="4129" y="12483"/>
                  </a:lnTo>
                  <a:lnTo>
                    <a:pt x="1186" y="11249"/>
                  </a:lnTo>
                  <a:lnTo>
                    <a:pt x="0" y="498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8" name="Google Shape;928;p3"/>
            <p:cNvSpPr/>
            <p:nvPr/>
          </p:nvSpPr>
          <p:spPr>
            <a:xfrm>
              <a:off x="10429411" y="3615572"/>
              <a:ext cx="10013" cy="16327"/>
            </a:xfrm>
            <a:custGeom>
              <a:avLst/>
              <a:gdLst/>
              <a:ahLst/>
              <a:cxnLst/>
              <a:rect l="l" t="t" r="r" b="b"/>
              <a:pathLst>
                <a:path w="10013" h="16327" extrusionOk="0">
                  <a:moveTo>
                    <a:pt x="0" y="1139"/>
                  </a:moveTo>
                  <a:lnTo>
                    <a:pt x="1044" y="0"/>
                  </a:lnTo>
                  <a:lnTo>
                    <a:pt x="2610" y="665"/>
                  </a:lnTo>
                  <a:lnTo>
                    <a:pt x="4365" y="665"/>
                  </a:lnTo>
                  <a:lnTo>
                    <a:pt x="7261" y="2563"/>
                  </a:lnTo>
                  <a:lnTo>
                    <a:pt x="10013" y="5696"/>
                  </a:lnTo>
                  <a:lnTo>
                    <a:pt x="10013" y="12625"/>
                  </a:lnTo>
                  <a:lnTo>
                    <a:pt x="9681" y="16327"/>
                  </a:lnTo>
                  <a:lnTo>
                    <a:pt x="5315" y="16327"/>
                  </a:lnTo>
                  <a:lnTo>
                    <a:pt x="2705" y="11913"/>
                  </a:lnTo>
                  <a:lnTo>
                    <a:pt x="1519" y="7167"/>
                  </a:lnTo>
                  <a:lnTo>
                    <a:pt x="4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29" name="Google Shape;929;p3"/>
            <p:cNvSpPr/>
            <p:nvPr/>
          </p:nvSpPr>
          <p:spPr>
            <a:xfrm>
              <a:off x="9949931" y="3341429"/>
              <a:ext cx="35021" cy="28097"/>
            </a:xfrm>
            <a:custGeom>
              <a:avLst/>
              <a:gdLst/>
              <a:ahLst/>
              <a:cxnLst/>
              <a:rect l="l" t="t" r="r" b="b"/>
              <a:pathLst>
                <a:path w="35021" h="28097" extrusionOk="0">
                  <a:moveTo>
                    <a:pt x="2088" y="3085"/>
                  </a:moveTo>
                  <a:lnTo>
                    <a:pt x="0" y="617"/>
                  </a:lnTo>
                  <a:lnTo>
                    <a:pt x="3085" y="0"/>
                  </a:lnTo>
                  <a:lnTo>
                    <a:pt x="9112" y="665"/>
                  </a:lnTo>
                  <a:lnTo>
                    <a:pt x="11769" y="2468"/>
                  </a:lnTo>
                  <a:lnTo>
                    <a:pt x="16942" y="3133"/>
                  </a:lnTo>
                  <a:lnTo>
                    <a:pt x="23016" y="7404"/>
                  </a:lnTo>
                  <a:lnTo>
                    <a:pt x="28615" y="14144"/>
                  </a:lnTo>
                  <a:lnTo>
                    <a:pt x="32032" y="19602"/>
                  </a:lnTo>
                  <a:lnTo>
                    <a:pt x="35022" y="25155"/>
                  </a:lnTo>
                  <a:lnTo>
                    <a:pt x="31937" y="26959"/>
                  </a:lnTo>
                  <a:lnTo>
                    <a:pt x="23537" y="28098"/>
                  </a:lnTo>
                  <a:lnTo>
                    <a:pt x="19694" y="24443"/>
                  </a:lnTo>
                  <a:lnTo>
                    <a:pt x="18508" y="18368"/>
                  </a:lnTo>
                  <a:lnTo>
                    <a:pt x="12955" y="12150"/>
                  </a:lnTo>
                  <a:lnTo>
                    <a:pt x="5979" y="74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0" name="Google Shape;930;p3"/>
            <p:cNvSpPr/>
            <p:nvPr/>
          </p:nvSpPr>
          <p:spPr>
            <a:xfrm>
              <a:off x="9956148" y="3391407"/>
              <a:ext cx="49304" cy="17181"/>
            </a:xfrm>
            <a:custGeom>
              <a:avLst/>
              <a:gdLst/>
              <a:ahLst/>
              <a:cxnLst/>
              <a:rect l="l" t="t" r="r" b="b"/>
              <a:pathLst>
                <a:path w="49304" h="17181" extrusionOk="0">
                  <a:moveTo>
                    <a:pt x="0" y="1804"/>
                  </a:moveTo>
                  <a:lnTo>
                    <a:pt x="0" y="0"/>
                  </a:lnTo>
                  <a:lnTo>
                    <a:pt x="5647" y="0"/>
                  </a:lnTo>
                  <a:lnTo>
                    <a:pt x="11294" y="1329"/>
                  </a:lnTo>
                  <a:lnTo>
                    <a:pt x="16514" y="2515"/>
                  </a:lnTo>
                  <a:lnTo>
                    <a:pt x="23442" y="4983"/>
                  </a:lnTo>
                  <a:lnTo>
                    <a:pt x="30370" y="4983"/>
                  </a:lnTo>
                  <a:lnTo>
                    <a:pt x="36018" y="6170"/>
                  </a:lnTo>
                  <a:lnTo>
                    <a:pt x="44702" y="6882"/>
                  </a:lnTo>
                  <a:lnTo>
                    <a:pt x="48166" y="9350"/>
                  </a:lnTo>
                  <a:lnTo>
                    <a:pt x="49305" y="15425"/>
                  </a:lnTo>
                  <a:lnTo>
                    <a:pt x="41000" y="17181"/>
                  </a:lnTo>
                  <a:lnTo>
                    <a:pt x="32696" y="15995"/>
                  </a:lnTo>
                  <a:lnTo>
                    <a:pt x="25294" y="14761"/>
                  </a:lnTo>
                  <a:lnTo>
                    <a:pt x="17985" y="11628"/>
                  </a:lnTo>
                  <a:lnTo>
                    <a:pt x="11105" y="8496"/>
                  </a:lnTo>
                  <a:lnTo>
                    <a:pt x="4698" y="5506"/>
                  </a:lnTo>
                  <a:lnTo>
                    <a:pt x="711" y="41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1" name="Google Shape;931;p3"/>
            <p:cNvSpPr/>
            <p:nvPr/>
          </p:nvSpPr>
          <p:spPr>
            <a:xfrm>
              <a:off x="9762533" y="3353057"/>
              <a:ext cx="12053" cy="20598"/>
            </a:xfrm>
            <a:custGeom>
              <a:avLst/>
              <a:gdLst/>
              <a:ahLst/>
              <a:cxnLst/>
              <a:rect l="l" t="t" r="r" b="b"/>
              <a:pathLst>
                <a:path w="12053" h="20598" extrusionOk="0">
                  <a:moveTo>
                    <a:pt x="0" y="4224"/>
                  </a:moveTo>
                  <a:lnTo>
                    <a:pt x="808" y="4224"/>
                  </a:lnTo>
                  <a:lnTo>
                    <a:pt x="4745" y="1282"/>
                  </a:lnTo>
                  <a:lnTo>
                    <a:pt x="8305" y="0"/>
                  </a:lnTo>
                  <a:lnTo>
                    <a:pt x="11769" y="3085"/>
                  </a:lnTo>
                  <a:lnTo>
                    <a:pt x="12054" y="10916"/>
                  </a:lnTo>
                  <a:lnTo>
                    <a:pt x="12054" y="19459"/>
                  </a:lnTo>
                  <a:lnTo>
                    <a:pt x="7688" y="20599"/>
                  </a:lnTo>
                  <a:lnTo>
                    <a:pt x="4319" y="18178"/>
                  </a:lnTo>
                  <a:lnTo>
                    <a:pt x="1376" y="97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2" name="Google Shape;932;p3"/>
            <p:cNvSpPr/>
            <p:nvPr/>
          </p:nvSpPr>
          <p:spPr>
            <a:xfrm>
              <a:off x="9842067" y="3595685"/>
              <a:ext cx="7972" cy="18462"/>
            </a:xfrm>
            <a:custGeom>
              <a:avLst/>
              <a:gdLst/>
              <a:ahLst/>
              <a:cxnLst/>
              <a:rect l="l" t="t" r="r" b="b"/>
              <a:pathLst>
                <a:path w="7972" h="18462" extrusionOk="0">
                  <a:moveTo>
                    <a:pt x="3038" y="2943"/>
                  </a:moveTo>
                  <a:lnTo>
                    <a:pt x="3512" y="2278"/>
                  </a:lnTo>
                  <a:lnTo>
                    <a:pt x="5837" y="0"/>
                  </a:lnTo>
                  <a:lnTo>
                    <a:pt x="7972" y="1187"/>
                  </a:lnTo>
                  <a:lnTo>
                    <a:pt x="6074" y="8496"/>
                  </a:lnTo>
                  <a:lnTo>
                    <a:pt x="2278" y="17988"/>
                  </a:lnTo>
                  <a:lnTo>
                    <a:pt x="0" y="18463"/>
                  </a:lnTo>
                  <a:lnTo>
                    <a:pt x="1566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3" name="Google Shape;933;p3"/>
            <p:cNvSpPr/>
            <p:nvPr/>
          </p:nvSpPr>
          <p:spPr>
            <a:xfrm>
              <a:off x="9891514" y="3602614"/>
              <a:ext cx="18650" cy="50452"/>
            </a:xfrm>
            <a:custGeom>
              <a:avLst/>
              <a:gdLst/>
              <a:ahLst/>
              <a:cxnLst/>
              <a:rect l="l" t="t" r="r" b="b"/>
              <a:pathLst>
                <a:path w="18650" h="50452" extrusionOk="0">
                  <a:moveTo>
                    <a:pt x="0" y="19127"/>
                  </a:moveTo>
                  <a:lnTo>
                    <a:pt x="2563" y="14950"/>
                  </a:lnTo>
                  <a:lnTo>
                    <a:pt x="6692" y="6502"/>
                  </a:lnTo>
                  <a:lnTo>
                    <a:pt x="9823" y="0"/>
                  </a:lnTo>
                  <a:lnTo>
                    <a:pt x="15329" y="3037"/>
                  </a:lnTo>
                  <a:lnTo>
                    <a:pt x="17037" y="7784"/>
                  </a:lnTo>
                  <a:lnTo>
                    <a:pt x="18650" y="14998"/>
                  </a:lnTo>
                  <a:lnTo>
                    <a:pt x="18365" y="18605"/>
                  </a:lnTo>
                  <a:lnTo>
                    <a:pt x="17938" y="23351"/>
                  </a:lnTo>
                  <a:lnTo>
                    <a:pt x="16420" y="29996"/>
                  </a:lnTo>
                  <a:lnTo>
                    <a:pt x="16183" y="32986"/>
                  </a:lnTo>
                  <a:lnTo>
                    <a:pt x="16468" y="43950"/>
                  </a:lnTo>
                  <a:lnTo>
                    <a:pt x="13240" y="50453"/>
                  </a:lnTo>
                  <a:lnTo>
                    <a:pt x="9445" y="49883"/>
                  </a:lnTo>
                  <a:lnTo>
                    <a:pt x="6644" y="45991"/>
                  </a:lnTo>
                  <a:lnTo>
                    <a:pt x="2373" y="41245"/>
                  </a:lnTo>
                  <a:lnTo>
                    <a:pt x="950" y="33366"/>
                  </a:lnTo>
                  <a:lnTo>
                    <a:pt x="2279" y="27955"/>
                  </a:lnTo>
                  <a:lnTo>
                    <a:pt x="5125" y="20646"/>
                  </a:lnTo>
                  <a:lnTo>
                    <a:pt x="2753" y="224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4" name="Google Shape;934;p3"/>
            <p:cNvSpPr/>
            <p:nvPr/>
          </p:nvSpPr>
          <p:spPr>
            <a:xfrm>
              <a:off x="9886057" y="3636882"/>
              <a:ext cx="13477" cy="24965"/>
            </a:xfrm>
            <a:custGeom>
              <a:avLst/>
              <a:gdLst/>
              <a:ahLst/>
              <a:cxnLst/>
              <a:rect l="l" t="t" r="r" b="b"/>
              <a:pathLst>
                <a:path w="13477" h="24965" extrusionOk="0">
                  <a:moveTo>
                    <a:pt x="901" y="7214"/>
                  </a:moveTo>
                  <a:lnTo>
                    <a:pt x="665" y="4746"/>
                  </a:lnTo>
                  <a:lnTo>
                    <a:pt x="0" y="2943"/>
                  </a:lnTo>
                  <a:lnTo>
                    <a:pt x="0" y="1139"/>
                  </a:lnTo>
                  <a:lnTo>
                    <a:pt x="1424" y="0"/>
                  </a:lnTo>
                  <a:lnTo>
                    <a:pt x="2943" y="2373"/>
                  </a:lnTo>
                  <a:lnTo>
                    <a:pt x="3939" y="5458"/>
                  </a:lnTo>
                  <a:lnTo>
                    <a:pt x="5742" y="9113"/>
                  </a:lnTo>
                  <a:lnTo>
                    <a:pt x="7403" y="10299"/>
                  </a:lnTo>
                  <a:lnTo>
                    <a:pt x="11531" y="12815"/>
                  </a:lnTo>
                  <a:lnTo>
                    <a:pt x="13050" y="15283"/>
                  </a:lnTo>
                  <a:lnTo>
                    <a:pt x="13050" y="18937"/>
                  </a:lnTo>
                  <a:lnTo>
                    <a:pt x="13477" y="23162"/>
                  </a:lnTo>
                  <a:lnTo>
                    <a:pt x="12860" y="24965"/>
                  </a:lnTo>
                  <a:lnTo>
                    <a:pt x="10345" y="24301"/>
                  </a:lnTo>
                  <a:lnTo>
                    <a:pt x="8210" y="19554"/>
                  </a:lnTo>
                  <a:lnTo>
                    <a:pt x="6027" y="15283"/>
                  </a:lnTo>
                  <a:lnTo>
                    <a:pt x="2800" y="12103"/>
                  </a:lnTo>
                  <a:lnTo>
                    <a:pt x="1329" y="91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5" name="Google Shape;935;p3"/>
            <p:cNvSpPr/>
            <p:nvPr/>
          </p:nvSpPr>
          <p:spPr>
            <a:xfrm>
              <a:off x="9879557" y="3645236"/>
              <a:ext cx="15564" cy="38776"/>
            </a:xfrm>
            <a:custGeom>
              <a:avLst/>
              <a:gdLst/>
              <a:ahLst/>
              <a:cxnLst/>
              <a:rect l="l" t="t" r="r" b="b"/>
              <a:pathLst>
                <a:path w="15564" h="38776" extrusionOk="0">
                  <a:moveTo>
                    <a:pt x="5077" y="0"/>
                  </a:moveTo>
                  <a:lnTo>
                    <a:pt x="7592" y="1851"/>
                  </a:lnTo>
                  <a:lnTo>
                    <a:pt x="9632" y="7404"/>
                  </a:lnTo>
                  <a:lnTo>
                    <a:pt x="11911" y="11059"/>
                  </a:lnTo>
                  <a:lnTo>
                    <a:pt x="13761" y="14713"/>
                  </a:lnTo>
                  <a:lnTo>
                    <a:pt x="15564" y="18368"/>
                  </a:lnTo>
                  <a:lnTo>
                    <a:pt x="14948" y="24396"/>
                  </a:lnTo>
                  <a:lnTo>
                    <a:pt x="13002" y="31040"/>
                  </a:lnTo>
                  <a:lnTo>
                    <a:pt x="10155" y="37068"/>
                  </a:lnTo>
                  <a:lnTo>
                    <a:pt x="4839" y="38777"/>
                  </a:lnTo>
                  <a:lnTo>
                    <a:pt x="1945" y="36878"/>
                  </a:lnTo>
                  <a:lnTo>
                    <a:pt x="0" y="30803"/>
                  </a:lnTo>
                  <a:lnTo>
                    <a:pt x="0" y="22924"/>
                  </a:lnTo>
                  <a:lnTo>
                    <a:pt x="1850" y="18178"/>
                  </a:lnTo>
                  <a:lnTo>
                    <a:pt x="3512" y="27338"/>
                  </a:lnTo>
                  <a:lnTo>
                    <a:pt x="5457" y="25440"/>
                  </a:lnTo>
                  <a:lnTo>
                    <a:pt x="7545" y="12862"/>
                  </a:lnTo>
                  <a:lnTo>
                    <a:pt x="6168" y="13479"/>
                  </a:lnTo>
                  <a:lnTo>
                    <a:pt x="4603" y="6740"/>
                  </a:lnTo>
                  <a:lnTo>
                    <a:pt x="4603" y="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6" name="Google Shape;936;p3"/>
            <p:cNvSpPr/>
            <p:nvPr/>
          </p:nvSpPr>
          <p:spPr>
            <a:xfrm>
              <a:off x="9757645" y="3691986"/>
              <a:ext cx="24961" cy="48839"/>
            </a:xfrm>
            <a:custGeom>
              <a:avLst/>
              <a:gdLst/>
              <a:ahLst/>
              <a:cxnLst/>
              <a:rect l="l" t="t" r="r" b="b"/>
              <a:pathLst>
                <a:path w="24961" h="48839" extrusionOk="0">
                  <a:moveTo>
                    <a:pt x="665" y="35597"/>
                  </a:moveTo>
                  <a:lnTo>
                    <a:pt x="1709" y="34458"/>
                  </a:lnTo>
                  <a:lnTo>
                    <a:pt x="3939" y="33841"/>
                  </a:lnTo>
                  <a:lnTo>
                    <a:pt x="3702" y="28477"/>
                  </a:lnTo>
                  <a:lnTo>
                    <a:pt x="3987" y="21311"/>
                  </a:lnTo>
                  <a:lnTo>
                    <a:pt x="7878" y="17798"/>
                  </a:lnTo>
                  <a:lnTo>
                    <a:pt x="14141" y="11913"/>
                  </a:lnTo>
                  <a:lnTo>
                    <a:pt x="18270" y="1756"/>
                  </a:lnTo>
                  <a:lnTo>
                    <a:pt x="21023" y="0"/>
                  </a:lnTo>
                  <a:lnTo>
                    <a:pt x="24961" y="4319"/>
                  </a:lnTo>
                  <a:lnTo>
                    <a:pt x="23727" y="15710"/>
                  </a:lnTo>
                  <a:lnTo>
                    <a:pt x="22351" y="25203"/>
                  </a:lnTo>
                  <a:lnTo>
                    <a:pt x="16942" y="34695"/>
                  </a:lnTo>
                  <a:lnTo>
                    <a:pt x="12196" y="41767"/>
                  </a:lnTo>
                  <a:lnTo>
                    <a:pt x="7451" y="48839"/>
                  </a:lnTo>
                  <a:lnTo>
                    <a:pt x="4745" y="45801"/>
                  </a:lnTo>
                  <a:lnTo>
                    <a:pt x="0" y="403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"/>
            <p:cNvSpPr/>
            <p:nvPr/>
          </p:nvSpPr>
          <p:spPr>
            <a:xfrm>
              <a:off x="9697378" y="3729766"/>
              <a:ext cx="7924" cy="10014"/>
            </a:xfrm>
            <a:custGeom>
              <a:avLst/>
              <a:gdLst/>
              <a:ahLst/>
              <a:cxnLst/>
              <a:rect l="l" t="t" r="r" b="b"/>
              <a:pathLst>
                <a:path w="7924" h="10014" extrusionOk="0">
                  <a:moveTo>
                    <a:pt x="0" y="2990"/>
                  </a:moveTo>
                  <a:lnTo>
                    <a:pt x="0" y="522"/>
                  </a:lnTo>
                  <a:lnTo>
                    <a:pt x="4365" y="522"/>
                  </a:lnTo>
                  <a:lnTo>
                    <a:pt x="7925" y="0"/>
                  </a:lnTo>
                  <a:lnTo>
                    <a:pt x="7925" y="4746"/>
                  </a:lnTo>
                  <a:lnTo>
                    <a:pt x="4272" y="10015"/>
                  </a:lnTo>
                  <a:lnTo>
                    <a:pt x="2230" y="935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"/>
            <p:cNvSpPr/>
            <p:nvPr/>
          </p:nvSpPr>
          <p:spPr>
            <a:xfrm>
              <a:off x="9658276" y="3689708"/>
              <a:ext cx="5646" cy="7736"/>
            </a:xfrm>
            <a:custGeom>
              <a:avLst/>
              <a:gdLst/>
              <a:ahLst/>
              <a:cxnLst/>
              <a:rect l="l" t="t" r="r" b="b"/>
              <a:pathLst>
                <a:path w="5646" h="7736" extrusionOk="0">
                  <a:moveTo>
                    <a:pt x="1614" y="2990"/>
                  </a:moveTo>
                  <a:lnTo>
                    <a:pt x="0" y="1709"/>
                  </a:lnTo>
                  <a:lnTo>
                    <a:pt x="3654" y="0"/>
                  </a:lnTo>
                  <a:lnTo>
                    <a:pt x="5647" y="1282"/>
                  </a:lnTo>
                  <a:lnTo>
                    <a:pt x="5268" y="5363"/>
                  </a:lnTo>
                  <a:lnTo>
                    <a:pt x="2895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"/>
            <p:cNvSpPr/>
            <p:nvPr/>
          </p:nvSpPr>
          <p:spPr>
            <a:xfrm>
              <a:off x="9547186" y="3709927"/>
              <a:ext cx="41332" cy="26721"/>
            </a:xfrm>
            <a:custGeom>
              <a:avLst/>
              <a:gdLst/>
              <a:ahLst/>
              <a:cxnLst/>
              <a:rect l="l" t="t" r="r" b="b"/>
              <a:pathLst>
                <a:path w="41332" h="26721" extrusionOk="0">
                  <a:moveTo>
                    <a:pt x="2468" y="26294"/>
                  </a:moveTo>
                  <a:lnTo>
                    <a:pt x="0" y="20884"/>
                  </a:lnTo>
                  <a:lnTo>
                    <a:pt x="2942" y="13242"/>
                  </a:lnTo>
                  <a:lnTo>
                    <a:pt x="6501" y="8496"/>
                  </a:lnTo>
                  <a:lnTo>
                    <a:pt x="11674" y="9208"/>
                  </a:lnTo>
                  <a:lnTo>
                    <a:pt x="18127" y="9208"/>
                  </a:lnTo>
                  <a:lnTo>
                    <a:pt x="23632" y="6930"/>
                  </a:lnTo>
                  <a:lnTo>
                    <a:pt x="27524" y="3417"/>
                  </a:lnTo>
                  <a:lnTo>
                    <a:pt x="33076" y="0"/>
                  </a:lnTo>
                  <a:lnTo>
                    <a:pt x="35211" y="4082"/>
                  </a:lnTo>
                  <a:lnTo>
                    <a:pt x="39956" y="8401"/>
                  </a:lnTo>
                  <a:lnTo>
                    <a:pt x="41333" y="10821"/>
                  </a:lnTo>
                  <a:lnTo>
                    <a:pt x="32933" y="17134"/>
                  </a:lnTo>
                  <a:lnTo>
                    <a:pt x="26574" y="23589"/>
                  </a:lnTo>
                  <a:lnTo>
                    <a:pt x="19077" y="24586"/>
                  </a:lnTo>
                  <a:lnTo>
                    <a:pt x="12575" y="23921"/>
                  </a:lnTo>
                  <a:lnTo>
                    <a:pt x="7118" y="267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"/>
            <p:cNvSpPr/>
            <p:nvPr/>
          </p:nvSpPr>
          <p:spPr>
            <a:xfrm>
              <a:off x="9490999" y="3742534"/>
              <a:ext cx="25957" cy="15805"/>
            </a:xfrm>
            <a:custGeom>
              <a:avLst/>
              <a:gdLst/>
              <a:ahLst/>
              <a:cxnLst/>
              <a:rect l="l" t="t" r="r" b="b"/>
              <a:pathLst>
                <a:path w="25957" h="15805" extrusionOk="0">
                  <a:moveTo>
                    <a:pt x="2183" y="1329"/>
                  </a:moveTo>
                  <a:lnTo>
                    <a:pt x="4082" y="237"/>
                  </a:lnTo>
                  <a:lnTo>
                    <a:pt x="6597" y="902"/>
                  </a:lnTo>
                  <a:lnTo>
                    <a:pt x="9111" y="1471"/>
                  </a:lnTo>
                  <a:lnTo>
                    <a:pt x="13050" y="1044"/>
                  </a:lnTo>
                  <a:lnTo>
                    <a:pt x="23206" y="0"/>
                  </a:lnTo>
                  <a:lnTo>
                    <a:pt x="25957" y="6028"/>
                  </a:lnTo>
                  <a:lnTo>
                    <a:pt x="22256" y="11866"/>
                  </a:lnTo>
                  <a:lnTo>
                    <a:pt x="17227" y="14666"/>
                  </a:lnTo>
                  <a:lnTo>
                    <a:pt x="10535" y="15805"/>
                  </a:lnTo>
                  <a:lnTo>
                    <a:pt x="3987" y="15805"/>
                  </a:lnTo>
                  <a:lnTo>
                    <a:pt x="0" y="12672"/>
                  </a:lnTo>
                  <a:lnTo>
                    <a:pt x="2848" y="745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"/>
            <p:cNvSpPr/>
            <p:nvPr/>
          </p:nvSpPr>
          <p:spPr>
            <a:xfrm>
              <a:off x="9472587" y="3746093"/>
              <a:ext cx="11673" cy="17039"/>
            </a:xfrm>
            <a:custGeom>
              <a:avLst/>
              <a:gdLst/>
              <a:ahLst/>
              <a:cxnLst/>
              <a:rect l="l" t="t" r="r" b="b"/>
              <a:pathLst>
                <a:path w="11673" h="17039" extrusionOk="0">
                  <a:moveTo>
                    <a:pt x="331" y="12103"/>
                  </a:moveTo>
                  <a:lnTo>
                    <a:pt x="0" y="6787"/>
                  </a:lnTo>
                  <a:lnTo>
                    <a:pt x="2847" y="4604"/>
                  </a:lnTo>
                  <a:lnTo>
                    <a:pt x="7166" y="1661"/>
                  </a:lnTo>
                  <a:lnTo>
                    <a:pt x="11674" y="0"/>
                  </a:lnTo>
                  <a:lnTo>
                    <a:pt x="10914" y="7024"/>
                  </a:lnTo>
                  <a:lnTo>
                    <a:pt x="5789" y="17039"/>
                  </a:lnTo>
                  <a:lnTo>
                    <a:pt x="3607" y="134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"/>
            <p:cNvSpPr/>
            <p:nvPr/>
          </p:nvSpPr>
          <p:spPr>
            <a:xfrm>
              <a:off x="9446535" y="3742771"/>
              <a:ext cx="19740" cy="21595"/>
            </a:xfrm>
            <a:custGeom>
              <a:avLst/>
              <a:gdLst/>
              <a:ahLst/>
              <a:cxnLst/>
              <a:rect l="l" t="t" r="r" b="b"/>
              <a:pathLst>
                <a:path w="19740" h="21595" extrusionOk="0">
                  <a:moveTo>
                    <a:pt x="0" y="17893"/>
                  </a:moveTo>
                  <a:lnTo>
                    <a:pt x="1328" y="14381"/>
                  </a:lnTo>
                  <a:lnTo>
                    <a:pt x="3084" y="6123"/>
                  </a:lnTo>
                  <a:lnTo>
                    <a:pt x="6121" y="1994"/>
                  </a:lnTo>
                  <a:lnTo>
                    <a:pt x="7877" y="6218"/>
                  </a:lnTo>
                  <a:lnTo>
                    <a:pt x="9775" y="8021"/>
                  </a:lnTo>
                  <a:lnTo>
                    <a:pt x="14046" y="1044"/>
                  </a:lnTo>
                  <a:lnTo>
                    <a:pt x="18079" y="0"/>
                  </a:lnTo>
                  <a:lnTo>
                    <a:pt x="19741" y="4746"/>
                  </a:lnTo>
                  <a:lnTo>
                    <a:pt x="14995" y="13479"/>
                  </a:lnTo>
                  <a:lnTo>
                    <a:pt x="11389" y="17561"/>
                  </a:lnTo>
                  <a:lnTo>
                    <a:pt x="6643" y="21595"/>
                  </a:lnTo>
                  <a:lnTo>
                    <a:pt x="1898" y="208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"/>
            <p:cNvSpPr/>
            <p:nvPr/>
          </p:nvSpPr>
          <p:spPr>
            <a:xfrm>
              <a:off x="9404015" y="3577554"/>
              <a:ext cx="9585" cy="17133"/>
            </a:xfrm>
            <a:custGeom>
              <a:avLst/>
              <a:gdLst/>
              <a:ahLst/>
              <a:cxnLst/>
              <a:rect l="l" t="t" r="r" b="b"/>
              <a:pathLst>
                <a:path w="9585" h="17133" extrusionOk="0">
                  <a:moveTo>
                    <a:pt x="95" y="4129"/>
                  </a:moveTo>
                  <a:lnTo>
                    <a:pt x="713" y="1756"/>
                  </a:lnTo>
                  <a:lnTo>
                    <a:pt x="3418" y="0"/>
                  </a:lnTo>
                  <a:lnTo>
                    <a:pt x="6929" y="570"/>
                  </a:lnTo>
                  <a:lnTo>
                    <a:pt x="9586" y="6502"/>
                  </a:lnTo>
                  <a:lnTo>
                    <a:pt x="8495" y="15425"/>
                  </a:lnTo>
                  <a:lnTo>
                    <a:pt x="4840" y="17134"/>
                  </a:lnTo>
                  <a:lnTo>
                    <a:pt x="1329" y="11818"/>
                  </a:lnTo>
                  <a:lnTo>
                    <a:pt x="0" y="52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"/>
            <p:cNvSpPr/>
            <p:nvPr/>
          </p:nvSpPr>
          <p:spPr>
            <a:xfrm>
              <a:off x="9422048" y="3552304"/>
              <a:ext cx="17510" cy="39631"/>
            </a:xfrm>
            <a:custGeom>
              <a:avLst/>
              <a:gdLst/>
              <a:ahLst/>
              <a:cxnLst/>
              <a:rect l="l" t="t" r="r" b="b"/>
              <a:pathLst>
                <a:path w="17510" h="39631" extrusionOk="0">
                  <a:moveTo>
                    <a:pt x="3797" y="4129"/>
                  </a:moveTo>
                  <a:lnTo>
                    <a:pt x="4603" y="4746"/>
                  </a:lnTo>
                  <a:lnTo>
                    <a:pt x="6739" y="4746"/>
                  </a:lnTo>
                  <a:lnTo>
                    <a:pt x="9017" y="4129"/>
                  </a:lnTo>
                  <a:lnTo>
                    <a:pt x="13762" y="0"/>
                  </a:lnTo>
                  <a:lnTo>
                    <a:pt x="16752" y="1329"/>
                  </a:lnTo>
                  <a:lnTo>
                    <a:pt x="16752" y="8353"/>
                  </a:lnTo>
                  <a:lnTo>
                    <a:pt x="17510" y="16707"/>
                  </a:lnTo>
                  <a:lnTo>
                    <a:pt x="16704" y="21975"/>
                  </a:lnTo>
                  <a:lnTo>
                    <a:pt x="14046" y="29759"/>
                  </a:lnTo>
                  <a:lnTo>
                    <a:pt x="11959" y="39631"/>
                  </a:lnTo>
                  <a:lnTo>
                    <a:pt x="10535" y="36119"/>
                  </a:lnTo>
                  <a:lnTo>
                    <a:pt x="5458" y="39584"/>
                  </a:lnTo>
                  <a:lnTo>
                    <a:pt x="0" y="37211"/>
                  </a:lnTo>
                  <a:lnTo>
                    <a:pt x="808" y="25393"/>
                  </a:lnTo>
                  <a:lnTo>
                    <a:pt x="1756" y="17134"/>
                  </a:lnTo>
                  <a:lnTo>
                    <a:pt x="3227" y="82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"/>
            <p:cNvSpPr/>
            <p:nvPr/>
          </p:nvSpPr>
          <p:spPr>
            <a:xfrm>
              <a:off x="9434481" y="3537069"/>
              <a:ext cx="23869" cy="70481"/>
            </a:xfrm>
            <a:custGeom>
              <a:avLst/>
              <a:gdLst/>
              <a:ahLst/>
              <a:cxnLst/>
              <a:rect l="l" t="t" r="r" b="b"/>
              <a:pathLst>
                <a:path w="23869" h="70481" extrusionOk="0">
                  <a:moveTo>
                    <a:pt x="7356" y="34315"/>
                  </a:moveTo>
                  <a:lnTo>
                    <a:pt x="9301" y="31942"/>
                  </a:lnTo>
                  <a:lnTo>
                    <a:pt x="10155" y="26009"/>
                  </a:lnTo>
                  <a:lnTo>
                    <a:pt x="10677" y="17086"/>
                  </a:lnTo>
                  <a:lnTo>
                    <a:pt x="11579" y="8780"/>
                  </a:lnTo>
                  <a:lnTo>
                    <a:pt x="13951" y="5933"/>
                  </a:lnTo>
                  <a:lnTo>
                    <a:pt x="16467" y="0"/>
                  </a:lnTo>
                  <a:lnTo>
                    <a:pt x="18839" y="3560"/>
                  </a:lnTo>
                  <a:lnTo>
                    <a:pt x="22303" y="11913"/>
                  </a:lnTo>
                  <a:lnTo>
                    <a:pt x="23870" y="21406"/>
                  </a:lnTo>
                  <a:lnTo>
                    <a:pt x="22256" y="20266"/>
                  </a:lnTo>
                  <a:lnTo>
                    <a:pt x="17510" y="27243"/>
                  </a:lnTo>
                  <a:lnTo>
                    <a:pt x="15849" y="32654"/>
                  </a:lnTo>
                  <a:lnTo>
                    <a:pt x="15849" y="37400"/>
                  </a:lnTo>
                  <a:lnTo>
                    <a:pt x="19124" y="40485"/>
                  </a:lnTo>
                  <a:lnTo>
                    <a:pt x="20784" y="47557"/>
                  </a:lnTo>
                  <a:lnTo>
                    <a:pt x="20263" y="54724"/>
                  </a:lnTo>
                  <a:lnTo>
                    <a:pt x="15233" y="58189"/>
                  </a:lnTo>
                  <a:lnTo>
                    <a:pt x="10915" y="63410"/>
                  </a:lnTo>
                  <a:lnTo>
                    <a:pt x="4318" y="70482"/>
                  </a:lnTo>
                  <a:lnTo>
                    <a:pt x="0" y="64501"/>
                  </a:lnTo>
                  <a:lnTo>
                    <a:pt x="521" y="57951"/>
                  </a:lnTo>
                  <a:lnTo>
                    <a:pt x="2373" y="49693"/>
                  </a:lnTo>
                  <a:lnTo>
                    <a:pt x="4935" y="438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"/>
            <p:cNvSpPr/>
            <p:nvPr/>
          </p:nvSpPr>
          <p:spPr>
            <a:xfrm>
              <a:off x="9453653" y="3515805"/>
              <a:ext cx="8493" cy="14855"/>
            </a:xfrm>
            <a:custGeom>
              <a:avLst/>
              <a:gdLst/>
              <a:ahLst/>
              <a:cxnLst/>
              <a:rect l="l" t="t" r="r" b="b"/>
              <a:pathLst>
                <a:path w="8493" h="14855" extrusionOk="0">
                  <a:moveTo>
                    <a:pt x="521" y="3038"/>
                  </a:moveTo>
                  <a:lnTo>
                    <a:pt x="2467" y="0"/>
                  </a:lnTo>
                  <a:lnTo>
                    <a:pt x="3653" y="1804"/>
                  </a:lnTo>
                  <a:lnTo>
                    <a:pt x="6976" y="3607"/>
                  </a:lnTo>
                  <a:lnTo>
                    <a:pt x="8493" y="8353"/>
                  </a:lnTo>
                  <a:lnTo>
                    <a:pt x="6881" y="14239"/>
                  </a:lnTo>
                  <a:lnTo>
                    <a:pt x="3748" y="14856"/>
                  </a:lnTo>
                  <a:lnTo>
                    <a:pt x="426" y="11771"/>
                  </a:lnTo>
                  <a:lnTo>
                    <a:pt x="0" y="40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"/>
            <p:cNvSpPr/>
            <p:nvPr/>
          </p:nvSpPr>
          <p:spPr>
            <a:xfrm>
              <a:off x="9450900" y="3365444"/>
              <a:ext cx="14995" cy="21405"/>
            </a:xfrm>
            <a:custGeom>
              <a:avLst/>
              <a:gdLst/>
              <a:ahLst/>
              <a:cxnLst/>
              <a:rect l="l" t="t" r="r" b="b"/>
              <a:pathLst>
                <a:path w="14995" h="21405" extrusionOk="0">
                  <a:moveTo>
                    <a:pt x="9871" y="0"/>
                  </a:moveTo>
                  <a:lnTo>
                    <a:pt x="14236" y="0"/>
                  </a:lnTo>
                  <a:lnTo>
                    <a:pt x="14995" y="3038"/>
                  </a:lnTo>
                  <a:lnTo>
                    <a:pt x="13619" y="8448"/>
                  </a:lnTo>
                  <a:lnTo>
                    <a:pt x="10915" y="13717"/>
                  </a:lnTo>
                  <a:lnTo>
                    <a:pt x="7261" y="21406"/>
                  </a:lnTo>
                  <a:lnTo>
                    <a:pt x="1234" y="20884"/>
                  </a:lnTo>
                  <a:lnTo>
                    <a:pt x="0" y="11913"/>
                  </a:lnTo>
                  <a:lnTo>
                    <a:pt x="1471" y="7167"/>
                  </a:lnTo>
                  <a:lnTo>
                    <a:pt x="4128" y="3655"/>
                  </a:lnTo>
                  <a:lnTo>
                    <a:pt x="7213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"/>
            <p:cNvSpPr/>
            <p:nvPr/>
          </p:nvSpPr>
          <p:spPr>
            <a:xfrm>
              <a:off x="9465658" y="3370238"/>
              <a:ext cx="13287" cy="18510"/>
            </a:xfrm>
            <a:custGeom>
              <a:avLst/>
              <a:gdLst/>
              <a:ahLst/>
              <a:cxnLst/>
              <a:rect l="l" t="t" r="r" b="b"/>
              <a:pathLst>
                <a:path w="13287" h="18510" extrusionOk="0">
                  <a:moveTo>
                    <a:pt x="1045" y="7167"/>
                  </a:moveTo>
                  <a:lnTo>
                    <a:pt x="4557" y="1282"/>
                  </a:lnTo>
                  <a:lnTo>
                    <a:pt x="7641" y="0"/>
                  </a:lnTo>
                  <a:lnTo>
                    <a:pt x="12386" y="1282"/>
                  </a:lnTo>
                  <a:lnTo>
                    <a:pt x="13287" y="3702"/>
                  </a:lnTo>
                  <a:lnTo>
                    <a:pt x="12671" y="10727"/>
                  </a:lnTo>
                  <a:lnTo>
                    <a:pt x="9966" y="16659"/>
                  </a:lnTo>
                  <a:lnTo>
                    <a:pt x="4745" y="13100"/>
                  </a:lnTo>
                  <a:lnTo>
                    <a:pt x="2895" y="18510"/>
                  </a:lnTo>
                  <a:lnTo>
                    <a:pt x="380" y="14239"/>
                  </a:lnTo>
                  <a:lnTo>
                    <a:pt x="0" y="89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"/>
            <p:cNvSpPr/>
            <p:nvPr/>
          </p:nvSpPr>
          <p:spPr>
            <a:xfrm>
              <a:off x="9512354" y="3393115"/>
              <a:ext cx="34404" cy="19079"/>
            </a:xfrm>
            <a:custGeom>
              <a:avLst/>
              <a:gdLst/>
              <a:ahLst/>
              <a:cxnLst/>
              <a:rect l="l" t="t" r="r" b="b"/>
              <a:pathLst>
                <a:path w="34404" h="19079" extrusionOk="0">
                  <a:moveTo>
                    <a:pt x="1139" y="0"/>
                  </a:moveTo>
                  <a:lnTo>
                    <a:pt x="1945" y="522"/>
                  </a:lnTo>
                  <a:lnTo>
                    <a:pt x="4177" y="0"/>
                  </a:lnTo>
                  <a:lnTo>
                    <a:pt x="8922" y="0"/>
                  </a:lnTo>
                  <a:lnTo>
                    <a:pt x="14948" y="522"/>
                  </a:lnTo>
                  <a:lnTo>
                    <a:pt x="19693" y="2326"/>
                  </a:lnTo>
                  <a:lnTo>
                    <a:pt x="22256" y="4224"/>
                  </a:lnTo>
                  <a:lnTo>
                    <a:pt x="26242" y="3607"/>
                  </a:lnTo>
                  <a:lnTo>
                    <a:pt x="32364" y="3607"/>
                  </a:lnTo>
                  <a:lnTo>
                    <a:pt x="33646" y="4794"/>
                  </a:lnTo>
                  <a:lnTo>
                    <a:pt x="34404" y="7831"/>
                  </a:lnTo>
                  <a:lnTo>
                    <a:pt x="32222" y="8448"/>
                  </a:lnTo>
                  <a:lnTo>
                    <a:pt x="26859" y="12578"/>
                  </a:lnTo>
                  <a:lnTo>
                    <a:pt x="21164" y="13052"/>
                  </a:lnTo>
                  <a:lnTo>
                    <a:pt x="14616" y="13052"/>
                  </a:lnTo>
                  <a:lnTo>
                    <a:pt x="7925" y="19080"/>
                  </a:lnTo>
                  <a:lnTo>
                    <a:pt x="3607" y="17751"/>
                  </a:lnTo>
                  <a:lnTo>
                    <a:pt x="1993" y="13005"/>
                  </a:lnTo>
                  <a:lnTo>
                    <a:pt x="380" y="6455"/>
                  </a:lnTo>
                  <a:lnTo>
                    <a:pt x="0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"/>
            <p:cNvSpPr/>
            <p:nvPr/>
          </p:nvSpPr>
          <p:spPr>
            <a:xfrm>
              <a:off x="9552026" y="3399380"/>
              <a:ext cx="35685" cy="9349"/>
            </a:xfrm>
            <a:custGeom>
              <a:avLst/>
              <a:gdLst/>
              <a:ahLst/>
              <a:cxnLst/>
              <a:rect l="l" t="t" r="r" b="b"/>
              <a:pathLst>
                <a:path w="35685" h="9349" extrusionOk="0">
                  <a:moveTo>
                    <a:pt x="759" y="2278"/>
                  </a:moveTo>
                  <a:lnTo>
                    <a:pt x="0" y="332"/>
                  </a:lnTo>
                  <a:lnTo>
                    <a:pt x="3369" y="1614"/>
                  </a:lnTo>
                  <a:lnTo>
                    <a:pt x="8968" y="4082"/>
                  </a:lnTo>
                  <a:lnTo>
                    <a:pt x="14331" y="2326"/>
                  </a:lnTo>
                  <a:lnTo>
                    <a:pt x="19077" y="1092"/>
                  </a:lnTo>
                  <a:lnTo>
                    <a:pt x="23537" y="1092"/>
                  </a:lnTo>
                  <a:lnTo>
                    <a:pt x="30513" y="522"/>
                  </a:lnTo>
                  <a:lnTo>
                    <a:pt x="34878" y="0"/>
                  </a:lnTo>
                  <a:lnTo>
                    <a:pt x="35686" y="522"/>
                  </a:lnTo>
                  <a:lnTo>
                    <a:pt x="33028" y="3560"/>
                  </a:lnTo>
                  <a:lnTo>
                    <a:pt x="26005" y="5933"/>
                  </a:lnTo>
                  <a:lnTo>
                    <a:pt x="19836" y="7024"/>
                  </a:lnTo>
                  <a:lnTo>
                    <a:pt x="11579" y="8258"/>
                  </a:lnTo>
                  <a:lnTo>
                    <a:pt x="5409" y="9350"/>
                  </a:lnTo>
                  <a:lnTo>
                    <a:pt x="2468" y="51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"/>
            <p:cNvSpPr/>
            <p:nvPr/>
          </p:nvSpPr>
          <p:spPr>
            <a:xfrm>
              <a:off x="9571103" y="3409442"/>
              <a:ext cx="5171" cy="25772"/>
            </a:xfrm>
            <a:custGeom>
              <a:avLst/>
              <a:gdLst/>
              <a:ahLst/>
              <a:cxnLst/>
              <a:rect l="l" t="t" r="r" b="b"/>
              <a:pathLst>
                <a:path w="5171" h="25772" extrusionOk="0">
                  <a:moveTo>
                    <a:pt x="664" y="2421"/>
                  </a:moveTo>
                  <a:lnTo>
                    <a:pt x="2514" y="0"/>
                  </a:lnTo>
                  <a:lnTo>
                    <a:pt x="3322" y="665"/>
                  </a:lnTo>
                  <a:lnTo>
                    <a:pt x="3037" y="11438"/>
                  </a:lnTo>
                  <a:lnTo>
                    <a:pt x="4033" y="20409"/>
                  </a:lnTo>
                  <a:lnTo>
                    <a:pt x="5172" y="25772"/>
                  </a:lnTo>
                  <a:lnTo>
                    <a:pt x="3607" y="22212"/>
                  </a:lnTo>
                  <a:lnTo>
                    <a:pt x="0" y="10157"/>
                  </a:lnTo>
                  <a:lnTo>
                    <a:pt x="0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"/>
            <p:cNvSpPr/>
            <p:nvPr/>
          </p:nvSpPr>
          <p:spPr>
            <a:xfrm>
              <a:off x="9574756" y="3466492"/>
              <a:ext cx="46268" cy="45611"/>
            </a:xfrm>
            <a:custGeom>
              <a:avLst/>
              <a:gdLst/>
              <a:ahLst/>
              <a:cxnLst/>
              <a:rect l="l" t="t" r="r" b="b"/>
              <a:pathLst>
                <a:path w="46268" h="45611" extrusionOk="0">
                  <a:moveTo>
                    <a:pt x="1281" y="3417"/>
                  </a:moveTo>
                  <a:lnTo>
                    <a:pt x="2563" y="3417"/>
                  </a:lnTo>
                  <a:lnTo>
                    <a:pt x="3654" y="8163"/>
                  </a:lnTo>
                  <a:lnTo>
                    <a:pt x="8116" y="6455"/>
                  </a:lnTo>
                  <a:lnTo>
                    <a:pt x="11675" y="4699"/>
                  </a:lnTo>
                  <a:lnTo>
                    <a:pt x="18270" y="2326"/>
                  </a:lnTo>
                  <a:lnTo>
                    <a:pt x="28046" y="0"/>
                  </a:lnTo>
                  <a:lnTo>
                    <a:pt x="36018" y="6692"/>
                  </a:lnTo>
                  <a:lnTo>
                    <a:pt x="41429" y="12150"/>
                  </a:lnTo>
                  <a:lnTo>
                    <a:pt x="41191" y="16897"/>
                  </a:lnTo>
                  <a:lnTo>
                    <a:pt x="45224" y="16422"/>
                  </a:lnTo>
                  <a:lnTo>
                    <a:pt x="46268" y="29664"/>
                  </a:lnTo>
                  <a:lnTo>
                    <a:pt x="43279" y="36736"/>
                  </a:lnTo>
                  <a:lnTo>
                    <a:pt x="35212" y="40865"/>
                  </a:lnTo>
                  <a:lnTo>
                    <a:pt x="28473" y="45611"/>
                  </a:lnTo>
                  <a:lnTo>
                    <a:pt x="18603" y="42479"/>
                  </a:lnTo>
                  <a:lnTo>
                    <a:pt x="10536" y="37068"/>
                  </a:lnTo>
                  <a:lnTo>
                    <a:pt x="5790" y="28003"/>
                  </a:lnTo>
                  <a:lnTo>
                    <a:pt x="1851" y="18985"/>
                  </a:lnTo>
                  <a:lnTo>
                    <a:pt x="0" y="10110"/>
                  </a:lnTo>
                  <a:lnTo>
                    <a:pt x="238" y="53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3" name="Google Shape;953;p3"/>
            <p:cNvSpPr/>
            <p:nvPr/>
          </p:nvSpPr>
          <p:spPr>
            <a:xfrm>
              <a:off x="9630515" y="3322254"/>
              <a:ext cx="19029" cy="27955"/>
            </a:xfrm>
            <a:custGeom>
              <a:avLst/>
              <a:gdLst/>
              <a:ahLst/>
              <a:cxnLst/>
              <a:rect l="l" t="t" r="r" b="b"/>
              <a:pathLst>
                <a:path w="19029" h="27955" extrusionOk="0">
                  <a:moveTo>
                    <a:pt x="0" y="475"/>
                  </a:moveTo>
                  <a:lnTo>
                    <a:pt x="3085" y="0"/>
                  </a:lnTo>
                  <a:lnTo>
                    <a:pt x="6597" y="522"/>
                  </a:lnTo>
                  <a:lnTo>
                    <a:pt x="9633" y="5980"/>
                  </a:lnTo>
                  <a:lnTo>
                    <a:pt x="10393" y="13717"/>
                  </a:lnTo>
                  <a:lnTo>
                    <a:pt x="13430" y="18463"/>
                  </a:lnTo>
                  <a:lnTo>
                    <a:pt x="19029" y="23209"/>
                  </a:lnTo>
                  <a:lnTo>
                    <a:pt x="17227" y="27955"/>
                  </a:lnTo>
                  <a:lnTo>
                    <a:pt x="12481" y="23209"/>
                  </a:lnTo>
                  <a:lnTo>
                    <a:pt x="6359" y="24348"/>
                  </a:lnTo>
                  <a:lnTo>
                    <a:pt x="5125" y="17086"/>
                  </a:lnTo>
                  <a:lnTo>
                    <a:pt x="2943" y="12340"/>
                  </a:lnTo>
                  <a:lnTo>
                    <a:pt x="428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4" name="Google Shape;954;p3"/>
            <p:cNvSpPr/>
            <p:nvPr/>
          </p:nvSpPr>
          <p:spPr>
            <a:xfrm>
              <a:off x="9631227" y="3376741"/>
              <a:ext cx="30322" cy="20361"/>
            </a:xfrm>
            <a:custGeom>
              <a:avLst/>
              <a:gdLst/>
              <a:ahLst/>
              <a:cxnLst/>
              <a:rect l="l" t="t" r="r" b="b"/>
              <a:pathLst>
                <a:path w="30322" h="20361" extrusionOk="0">
                  <a:moveTo>
                    <a:pt x="806" y="4794"/>
                  </a:moveTo>
                  <a:lnTo>
                    <a:pt x="3417" y="4129"/>
                  </a:lnTo>
                  <a:lnTo>
                    <a:pt x="9158" y="0"/>
                  </a:lnTo>
                  <a:lnTo>
                    <a:pt x="16087" y="1899"/>
                  </a:lnTo>
                  <a:lnTo>
                    <a:pt x="22113" y="5506"/>
                  </a:lnTo>
                  <a:lnTo>
                    <a:pt x="28615" y="9730"/>
                  </a:lnTo>
                  <a:lnTo>
                    <a:pt x="30323" y="13289"/>
                  </a:lnTo>
                  <a:lnTo>
                    <a:pt x="28425" y="18036"/>
                  </a:lnTo>
                  <a:lnTo>
                    <a:pt x="21212" y="18036"/>
                  </a:lnTo>
                  <a:lnTo>
                    <a:pt x="12480" y="18653"/>
                  </a:lnTo>
                  <a:lnTo>
                    <a:pt x="5837" y="20362"/>
                  </a:lnTo>
                  <a:lnTo>
                    <a:pt x="1091" y="16802"/>
                  </a:lnTo>
                  <a:lnTo>
                    <a:pt x="333" y="12625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5" name="Google Shape;955;p3"/>
            <p:cNvSpPr/>
            <p:nvPr/>
          </p:nvSpPr>
          <p:spPr>
            <a:xfrm>
              <a:off x="9650873" y="3494020"/>
              <a:ext cx="12859" cy="16089"/>
            </a:xfrm>
            <a:custGeom>
              <a:avLst/>
              <a:gdLst/>
              <a:ahLst/>
              <a:cxnLst/>
              <a:rect l="l" t="t" r="r" b="b"/>
              <a:pathLst>
                <a:path w="12859" h="16089" extrusionOk="0">
                  <a:moveTo>
                    <a:pt x="2136" y="16090"/>
                  </a:moveTo>
                  <a:lnTo>
                    <a:pt x="95" y="14286"/>
                  </a:lnTo>
                  <a:lnTo>
                    <a:pt x="95" y="10062"/>
                  </a:lnTo>
                  <a:lnTo>
                    <a:pt x="1946" y="5885"/>
                  </a:lnTo>
                  <a:lnTo>
                    <a:pt x="6692" y="3512"/>
                  </a:lnTo>
                  <a:lnTo>
                    <a:pt x="9918" y="0"/>
                  </a:lnTo>
                  <a:lnTo>
                    <a:pt x="12860" y="522"/>
                  </a:lnTo>
                  <a:lnTo>
                    <a:pt x="12101" y="8401"/>
                  </a:lnTo>
                  <a:lnTo>
                    <a:pt x="9633" y="12577"/>
                  </a:lnTo>
                  <a:lnTo>
                    <a:pt x="7023" y="12577"/>
                  </a:lnTo>
                  <a:lnTo>
                    <a:pt x="2041" y="16090"/>
                  </a:lnTo>
                  <a:lnTo>
                    <a:pt x="0" y="142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6" name="Google Shape;956;p3"/>
            <p:cNvSpPr/>
            <p:nvPr/>
          </p:nvSpPr>
          <p:spPr>
            <a:xfrm>
              <a:off x="9182260" y="3476269"/>
              <a:ext cx="9728" cy="40437"/>
            </a:xfrm>
            <a:custGeom>
              <a:avLst/>
              <a:gdLst/>
              <a:ahLst/>
              <a:cxnLst/>
              <a:rect l="l" t="t" r="r" b="b"/>
              <a:pathLst>
                <a:path w="9728" h="40437" extrusionOk="0">
                  <a:moveTo>
                    <a:pt x="6502" y="1281"/>
                  </a:moveTo>
                  <a:lnTo>
                    <a:pt x="7451" y="664"/>
                  </a:lnTo>
                  <a:lnTo>
                    <a:pt x="7736" y="3512"/>
                  </a:lnTo>
                  <a:lnTo>
                    <a:pt x="8780" y="9492"/>
                  </a:lnTo>
                  <a:lnTo>
                    <a:pt x="9065" y="13005"/>
                  </a:lnTo>
                  <a:lnTo>
                    <a:pt x="9065" y="19459"/>
                  </a:lnTo>
                  <a:lnTo>
                    <a:pt x="8780" y="25914"/>
                  </a:lnTo>
                  <a:lnTo>
                    <a:pt x="9017" y="28810"/>
                  </a:lnTo>
                  <a:lnTo>
                    <a:pt x="9728" y="32891"/>
                  </a:lnTo>
                  <a:lnTo>
                    <a:pt x="8732" y="34648"/>
                  </a:lnTo>
                  <a:lnTo>
                    <a:pt x="5030" y="39963"/>
                  </a:lnTo>
                  <a:lnTo>
                    <a:pt x="1471" y="40438"/>
                  </a:lnTo>
                  <a:lnTo>
                    <a:pt x="475" y="34552"/>
                  </a:lnTo>
                  <a:lnTo>
                    <a:pt x="0" y="26959"/>
                  </a:lnTo>
                  <a:lnTo>
                    <a:pt x="0" y="18131"/>
                  </a:lnTo>
                  <a:lnTo>
                    <a:pt x="0" y="14049"/>
                  </a:lnTo>
                  <a:lnTo>
                    <a:pt x="1044" y="8211"/>
                  </a:lnTo>
                  <a:lnTo>
                    <a:pt x="2183" y="4082"/>
                  </a:lnTo>
                  <a:lnTo>
                    <a:pt x="4034" y="1756"/>
                  </a:lnTo>
                  <a:lnTo>
                    <a:pt x="5742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7" name="Google Shape;957;p3"/>
            <p:cNvSpPr/>
            <p:nvPr/>
          </p:nvSpPr>
          <p:spPr>
            <a:xfrm>
              <a:off x="9188857" y="3732329"/>
              <a:ext cx="93722" cy="52398"/>
            </a:xfrm>
            <a:custGeom>
              <a:avLst/>
              <a:gdLst/>
              <a:ahLst/>
              <a:cxnLst/>
              <a:rect l="l" t="t" r="r" b="b"/>
              <a:pathLst>
                <a:path w="93722" h="52398" extrusionOk="0">
                  <a:moveTo>
                    <a:pt x="13050" y="17371"/>
                  </a:moveTo>
                  <a:lnTo>
                    <a:pt x="14474" y="16280"/>
                  </a:lnTo>
                  <a:lnTo>
                    <a:pt x="20263" y="14666"/>
                  </a:lnTo>
                  <a:lnTo>
                    <a:pt x="27429" y="16565"/>
                  </a:lnTo>
                  <a:lnTo>
                    <a:pt x="33313" y="18938"/>
                  </a:lnTo>
                  <a:lnTo>
                    <a:pt x="38675" y="25535"/>
                  </a:lnTo>
                  <a:lnTo>
                    <a:pt x="40763" y="30281"/>
                  </a:lnTo>
                  <a:lnTo>
                    <a:pt x="43895" y="32702"/>
                  </a:lnTo>
                  <a:lnTo>
                    <a:pt x="47407" y="32702"/>
                  </a:lnTo>
                  <a:lnTo>
                    <a:pt x="50681" y="30376"/>
                  </a:lnTo>
                  <a:lnTo>
                    <a:pt x="56518" y="28762"/>
                  </a:lnTo>
                  <a:lnTo>
                    <a:pt x="56138" y="24633"/>
                  </a:lnTo>
                  <a:lnTo>
                    <a:pt x="49352" y="19223"/>
                  </a:lnTo>
                  <a:lnTo>
                    <a:pt x="44369" y="12767"/>
                  </a:lnTo>
                  <a:lnTo>
                    <a:pt x="43563" y="4034"/>
                  </a:lnTo>
                  <a:lnTo>
                    <a:pt x="49115" y="0"/>
                  </a:lnTo>
                  <a:lnTo>
                    <a:pt x="55141" y="5363"/>
                  </a:lnTo>
                  <a:lnTo>
                    <a:pt x="59413" y="13669"/>
                  </a:lnTo>
                  <a:lnTo>
                    <a:pt x="64775" y="13195"/>
                  </a:lnTo>
                  <a:lnTo>
                    <a:pt x="71941" y="10964"/>
                  </a:lnTo>
                  <a:lnTo>
                    <a:pt x="76212" y="15710"/>
                  </a:lnTo>
                  <a:lnTo>
                    <a:pt x="75880" y="23209"/>
                  </a:lnTo>
                  <a:lnTo>
                    <a:pt x="79296" y="18463"/>
                  </a:lnTo>
                  <a:lnTo>
                    <a:pt x="85370" y="10964"/>
                  </a:lnTo>
                  <a:lnTo>
                    <a:pt x="88407" y="18653"/>
                  </a:lnTo>
                  <a:lnTo>
                    <a:pt x="91445" y="23399"/>
                  </a:lnTo>
                  <a:lnTo>
                    <a:pt x="91160" y="29902"/>
                  </a:lnTo>
                  <a:lnTo>
                    <a:pt x="93723" y="33461"/>
                  </a:lnTo>
                  <a:lnTo>
                    <a:pt x="89215" y="35122"/>
                  </a:lnTo>
                  <a:lnTo>
                    <a:pt x="83472" y="32607"/>
                  </a:lnTo>
                  <a:lnTo>
                    <a:pt x="82285" y="34980"/>
                  </a:lnTo>
                  <a:lnTo>
                    <a:pt x="82285" y="38967"/>
                  </a:lnTo>
                  <a:lnTo>
                    <a:pt x="72511" y="40533"/>
                  </a:lnTo>
                  <a:lnTo>
                    <a:pt x="65914" y="37495"/>
                  </a:lnTo>
                  <a:lnTo>
                    <a:pt x="65581" y="32749"/>
                  </a:lnTo>
                  <a:lnTo>
                    <a:pt x="54335" y="40011"/>
                  </a:lnTo>
                  <a:lnTo>
                    <a:pt x="43468" y="43903"/>
                  </a:lnTo>
                  <a:lnTo>
                    <a:pt x="32933" y="48649"/>
                  </a:lnTo>
                  <a:lnTo>
                    <a:pt x="23442" y="50215"/>
                  </a:lnTo>
                  <a:lnTo>
                    <a:pt x="15802" y="52399"/>
                  </a:lnTo>
                  <a:lnTo>
                    <a:pt x="7213" y="51592"/>
                  </a:lnTo>
                  <a:lnTo>
                    <a:pt x="1518" y="47985"/>
                  </a:lnTo>
                  <a:lnTo>
                    <a:pt x="0" y="42099"/>
                  </a:lnTo>
                  <a:lnTo>
                    <a:pt x="806" y="34648"/>
                  </a:lnTo>
                  <a:lnTo>
                    <a:pt x="806" y="27671"/>
                  </a:lnTo>
                  <a:lnTo>
                    <a:pt x="6453" y="22924"/>
                  </a:lnTo>
                  <a:lnTo>
                    <a:pt x="10677" y="207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8" name="Google Shape;958;p3"/>
            <p:cNvSpPr/>
            <p:nvPr/>
          </p:nvSpPr>
          <p:spPr>
            <a:xfrm>
              <a:off x="9154120" y="3738879"/>
              <a:ext cx="33123" cy="38254"/>
            </a:xfrm>
            <a:custGeom>
              <a:avLst/>
              <a:gdLst/>
              <a:ahLst/>
              <a:cxnLst/>
              <a:rect l="l" t="t" r="r" b="b"/>
              <a:pathLst>
                <a:path w="33123" h="38254" extrusionOk="0">
                  <a:moveTo>
                    <a:pt x="8115" y="12435"/>
                  </a:moveTo>
                  <a:lnTo>
                    <a:pt x="10582" y="9018"/>
                  </a:lnTo>
                  <a:lnTo>
                    <a:pt x="13856" y="6692"/>
                  </a:lnTo>
                  <a:lnTo>
                    <a:pt x="19693" y="332"/>
                  </a:lnTo>
                  <a:lnTo>
                    <a:pt x="27571" y="0"/>
                  </a:lnTo>
                  <a:lnTo>
                    <a:pt x="33123" y="5316"/>
                  </a:lnTo>
                  <a:lnTo>
                    <a:pt x="32791" y="16422"/>
                  </a:lnTo>
                  <a:lnTo>
                    <a:pt x="28615" y="26769"/>
                  </a:lnTo>
                  <a:lnTo>
                    <a:pt x="27144" y="36594"/>
                  </a:lnTo>
                  <a:lnTo>
                    <a:pt x="22161" y="38255"/>
                  </a:lnTo>
                  <a:lnTo>
                    <a:pt x="14331" y="38255"/>
                  </a:lnTo>
                  <a:lnTo>
                    <a:pt x="5315" y="38255"/>
                  </a:lnTo>
                  <a:lnTo>
                    <a:pt x="0" y="34695"/>
                  </a:lnTo>
                  <a:lnTo>
                    <a:pt x="759" y="27718"/>
                  </a:lnTo>
                  <a:lnTo>
                    <a:pt x="5884" y="24965"/>
                  </a:lnTo>
                  <a:lnTo>
                    <a:pt x="7403" y="191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9" name="Google Shape;959;p3"/>
            <p:cNvSpPr/>
            <p:nvPr/>
          </p:nvSpPr>
          <p:spPr>
            <a:xfrm>
              <a:off x="9103202" y="3728532"/>
              <a:ext cx="42898" cy="41244"/>
            </a:xfrm>
            <a:custGeom>
              <a:avLst/>
              <a:gdLst/>
              <a:ahLst/>
              <a:cxnLst/>
              <a:rect l="l" t="t" r="r" b="b"/>
              <a:pathLst>
                <a:path w="42898" h="41244" extrusionOk="0">
                  <a:moveTo>
                    <a:pt x="19314" y="2753"/>
                  </a:moveTo>
                  <a:lnTo>
                    <a:pt x="21069" y="2753"/>
                  </a:lnTo>
                  <a:lnTo>
                    <a:pt x="26527" y="0"/>
                  </a:lnTo>
                  <a:lnTo>
                    <a:pt x="33313" y="2468"/>
                  </a:lnTo>
                  <a:lnTo>
                    <a:pt x="39766" y="7214"/>
                  </a:lnTo>
                  <a:lnTo>
                    <a:pt x="42899" y="14239"/>
                  </a:lnTo>
                  <a:lnTo>
                    <a:pt x="42566" y="21833"/>
                  </a:lnTo>
                  <a:lnTo>
                    <a:pt x="36066" y="25820"/>
                  </a:lnTo>
                  <a:lnTo>
                    <a:pt x="29422" y="30898"/>
                  </a:lnTo>
                  <a:lnTo>
                    <a:pt x="23965" y="41245"/>
                  </a:lnTo>
                  <a:lnTo>
                    <a:pt x="23252" y="36024"/>
                  </a:lnTo>
                  <a:lnTo>
                    <a:pt x="19172" y="25962"/>
                  </a:lnTo>
                  <a:lnTo>
                    <a:pt x="14094" y="19554"/>
                  </a:lnTo>
                  <a:lnTo>
                    <a:pt x="8257" y="18463"/>
                  </a:lnTo>
                  <a:lnTo>
                    <a:pt x="3132" y="17134"/>
                  </a:lnTo>
                  <a:lnTo>
                    <a:pt x="0" y="13574"/>
                  </a:lnTo>
                  <a:lnTo>
                    <a:pt x="0" y="4082"/>
                  </a:lnTo>
                  <a:lnTo>
                    <a:pt x="2183" y="143"/>
                  </a:lnTo>
                  <a:lnTo>
                    <a:pt x="8968" y="1424"/>
                  </a:lnTo>
                  <a:lnTo>
                    <a:pt x="14236" y="1424"/>
                  </a:lnTo>
                  <a:lnTo>
                    <a:pt x="16229" y="2563"/>
                  </a:lnTo>
                  <a:lnTo>
                    <a:pt x="19267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0" name="Google Shape;960;p3"/>
            <p:cNvSpPr/>
            <p:nvPr/>
          </p:nvSpPr>
          <p:spPr>
            <a:xfrm>
              <a:off x="9039849" y="3664553"/>
              <a:ext cx="49827" cy="19791"/>
            </a:xfrm>
            <a:custGeom>
              <a:avLst/>
              <a:gdLst/>
              <a:ahLst/>
              <a:cxnLst/>
              <a:rect l="l" t="t" r="r" b="b"/>
              <a:pathLst>
                <a:path w="49827" h="19791" extrusionOk="0">
                  <a:moveTo>
                    <a:pt x="428" y="3844"/>
                  </a:moveTo>
                  <a:lnTo>
                    <a:pt x="2943" y="4509"/>
                  </a:lnTo>
                  <a:lnTo>
                    <a:pt x="8542" y="522"/>
                  </a:lnTo>
                  <a:lnTo>
                    <a:pt x="14236" y="0"/>
                  </a:lnTo>
                  <a:lnTo>
                    <a:pt x="24155" y="759"/>
                  </a:lnTo>
                  <a:lnTo>
                    <a:pt x="32032" y="759"/>
                  </a:lnTo>
                  <a:lnTo>
                    <a:pt x="40194" y="1519"/>
                  </a:lnTo>
                  <a:lnTo>
                    <a:pt x="46838" y="380"/>
                  </a:lnTo>
                  <a:lnTo>
                    <a:pt x="49827" y="10964"/>
                  </a:lnTo>
                  <a:lnTo>
                    <a:pt x="45747" y="13147"/>
                  </a:lnTo>
                  <a:lnTo>
                    <a:pt x="37252" y="15378"/>
                  </a:lnTo>
                  <a:lnTo>
                    <a:pt x="26860" y="19792"/>
                  </a:lnTo>
                  <a:lnTo>
                    <a:pt x="18793" y="18036"/>
                  </a:lnTo>
                  <a:lnTo>
                    <a:pt x="11911" y="17324"/>
                  </a:lnTo>
                  <a:lnTo>
                    <a:pt x="5030" y="15947"/>
                  </a:lnTo>
                  <a:lnTo>
                    <a:pt x="903" y="13052"/>
                  </a:lnTo>
                  <a:lnTo>
                    <a:pt x="0" y="83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1" name="Google Shape;961;p3"/>
            <p:cNvSpPr/>
            <p:nvPr/>
          </p:nvSpPr>
          <p:spPr>
            <a:xfrm>
              <a:off x="9138555" y="3661752"/>
              <a:ext cx="12338" cy="12197"/>
            </a:xfrm>
            <a:custGeom>
              <a:avLst/>
              <a:gdLst/>
              <a:ahLst/>
              <a:cxnLst/>
              <a:rect l="l" t="t" r="r" b="b"/>
              <a:pathLst>
                <a:path w="12338" h="12197" extrusionOk="0">
                  <a:moveTo>
                    <a:pt x="285" y="617"/>
                  </a:moveTo>
                  <a:lnTo>
                    <a:pt x="806" y="0"/>
                  </a:lnTo>
                  <a:lnTo>
                    <a:pt x="9966" y="0"/>
                  </a:lnTo>
                  <a:lnTo>
                    <a:pt x="12339" y="2421"/>
                  </a:lnTo>
                  <a:lnTo>
                    <a:pt x="12339" y="6502"/>
                  </a:lnTo>
                  <a:lnTo>
                    <a:pt x="8115" y="9303"/>
                  </a:lnTo>
                  <a:lnTo>
                    <a:pt x="3369" y="12198"/>
                  </a:lnTo>
                  <a:lnTo>
                    <a:pt x="0" y="51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2" name="Google Shape;962;p3"/>
            <p:cNvSpPr/>
            <p:nvPr/>
          </p:nvSpPr>
          <p:spPr>
            <a:xfrm>
              <a:off x="8750805" y="3382816"/>
              <a:ext cx="60219" cy="82109"/>
            </a:xfrm>
            <a:custGeom>
              <a:avLst/>
              <a:gdLst/>
              <a:ahLst/>
              <a:cxnLst/>
              <a:rect l="l" t="t" r="r" b="b"/>
              <a:pathLst>
                <a:path w="60219" h="82109" extrusionOk="0">
                  <a:moveTo>
                    <a:pt x="0" y="20694"/>
                  </a:moveTo>
                  <a:lnTo>
                    <a:pt x="2230" y="20077"/>
                  </a:lnTo>
                  <a:lnTo>
                    <a:pt x="5362" y="16090"/>
                  </a:lnTo>
                  <a:lnTo>
                    <a:pt x="6739" y="12055"/>
                  </a:lnTo>
                  <a:lnTo>
                    <a:pt x="6122" y="9113"/>
                  </a:lnTo>
                  <a:lnTo>
                    <a:pt x="7688" y="6929"/>
                  </a:lnTo>
                  <a:lnTo>
                    <a:pt x="10345" y="3987"/>
                  </a:lnTo>
                  <a:lnTo>
                    <a:pt x="14379" y="2278"/>
                  </a:lnTo>
                  <a:lnTo>
                    <a:pt x="18697" y="3987"/>
                  </a:lnTo>
                  <a:lnTo>
                    <a:pt x="19409" y="9255"/>
                  </a:lnTo>
                  <a:lnTo>
                    <a:pt x="20216" y="11486"/>
                  </a:lnTo>
                  <a:lnTo>
                    <a:pt x="23300" y="11486"/>
                  </a:lnTo>
                  <a:lnTo>
                    <a:pt x="24249" y="10394"/>
                  </a:lnTo>
                  <a:lnTo>
                    <a:pt x="24249" y="5268"/>
                  </a:lnTo>
                  <a:lnTo>
                    <a:pt x="26100" y="0"/>
                  </a:lnTo>
                  <a:lnTo>
                    <a:pt x="30466" y="0"/>
                  </a:lnTo>
                  <a:lnTo>
                    <a:pt x="32886" y="8685"/>
                  </a:lnTo>
                  <a:lnTo>
                    <a:pt x="36635" y="16802"/>
                  </a:lnTo>
                  <a:lnTo>
                    <a:pt x="38533" y="31040"/>
                  </a:lnTo>
                  <a:lnTo>
                    <a:pt x="40858" y="40865"/>
                  </a:lnTo>
                  <a:lnTo>
                    <a:pt x="44227" y="47225"/>
                  </a:lnTo>
                  <a:lnTo>
                    <a:pt x="48498" y="50215"/>
                  </a:lnTo>
                  <a:lnTo>
                    <a:pt x="52342" y="53063"/>
                  </a:lnTo>
                  <a:lnTo>
                    <a:pt x="55854" y="53680"/>
                  </a:lnTo>
                  <a:lnTo>
                    <a:pt x="60219" y="53063"/>
                  </a:lnTo>
                  <a:lnTo>
                    <a:pt x="59033" y="61179"/>
                  </a:lnTo>
                  <a:lnTo>
                    <a:pt x="57515" y="68156"/>
                  </a:lnTo>
                  <a:lnTo>
                    <a:pt x="56945" y="74658"/>
                  </a:lnTo>
                  <a:lnTo>
                    <a:pt x="58511" y="79784"/>
                  </a:lnTo>
                  <a:lnTo>
                    <a:pt x="57183" y="81018"/>
                  </a:lnTo>
                  <a:lnTo>
                    <a:pt x="54573" y="82110"/>
                  </a:lnTo>
                  <a:lnTo>
                    <a:pt x="49827" y="76319"/>
                  </a:lnTo>
                  <a:lnTo>
                    <a:pt x="43041" y="72238"/>
                  </a:lnTo>
                  <a:lnTo>
                    <a:pt x="36540" y="68773"/>
                  </a:lnTo>
                  <a:lnTo>
                    <a:pt x="32364" y="63505"/>
                  </a:lnTo>
                  <a:lnTo>
                    <a:pt x="29991" y="55389"/>
                  </a:lnTo>
                  <a:lnTo>
                    <a:pt x="30608" y="49646"/>
                  </a:lnTo>
                  <a:lnTo>
                    <a:pt x="27808" y="41577"/>
                  </a:lnTo>
                  <a:lnTo>
                    <a:pt x="24059" y="34078"/>
                  </a:lnTo>
                  <a:lnTo>
                    <a:pt x="19314" y="31135"/>
                  </a:lnTo>
                  <a:lnTo>
                    <a:pt x="15043" y="27670"/>
                  </a:lnTo>
                  <a:lnTo>
                    <a:pt x="10298" y="27053"/>
                  </a:lnTo>
                  <a:lnTo>
                    <a:pt x="5125" y="25297"/>
                  </a:lnTo>
                  <a:lnTo>
                    <a:pt x="2088" y="24063"/>
                  </a:lnTo>
                  <a:lnTo>
                    <a:pt x="1234" y="223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3" name="Google Shape;963;p3"/>
            <p:cNvSpPr/>
            <p:nvPr/>
          </p:nvSpPr>
          <p:spPr>
            <a:xfrm>
              <a:off x="8844812" y="3436306"/>
              <a:ext cx="26241" cy="36024"/>
            </a:xfrm>
            <a:custGeom>
              <a:avLst/>
              <a:gdLst/>
              <a:ahLst/>
              <a:cxnLst/>
              <a:rect l="l" t="t" r="r" b="b"/>
              <a:pathLst>
                <a:path w="26241" h="36024" extrusionOk="0">
                  <a:moveTo>
                    <a:pt x="4840" y="1709"/>
                  </a:moveTo>
                  <a:lnTo>
                    <a:pt x="6169" y="0"/>
                  </a:lnTo>
                  <a:lnTo>
                    <a:pt x="9680" y="0"/>
                  </a:lnTo>
                  <a:lnTo>
                    <a:pt x="14426" y="1282"/>
                  </a:lnTo>
                  <a:lnTo>
                    <a:pt x="18222" y="4699"/>
                  </a:lnTo>
                  <a:lnTo>
                    <a:pt x="22493" y="7072"/>
                  </a:lnTo>
                  <a:lnTo>
                    <a:pt x="26242" y="12862"/>
                  </a:lnTo>
                  <a:lnTo>
                    <a:pt x="26242" y="20979"/>
                  </a:lnTo>
                  <a:lnTo>
                    <a:pt x="25151" y="27955"/>
                  </a:lnTo>
                  <a:lnTo>
                    <a:pt x="20974" y="33698"/>
                  </a:lnTo>
                  <a:lnTo>
                    <a:pt x="16609" y="36024"/>
                  </a:lnTo>
                  <a:lnTo>
                    <a:pt x="13666" y="30234"/>
                  </a:lnTo>
                  <a:lnTo>
                    <a:pt x="10155" y="32559"/>
                  </a:lnTo>
                  <a:lnTo>
                    <a:pt x="4034" y="32986"/>
                  </a:lnTo>
                  <a:lnTo>
                    <a:pt x="1518" y="30139"/>
                  </a:lnTo>
                  <a:lnTo>
                    <a:pt x="0" y="23162"/>
                  </a:lnTo>
                  <a:lnTo>
                    <a:pt x="0" y="16280"/>
                  </a:lnTo>
                  <a:lnTo>
                    <a:pt x="616" y="11011"/>
                  </a:lnTo>
                  <a:lnTo>
                    <a:pt x="2562" y="6265"/>
                  </a:lnTo>
                  <a:lnTo>
                    <a:pt x="3464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4" name="Google Shape;964;p3"/>
            <p:cNvSpPr/>
            <p:nvPr/>
          </p:nvSpPr>
          <p:spPr>
            <a:xfrm>
              <a:off x="8494503" y="3351111"/>
              <a:ext cx="25008" cy="44757"/>
            </a:xfrm>
            <a:custGeom>
              <a:avLst/>
              <a:gdLst/>
              <a:ahLst/>
              <a:cxnLst/>
              <a:rect l="l" t="t" r="r" b="b"/>
              <a:pathLst>
                <a:path w="25008" h="44757" extrusionOk="0">
                  <a:moveTo>
                    <a:pt x="2895" y="2326"/>
                  </a:moveTo>
                  <a:lnTo>
                    <a:pt x="5505" y="1092"/>
                  </a:lnTo>
                  <a:lnTo>
                    <a:pt x="10250" y="0"/>
                  </a:lnTo>
                  <a:lnTo>
                    <a:pt x="11959" y="2943"/>
                  </a:lnTo>
                  <a:lnTo>
                    <a:pt x="13145" y="12008"/>
                  </a:lnTo>
                  <a:lnTo>
                    <a:pt x="18270" y="26247"/>
                  </a:lnTo>
                  <a:lnTo>
                    <a:pt x="22066" y="32559"/>
                  </a:lnTo>
                  <a:lnTo>
                    <a:pt x="25009" y="37732"/>
                  </a:lnTo>
                  <a:lnTo>
                    <a:pt x="23632" y="42479"/>
                  </a:lnTo>
                  <a:lnTo>
                    <a:pt x="18317" y="44757"/>
                  </a:lnTo>
                  <a:lnTo>
                    <a:pt x="13999" y="42431"/>
                  </a:lnTo>
                  <a:lnTo>
                    <a:pt x="9253" y="37685"/>
                  </a:lnTo>
                  <a:lnTo>
                    <a:pt x="4935" y="29711"/>
                  </a:lnTo>
                  <a:lnTo>
                    <a:pt x="1186" y="18795"/>
                  </a:lnTo>
                  <a:lnTo>
                    <a:pt x="0" y="11913"/>
                  </a:lnTo>
                  <a:lnTo>
                    <a:pt x="0" y="9587"/>
                  </a:lnTo>
                  <a:lnTo>
                    <a:pt x="1376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5" name="Google Shape;965;p3"/>
            <p:cNvSpPr/>
            <p:nvPr/>
          </p:nvSpPr>
          <p:spPr>
            <a:xfrm>
              <a:off x="6415525" y="3763702"/>
              <a:ext cx="11056" cy="4840"/>
            </a:xfrm>
            <a:custGeom>
              <a:avLst/>
              <a:gdLst/>
              <a:ahLst/>
              <a:cxnLst/>
              <a:rect l="l" t="t" r="r" b="b"/>
              <a:pathLst>
                <a:path w="11056" h="4840" extrusionOk="0">
                  <a:moveTo>
                    <a:pt x="5789" y="1044"/>
                  </a:moveTo>
                  <a:lnTo>
                    <a:pt x="11057" y="617"/>
                  </a:lnTo>
                  <a:lnTo>
                    <a:pt x="5599" y="4841"/>
                  </a:lnTo>
                  <a:lnTo>
                    <a:pt x="0" y="4224"/>
                  </a:lnTo>
                  <a:lnTo>
                    <a:pt x="2420" y="0"/>
                  </a:lnTo>
                  <a:lnTo>
                    <a:pt x="759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6" name="Google Shape;966;p3"/>
            <p:cNvSpPr/>
            <p:nvPr/>
          </p:nvSpPr>
          <p:spPr>
            <a:xfrm>
              <a:off x="6165107" y="3541957"/>
              <a:ext cx="7070" cy="25914"/>
            </a:xfrm>
            <a:custGeom>
              <a:avLst/>
              <a:gdLst/>
              <a:ahLst/>
              <a:cxnLst/>
              <a:rect l="l" t="t" r="r" b="b"/>
              <a:pathLst>
                <a:path w="7070" h="25914" extrusionOk="0">
                  <a:moveTo>
                    <a:pt x="6406" y="9777"/>
                  </a:moveTo>
                  <a:lnTo>
                    <a:pt x="7071" y="15710"/>
                  </a:lnTo>
                  <a:lnTo>
                    <a:pt x="3797" y="25915"/>
                  </a:lnTo>
                  <a:lnTo>
                    <a:pt x="0" y="22118"/>
                  </a:lnTo>
                  <a:lnTo>
                    <a:pt x="1091" y="10774"/>
                  </a:lnTo>
                  <a:lnTo>
                    <a:pt x="1091" y="0"/>
                  </a:lnTo>
                  <a:lnTo>
                    <a:pt x="3180" y="1614"/>
                  </a:lnTo>
                  <a:lnTo>
                    <a:pt x="5789" y="0"/>
                  </a:lnTo>
                  <a:lnTo>
                    <a:pt x="6169" y="54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7" name="Google Shape;967;p3"/>
            <p:cNvSpPr/>
            <p:nvPr/>
          </p:nvSpPr>
          <p:spPr>
            <a:xfrm>
              <a:off x="6147265" y="3582965"/>
              <a:ext cx="11104" cy="34267"/>
            </a:xfrm>
            <a:custGeom>
              <a:avLst/>
              <a:gdLst/>
              <a:ahLst/>
              <a:cxnLst/>
              <a:rect l="l" t="t" r="r" b="b"/>
              <a:pathLst>
                <a:path w="11104" h="34267" extrusionOk="0">
                  <a:moveTo>
                    <a:pt x="2136" y="1566"/>
                  </a:moveTo>
                  <a:lnTo>
                    <a:pt x="2847" y="0"/>
                  </a:lnTo>
                  <a:lnTo>
                    <a:pt x="3892" y="427"/>
                  </a:lnTo>
                  <a:lnTo>
                    <a:pt x="3892" y="9113"/>
                  </a:lnTo>
                  <a:lnTo>
                    <a:pt x="4935" y="19317"/>
                  </a:lnTo>
                  <a:lnTo>
                    <a:pt x="7071" y="23114"/>
                  </a:lnTo>
                  <a:lnTo>
                    <a:pt x="9159" y="23589"/>
                  </a:lnTo>
                  <a:lnTo>
                    <a:pt x="10298" y="29521"/>
                  </a:lnTo>
                  <a:lnTo>
                    <a:pt x="11104" y="34268"/>
                  </a:lnTo>
                  <a:lnTo>
                    <a:pt x="8115" y="32085"/>
                  </a:lnTo>
                  <a:lnTo>
                    <a:pt x="4366" y="27813"/>
                  </a:lnTo>
                  <a:lnTo>
                    <a:pt x="1708" y="25630"/>
                  </a:lnTo>
                  <a:lnTo>
                    <a:pt x="333" y="14381"/>
                  </a:lnTo>
                  <a:lnTo>
                    <a:pt x="0" y="78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8" name="Google Shape;968;p3"/>
            <p:cNvSpPr/>
            <p:nvPr/>
          </p:nvSpPr>
          <p:spPr>
            <a:xfrm>
              <a:off x="11045891" y="4174062"/>
              <a:ext cx="20928" cy="53347"/>
            </a:xfrm>
            <a:custGeom>
              <a:avLst/>
              <a:gdLst/>
              <a:ahLst/>
              <a:cxnLst/>
              <a:rect l="l" t="t" r="r" b="b"/>
              <a:pathLst>
                <a:path w="20928" h="53347" extrusionOk="0">
                  <a:moveTo>
                    <a:pt x="6787" y="1139"/>
                  </a:moveTo>
                  <a:lnTo>
                    <a:pt x="8400" y="0"/>
                  </a:lnTo>
                  <a:lnTo>
                    <a:pt x="9112" y="1994"/>
                  </a:lnTo>
                  <a:lnTo>
                    <a:pt x="8637" y="6455"/>
                  </a:lnTo>
                  <a:lnTo>
                    <a:pt x="7783" y="9492"/>
                  </a:lnTo>
                  <a:lnTo>
                    <a:pt x="8211" y="14239"/>
                  </a:lnTo>
                  <a:lnTo>
                    <a:pt x="7641" y="19365"/>
                  </a:lnTo>
                  <a:lnTo>
                    <a:pt x="6549" y="24111"/>
                  </a:lnTo>
                  <a:lnTo>
                    <a:pt x="6312" y="28003"/>
                  </a:lnTo>
                  <a:lnTo>
                    <a:pt x="8257" y="29949"/>
                  </a:lnTo>
                  <a:lnTo>
                    <a:pt x="11959" y="27671"/>
                  </a:lnTo>
                  <a:lnTo>
                    <a:pt x="15139" y="22925"/>
                  </a:lnTo>
                  <a:lnTo>
                    <a:pt x="17654" y="18605"/>
                  </a:lnTo>
                  <a:lnTo>
                    <a:pt x="20121" y="16090"/>
                  </a:lnTo>
                  <a:lnTo>
                    <a:pt x="20833" y="19365"/>
                  </a:lnTo>
                  <a:lnTo>
                    <a:pt x="20121" y="23257"/>
                  </a:lnTo>
                  <a:lnTo>
                    <a:pt x="19837" y="25725"/>
                  </a:lnTo>
                  <a:lnTo>
                    <a:pt x="20928" y="26389"/>
                  </a:lnTo>
                  <a:lnTo>
                    <a:pt x="20596" y="29047"/>
                  </a:lnTo>
                  <a:lnTo>
                    <a:pt x="20596" y="31563"/>
                  </a:lnTo>
                  <a:lnTo>
                    <a:pt x="20121" y="34743"/>
                  </a:lnTo>
                  <a:lnTo>
                    <a:pt x="18603" y="40960"/>
                  </a:lnTo>
                  <a:lnTo>
                    <a:pt x="17795" y="46656"/>
                  </a:lnTo>
                  <a:lnTo>
                    <a:pt x="15375" y="49029"/>
                  </a:lnTo>
                  <a:lnTo>
                    <a:pt x="11390" y="49456"/>
                  </a:lnTo>
                  <a:lnTo>
                    <a:pt x="8827" y="49456"/>
                  </a:lnTo>
                  <a:lnTo>
                    <a:pt x="3512" y="52873"/>
                  </a:lnTo>
                  <a:lnTo>
                    <a:pt x="0" y="53348"/>
                  </a:lnTo>
                  <a:lnTo>
                    <a:pt x="523" y="43143"/>
                  </a:lnTo>
                  <a:lnTo>
                    <a:pt x="143" y="35407"/>
                  </a:lnTo>
                  <a:lnTo>
                    <a:pt x="3180" y="22308"/>
                  </a:lnTo>
                  <a:lnTo>
                    <a:pt x="4509" y="13432"/>
                  </a:lnTo>
                  <a:lnTo>
                    <a:pt x="5884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9" name="Google Shape;969;p3"/>
            <p:cNvSpPr/>
            <p:nvPr/>
          </p:nvSpPr>
          <p:spPr>
            <a:xfrm>
              <a:off x="11053056" y="4243215"/>
              <a:ext cx="14711" cy="38491"/>
            </a:xfrm>
            <a:custGeom>
              <a:avLst/>
              <a:gdLst/>
              <a:ahLst/>
              <a:cxnLst/>
              <a:rect l="l" t="t" r="r" b="b"/>
              <a:pathLst>
                <a:path w="14711" h="38491" extrusionOk="0">
                  <a:moveTo>
                    <a:pt x="3228" y="522"/>
                  </a:moveTo>
                  <a:lnTo>
                    <a:pt x="4224" y="0"/>
                  </a:lnTo>
                  <a:lnTo>
                    <a:pt x="6644" y="759"/>
                  </a:lnTo>
                  <a:lnTo>
                    <a:pt x="7926" y="3370"/>
                  </a:lnTo>
                  <a:lnTo>
                    <a:pt x="7926" y="7309"/>
                  </a:lnTo>
                  <a:lnTo>
                    <a:pt x="8210" y="10442"/>
                  </a:lnTo>
                  <a:lnTo>
                    <a:pt x="9728" y="11249"/>
                  </a:lnTo>
                  <a:lnTo>
                    <a:pt x="9966" y="13052"/>
                  </a:lnTo>
                  <a:lnTo>
                    <a:pt x="10867" y="17086"/>
                  </a:lnTo>
                  <a:lnTo>
                    <a:pt x="11200" y="21453"/>
                  </a:lnTo>
                  <a:lnTo>
                    <a:pt x="12909" y="24111"/>
                  </a:lnTo>
                  <a:lnTo>
                    <a:pt x="14426" y="27433"/>
                  </a:lnTo>
                  <a:lnTo>
                    <a:pt x="14426" y="29426"/>
                  </a:lnTo>
                  <a:lnTo>
                    <a:pt x="14711" y="31278"/>
                  </a:lnTo>
                  <a:lnTo>
                    <a:pt x="14284" y="35169"/>
                  </a:lnTo>
                  <a:lnTo>
                    <a:pt x="12054" y="38112"/>
                  </a:lnTo>
                  <a:lnTo>
                    <a:pt x="9112" y="38112"/>
                  </a:lnTo>
                  <a:lnTo>
                    <a:pt x="4745" y="38492"/>
                  </a:lnTo>
                  <a:lnTo>
                    <a:pt x="0" y="38159"/>
                  </a:lnTo>
                  <a:lnTo>
                    <a:pt x="2515" y="27528"/>
                  </a:lnTo>
                  <a:lnTo>
                    <a:pt x="4462" y="17418"/>
                  </a:lnTo>
                  <a:lnTo>
                    <a:pt x="5363" y="13005"/>
                  </a:lnTo>
                  <a:lnTo>
                    <a:pt x="3512" y="12293"/>
                  </a:lnTo>
                  <a:lnTo>
                    <a:pt x="1091" y="8923"/>
                  </a:lnTo>
                  <a:lnTo>
                    <a:pt x="1851" y="38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0" name="Google Shape;970;p3"/>
            <p:cNvSpPr/>
            <p:nvPr/>
          </p:nvSpPr>
          <p:spPr>
            <a:xfrm>
              <a:off x="11094959" y="4222046"/>
              <a:ext cx="6549" cy="26484"/>
            </a:xfrm>
            <a:custGeom>
              <a:avLst/>
              <a:gdLst/>
              <a:ahLst/>
              <a:cxnLst/>
              <a:rect l="l" t="t" r="r" b="b"/>
              <a:pathLst>
                <a:path w="6549" h="26484" extrusionOk="0">
                  <a:moveTo>
                    <a:pt x="5268" y="1139"/>
                  </a:moveTo>
                  <a:lnTo>
                    <a:pt x="6549" y="0"/>
                  </a:lnTo>
                  <a:lnTo>
                    <a:pt x="5599" y="3133"/>
                  </a:lnTo>
                  <a:lnTo>
                    <a:pt x="4460" y="7879"/>
                  </a:lnTo>
                  <a:lnTo>
                    <a:pt x="3844" y="14334"/>
                  </a:lnTo>
                  <a:lnTo>
                    <a:pt x="4318" y="16897"/>
                  </a:lnTo>
                  <a:lnTo>
                    <a:pt x="3179" y="20599"/>
                  </a:lnTo>
                  <a:lnTo>
                    <a:pt x="1614" y="25345"/>
                  </a:lnTo>
                  <a:lnTo>
                    <a:pt x="0" y="26484"/>
                  </a:lnTo>
                  <a:lnTo>
                    <a:pt x="0" y="20884"/>
                  </a:lnTo>
                  <a:lnTo>
                    <a:pt x="1661" y="12530"/>
                  </a:lnTo>
                  <a:lnTo>
                    <a:pt x="4177" y="30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1" name="Google Shape;971;p3"/>
            <p:cNvSpPr/>
            <p:nvPr/>
          </p:nvSpPr>
          <p:spPr>
            <a:xfrm>
              <a:off x="11079251" y="4257026"/>
              <a:ext cx="11437" cy="17228"/>
            </a:xfrm>
            <a:custGeom>
              <a:avLst/>
              <a:gdLst/>
              <a:ahLst/>
              <a:cxnLst/>
              <a:rect l="l" t="t" r="r" b="b"/>
              <a:pathLst>
                <a:path w="11437" h="17228" extrusionOk="0">
                  <a:moveTo>
                    <a:pt x="9586" y="1804"/>
                  </a:moveTo>
                  <a:lnTo>
                    <a:pt x="11437" y="0"/>
                  </a:lnTo>
                  <a:lnTo>
                    <a:pt x="9823" y="5079"/>
                  </a:lnTo>
                  <a:lnTo>
                    <a:pt x="8637" y="9825"/>
                  </a:lnTo>
                  <a:lnTo>
                    <a:pt x="9112" y="13669"/>
                  </a:lnTo>
                  <a:lnTo>
                    <a:pt x="9586" y="16232"/>
                  </a:lnTo>
                  <a:lnTo>
                    <a:pt x="5884" y="17229"/>
                  </a:lnTo>
                  <a:lnTo>
                    <a:pt x="2515" y="16992"/>
                  </a:lnTo>
                  <a:lnTo>
                    <a:pt x="0" y="14239"/>
                  </a:lnTo>
                  <a:lnTo>
                    <a:pt x="0" y="9161"/>
                  </a:lnTo>
                  <a:lnTo>
                    <a:pt x="618" y="7262"/>
                  </a:lnTo>
                  <a:lnTo>
                    <a:pt x="3939" y="6218"/>
                  </a:lnTo>
                  <a:lnTo>
                    <a:pt x="7166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2" name="Google Shape;972;p3"/>
            <p:cNvSpPr/>
            <p:nvPr/>
          </p:nvSpPr>
          <p:spPr>
            <a:xfrm>
              <a:off x="11059368" y="4344784"/>
              <a:ext cx="13572" cy="15377"/>
            </a:xfrm>
            <a:custGeom>
              <a:avLst/>
              <a:gdLst/>
              <a:ahLst/>
              <a:cxnLst/>
              <a:rect l="l" t="t" r="r" b="b"/>
              <a:pathLst>
                <a:path w="13572" h="15377" extrusionOk="0">
                  <a:moveTo>
                    <a:pt x="11959" y="475"/>
                  </a:moveTo>
                  <a:lnTo>
                    <a:pt x="12529" y="1234"/>
                  </a:lnTo>
                  <a:lnTo>
                    <a:pt x="13572" y="3180"/>
                  </a:lnTo>
                  <a:lnTo>
                    <a:pt x="12575" y="8306"/>
                  </a:lnTo>
                  <a:lnTo>
                    <a:pt x="11105" y="13812"/>
                  </a:lnTo>
                  <a:lnTo>
                    <a:pt x="7593" y="15378"/>
                  </a:lnTo>
                  <a:lnTo>
                    <a:pt x="4650" y="15378"/>
                  </a:lnTo>
                  <a:lnTo>
                    <a:pt x="1139" y="14524"/>
                  </a:lnTo>
                  <a:lnTo>
                    <a:pt x="0" y="10632"/>
                  </a:lnTo>
                  <a:lnTo>
                    <a:pt x="1709" y="6977"/>
                  </a:lnTo>
                  <a:lnTo>
                    <a:pt x="5268" y="2753"/>
                  </a:lnTo>
                  <a:lnTo>
                    <a:pt x="968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3" name="Google Shape;973;p3"/>
            <p:cNvSpPr/>
            <p:nvPr/>
          </p:nvSpPr>
          <p:spPr>
            <a:xfrm>
              <a:off x="11058562" y="4453094"/>
              <a:ext cx="6785" cy="15425"/>
            </a:xfrm>
            <a:custGeom>
              <a:avLst/>
              <a:gdLst/>
              <a:ahLst/>
              <a:cxnLst/>
              <a:rect l="l" t="t" r="r" b="b"/>
              <a:pathLst>
                <a:path w="6785" h="15425" extrusionOk="0">
                  <a:moveTo>
                    <a:pt x="3607" y="1092"/>
                  </a:moveTo>
                  <a:lnTo>
                    <a:pt x="5742" y="0"/>
                  </a:lnTo>
                  <a:lnTo>
                    <a:pt x="5504" y="1804"/>
                  </a:lnTo>
                  <a:lnTo>
                    <a:pt x="6501" y="5743"/>
                  </a:lnTo>
                  <a:lnTo>
                    <a:pt x="6786" y="8306"/>
                  </a:lnTo>
                  <a:lnTo>
                    <a:pt x="4270" y="12483"/>
                  </a:lnTo>
                  <a:lnTo>
                    <a:pt x="2278" y="15425"/>
                  </a:lnTo>
                  <a:lnTo>
                    <a:pt x="0" y="12815"/>
                  </a:lnTo>
                  <a:lnTo>
                    <a:pt x="0" y="8068"/>
                  </a:lnTo>
                  <a:lnTo>
                    <a:pt x="1850" y="33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4" name="Google Shape;974;p3"/>
            <p:cNvSpPr/>
            <p:nvPr/>
          </p:nvSpPr>
          <p:spPr>
            <a:xfrm>
              <a:off x="10917432" y="3901770"/>
              <a:ext cx="31841" cy="41007"/>
            </a:xfrm>
            <a:custGeom>
              <a:avLst/>
              <a:gdLst/>
              <a:ahLst/>
              <a:cxnLst/>
              <a:rect l="l" t="t" r="r" b="b"/>
              <a:pathLst>
                <a:path w="31841" h="41007" extrusionOk="0">
                  <a:moveTo>
                    <a:pt x="143" y="1851"/>
                  </a:moveTo>
                  <a:lnTo>
                    <a:pt x="901" y="0"/>
                  </a:lnTo>
                  <a:lnTo>
                    <a:pt x="3890" y="4746"/>
                  </a:lnTo>
                  <a:lnTo>
                    <a:pt x="8067" y="5506"/>
                  </a:lnTo>
                  <a:lnTo>
                    <a:pt x="13809" y="9588"/>
                  </a:lnTo>
                  <a:lnTo>
                    <a:pt x="19646" y="13147"/>
                  </a:lnTo>
                  <a:lnTo>
                    <a:pt x="25292" y="17276"/>
                  </a:lnTo>
                  <a:lnTo>
                    <a:pt x="26384" y="24918"/>
                  </a:lnTo>
                  <a:lnTo>
                    <a:pt x="29754" y="29664"/>
                  </a:lnTo>
                  <a:lnTo>
                    <a:pt x="30275" y="34125"/>
                  </a:lnTo>
                  <a:lnTo>
                    <a:pt x="31842" y="36831"/>
                  </a:lnTo>
                  <a:lnTo>
                    <a:pt x="27476" y="41008"/>
                  </a:lnTo>
                  <a:lnTo>
                    <a:pt x="19693" y="36831"/>
                  </a:lnTo>
                  <a:lnTo>
                    <a:pt x="13050" y="31420"/>
                  </a:lnTo>
                  <a:lnTo>
                    <a:pt x="9396" y="21026"/>
                  </a:lnTo>
                  <a:lnTo>
                    <a:pt x="4650" y="16280"/>
                  </a:lnTo>
                  <a:lnTo>
                    <a:pt x="3132" y="6787"/>
                  </a:lnTo>
                  <a:lnTo>
                    <a:pt x="0" y="27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5" name="Google Shape;975;p3"/>
            <p:cNvSpPr/>
            <p:nvPr/>
          </p:nvSpPr>
          <p:spPr>
            <a:xfrm>
              <a:off x="9696240" y="3915107"/>
              <a:ext cx="41902" cy="35929"/>
            </a:xfrm>
            <a:custGeom>
              <a:avLst/>
              <a:gdLst/>
              <a:ahLst/>
              <a:cxnLst/>
              <a:rect l="l" t="t" r="r" b="b"/>
              <a:pathLst>
                <a:path w="41902" h="35929" extrusionOk="0">
                  <a:moveTo>
                    <a:pt x="0" y="0"/>
                  </a:moveTo>
                  <a:lnTo>
                    <a:pt x="1281" y="2990"/>
                  </a:lnTo>
                  <a:lnTo>
                    <a:pt x="4745" y="5363"/>
                  </a:lnTo>
                  <a:lnTo>
                    <a:pt x="6738" y="9018"/>
                  </a:lnTo>
                  <a:lnTo>
                    <a:pt x="9918" y="10916"/>
                  </a:lnTo>
                  <a:lnTo>
                    <a:pt x="12291" y="12150"/>
                  </a:lnTo>
                  <a:lnTo>
                    <a:pt x="17700" y="10537"/>
                  </a:lnTo>
                  <a:lnTo>
                    <a:pt x="22731" y="8875"/>
                  </a:lnTo>
                  <a:lnTo>
                    <a:pt x="26052" y="9635"/>
                  </a:lnTo>
                  <a:lnTo>
                    <a:pt x="31463" y="5696"/>
                  </a:lnTo>
                  <a:lnTo>
                    <a:pt x="36208" y="949"/>
                  </a:lnTo>
                  <a:lnTo>
                    <a:pt x="39435" y="2705"/>
                  </a:lnTo>
                  <a:lnTo>
                    <a:pt x="41903" y="8781"/>
                  </a:lnTo>
                  <a:lnTo>
                    <a:pt x="41903" y="12910"/>
                  </a:lnTo>
                  <a:lnTo>
                    <a:pt x="41428" y="18795"/>
                  </a:lnTo>
                  <a:lnTo>
                    <a:pt x="37679" y="22877"/>
                  </a:lnTo>
                  <a:lnTo>
                    <a:pt x="34262" y="28003"/>
                  </a:lnTo>
                  <a:lnTo>
                    <a:pt x="27951" y="32037"/>
                  </a:lnTo>
                  <a:lnTo>
                    <a:pt x="22066" y="35929"/>
                  </a:lnTo>
                  <a:lnTo>
                    <a:pt x="16467" y="35929"/>
                  </a:lnTo>
                  <a:lnTo>
                    <a:pt x="12622" y="30471"/>
                  </a:lnTo>
                  <a:lnTo>
                    <a:pt x="7546" y="25060"/>
                  </a:lnTo>
                  <a:lnTo>
                    <a:pt x="3417" y="21311"/>
                  </a:lnTo>
                  <a:lnTo>
                    <a:pt x="1993" y="14239"/>
                  </a:lnTo>
                  <a:lnTo>
                    <a:pt x="996" y="70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6" name="Google Shape;976;p3"/>
            <p:cNvSpPr/>
            <p:nvPr/>
          </p:nvSpPr>
          <p:spPr>
            <a:xfrm>
              <a:off x="9933132" y="3915297"/>
              <a:ext cx="11579" cy="22402"/>
            </a:xfrm>
            <a:custGeom>
              <a:avLst/>
              <a:gdLst/>
              <a:ahLst/>
              <a:cxnLst/>
              <a:rect l="l" t="t" r="r" b="b"/>
              <a:pathLst>
                <a:path w="11579" h="22402" extrusionOk="0">
                  <a:moveTo>
                    <a:pt x="1281" y="22402"/>
                  </a:moveTo>
                  <a:lnTo>
                    <a:pt x="0" y="22402"/>
                  </a:lnTo>
                  <a:lnTo>
                    <a:pt x="760" y="18273"/>
                  </a:lnTo>
                  <a:lnTo>
                    <a:pt x="2990" y="9919"/>
                  </a:lnTo>
                  <a:lnTo>
                    <a:pt x="8780" y="1187"/>
                  </a:lnTo>
                  <a:lnTo>
                    <a:pt x="11580" y="0"/>
                  </a:lnTo>
                  <a:lnTo>
                    <a:pt x="10346" y="7214"/>
                  </a:lnTo>
                  <a:lnTo>
                    <a:pt x="4650" y="154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7" name="Google Shape;977;p3"/>
            <p:cNvSpPr/>
            <p:nvPr/>
          </p:nvSpPr>
          <p:spPr>
            <a:xfrm>
              <a:off x="9904518" y="4059345"/>
              <a:ext cx="18554" cy="31942"/>
            </a:xfrm>
            <a:custGeom>
              <a:avLst/>
              <a:gdLst/>
              <a:ahLst/>
              <a:cxnLst/>
              <a:rect l="l" t="t" r="r" b="b"/>
              <a:pathLst>
                <a:path w="18554" h="31942" extrusionOk="0">
                  <a:moveTo>
                    <a:pt x="4982" y="3939"/>
                  </a:moveTo>
                  <a:lnTo>
                    <a:pt x="7165" y="3939"/>
                  </a:lnTo>
                  <a:lnTo>
                    <a:pt x="7165" y="6930"/>
                  </a:lnTo>
                  <a:lnTo>
                    <a:pt x="11910" y="0"/>
                  </a:lnTo>
                  <a:lnTo>
                    <a:pt x="12242" y="8306"/>
                  </a:lnTo>
                  <a:lnTo>
                    <a:pt x="18554" y="3275"/>
                  </a:lnTo>
                  <a:lnTo>
                    <a:pt x="16039" y="19080"/>
                  </a:lnTo>
                  <a:lnTo>
                    <a:pt x="15564" y="25060"/>
                  </a:lnTo>
                  <a:lnTo>
                    <a:pt x="17415" y="28762"/>
                  </a:lnTo>
                  <a:lnTo>
                    <a:pt x="10250" y="31942"/>
                  </a:lnTo>
                  <a:lnTo>
                    <a:pt x="2278" y="31088"/>
                  </a:lnTo>
                  <a:lnTo>
                    <a:pt x="0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"/>
            <p:cNvSpPr/>
            <p:nvPr/>
          </p:nvSpPr>
          <p:spPr>
            <a:xfrm>
              <a:off x="9981109" y="4211320"/>
              <a:ext cx="23109" cy="19412"/>
            </a:xfrm>
            <a:custGeom>
              <a:avLst/>
              <a:gdLst/>
              <a:ahLst/>
              <a:cxnLst/>
              <a:rect l="l" t="t" r="r" b="b"/>
              <a:pathLst>
                <a:path w="23109" h="19412" extrusionOk="0">
                  <a:moveTo>
                    <a:pt x="17273" y="1139"/>
                  </a:moveTo>
                  <a:lnTo>
                    <a:pt x="20263" y="3133"/>
                  </a:lnTo>
                  <a:lnTo>
                    <a:pt x="20548" y="3655"/>
                  </a:lnTo>
                  <a:lnTo>
                    <a:pt x="23110" y="8638"/>
                  </a:lnTo>
                  <a:lnTo>
                    <a:pt x="20121" y="8638"/>
                  </a:lnTo>
                  <a:lnTo>
                    <a:pt x="13050" y="11154"/>
                  </a:lnTo>
                  <a:lnTo>
                    <a:pt x="12244" y="14144"/>
                  </a:lnTo>
                  <a:lnTo>
                    <a:pt x="9016" y="16802"/>
                  </a:lnTo>
                  <a:lnTo>
                    <a:pt x="1519" y="19413"/>
                  </a:lnTo>
                  <a:lnTo>
                    <a:pt x="0" y="12293"/>
                  </a:lnTo>
                  <a:lnTo>
                    <a:pt x="6027" y="5458"/>
                  </a:lnTo>
                  <a:lnTo>
                    <a:pt x="9681" y="4462"/>
                  </a:lnTo>
                  <a:lnTo>
                    <a:pt x="1380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"/>
            <p:cNvSpPr/>
            <p:nvPr/>
          </p:nvSpPr>
          <p:spPr>
            <a:xfrm>
              <a:off x="9412224" y="3866268"/>
              <a:ext cx="23443" cy="22781"/>
            </a:xfrm>
            <a:custGeom>
              <a:avLst/>
              <a:gdLst/>
              <a:ahLst/>
              <a:cxnLst/>
              <a:rect l="l" t="t" r="r" b="b"/>
              <a:pathLst>
                <a:path w="23443" h="22781" extrusionOk="0">
                  <a:moveTo>
                    <a:pt x="0" y="21358"/>
                  </a:moveTo>
                  <a:lnTo>
                    <a:pt x="1329" y="15568"/>
                  </a:lnTo>
                  <a:lnTo>
                    <a:pt x="4034" y="14523"/>
                  </a:lnTo>
                  <a:lnTo>
                    <a:pt x="8068" y="14001"/>
                  </a:lnTo>
                  <a:lnTo>
                    <a:pt x="12814" y="9255"/>
                  </a:lnTo>
                  <a:lnTo>
                    <a:pt x="17322" y="4509"/>
                  </a:lnTo>
                  <a:lnTo>
                    <a:pt x="22067" y="475"/>
                  </a:lnTo>
                  <a:lnTo>
                    <a:pt x="23443" y="0"/>
                  </a:lnTo>
                  <a:lnTo>
                    <a:pt x="23443" y="2278"/>
                  </a:lnTo>
                  <a:lnTo>
                    <a:pt x="22873" y="6407"/>
                  </a:lnTo>
                  <a:lnTo>
                    <a:pt x="20358" y="11628"/>
                  </a:lnTo>
                  <a:lnTo>
                    <a:pt x="14854" y="16659"/>
                  </a:lnTo>
                  <a:lnTo>
                    <a:pt x="7973" y="22402"/>
                  </a:lnTo>
                  <a:lnTo>
                    <a:pt x="3228" y="227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"/>
            <p:cNvSpPr/>
            <p:nvPr/>
          </p:nvSpPr>
          <p:spPr>
            <a:xfrm>
              <a:off x="6285974" y="3858389"/>
              <a:ext cx="9111" cy="29189"/>
            </a:xfrm>
            <a:custGeom>
              <a:avLst/>
              <a:gdLst/>
              <a:ahLst/>
              <a:cxnLst/>
              <a:rect l="l" t="t" r="r" b="b"/>
              <a:pathLst>
                <a:path w="9111" h="29189" extrusionOk="0">
                  <a:moveTo>
                    <a:pt x="0" y="2088"/>
                  </a:moveTo>
                  <a:lnTo>
                    <a:pt x="0" y="0"/>
                  </a:lnTo>
                  <a:lnTo>
                    <a:pt x="428" y="0"/>
                  </a:lnTo>
                  <a:lnTo>
                    <a:pt x="3464" y="522"/>
                  </a:lnTo>
                  <a:lnTo>
                    <a:pt x="5457" y="4746"/>
                  </a:lnTo>
                  <a:lnTo>
                    <a:pt x="6739" y="12245"/>
                  </a:lnTo>
                  <a:lnTo>
                    <a:pt x="7213" y="20172"/>
                  </a:lnTo>
                  <a:lnTo>
                    <a:pt x="9111" y="24443"/>
                  </a:lnTo>
                  <a:lnTo>
                    <a:pt x="9111" y="29190"/>
                  </a:lnTo>
                  <a:lnTo>
                    <a:pt x="7071" y="28145"/>
                  </a:lnTo>
                  <a:lnTo>
                    <a:pt x="1708" y="23399"/>
                  </a:lnTo>
                  <a:lnTo>
                    <a:pt x="1186" y="15520"/>
                  </a:lnTo>
                  <a:lnTo>
                    <a:pt x="807" y="64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"/>
            <p:cNvSpPr/>
            <p:nvPr/>
          </p:nvSpPr>
          <p:spPr>
            <a:xfrm>
              <a:off x="10847721" y="4487077"/>
              <a:ext cx="62877" cy="138590"/>
            </a:xfrm>
            <a:custGeom>
              <a:avLst/>
              <a:gdLst/>
              <a:ahLst/>
              <a:cxnLst/>
              <a:rect l="l" t="t" r="r" b="b"/>
              <a:pathLst>
                <a:path w="62877" h="138590" extrusionOk="0">
                  <a:moveTo>
                    <a:pt x="15186" y="72570"/>
                  </a:moveTo>
                  <a:lnTo>
                    <a:pt x="11532" y="68583"/>
                  </a:lnTo>
                  <a:lnTo>
                    <a:pt x="5932" y="60847"/>
                  </a:lnTo>
                  <a:lnTo>
                    <a:pt x="4888" y="50832"/>
                  </a:lnTo>
                  <a:lnTo>
                    <a:pt x="4367" y="42811"/>
                  </a:lnTo>
                  <a:lnTo>
                    <a:pt x="2184" y="37732"/>
                  </a:lnTo>
                  <a:lnTo>
                    <a:pt x="3702" y="25629"/>
                  </a:lnTo>
                  <a:lnTo>
                    <a:pt x="0" y="16659"/>
                  </a:lnTo>
                  <a:lnTo>
                    <a:pt x="3275" y="8306"/>
                  </a:lnTo>
                  <a:lnTo>
                    <a:pt x="2089" y="1376"/>
                  </a:lnTo>
                  <a:lnTo>
                    <a:pt x="6834" y="0"/>
                  </a:lnTo>
                  <a:lnTo>
                    <a:pt x="10772" y="5221"/>
                  </a:lnTo>
                  <a:lnTo>
                    <a:pt x="14521" y="4271"/>
                  </a:lnTo>
                  <a:lnTo>
                    <a:pt x="16799" y="8211"/>
                  </a:lnTo>
                  <a:lnTo>
                    <a:pt x="19789" y="14618"/>
                  </a:lnTo>
                  <a:lnTo>
                    <a:pt x="23681" y="17466"/>
                  </a:lnTo>
                  <a:lnTo>
                    <a:pt x="22400" y="22972"/>
                  </a:lnTo>
                  <a:lnTo>
                    <a:pt x="23633" y="27385"/>
                  </a:lnTo>
                  <a:lnTo>
                    <a:pt x="27050" y="28240"/>
                  </a:lnTo>
                  <a:lnTo>
                    <a:pt x="27476" y="28240"/>
                  </a:lnTo>
                  <a:lnTo>
                    <a:pt x="31415" y="31515"/>
                  </a:lnTo>
                  <a:lnTo>
                    <a:pt x="31415" y="32796"/>
                  </a:lnTo>
                  <a:lnTo>
                    <a:pt x="31130" y="34552"/>
                  </a:lnTo>
                  <a:lnTo>
                    <a:pt x="31605" y="37685"/>
                  </a:lnTo>
                  <a:lnTo>
                    <a:pt x="31605" y="41482"/>
                  </a:lnTo>
                  <a:lnTo>
                    <a:pt x="31605" y="45801"/>
                  </a:lnTo>
                  <a:lnTo>
                    <a:pt x="32602" y="46465"/>
                  </a:lnTo>
                  <a:lnTo>
                    <a:pt x="33693" y="49076"/>
                  </a:lnTo>
                  <a:lnTo>
                    <a:pt x="32887" y="52066"/>
                  </a:lnTo>
                  <a:lnTo>
                    <a:pt x="32459" y="55104"/>
                  </a:lnTo>
                  <a:lnTo>
                    <a:pt x="31320" y="59850"/>
                  </a:lnTo>
                  <a:lnTo>
                    <a:pt x="33313" y="61274"/>
                  </a:lnTo>
                  <a:lnTo>
                    <a:pt x="33313" y="66020"/>
                  </a:lnTo>
                  <a:lnTo>
                    <a:pt x="36446" y="70766"/>
                  </a:lnTo>
                  <a:lnTo>
                    <a:pt x="37205" y="75180"/>
                  </a:lnTo>
                  <a:lnTo>
                    <a:pt x="37442" y="77601"/>
                  </a:lnTo>
                  <a:lnTo>
                    <a:pt x="39577" y="78502"/>
                  </a:lnTo>
                  <a:lnTo>
                    <a:pt x="38866" y="85147"/>
                  </a:lnTo>
                  <a:lnTo>
                    <a:pt x="44323" y="86191"/>
                  </a:lnTo>
                  <a:lnTo>
                    <a:pt x="47361" y="89039"/>
                  </a:lnTo>
                  <a:lnTo>
                    <a:pt x="51109" y="91223"/>
                  </a:lnTo>
                  <a:lnTo>
                    <a:pt x="52960" y="98674"/>
                  </a:lnTo>
                  <a:lnTo>
                    <a:pt x="55000" y="103800"/>
                  </a:lnTo>
                  <a:lnTo>
                    <a:pt x="56186" y="108926"/>
                  </a:lnTo>
                  <a:lnTo>
                    <a:pt x="55665" y="114954"/>
                  </a:lnTo>
                  <a:lnTo>
                    <a:pt x="60173" y="114242"/>
                  </a:lnTo>
                  <a:lnTo>
                    <a:pt x="62877" y="120554"/>
                  </a:lnTo>
                  <a:lnTo>
                    <a:pt x="60647" y="129620"/>
                  </a:lnTo>
                  <a:lnTo>
                    <a:pt x="58417" y="131803"/>
                  </a:lnTo>
                  <a:lnTo>
                    <a:pt x="55570" y="131518"/>
                  </a:lnTo>
                  <a:lnTo>
                    <a:pt x="53766" y="133844"/>
                  </a:lnTo>
                  <a:lnTo>
                    <a:pt x="51251" y="138590"/>
                  </a:lnTo>
                  <a:lnTo>
                    <a:pt x="50160" y="137213"/>
                  </a:lnTo>
                  <a:lnTo>
                    <a:pt x="51014" y="132467"/>
                  </a:lnTo>
                  <a:lnTo>
                    <a:pt x="48072" y="127721"/>
                  </a:lnTo>
                  <a:lnTo>
                    <a:pt x="47644" y="124731"/>
                  </a:lnTo>
                  <a:lnTo>
                    <a:pt x="41998" y="124161"/>
                  </a:lnTo>
                  <a:lnTo>
                    <a:pt x="40195" y="119653"/>
                  </a:lnTo>
                  <a:lnTo>
                    <a:pt x="34927" y="119131"/>
                  </a:lnTo>
                  <a:lnTo>
                    <a:pt x="34927" y="115476"/>
                  </a:lnTo>
                  <a:lnTo>
                    <a:pt x="36920" y="108974"/>
                  </a:lnTo>
                  <a:lnTo>
                    <a:pt x="33646" y="108641"/>
                  </a:lnTo>
                  <a:lnTo>
                    <a:pt x="32507" y="105461"/>
                  </a:lnTo>
                  <a:lnTo>
                    <a:pt x="29233" y="105129"/>
                  </a:lnTo>
                  <a:lnTo>
                    <a:pt x="29802" y="100858"/>
                  </a:lnTo>
                  <a:lnTo>
                    <a:pt x="27002" y="100573"/>
                  </a:lnTo>
                  <a:lnTo>
                    <a:pt x="26622" y="97487"/>
                  </a:lnTo>
                  <a:lnTo>
                    <a:pt x="23063" y="95874"/>
                  </a:lnTo>
                  <a:lnTo>
                    <a:pt x="20976" y="88945"/>
                  </a:lnTo>
                  <a:lnTo>
                    <a:pt x="17132" y="88042"/>
                  </a:lnTo>
                  <a:lnTo>
                    <a:pt x="14759" y="84720"/>
                  </a:lnTo>
                  <a:lnTo>
                    <a:pt x="16609" y="78218"/>
                  </a:lnTo>
                  <a:lnTo>
                    <a:pt x="15660" y="743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"/>
            <p:cNvSpPr/>
            <p:nvPr/>
          </p:nvSpPr>
          <p:spPr>
            <a:xfrm>
              <a:off x="10945193" y="4529840"/>
              <a:ext cx="11911" cy="23684"/>
            </a:xfrm>
            <a:custGeom>
              <a:avLst/>
              <a:gdLst/>
              <a:ahLst/>
              <a:cxnLst/>
              <a:rect l="l" t="t" r="r" b="b"/>
              <a:pathLst>
                <a:path w="11911" h="23684" extrusionOk="0">
                  <a:moveTo>
                    <a:pt x="5837" y="285"/>
                  </a:moveTo>
                  <a:lnTo>
                    <a:pt x="6834" y="950"/>
                  </a:lnTo>
                  <a:lnTo>
                    <a:pt x="10203" y="0"/>
                  </a:lnTo>
                  <a:lnTo>
                    <a:pt x="11911" y="1946"/>
                  </a:lnTo>
                  <a:lnTo>
                    <a:pt x="9396" y="8069"/>
                  </a:lnTo>
                  <a:lnTo>
                    <a:pt x="9396" y="11724"/>
                  </a:lnTo>
                  <a:lnTo>
                    <a:pt x="11911" y="13812"/>
                  </a:lnTo>
                  <a:lnTo>
                    <a:pt x="9396" y="19745"/>
                  </a:lnTo>
                  <a:lnTo>
                    <a:pt x="7403" y="22687"/>
                  </a:lnTo>
                  <a:lnTo>
                    <a:pt x="4840" y="23684"/>
                  </a:lnTo>
                  <a:lnTo>
                    <a:pt x="2658" y="19840"/>
                  </a:lnTo>
                  <a:lnTo>
                    <a:pt x="0" y="15093"/>
                  </a:lnTo>
                  <a:lnTo>
                    <a:pt x="1091" y="10347"/>
                  </a:lnTo>
                  <a:lnTo>
                    <a:pt x="3417" y="6787"/>
                  </a:lnTo>
                  <a:lnTo>
                    <a:pt x="4745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"/>
            <p:cNvSpPr/>
            <p:nvPr/>
          </p:nvSpPr>
          <p:spPr>
            <a:xfrm>
              <a:off x="10960425" y="4567051"/>
              <a:ext cx="10155" cy="14997"/>
            </a:xfrm>
            <a:custGeom>
              <a:avLst/>
              <a:gdLst/>
              <a:ahLst/>
              <a:cxnLst/>
              <a:rect l="l" t="t" r="r" b="b"/>
              <a:pathLst>
                <a:path w="10155" h="14997" extrusionOk="0">
                  <a:moveTo>
                    <a:pt x="1376" y="3180"/>
                  </a:moveTo>
                  <a:lnTo>
                    <a:pt x="475" y="1234"/>
                  </a:lnTo>
                  <a:lnTo>
                    <a:pt x="2658" y="189"/>
                  </a:lnTo>
                  <a:lnTo>
                    <a:pt x="4509" y="902"/>
                  </a:lnTo>
                  <a:lnTo>
                    <a:pt x="6502" y="0"/>
                  </a:lnTo>
                  <a:lnTo>
                    <a:pt x="7736" y="3227"/>
                  </a:lnTo>
                  <a:lnTo>
                    <a:pt x="10156" y="3227"/>
                  </a:lnTo>
                  <a:lnTo>
                    <a:pt x="9681" y="6265"/>
                  </a:lnTo>
                  <a:lnTo>
                    <a:pt x="7831" y="11581"/>
                  </a:lnTo>
                  <a:lnTo>
                    <a:pt x="5125" y="14998"/>
                  </a:lnTo>
                  <a:lnTo>
                    <a:pt x="380" y="13954"/>
                  </a:lnTo>
                  <a:lnTo>
                    <a:pt x="0" y="92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"/>
            <p:cNvSpPr/>
            <p:nvPr/>
          </p:nvSpPr>
          <p:spPr>
            <a:xfrm>
              <a:off x="10320740" y="4705736"/>
              <a:ext cx="27570" cy="52018"/>
            </a:xfrm>
            <a:custGeom>
              <a:avLst/>
              <a:gdLst/>
              <a:ahLst/>
              <a:cxnLst/>
              <a:rect l="l" t="t" r="r" b="b"/>
              <a:pathLst>
                <a:path w="27570" h="52018" extrusionOk="0">
                  <a:moveTo>
                    <a:pt x="25009" y="3322"/>
                  </a:moveTo>
                  <a:lnTo>
                    <a:pt x="27239" y="0"/>
                  </a:lnTo>
                  <a:lnTo>
                    <a:pt x="27570" y="4082"/>
                  </a:lnTo>
                  <a:lnTo>
                    <a:pt x="27239" y="8828"/>
                  </a:lnTo>
                  <a:lnTo>
                    <a:pt x="27001" y="14049"/>
                  </a:lnTo>
                  <a:lnTo>
                    <a:pt x="21069" y="27291"/>
                  </a:lnTo>
                  <a:lnTo>
                    <a:pt x="12575" y="38017"/>
                  </a:lnTo>
                  <a:lnTo>
                    <a:pt x="5979" y="46038"/>
                  </a:lnTo>
                  <a:lnTo>
                    <a:pt x="2040" y="52019"/>
                  </a:lnTo>
                  <a:lnTo>
                    <a:pt x="0" y="52019"/>
                  </a:lnTo>
                  <a:lnTo>
                    <a:pt x="3322" y="41909"/>
                  </a:lnTo>
                  <a:lnTo>
                    <a:pt x="7213" y="34315"/>
                  </a:lnTo>
                  <a:lnTo>
                    <a:pt x="10250" y="26484"/>
                  </a:lnTo>
                  <a:lnTo>
                    <a:pt x="17748" y="19080"/>
                  </a:lnTo>
                  <a:lnTo>
                    <a:pt x="23870" y="109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"/>
            <p:cNvSpPr/>
            <p:nvPr/>
          </p:nvSpPr>
          <p:spPr>
            <a:xfrm>
              <a:off x="10285671" y="4850876"/>
              <a:ext cx="10108" cy="15472"/>
            </a:xfrm>
            <a:custGeom>
              <a:avLst/>
              <a:gdLst/>
              <a:ahLst/>
              <a:cxnLst/>
              <a:rect l="l" t="t" r="r" b="b"/>
              <a:pathLst>
                <a:path w="10108" h="15472" extrusionOk="0">
                  <a:moveTo>
                    <a:pt x="7403" y="285"/>
                  </a:moveTo>
                  <a:lnTo>
                    <a:pt x="10108" y="0"/>
                  </a:lnTo>
                  <a:lnTo>
                    <a:pt x="9017" y="3845"/>
                  </a:lnTo>
                  <a:lnTo>
                    <a:pt x="5030" y="10347"/>
                  </a:lnTo>
                  <a:lnTo>
                    <a:pt x="855" y="15473"/>
                  </a:lnTo>
                  <a:lnTo>
                    <a:pt x="0" y="13764"/>
                  </a:lnTo>
                  <a:lnTo>
                    <a:pt x="3607" y="5553"/>
                  </a:lnTo>
                  <a:lnTo>
                    <a:pt x="7403" y="285"/>
                  </a:lnTo>
                  <a:lnTo>
                    <a:pt x="3607" y="555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"/>
            <p:cNvSpPr/>
            <p:nvPr/>
          </p:nvSpPr>
          <p:spPr>
            <a:xfrm>
              <a:off x="6709979" y="4333441"/>
              <a:ext cx="9111" cy="11580"/>
            </a:xfrm>
            <a:custGeom>
              <a:avLst/>
              <a:gdLst/>
              <a:ahLst/>
              <a:cxnLst/>
              <a:rect l="l" t="t" r="r" b="b"/>
              <a:pathLst>
                <a:path w="9111" h="11580" extrusionOk="0">
                  <a:moveTo>
                    <a:pt x="4366" y="11581"/>
                  </a:moveTo>
                  <a:lnTo>
                    <a:pt x="2848" y="3465"/>
                  </a:lnTo>
                  <a:lnTo>
                    <a:pt x="0" y="2373"/>
                  </a:lnTo>
                  <a:lnTo>
                    <a:pt x="4366" y="1424"/>
                  </a:lnTo>
                  <a:lnTo>
                    <a:pt x="9111" y="0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"/>
            <p:cNvSpPr/>
            <p:nvPr/>
          </p:nvSpPr>
          <p:spPr>
            <a:xfrm>
              <a:off x="9459964" y="5234895"/>
              <a:ext cx="52674" cy="25866"/>
            </a:xfrm>
            <a:custGeom>
              <a:avLst/>
              <a:gdLst/>
              <a:ahLst/>
              <a:cxnLst/>
              <a:rect l="l" t="t" r="r" b="b"/>
              <a:pathLst>
                <a:path w="52674" h="25866" extrusionOk="0">
                  <a:moveTo>
                    <a:pt x="2895" y="9113"/>
                  </a:moveTo>
                  <a:lnTo>
                    <a:pt x="5742" y="6929"/>
                  </a:lnTo>
                  <a:lnTo>
                    <a:pt x="14996" y="3845"/>
                  </a:lnTo>
                  <a:lnTo>
                    <a:pt x="22115" y="2658"/>
                  </a:lnTo>
                  <a:lnTo>
                    <a:pt x="29754" y="997"/>
                  </a:lnTo>
                  <a:lnTo>
                    <a:pt x="35496" y="0"/>
                  </a:lnTo>
                  <a:lnTo>
                    <a:pt x="38912" y="2468"/>
                  </a:lnTo>
                  <a:lnTo>
                    <a:pt x="42471" y="3228"/>
                  </a:lnTo>
                  <a:lnTo>
                    <a:pt x="39957" y="8923"/>
                  </a:lnTo>
                  <a:lnTo>
                    <a:pt x="42899" y="10774"/>
                  </a:lnTo>
                  <a:lnTo>
                    <a:pt x="47407" y="12673"/>
                  </a:lnTo>
                  <a:lnTo>
                    <a:pt x="52675" y="13242"/>
                  </a:lnTo>
                  <a:lnTo>
                    <a:pt x="52675" y="19792"/>
                  </a:lnTo>
                  <a:lnTo>
                    <a:pt x="45747" y="17988"/>
                  </a:lnTo>
                  <a:lnTo>
                    <a:pt x="36872" y="17988"/>
                  </a:lnTo>
                  <a:lnTo>
                    <a:pt x="33788" y="22070"/>
                  </a:lnTo>
                  <a:lnTo>
                    <a:pt x="26812" y="25867"/>
                  </a:lnTo>
                  <a:lnTo>
                    <a:pt x="21782" y="22877"/>
                  </a:lnTo>
                  <a:lnTo>
                    <a:pt x="14094" y="22450"/>
                  </a:lnTo>
                  <a:lnTo>
                    <a:pt x="7308" y="21738"/>
                  </a:lnTo>
                  <a:lnTo>
                    <a:pt x="0" y="20077"/>
                  </a:lnTo>
                  <a:lnTo>
                    <a:pt x="475" y="122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"/>
            <p:cNvSpPr/>
            <p:nvPr/>
          </p:nvSpPr>
          <p:spPr>
            <a:xfrm>
              <a:off x="2014220" y="5381079"/>
              <a:ext cx="39577" cy="84720"/>
            </a:xfrm>
            <a:custGeom>
              <a:avLst/>
              <a:gdLst/>
              <a:ahLst/>
              <a:cxnLst/>
              <a:rect l="l" t="t" r="r" b="b"/>
              <a:pathLst>
                <a:path w="39577" h="84720" extrusionOk="0">
                  <a:moveTo>
                    <a:pt x="4176" y="1376"/>
                  </a:moveTo>
                  <a:lnTo>
                    <a:pt x="5268" y="0"/>
                  </a:lnTo>
                  <a:lnTo>
                    <a:pt x="5600" y="949"/>
                  </a:lnTo>
                  <a:lnTo>
                    <a:pt x="7450" y="5316"/>
                  </a:lnTo>
                  <a:lnTo>
                    <a:pt x="8542" y="7356"/>
                  </a:lnTo>
                  <a:lnTo>
                    <a:pt x="10630" y="6787"/>
                  </a:lnTo>
                  <a:lnTo>
                    <a:pt x="12908" y="6787"/>
                  </a:lnTo>
                  <a:lnTo>
                    <a:pt x="15850" y="7451"/>
                  </a:lnTo>
                  <a:lnTo>
                    <a:pt x="17795" y="9824"/>
                  </a:lnTo>
                  <a:lnTo>
                    <a:pt x="20880" y="14239"/>
                  </a:lnTo>
                  <a:lnTo>
                    <a:pt x="24107" y="18985"/>
                  </a:lnTo>
                  <a:lnTo>
                    <a:pt x="25768" y="22545"/>
                  </a:lnTo>
                  <a:lnTo>
                    <a:pt x="30229" y="28904"/>
                  </a:lnTo>
                  <a:lnTo>
                    <a:pt x="31890" y="32464"/>
                  </a:lnTo>
                  <a:lnTo>
                    <a:pt x="27144" y="33983"/>
                  </a:lnTo>
                  <a:lnTo>
                    <a:pt x="26527" y="41340"/>
                  </a:lnTo>
                  <a:lnTo>
                    <a:pt x="24012" y="40628"/>
                  </a:lnTo>
                  <a:lnTo>
                    <a:pt x="23585" y="43950"/>
                  </a:lnTo>
                  <a:lnTo>
                    <a:pt x="23965" y="45943"/>
                  </a:lnTo>
                  <a:lnTo>
                    <a:pt x="28235" y="50690"/>
                  </a:lnTo>
                  <a:lnTo>
                    <a:pt x="31985" y="51307"/>
                  </a:lnTo>
                  <a:lnTo>
                    <a:pt x="34974" y="55626"/>
                  </a:lnTo>
                  <a:lnTo>
                    <a:pt x="29612" y="56622"/>
                  </a:lnTo>
                  <a:lnTo>
                    <a:pt x="31747" y="60610"/>
                  </a:lnTo>
                  <a:lnTo>
                    <a:pt x="37062" y="66779"/>
                  </a:lnTo>
                  <a:lnTo>
                    <a:pt x="39577" y="72760"/>
                  </a:lnTo>
                  <a:lnTo>
                    <a:pt x="33740" y="72760"/>
                  </a:lnTo>
                  <a:lnTo>
                    <a:pt x="38106" y="80639"/>
                  </a:lnTo>
                  <a:lnTo>
                    <a:pt x="36872" y="84720"/>
                  </a:lnTo>
                  <a:lnTo>
                    <a:pt x="31130" y="84720"/>
                  </a:lnTo>
                  <a:lnTo>
                    <a:pt x="18223" y="81873"/>
                  </a:lnTo>
                  <a:lnTo>
                    <a:pt x="11484" y="73756"/>
                  </a:lnTo>
                  <a:lnTo>
                    <a:pt x="12386" y="66779"/>
                  </a:lnTo>
                  <a:lnTo>
                    <a:pt x="11626" y="59186"/>
                  </a:lnTo>
                  <a:lnTo>
                    <a:pt x="10867" y="50690"/>
                  </a:lnTo>
                  <a:lnTo>
                    <a:pt x="8589" y="43048"/>
                  </a:lnTo>
                  <a:lnTo>
                    <a:pt x="5125" y="35597"/>
                  </a:lnTo>
                  <a:lnTo>
                    <a:pt x="2990" y="28287"/>
                  </a:lnTo>
                  <a:lnTo>
                    <a:pt x="2420" y="20124"/>
                  </a:lnTo>
                  <a:lnTo>
                    <a:pt x="285" y="12815"/>
                  </a:lnTo>
                  <a:lnTo>
                    <a:pt x="0" y="8733"/>
                  </a:lnTo>
                  <a:lnTo>
                    <a:pt x="2278" y="7404"/>
                  </a:lnTo>
                  <a:lnTo>
                    <a:pt x="3369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"/>
            <p:cNvSpPr/>
            <p:nvPr/>
          </p:nvSpPr>
          <p:spPr>
            <a:xfrm>
              <a:off x="2083267" y="5511268"/>
              <a:ext cx="25625" cy="26721"/>
            </a:xfrm>
            <a:custGeom>
              <a:avLst/>
              <a:gdLst/>
              <a:ahLst/>
              <a:cxnLst/>
              <a:rect l="l" t="t" r="r" b="b"/>
              <a:pathLst>
                <a:path w="25625" h="26721" extrusionOk="0">
                  <a:moveTo>
                    <a:pt x="11104" y="0"/>
                  </a:moveTo>
                  <a:lnTo>
                    <a:pt x="12196" y="1946"/>
                  </a:lnTo>
                  <a:lnTo>
                    <a:pt x="13809" y="1946"/>
                  </a:lnTo>
                  <a:lnTo>
                    <a:pt x="15660" y="3038"/>
                  </a:lnTo>
                  <a:lnTo>
                    <a:pt x="19124" y="4034"/>
                  </a:lnTo>
                  <a:lnTo>
                    <a:pt x="21734" y="7072"/>
                  </a:lnTo>
                  <a:lnTo>
                    <a:pt x="22920" y="9350"/>
                  </a:lnTo>
                  <a:lnTo>
                    <a:pt x="23253" y="13290"/>
                  </a:lnTo>
                  <a:lnTo>
                    <a:pt x="23253" y="13669"/>
                  </a:lnTo>
                  <a:lnTo>
                    <a:pt x="23253" y="14144"/>
                  </a:lnTo>
                  <a:lnTo>
                    <a:pt x="25625" y="20552"/>
                  </a:lnTo>
                  <a:lnTo>
                    <a:pt x="21354" y="25298"/>
                  </a:lnTo>
                  <a:lnTo>
                    <a:pt x="16941" y="26721"/>
                  </a:lnTo>
                  <a:lnTo>
                    <a:pt x="12196" y="25772"/>
                  </a:lnTo>
                  <a:lnTo>
                    <a:pt x="7450" y="21786"/>
                  </a:lnTo>
                  <a:lnTo>
                    <a:pt x="3132" y="16185"/>
                  </a:lnTo>
                  <a:lnTo>
                    <a:pt x="0" y="10822"/>
                  </a:lnTo>
                  <a:lnTo>
                    <a:pt x="3274" y="6313"/>
                  </a:lnTo>
                  <a:lnTo>
                    <a:pt x="7213" y="256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"/>
            <p:cNvSpPr/>
            <p:nvPr/>
          </p:nvSpPr>
          <p:spPr>
            <a:xfrm>
              <a:off x="2054747" y="5525175"/>
              <a:ext cx="13239" cy="7071"/>
            </a:xfrm>
            <a:custGeom>
              <a:avLst/>
              <a:gdLst/>
              <a:ahLst/>
              <a:cxnLst/>
              <a:rect l="l" t="t" r="r" b="b"/>
              <a:pathLst>
                <a:path w="13239" h="7071" extrusionOk="0">
                  <a:moveTo>
                    <a:pt x="522" y="332"/>
                  </a:moveTo>
                  <a:lnTo>
                    <a:pt x="0" y="854"/>
                  </a:lnTo>
                  <a:lnTo>
                    <a:pt x="380" y="0"/>
                  </a:lnTo>
                  <a:lnTo>
                    <a:pt x="3417" y="0"/>
                  </a:lnTo>
                  <a:lnTo>
                    <a:pt x="6691" y="0"/>
                  </a:lnTo>
                  <a:lnTo>
                    <a:pt x="9633" y="665"/>
                  </a:lnTo>
                  <a:lnTo>
                    <a:pt x="12243" y="1566"/>
                  </a:lnTo>
                  <a:lnTo>
                    <a:pt x="13240" y="3180"/>
                  </a:lnTo>
                  <a:lnTo>
                    <a:pt x="9965" y="5695"/>
                  </a:lnTo>
                  <a:lnTo>
                    <a:pt x="6359" y="7072"/>
                  </a:lnTo>
                  <a:lnTo>
                    <a:pt x="4461" y="5173"/>
                  </a:lnTo>
                  <a:lnTo>
                    <a:pt x="2325" y="34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"/>
            <p:cNvSpPr/>
            <p:nvPr/>
          </p:nvSpPr>
          <p:spPr>
            <a:xfrm>
              <a:off x="2060773" y="5538702"/>
              <a:ext cx="11531" cy="6264"/>
            </a:xfrm>
            <a:custGeom>
              <a:avLst/>
              <a:gdLst/>
              <a:ahLst/>
              <a:cxnLst/>
              <a:rect l="l" t="t" r="r" b="b"/>
              <a:pathLst>
                <a:path w="11531" h="6264" extrusionOk="0">
                  <a:moveTo>
                    <a:pt x="4081" y="6265"/>
                  </a:moveTo>
                  <a:lnTo>
                    <a:pt x="332" y="5268"/>
                  </a:lnTo>
                  <a:lnTo>
                    <a:pt x="0" y="3417"/>
                  </a:lnTo>
                  <a:lnTo>
                    <a:pt x="1092" y="2183"/>
                  </a:lnTo>
                  <a:lnTo>
                    <a:pt x="4366" y="0"/>
                  </a:lnTo>
                  <a:lnTo>
                    <a:pt x="9871" y="570"/>
                  </a:lnTo>
                  <a:lnTo>
                    <a:pt x="11532" y="1994"/>
                  </a:lnTo>
                  <a:lnTo>
                    <a:pt x="11532" y="2800"/>
                  </a:lnTo>
                  <a:lnTo>
                    <a:pt x="7593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"/>
            <p:cNvSpPr/>
            <p:nvPr/>
          </p:nvSpPr>
          <p:spPr>
            <a:xfrm>
              <a:off x="2066326" y="5545868"/>
              <a:ext cx="19171" cy="9919"/>
            </a:xfrm>
            <a:custGeom>
              <a:avLst/>
              <a:gdLst/>
              <a:ahLst/>
              <a:cxnLst/>
              <a:rect l="l" t="t" r="r" b="b"/>
              <a:pathLst>
                <a:path w="19171" h="9919" extrusionOk="0">
                  <a:moveTo>
                    <a:pt x="2278" y="2895"/>
                  </a:moveTo>
                  <a:lnTo>
                    <a:pt x="0" y="2895"/>
                  </a:lnTo>
                  <a:lnTo>
                    <a:pt x="1044" y="1661"/>
                  </a:lnTo>
                  <a:lnTo>
                    <a:pt x="3654" y="1661"/>
                  </a:lnTo>
                  <a:lnTo>
                    <a:pt x="8399" y="617"/>
                  </a:lnTo>
                  <a:lnTo>
                    <a:pt x="13145" y="0"/>
                  </a:lnTo>
                  <a:lnTo>
                    <a:pt x="17321" y="5173"/>
                  </a:lnTo>
                  <a:lnTo>
                    <a:pt x="19171" y="9919"/>
                  </a:lnTo>
                  <a:lnTo>
                    <a:pt x="14426" y="7831"/>
                  </a:lnTo>
                  <a:lnTo>
                    <a:pt x="8352" y="3939"/>
                  </a:lnTo>
                  <a:lnTo>
                    <a:pt x="4935" y="39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"/>
            <p:cNvSpPr/>
            <p:nvPr/>
          </p:nvSpPr>
          <p:spPr>
            <a:xfrm>
              <a:off x="2069505" y="5553272"/>
              <a:ext cx="14283" cy="7783"/>
            </a:xfrm>
            <a:custGeom>
              <a:avLst/>
              <a:gdLst/>
              <a:ahLst/>
              <a:cxnLst/>
              <a:rect l="l" t="t" r="r" b="b"/>
              <a:pathLst>
                <a:path w="14283" h="7783" extrusionOk="0">
                  <a:moveTo>
                    <a:pt x="1803" y="712"/>
                  </a:moveTo>
                  <a:lnTo>
                    <a:pt x="0" y="0"/>
                  </a:lnTo>
                  <a:lnTo>
                    <a:pt x="1281" y="428"/>
                  </a:lnTo>
                  <a:lnTo>
                    <a:pt x="3844" y="997"/>
                  </a:lnTo>
                  <a:lnTo>
                    <a:pt x="7877" y="2753"/>
                  </a:lnTo>
                  <a:lnTo>
                    <a:pt x="11484" y="5269"/>
                  </a:lnTo>
                  <a:lnTo>
                    <a:pt x="14284" y="7784"/>
                  </a:lnTo>
                  <a:lnTo>
                    <a:pt x="12765" y="6692"/>
                  </a:lnTo>
                  <a:lnTo>
                    <a:pt x="9206" y="6218"/>
                  </a:lnTo>
                  <a:lnTo>
                    <a:pt x="6359" y="46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"/>
            <p:cNvSpPr/>
            <p:nvPr/>
          </p:nvSpPr>
          <p:spPr>
            <a:xfrm>
              <a:off x="2090480" y="5579662"/>
              <a:ext cx="7118" cy="8637"/>
            </a:xfrm>
            <a:custGeom>
              <a:avLst/>
              <a:gdLst/>
              <a:ahLst/>
              <a:cxnLst/>
              <a:rect l="l" t="t" r="r" b="b"/>
              <a:pathLst>
                <a:path w="7118" h="8637" extrusionOk="0">
                  <a:moveTo>
                    <a:pt x="569" y="1187"/>
                  </a:moveTo>
                  <a:lnTo>
                    <a:pt x="1519" y="0"/>
                  </a:lnTo>
                  <a:lnTo>
                    <a:pt x="4413" y="2516"/>
                  </a:lnTo>
                  <a:lnTo>
                    <a:pt x="7118" y="7641"/>
                  </a:lnTo>
                  <a:lnTo>
                    <a:pt x="7118" y="8116"/>
                  </a:lnTo>
                  <a:lnTo>
                    <a:pt x="3891" y="8638"/>
                  </a:lnTo>
                  <a:lnTo>
                    <a:pt x="1281" y="3892"/>
                  </a:lnTo>
                  <a:lnTo>
                    <a:pt x="0" y="570"/>
                  </a:lnTo>
                  <a:lnTo>
                    <a:pt x="1281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"/>
            <p:cNvSpPr/>
            <p:nvPr/>
          </p:nvSpPr>
          <p:spPr>
            <a:xfrm>
              <a:off x="2102011" y="5668511"/>
              <a:ext cx="13904" cy="10869"/>
            </a:xfrm>
            <a:custGeom>
              <a:avLst/>
              <a:gdLst/>
              <a:ahLst/>
              <a:cxnLst/>
              <a:rect l="l" t="t" r="r" b="b"/>
              <a:pathLst>
                <a:path w="13904" h="10869" extrusionOk="0">
                  <a:moveTo>
                    <a:pt x="13003" y="10205"/>
                  </a:moveTo>
                  <a:lnTo>
                    <a:pt x="8257" y="10869"/>
                  </a:lnTo>
                  <a:lnTo>
                    <a:pt x="1376" y="8638"/>
                  </a:lnTo>
                  <a:lnTo>
                    <a:pt x="0" y="4272"/>
                  </a:lnTo>
                  <a:lnTo>
                    <a:pt x="2183" y="2278"/>
                  </a:lnTo>
                  <a:lnTo>
                    <a:pt x="3085" y="0"/>
                  </a:lnTo>
                  <a:lnTo>
                    <a:pt x="6502" y="2041"/>
                  </a:lnTo>
                  <a:lnTo>
                    <a:pt x="10583" y="4746"/>
                  </a:lnTo>
                  <a:lnTo>
                    <a:pt x="13904" y="94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"/>
            <p:cNvSpPr/>
            <p:nvPr/>
          </p:nvSpPr>
          <p:spPr>
            <a:xfrm>
              <a:off x="2082840" y="5676153"/>
              <a:ext cx="9301" cy="7641"/>
            </a:xfrm>
            <a:custGeom>
              <a:avLst/>
              <a:gdLst/>
              <a:ahLst/>
              <a:cxnLst/>
              <a:rect l="l" t="t" r="r" b="b"/>
              <a:pathLst>
                <a:path w="9301" h="7641" extrusionOk="0">
                  <a:moveTo>
                    <a:pt x="8257" y="0"/>
                  </a:moveTo>
                  <a:lnTo>
                    <a:pt x="9301" y="2516"/>
                  </a:lnTo>
                  <a:lnTo>
                    <a:pt x="8020" y="6692"/>
                  </a:lnTo>
                  <a:lnTo>
                    <a:pt x="3607" y="7641"/>
                  </a:lnTo>
                  <a:lnTo>
                    <a:pt x="0" y="5980"/>
                  </a:lnTo>
                  <a:lnTo>
                    <a:pt x="0" y="5601"/>
                  </a:lnTo>
                  <a:lnTo>
                    <a:pt x="0" y="3038"/>
                  </a:lnTo>
                  <a:lnTo>
                    <a:pt x="1519" y="2231"/>
                  </a:lnTo>
                  <a:lnTo>
                    <a:pt x="4745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"/>
            <p:cNvSpPr/>
            <p:nvPr/>
          </p:nvSpPr>
          <p:spPr>
            <a:xfrm>
              <a:off x="2093612" y="5694901"/>
              <a:ext cx="15659" cy="12435"/>
            </a:xfrm>
            <a:custGeom>
              <a:avLst/>
              <a:gdLst/>
              <a:ahLst/>
              <a:cxnLst/>
              <a:rect l="l" t="t" r="r" b="b"/>
              <a:pathLst>
                <a:path w="15659" h="12435" extrusionOk="0">
                  <a:moveTo>
                    <a:pt x="285" y="665"/>
                  </a:moveTo>
                  <a:lnTo>
                    <a:pt x="0" y="0"/>
                  </a:lnTo>
                  <a:lnTo>
                    <a:pt x="1234" y="284"/>
                  </a:lnTo>
                  <a:lnTo>
                    <a:pt x="5315" y="1899"/>
                  </a:lnTo>
                  <a:lnTo>
                    <a:pt x="8257" y="1899"/>
                  </a:lnTo>
                  <a:lnTo>
                    <a:pt x="12148" y="3085"/>
                  </a:lnTo>
                  <a:lnTo>
                    <a:pt x="14141" y="5221"/>
                  </a:lnTo>
                  <a:lnTo>
                    <a:pt x="15660" y="9967"/>
                  </a:lnTo>
                  <a:lnTo>
                    <a:pt x="14806" y="11438"/>
                  </a:lnTo>
                  <a:lnTo>
                    <a:pt x="11911" y="12435"/>
                  </a:lnTo>
                  <a:lnTo>
                    <a:pt x="7166" y="7689"/>
                  </a:lnTo>
                  <a:lnTo>
                    <a:pt x="1281" y="14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"/>
            <p:cNvSpPr/>
            <p:nvPr/>
          </p:nvSpPr>
          <p:spPr>
            <a:xfrm>
              <a:off x="2083077" y="5692669"/>
              <a:ext cx="22683" cy="28287"/>
            </a:xfrm>
            <a:custGeom>
              <a:avLst/>
              <a:gdLst/>
              <a:ahLst/>
              <a:cxnLst/>
              <a:rect l="l" t="t" r="r" b="b"/>
              <a:pathLst>
                <a:path w="22683" h="28287" extrusionOk="0">
                  <a:moveTo>
                    <a:pt x="2325" y="7167"/>
                  </a:moveTo>
                  <a:lnTo>
                    <a:pt x="0" y="2421"/>
                  </a:lnTo>
                  <a:lnTo>
                    <a:pt x="380" y="2421"/>
                  </a:lnTo>
                  <a:lnTo>
                    <a:pt x="1661" y="1994"/>
                  </a:lnTo>
                  <a:lnTo>
                    <a:pt x="3369" y="0"/>
                  </a:lnTo>
                  <a:lnTo>
                    <a:pt x="4888" y="1804"/>
                  </a:lnTo>
                  <a:lnTo>
                    <a:pt x="7878" y="6550"/>
                  </a:lnTo>
                  <a:lnTo>
                    <a:pt x="9776" y="9398"/>
                  </a:lnTo>
                  <a:lnTo>
                    <a:pt x="12908" y="13337"/>
                  </a:lnTo>
                  <a:lnTo>
                    <a:pt x="16324" y="18083"/>
                  </a:lnTo>
                  <a:lnTo>
                    <a:pt x="19409" y="21169"/>
                  </a:lnTo>
                  <a:lnTo>
                    <a:pt x="21545" y="23637"/>
                  </a:lnTo>
                  <a:lnTo>
                    <a:pt x="22683" y="26389"/>
                  </a:lnTo>
                  <a:lnTo>
                    <a:pt x="22066" y="28288"/>
                  </a:lnTo>
                  <a:lnTo>
                    <a:pt x="18887" y="25203"/>
                  </a:lnTo>
                  <a:lnTo>
                    <a:pt x="14901" y="19223"/>
                  </a:lnTo>
                  <a:lnTo>
                    <a:pt x="11009" y="16849"/>
                  </a:lnTo>
                  <a:lnTo>
                    <a:pt x="7166" y="137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"/>
            <p:cNvSpPr/>
            <p:nvPr/>
          </p:nvSpPr>
          <p:spPr>
            <a:xfrm>
              <a:off x="2106756" y="5710278"/>
              <a:ext cx="18697" cy="10393"/>
            </a:xfrm>
            <a:custGeom>
              <a:avLst/>
              <a:gdLst/>
              <a:ahLst/>
              <a:cxnLst/>
              <a:rect l="l" t="t" r="r" b="b"/>
              <a:pathLst>
                <a:path w="18697" h="10393" extrusionOk="0">
                  <a:moveTo>
                    <a:pt x="807" y="379"/>
                  </a:moveTo>
                  <a:lnTo>
                    <a:pt x="807" y="0"/>
                  </a:lnTo>
                  <a:lnTo>
                    <a:pt x="3607" y="570"/>
                  </a:lnTo>
                  <a:lnTo>
                    <a:pt x="6169" y="1471"/>
                  </a:lnTo>
                  <a:lnTo>
                    <a:pt x="8684" y="1471"/>
                  </a:lnTo>
                  <a:lnTo>
                    <a:pt x="12196" y="5363"/>
                  </a:lnTo>
                  <a:lnTo>
                    <a:pt x="17273" y="8733"/>
                  </a:lnTo>
                  <a:lnTo>
                    <a:pt x="18697" y="10394"/>
                  </a:lnTo>
                  <a:lnTo>
                    <a:pt x="15565" y="9872"/>
                  </a:lnTo>
                  <a:lnTo>
                    <a:pt x="10250" y="8780"/>
                  </a:lnTo>
                  <a:lnTo>
                    <a:pt x="5078" y="6834"/>
                  </a:lnTo>
                  <a:lnTo>
                    <a:pt x="1566" y="3749"/>
                  </a:lnTo>
                  <a:lnTo>
                    <a:pt x="0" y="90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"/>
            <p:cNvSpPr/>
            <p:nvPr/>
          </p:nvSpPr>
          <p:spPr>
            <a:xfrm>
              <a:off x="2090670" y="5714170"/>
              <a:ext cx="8968" cy="13954"/>
            </a:xfrm>
            <a:custGeom>
              <a:avLst/>
              <a:gdLst/>
              <a:ahLst/>
              <a:cxnLst/>
              <a:rect l="l" t="t" r="r" b="b"/>
              <a:pathLst>
                <a:path w="8968" h="13954" extrusionOk="0">
                  <a:moveTo>
                    <a:pt x="2942" y="7262"/>
                  </a:moveTo>
                  <a:lnTo>
                    <a:pt x="902" y="4129"/>
                  </a:lnTo>
                  <a:lnTo>
                    <a:pt x="474" y="3085"/>
                  </a:lnTo>
                  <a:lnTo>
                    <a:pt x="0" y="1946"/>
                  </a:lnTo>
                  <a:lnTo>
                    <a:pt x="996" y="807"/>
                  </a:lnTo>
                  <a:lnTo>
                    <a:pt x="2847" y="0"/>
                  </a:lnTo>
                  <a:lnTo>
                    <a:pt x="5505" y="1946"/>
                  </a:lnTo>
                  <a:lnTo>
                    <a:pt x="7593" y="5126"/>
                  </a:lnTo>
                  <a:lnTo>
                    <a:pt x="8969" y="7641"/>
                  </a:lnTo>
                  <a:lnTo>
                    <a:pt x="8305" y="11296"/>
                  </a:lnTo>
                  <a:lnTo>
                    <a:pt x="6881" y="13954"/>
                  </a:lnTo>
                  <a:lnTo>
                    <a:pt x="4271" y="112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"/>
            <p:cNvSpPr/>
            <p:nvPr/>
          </p:nvSpPr>
          <p:spPr>
            <a:xfrm>
              <a:off x="2112926" y="5771410"/>
              <a:ext cx="14568" cy="10774"/>
            </a:xfrm>
            <a:custGeom>
              <a:avLst/>
              <a:gdLst/>
              <a:ahLst/>
              <a:cxnLst/>
              <a:rect l="l" t="t" r="r" b="b"/>
              <a:pathLst>
                <a:path w="14568" h="10774" extrusionOk="0">
                  <a:moveTo>
                    <a:pt x="1851" y="3607"/>
                  </a:moveTo>
                  <a:lnTo>
                    <a:pt x="1329" y="3275"/>
                  </a:lnTo>
                  <a:lnTo>
                    <a:pt x="1329" y="2943"/>
                  </a:lnTo>
                  <a:lnTo>
                    <a:pt x="0" y="759"/>
                  </a:lnTo>
                  <a:lnTo>
                    <a:pt x="854" y="0"/>
                  </a:lnTo>
                  <a:lnTo>
                    <a:pt x="2942" y="0"/>
                  </a:lnTo>
                  <a:lnTo>
                    <a:pt x="4840" y="0"/>
                  </a:lnTo>
                  <a:lnTo>
                    <a:pt x="9253" y="5126"/>
                  </a:lnTo>
                  <a:lnTo>
                    <a:pt x="14569" y="9872"/>
                  </a:lnTo>
                  <a:lnTo>
                    <a:pt x="13477" y="10774"/>
                  </a:lnTo>
                  <a:lnTo>
                    <a:pt x="8352" y="10774"/>
                  </a:lnTo>
                  <a:lnTo>
                    <a:pt x="3606" y="77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"/>
            <p:cNvSpPr/>
            <p:nvPr/>
          </p:nvSpPr>
          <p:spPr>
            <a:xfrm>
              <a:off x="9973610" y="5945644"/>
              <a:ext cx="40336" cy="28714"/>
            </a:xfrm>
            <a:custGeom>
              <a:avLst/>
              <a:gdLst/>
              <a:ahLst/>
              <a:cxnLst/>
              <a:rect l="l" t="t" r="r" b="b"/>
              <a:pathLst>
                <a:path w="40336" h="28714" extrusionOk="0">
                  <a:moveTo>
                    <a:pt x="37490" y="1946"/>
                  </a:moveTo>
                  <a:lnTo>
                    <a:pt x="40336" y="238"/>
                  </a:lnTo>
                  <a:lnTo>
                    <a:pt x="39957" y="570"/>
                  </a:lnTo>
                  <a:lnTo>
                    <a:pt x="37964" y="2848"/>
                  </a:lnTo>
                  <a:lnTo>
                    <a:pt x="37157" y="5933"/>
                  </a:lnTo>
                  <a:lnTo>
                    <a:pt x="35971" y="8970"/>
                  </a:lnTo>
                  <a:lnTo>
                    <a:pt x="34309" y="11296"/>
                  </a:lnTo>
                  <a:lnTo>
                    <a:pt x="33693" y="11296"/>
                  </a:lnTo>
                  <a:lnTo>
                    <a:pt x="30039" y="11961"/>
                  </a:lnTo>
                  <a:lnTo>
                    <a:pt x="29043" y="12625"/>
                  </a:lnTo>
                  <a:lnTo>
                    <a:pt x="30039" y="14239"/>
                  </a:lnTo>
                  <a:lnTo>
                    <a:pt x="31178" y="15283"/>
                  </a:lnTo>
                  <a:lnTo>
                    <a:pt x="29944" y="16897"/>
                  </a:lnTo>
                  <a:lnTo>
                    <a:pt x="26480" y="20314"/>
                  </a:lnTo>
                  <a:lnTo>
                    <a:pt x="23301" y="20314"/>
                  </a:lnTo>
                  <a:lnTo>
                    <a:pt x="17700" y="23304"/>
                  </a:lnTo>
                  <a:lnTo>
                    <a:pt x="13382" y="24301"/>
                  </a:lnTo>
                  <a:lnTo>
                    <a:pt x="13952" y="21596"/>
                  </a:lnTo>
                  <a:lnTo>
                    <a:pt x="10962" y="22023"/>
                  </a:lnTo>
                  <a:lnTo>
                    <a:pt x="7071" y="24348"/>
                  </a:lnTo>
                  <a:lnTo>
                    <a:pt x="1186" y="28715"/>
                  </a:lnTo>
                  <a:lnTo>
                    <a:pt x="0" y="26674"/>
                  </a:lnTo>
                  <a:lnTo>
                    <a:pt x="2135" y="23826"/>
                  </a:lnTo>
                  <a:lnTo>
                    <a:pt x="6549" y="20219"/>
                  </a:lnTo>
                  <a:lnTo>
                    <a:pt x="10108" y="17371"/>
                  </a:lnTo>
                  <a:lnTo>
                    <a:pt x="13240" y="15710"/>
                  </a:lnTo>
                  <a:lnTo>
                    <a:pt x="17179" y="13242"/>
                  </a:lnTo>
                  <a:lnTo>
                    <a:pt x="21402" y="10537"/>
                  </a:lnTo>
                  <a:lnTo>
                    <a:pt x="26147" y="7024"/>
                  </a:lnTo>
                  <a:lnTo>
                    <a:pt x="30893" y="2278"/>
                  </a:lnTo>
                  <a:lnTo>
                    <a:pt x="33598" y="0"/>
                  </a:lnTo>
                  <a:lnTo>
                    <a:pt x="35781" y="0"/>
                  </a:lnTo>
                  <a:lnTo>
                    <a:pt x="37015" y="6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"/>
            <p:cNvSpPr/>
            <p:nvPr/>
          </p:nvSpPr>
          <p:spPr>
            <a:xfrm>
              <a:off x="9692348" y="5524558"/>
              <a:ext cx="13144" cy="7451"/>
            </a:xfrm>
            <a:custGeom>
              <a:avLst/>
              <a:gdLst/>
              <a:ahLst/>
              <a:cxnLst/>
              <a:rect l="l" t="t" r="r" b="b"/>
              <a:pathLst>
                <a:path w="13144" h="7451" extrusionOk="0">
                  <a:moveTo>
                    <a:pt x="0" y="4272"/>
                  </a:moveTo>
                  <a:lnTo>
                    <a:pt x="523" y="1424"/>
                  </a:lnTo>
                  <a:lnTo>
                    <a:pt x="3607" y="902"/>
                  </a:lnTo>
                  <a:lnTo>
                    <a:pt x="7736" y="522"/>
                  </a:lnTo>
                  <a:lnTo>
                    <a:pt x="10820" y="0"/>
                  </a:lnTo>
                  <a:lnTo>
                    <a:pt x="13145" y="2136"/>
                  </a:lnTo>
                  <a:lnTo>
                    <a:pt x="10677" y="7167"/>
                  </a:lnTo>
                  <a:lnTo>
                    <a:pt x="5932" y="7451"/>
                  </a:lnTo>
                  <a:lnTo>
                    <a:pt x="4082" y="6265"/>
                  </a:lnTo>
                  <a:lnTo>
                    <a:pt x="48" y="4272"/>
                  </a:lnTo>
                  <a:lnTo>
                    <a:pt x="4082" y="6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"/>
            <p:cNvSpPr/>
            <p:nvPr/>
          </p:nvSpPr>
          <p:spPr>
            <a:xfrm>
              <a:off x="9510598" y="5527832"/>
              <a:ext cx="166659" cy="158857"/>
            </a:xfrm>
            <a:custGeom>
              <a:avLst/>
              <a:gdLst/>
              <a:ahLst/>
              <a:cxnLst/>
              <a:rect l="l" t="t" r="r" b="b"/>
              <a:pathLst>
                <a:path w="166659" h="158857" extrusionOk="0">
                  <a:moveTo>
                    <a:pt x="65391" y="0"/>
                  </a:moveTo>
                  <a:lnTo>
                    <a:pt x="65771" y="0"/>
                  </a:lnTo>
                  <a:lnTo>
                    <a:pt x="65297" y="2326"/>
                  </a:lnTo>
                  <a:lnTo>
                    <a:pt x="68334" y="5079"/>
                  </a:lnTo>
                  <a:lnTo>
                    <a:pt x="70137" y="9161"/>
                  </a:lnTo>
                  <a:lnTo>
                    <a:pt x="75547" y="6930"/>
                  </a:lnTo>
                  <a:lnTo>
                    <a:pt x="78062" y="7262"/>
                  </a:lnTo>
                  <a:lnTo>
                    <a:pt x="80720" y="10015"/>
                  </a:lnTo>
                  <a:lnTo>
                    <a:pt x="83045" y="12673"/>
                  </a:lnTo>
                  <a:lnTo>
                    <a:pt x="85844" y="20077"/>
                  </a:lnTo>
                  <a:lnTo>
                    <a:pt x="87885" y="27338"/>
                  </a:lnTo>
                  <a:lnTo>
                    <a:pt x="93959" y="29617"/>
                  </a:lnTo>
                  <a:lnTo>
                    <a:pt x="99369" y="31231"/>
                  </a:lnTo>
                  <a:lnTo>
                    <a:pt x="104400" y="32844"/>
                  </a:lnTo>
                  <a:lnTo>
                    <a:pt x="107579" y="33224"/>
                  </a:lnTo>
                  <a:lnTo>
                    <a:pt x="111849" y="31041"/>
                  </a:lnTo>
                  <a:lnTo>
                    <a:pt x="117876" y="28525"/>
                  </a:lnTo>
                  <a:lnTo>
                    <a:pt x="126038" y="26294"/>
                  </a:lnTo>
                  <a:lnTo>
                    <a:pt x="131686" y="27528"/>
                  </a:lnTo>
                  <a:lnTo>
                    <a:pt x="139326" y="27101"/>
                  </a:lnTo>
                  <a:lnTo>
                    <a:pt x="151189" y="19792"/>
                  </a:lnTo>
                  <a:lnTo>
                    <a:pt x="153182" y="22308"/>
                  </a:lnTo>
                  <a:lnTo>
                    <a:pt x="156788" y="24253"/>
                  </a:lnTo>
                  <a:lnTo>
                    <a:pt x="163243" y="18036"/>
                  </a:lnTo>
                  <a:lnTo>
                    <a:pt x="166659" y="21311"/>
                  </a:lnTo>
                  <a:lnTo>
                    <a:pt x="165901" y="29759"/>
                  </a:lnTo>
                  <a:lnTo>
                    <a:pt x="159779" y="40248"/>
                  </a:lnTo>
                  <a:lnTo>
                    <a:pt x="156362" y="45896"/>
                  </a:lnTo>
                  <a:lnTo>
                    <a:pt x="151617" y="53253"/>
                  </a:lnTo>
                  <a:lnTo>
                    <a:pt x="144830" y="60847"/>
                  </a:lnTo>
                  <a:lnTo>
                    <a:pt x="139183" y="68489"/>
                  </a:lnTo>
                  <a:lnTo>
                    <a:pt x="134438" y="74896"/>
                  </a:lnTo>
                  <a:lnTo>
                    <a:pt x="128743" y="83439"/>
                  </a:lnTo>
                  <a:lnTo>
                    <a:pt x="125943" y="87710"/>
                  </a:lnTo>
                  <a:lnTo>
                    <a:pt x="124425" y="92172"/>
                  </a:lnTo>
                  <a:lnTo>
                    <a:pt x="116357" y="100763"/>
                  </a:lnTo>
                  <a:lnTo>
                    <a:pt x="121768" y="93643"/>
                  </a:lnTo>
                  <a:lnTo>
                    <a:pt x="125943" y="87188"/>
                  </a:lnTo>
                  <a:lnTo>
                    <a:pt x="127984" y="81873"/>
                  </a:lnTo>
                  <a:lnTo>
                    <a:pt x="124045" y="85575"/>
                  </a:lnTo>
                  <a:lnTo>
                    <a:pt x="116216" y="91413"/>
                  </a:lnTo>
                  <a:lnTo>
                    <a:pt x="108575" y="97441"/>
                  </a:lnTo>
                  <a:lnTo>
                    <a:pt x="100982" y="107977"/>
                  </a:lnTo>
                  <a:lnTo>
                    <a:pt x="97660" y="108405"/>
                  </a:lnTo>
                  <a:lnTo>
                    <a:pt x="91966" y="115334"/>
                  </a:lnTo>
                  <a:lnTo>
                    <a:pt x="87221" y="121219"/>
                  </a:lnTo>
                  <a:lnTo>
                    <a:pt x="82475" y="123735"/>
                  </a:lnTo>
                  <a:lnTo>
                    <a:pt x="78774" y="123213"/>
                  </a:lnTo>
                  <a:lnTo>
                    <a:pt x="75120" y="119938"/>
                  </a:lnTo>
                  <a:lnTo>
                    <a:pt x="71608" y="122643"/>
                  </a:lnTo>
                  <a:lnTo>
                    <a:pt x="67100" y="128529"/>
                  </a:lnTo>
                  <a:lnTo>
                    <a:pt x="60552" y="133986"/>
                  </a:lnTo>
                  <a:lnTo>
                    <a:pt x="54620" y="136359"/>
                  </a:lnTo>
                  <a:lnTo>
                    <a:pt x="47881" y="143099"/>
                  </a:lnTo>
                  <a:lnTo>
                    <a:pt x="48213" y="138638"/>
                  </a:lnTo>
                  <a:lnTo>
                    <a:pt x="46457" y="136549"/>
                  </a:lnTo>
                  <a:lnTo>
                    <a:pt x="41190" y="139919"/>
                  </a:lnTo>
                  <a:lnTo>
                    <a:pt x="34452" y="147229"/>
                  </a:lnTo>
                  <a:lnTo>
                    <a:pt x="29990" y="152971"/>
                  </a:lnTo>
                  <a:lnTo>
                    <a:pt x="21164" y="158525"/>
                  </a:lnTo>
                  <a:lnTo>
                    <a:pt x="17130" y="158857"/>
                  </a:lnTo>
                  <a:lnTo>
                    <a:pt x="16562" y="154680"/>
                  </a:lnTo>
                  <a:lnTo>
                    <a:pt x="13714" y="152971"/>
                  </a:lnTo>
                  <a:lnTo>
                    <a:pt x="9443" y="154633"/>
                  </a:lnTo>
                  <a:lnTo>
                    <a:pt x="5457" y="150883"/>
                  </a:lnTo>
                  <a:lnTo>
                    <a:pt x="0" y="150171"/>
                  </a:lnTo>
                  <a:lnTo>
                    <a:pt x="1091" y="145805"/>
                  </a:lnTo>
                  <a:lnTo>
                    <a:pt x="5837" y="144618"/>
                  </a:lnTo>
                  <a:lnTo>
                    <a:pt x="11674" y="140536"/>
                  </a:lnTo>
                  <a:lnTo>
                    <a:pt x="6168" y="139777"/>
                  </a:lnTo>
                  <a:lnTo>
                    <a:pt x="3227" y="135696"/>
                  </a:lnTo>
                  <a:lnTo>
                    <a:pt x="6881" y="124826"/>
                  </a:lnTo>
                  <a:lnTo>
                    <a:pt x="8257" y="119036"/>
                  </a:lnTo>
                  <a:lnTo>
                    <a:pt x="7735" y="116711"/>
                  </a:lnTo>
                  <a:lnTo>
                    <a:pt x="7735" y="113151"/>
                  </a:lnTo>
                  <a:lnTo>
                    <a:pt x="8731" y="108405"/>
                  </a:lnTo>
                  <a:lnTo>
                    <a:pt x="12622" y="100621"/>
                  </a:lnTo>
                  <a:lnTo>
                    <a:pt x="16229" y="93311"/>
                  </a:lnTo>
                  <a:lnTo>
                    <a:pt x="19456" y="86856"/>
                  </a:lnTo>
                  <a:lnTo>
                    <a:pt x="23537" y="77364"/>
                  </a:lnTo>
                  <a:lnTo>
                    <a:pt x="24201" y="77364"/>
                  </a:lnTo>
                  <a:lnTo>
                    <a:pt x="22113" y="85432"/>
                  </a:lnTo>
                  <a:lnTo>
                    <a:pt x="20309" y="93501"/>
                  </a:lnTo>
                  <a:lnTo>
                    <a:pt x="29800" y="86429"/>
                  </a:lnTo>
                  <a:lnTo>
                    <a:pt x="28425" y="82158"/>
                  </a:lnTo>
                  <a:lnTo>
                    <a:pt x="25625" y="77126"/>
                  </a:lnTo>
                  <a:lnTo>
                    <a:pt x="31604" y="66827"/>
                  </a:lnTo>
                  <a:lnTo>
                    <a:pt x="35021" y="57335"/>
                  </a:lnTo>
                  <a:lnTo>
                    <a:pt x="37394" y="49314"/>
                  </a:lnTo>
                  <a:lnTo>
                    <a:pt x="39291" y="43476"/>
                  </a:lnTo>
                  <a:lnTo>
                    <a:pt x="41949" y="35502"/>
                  </a:lnTo>
                  <a:lnTo>
                    <a:pt x="44749" y="27813"/>
                  </a:lnTo>
                  <a:lnTo>
                    <a:pt x="52721" y="17609"/>
                  </a:lnTo>
                  <a:lnTo>
                    <a:pt x="58796" y="86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"/>
            <p:cNvSpPr/>
            <p:nvPr/>
          </p:nvSpPr>
          <p:spPr>
            <a:xfrm>
              <a:off x="2672129" y="5824188"/>
              <a:ext cx="53576" cy="52066"/>
            </a:xfrm>
            <a:custGeom>
              <a:avLst/>
              <a:gdLst/>
              <a:ahLst/>
              <a:cxnLst/>
              <a:rect l="l" t="t" r="r" b="b"/>
              <a:pathLst>
                <a:path w="53576" h="52066" extrusionOk="0">
                  <a:moveTo>
                    <a:pt x="22351" y="1139"/>
                  </a:moveTo>
                  <a:lnTo>
                    <a:pt x="24487" y="0"/>
                  </a:lnTo>
                  <a:lnTo>
                    <a:pt x="26527" y="1899"/>
                  </a:lnTo>
                  <a:lnTo>
                    <a:pt x="29802" y="4889"/>
                  </a:lnTo>
                  <a:lnTo>
                    <a:pt x="31842" y="7784"/>
                  </a:lnTo>
                  <a:lnTo>
                    <a:pt x="32554" y="5790"/>
                  </a:lnTo>
                  <a:lnTo>
                    <a:pt x="36350" y="5268"/>
                  </a:lnTo>
                  <a:lnTo>
                    <a:pt x="41807" y="5268"/>
                  </a:lnTo>
                  <a:lnTo>
                    <a:pt x="44417" y="5743"/>
                  </a:lnTo>
                  <a:lnTo>
                    <a:pt x="46458" y="7404"/>
                  </a:lnTo>
                  <a:lnTo>
                    <a:pt x="49637" y="9302"/>
                  </a:lnTo>
                  <a:lnTo>
                    <a:pt x="50539" y="11961"/>
                  </a:lnTo>
                  <a:lnTo>
                    <a:pt x="44845" y="13242"/>
                  </a:lnTo>
                  <a:lnTo>
                    <a:pt x="43895" y="14666"/>
                  </a:lnTo>
                  <a:lnTo>
                    <a:pt x="47502" y="14666"/>
                  </a:lnTo>
                  <a:lnTo>
                    <a:pt x="51915" y="15900"/>
                  </a:lnTo>
                  <a:lnTo>
                    <a:pt x="53576" y="18795"/>
                  </a:lnTo>
                  <a:lnTo>
                    <a:pt x="51630" y="21311"/>
                  </a:lnTo>
                  <a:lnTo>
                    <a:pt x="47312" y="22212"/>
                  </a:lnTo>
                  <a:lnTo>
                    <a:pt x="44512" y="25677"/>
                  </a:lnTo>
                  <a:lnTo>
                    <a:pt x="41475" y="29190"/>
                  </a:lnTo>
                  <a:lnTo>
                    <a:pt x="36730" y="29948"/>
                  </a:lnTo>
                  <a:lnTo>
                    <a:pt x="30893" y="29664"/>
                  </a:lnTo>
                  <a:lnTo>
                    <a:pt x="22493" y="28287"/>
                  </a:lnTo>
                  <a:lnTo>
                    <a:pt x="19361" y="28287"/>
                  </a:lnTo>
                  <a:lnTo>
                    <a:pt x="23110" y="30803"/>
                  </a:lnTo>
                  <a:lnTo>
                    <a:pt x="27856" y="33034"/>
                  </a:lnTo>
                  <a:lnTo>
                    <a:pt x="29422" y="34220"/>
                  </a:lnTo>
                  <a:lnTo>
                    <a:pt x="31795" y="37115"/>
                  </a:lnTo>
                  <a:lnTo>
                    <a:pt x="33218" y="41103"/>
                  </a:lnTo>
                  <a:lnTo>
                    <a:pt x="31937" y="40438"/>
                  </a:lnTo>
                  <a:lnTo>
                    <a:pt x="29469" y="37543"/>
                  </a:lnTo>
                  <a:lnTo>
                    <a:pt x="26005" y="38776"/>
                  </a:lnTo>
                  <a:lnTo>
                    <a:pt x="23538" y="39916"/>
                  </a:lnTo>
                  <a:lnTo>
                    <a:pt x="19266" y="36973"/>
                  </a:lnTo>
                  <a:lnTo>
                    <a:pt x="16514" y="38159"/>
                  </a:lnTo>
                  <a:lnTo>
                    <a:pt x="18460" y="40723"/>
                  </a:lnTo>
                  <a:lnTo>
                    <a:pt x="21687" y="45896"/>
                  </a:lnTo>
                  <a:lnTo>
                    <a:pt x="24534" y="45896"/>
                  </a:lnTo>
                  <a:lnTo>
                    <a:pt x="26669" y="44899"/>
                  </a:lnTo>
                  <a:lnTo>
                    <a:pt x="27144" y="46133"/>
                  </a:lnTo>
                  <a:lnTo>
                    <a:pt x="22399" y="46133"/>
                  </a:lnTo>
                  <a:lnTo>
                    <a:pt x="17653" y="45754"/>
                  </a:lnTo>
                  <a:lnTo>
                    <a:pt x="15613" y="44092"/>
                  </a:lnTo>
                  <a:lnTo>
                    <a:pt x="12433" y="43238"/>
                  </a:lnTo>
                  <a:lnTo>
                    <a:pt x="10820" y="44662"/>
                  </a:lnTo>
                  <a:lnTo>
                    <a:pt x="11864" y="46608"/>
                  </a:lnTo>
                  <a:lnTo>
                    <a:pt x="13287" y="48601"/>
                  </a:lnTo>
                  <a:lnTo>
                    <a:pt x="14236" y="51259"/>
                  </a:lnTo>
                  <a:lnTo>
                    <a:pt x="16372" y="52066"/>
                  </a:lnTo>
                  <a:lnTo>
                    <a:pt x="13287" y="51497"/>
                  </a:lnTo>
                  <a:lnTo>
                    <a:pt x="9443" y="49741"/>
                  </a:lnTo>
                  <a:lnTo>
                    <a:pt x="5078" y="45659"/>
                  </a:lnTo>
                  <a:lnTo>
                    <a:pt x="0" y="41482"/>
                  </a:lnTo>
                  <a:lnTo>
                    <a:pt x="0" y="40201"/>
                  </a:lnTo>
                  <a:lnTo>
                    <a:pt x="1708" y="38065"/>
                  </a:lnTo>
                  <a:lnTo>
                    <a:pt x="332" y="34173"/>
                  </a:lnTo>
                  <a:lnTo>
                    <a:pt x="1139" y="32417"/>
                  </a:lnTo>
                  <a:lnTo>
                    <a:pt x="1376" y="31135"/>
                  </a:lnTo>
                  <a:lnTo>
                    <a:pt x="1044" y="28003"/>
                  </a:lnTo>
                  <a:lnTo>
                    <a:pt x="2563" y="27386"/>
                  </a:lnTo>
                  <a:lnTo>
                    <a:pt x="3844" y="26958"/>
                  </a:lnTo>
                  <a:lnTo>
                    <a:pt x="7403" y="22734"/>
                  </a:lnTo>
                  <a:lnTo>
                    <a:pt x="8495" y="20978"/>
                  </a:lnTo>
                  <a:lnTo>
                    <a:pt x="10725" y="18178"/>
                  </a:lnTo>
                  <a:lnTo>
                    <a:pt x="9016" y="14239"/>
                  </a:lnTo>
                  <a:lnTo>
                    <a:pt x="8542" y="12862"/>
                  </a:lnTo>
                  <a:lnTo>
                    <a:pt x="8921" y="10869"/>
                  </a:lnTo>
                  <a:lnTo>
                    <a:pt x="8067" y="8495"/>
                  </a:lnTo>
                  <a:lnTo>
                    <a:pt x="10060" y="8021"/>
                  </a:lnTo>
                  <a:lnTo>
                    <a:pt x="11247" y="6360"/>
                  </a:lnTo>
                  <a:lnTo>
                    <a:pt x="14094" y="6360"/>
                  </a:lnTo>
                  <a:lnTo>
                    <a:pt x="12433" y="2658"/>
                  </a:lnTo>
                  <a:lnTo>
                    <a:pt x="11911" y="0"/>
                  </a:lnTo>
                  <a:lnTo>
                    <a:pt x="14474" y="1282"/>
                  </a:lnTo>
                  <a:lnTo>
                    <a:pt x="18697" y="19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"/>
            <p:cNvSpPr/>
            <p:nvPr/>
          </p:nvSpPr>
          <p:spPr>
            <a:xfrm>
              <a:off x="2406194" y="6016459"/>
              <a:ext cx="23015" cy="8732"/>
            </a:xfrm>
            <a:custGeom>
              <a:avLst/>
              <a:gdLst/>
              <a:ahLst/>
              <a:cxnLst/>
              <a:rect l="l" t="t" r="r" b="b"/>
              <a:pathLst>
                <a:path w="23015" h="8732" extrusionOk="0">
                  <a:moveTo>
                    <a:pt x="22446" y="3987"/>
                  </a:moveTo>
                  <a:lnTo>
                    <a:pt x="23015" y="4509"/>
                  </a:lnTo>
                  <a:lnTo>
                    <a:pt x="20263" y="5363"/>
                  </a:lnTo>
                  <a:lnTo>
                    <a:pt x="16799" y="6170"/>
                  </a:lnTo>
                  <a:lnTo>
                    <a:pt x="13287" y="7641"/>
                  </a:lnTo>
                  <a:lnTo>
                    <a:pt x="9254" y="7641"/>
                  </a:lnTo>
                  <a:lnTo>
                    <a:pt x="6596" y="8733"/>
                  </a:lnTo>
                  <a:lnTo>
                    <a:pt x="5267" y="8733"/>
                  </a:lnTo>
                  <a:lnTo>
                    <a:pt x="3939" y="8211"/>
                  </a:lnTo>
                  <a:lnTo>
                    <a:pt x="1803" y="5790"/>
                  </a:lnTo>
                  <a:lnTo>
                    <a:pt x="996" y="3987"/>
                  </a:lnTo>
                  <a:lnTo>
                    <a:pt x="0" y="1804"/>
                  </a:lnTo>
                  <a:lnTo>
                    <a:pt x="1139" y="1187"/>
                  </a:lnTo>
                  <a:lnTo>
                    <a:pt x="1993" y="759"/>
                  </a:lnTo>
                  <a:lnTo>
                    <a:pt x="3227" y="1282"/>
                  </a:lnTo>
                  <a:lnTo>
                    <a:pt x="5742" y="570"/>
                  </a:lnTo>
                  <a:lnTo>
                    <a:pt x="9633" y="0"/>
                  </a:lnTo>
                  <a:lnTo>
                    <a:pt x="11294" y="570"/>
                  </a:lnTo>
                  <a:lnTo>
                    <a:pt x="17463" y="1187"/>
                  </a:lnTo>
                  <a:lnTo>
                    <a:pt x="20548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"/>
            <p:cNvSpPr/>
            <p:nvPr/>
          </p:nvSpPr>
          <p:spPr>
            <a:xfrm>
              <a:off x="2408424" y="6018072"/>
              <a:ext cx="73696" cy="34647"/>
            </a:xfrm>
            <a:custGeom>
              <a:avLst/>
              <a:gdLst/>
              <a:ahLst/>
              <a:cxnLst/>
              <a:rect l="l" t="t" r="r" b="b"/>
              <a:pathLst>
                <a:path w="73696" h="34647" extrusionOk="0">
                  <a:moveTo>
                    <a:pt x="48" y="12151"/>
                  </a:moveTo>
                  <a:lnTo>
                    <a:pt x="617" y="11106"/>
                  </a:lnTo>
                  <a:lnTo>
                    <a:pt x="3512" y="10679"/>
                  </a:lnTo>
                  <a:lnTo>
                    <a:pt x="8589" y="9445"/>
                  </a:lnTo>
                  <a:lnTo>
                    <a:pt x="12718" y="7926"/>
                  </a:lnTo>
                  <a:lnTo>
                    <a:pt x="16704" y="6787"/>
                  </a:lnTo>
                  <a:lnTo>
                    <a:pt x="19694" y="4984"/>
                  </a:lnTo>
                  <a:lnTo>
                    <a:pt x="21829" y="4272"/>
                  </a:lnTo>
                  <a:lnTo>
                    <a:pt x="24629" y="3560"/>
                  </a:lnTo>
                  <a:lnTo>
                    <a:pt x="27334" y="3560"/>
                  </a:lnTo>
                  <a:lnTo>
                    <a:pt x="31510" y="3560"/>
                  </a:lnTo>
                  <a:lnTo>
                    <a:pt x="35211" y="1851"/>
                  </a:lnTo>
                  <a:lnTo>
                    <a:pt x="38913" y="0"/>
                  </a:lnTo>
                  <a:lnTo>
                    <a:pt x="42187" y="0"/>
                  </a:lnTo>
                  <a:lnTo>
                    <a:pt x="46078" y="2563"/>
                  </a:lnTo>
                  <a:lnTo>
                    <a:pt x="48356" y="3702"/>
                  </a:lnTo>
                  <a:lnTo>
                    <a:pt x="50729" y="6740"/>
                  </a:lnTo>
                  <a:lnTo>
                    <a:pt x="48404" y="7784"/>
                  </a:lnTo>
                  <a:lnTo>
                    <a:pt x="44987" y="8543"/>
                  </a:lnTo>
                  <a:lnTo>
                    <a:pt x="41096" y="8543"/>
                  </a:lnTo>
                  <a:lnTo>
                    <a:pt x="36825" y="7499"/>
                  </a:lnTo>
                  <a:lnTo>
                    <a:pt x="31747" y="6265"/>
                  </a:lnTo>
                  <a:lnTo>
                    <a:pt x="30656" y="6929"/>
                  </a:lnTo>
                  <a:lnTo>
                    <a:pt x="33456" y="8638"/>
                  </a:lnTo>
                  <a:lnTo>
                    <a:pt x="38533" y="10537"/>
                  </a:lnTo>
                  <a:lnTo>
                    <a:pt x="42851" y="10869"/>
                  </a:lnTo>
                  <a:lnTo>
                    <a:pt x="47882" y="11296"/>
                  </a:lnTo>
                  <a:lnTo>
                    <a:pt x="52295" y="11059"/>
                  </a:lnTo>
                  <a:lnTo>
                    <a:pt x="55332" y="12388"/>
                  </a:lnTo>
                  <a:lnTo>
                    <a:pt x="56613" y="14524"/>
                  </a:lnTo>
                  <a:lnTo>
                    <a:pt x="58179" y="15710"/>
                  </a:lnTo>
                  <a:lnTo>
                    <a:pt x="52912" y="16280"/>
                  </a:lnTo>
                  <a:lnTo>
                    <a:pt x="49068" y="16280"/>
                  </a:lnTo>
                  <a:lnTo>
                    <a:pt x="47454" y="17324"/>
                  </a:lnTo>
                  <a:lnTo>
                    <a:pt x="48261" y="18415"/>
                  </a:lnTo>
                  <a:lnTo>
                    <a:pt x="53292" y="19412"/>
                  </a:lnTo>
                  <a:lnTo>
                    <a:pt x="58037" y="19745"/>
                  </a:lnTo>
                  <a:lnTo>
                    <a:pt x="62260" y="21358"/>
                  </a:lnTo>
                  <a:lnTo>
                    <a:pt x="64491" y="24728"/>
                  </a:lnTo>
                  <a:lnTo>
                    <a:pt x="67338" y="25725"/>
                  </a:lnTo>
                  <a:lnTo>
                    <a:pt x="69901" y="29902"/>
                  </a:lnTo>
                  <a:lnTo>
                    <a:pt x="73032" y="33176"/>
                  </a:lnTo>
                  <a:lnTo>
                    <a:pt x="73697" y="34648"/>
                  </a:lnTo>
                  <a:lnTo>
                    <a:pt x="72083" y="34648"/>
                  </a:lnTo>
                  <a:lnTo>
                    <a:pt x="68002" y="32464"/>
                  </a:lnTo>
                  <a:lnTo>
                    <a:pt x="64870" y="30091"/>
                  </a:lnTo>
                  <a:lnTo>
                    <a:pt x="62877" y="26436"/>
                  </a:lnTo>
                  <a:lnTo>
                    <a:pt x="59603" y="26057"/>
                  </a:lnTo>
                  <a:lnTo>
                    <a:pt x="54525" y="23304"/>
                  </a:lnTo>
                  <a:lnTo>
                    <a:pt x="52058" y="24063"/>
                  </a:lnTo>
                  <a:lnTo>
                    <a:pt x="48119" y="25203"/>
                  </a:lnTo>
                  <a:lnTo>
                    <a:pt x="46838" y="26199"/>
                  </a:lnTo>
                  <a:lnTo>
                    <a:pt x="43184" y="24206"/>
                  </a:lnTo>
                  <a:lnTo>
                    <a:pt x="42235" y="23684"/>
                  </a:lnTo>
                  <a:lnTo>
                    <a:pt x="41096" y="21880"/>
                  </a:lnTo>
                  <a:lnTo>
                    <a:pt x="39767" y="19745"/>
                  </a:lnTo>
                  <a:lnTo>
                    <a:pt x="36540" y="18653"/>
                  </a:lnTo>
                  <a:lnTo>
                    <a:pt x="34737" y="16991"/>
                  </a:lnTo>
                  <a:lnTo>
                    <a:pt x="34737" y="16659"/>
                  </a:lnTo>
                  <a:lnTo>
                    <a:pt x="31273" y="15235"/>
                  </a:lnTo>
                  <a:lnTo>
                    <a:pt x="24439" y="15235"/>
                  </a:lnTo>
                  <a:lnTo>
                    <a:pt x="23300" y="18083"/>
                  </a:lnTo>
                  <a:lnTo>
                    <a:pt x="26527" y="21311"/>
                  </a:lnTo>
                  <a:lnTo>
                    <a:pt x="33598" y="25535"/>
                  </a:lnTo>
                  <a:lnTo>
                    <a:pt x="37347" y="28477"/>
                  </a:lnTo>
                  <a:lnTo>
                    <a:pt x="35496" y="28904"/>
                  </a:lnTo>
                  <a:lnTo>
                    <a:pt x="28615" y="28904"/>
                  </a:lnTo>
                  <a:lnTo>
                    <a:pt x="26290" y="28335"/>
                  </a:lnTo>
                  <a:lnTo>
                    <a:pt x="23822" y="26057"/>
                  </a:lnTo>
                  <a:lnTo>
                    <a:pt x="22541" y="24016"/>
                  </a:lnTo>
                  <a:lnTo>
                    <a:pt x="19456" y="22592"/>
                  </a:lnTo>
                  <a:lnTo>
                    <a:pt x="14331" y="20409"/>
                  </a:lnTo>
                  <a:lnTo>
                    <a:pt x="14331" y="19175"/>
                  </a:lnTo>
                  <a:lnTo>
                    <a:pt x="17511" y="17134"/>
                  </a:lnTo>
                  <a:lnTo>
                    <a:pt x="19741" y="15140"/>
                  </a:lnTo>
                  <a:lnTo>
                    <a:pt x="20073" y="13574"/>
                  </a:lnTo>
                  <a:lnTo>
                    <a:pt x="19361" y="12720"/>
                  </a:lnTo>
                  <a:lnTo>
                    <a:pt x="16230" y="13479"/>
                  </a:lnTo>
                  <a:lnTo>
                    <a:pt x="13240" y="16090"/>
                  </a:lnTo>
                  <a:lnTo>
                    <a:pt x="9254" y="17229"/>
                  </a:lnTo>
                  <a:lnTo>
                    <a:pt x="5884" y="17229"/>
                  </a:lnTo>
                  <a:lnTo>
                    <a:pt x="2420" y="16517"/>
                  </a:lnTo>
                  <a:lnTo>
                    <a:pt x="522" y="13812"/>
                  </a:lnTo>
                  <a:lnTo>
                    <a:pt x="0" y="1200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"/>
            <p:cNvSpPr/>
            <p:nvPr/>
          </p:nvSpPr>
          <p:spPr>
            <a:xfrm>
              <a:off x="2566827" y="5999182"/>
              <a:ext cx="26764" cy="10393"/>
            </a:xfrm>
            <a:custGeom>
              <a:avLst/>
              <a:gdLst/>
              <a:ahLst/>
              <a:cxnLst/>
              <a:rect l="l" t="t" r="r" b="b"/>
              <a:pathLst>
                <a:path w="26764" h="10393" extrusionOk="0">
                  <a:moveTo>
                    <a:pt x="4129" y="3512"/>
                  </a:moveTo>
                  <a:lnTo>
                    <a:pt x="4413" y="3512"/>
                  </a:lnTo>
                  <a:lnTo>
                    <a:pt x="6786" y="3512"/>
                  </a:lnTo>
                  <a:lnTo>
                    <a:pt x="9111" y="2373"/>
                  </a:lnTo>
                  <a:lnTo>
                    <a:pt x="10583" y="1709"/>
                  </a:lnTo>
                  <a:lnTo>
                    <a:pt x="12196" y="2183"/>
                  </a:lnTo>
                  <a:lnTo>
                    <a:pt x="14853" y="2183"/>
                  </a:lnTo>
                  <a:lnTo>
                    <a:pt x="17606" y="2183"/>
                  </a:lnTo>
                  <a:lnTo>
                    <a:pt x="21829" y="475"/>
                  </a:lnTo>
                  <a:lnTo>
                    <a:pt x="24344" y="0"/>
                  </a:lnTo>
                  <a:lnTo>
                    <a:pt x="25768" y="854"/>
                  </a:lnTo>
                  <a:lnTo>
                    <a:pt x="26337" y="3038"/>
                  </a:lnTo>
                  <a:lnTo>
                    <a:pt x="26764" y="4034"/>
                  </a:lnTo>
                  <a:lnTo>
                    <a:pt x="24961" y="4699"/>
                  </a:lnTo>
                  <a:lnTo>
                    <a:pt x="22066" y="4699"/>
                  </a:lnTo>
                  <a:lnTo>
                    <a:pt x="18792" y="4319"/>
                  </a:lnTo>
                  <a:lnTo>
                    <a:pt x="15233" y="5078"/>
                  </a:lnTo>
                  <a:lnTo>
                    <a:pt x="15755" y="7926"/>
                  </a:lnTo>
                  <a:lnTo>
                    <a:pt x="13382" y="7356"/>
                  </a:lnTo>
                  <a:lnTo>
                    <a:pt x="9823" y="7356"/>
                  </a:lnTo>
                  <a:lnTo>
                    <a:pt x="7166" y="9112"/>
                  </a:lnTo>
                  <a:lnTo>
                    <a:pt x="6596" y="10394"/>
                  </a:lnTo>
                  <a:lnTo>
                    <a:pt x="3607" y="9872"/>
                  </a:lnTo>
                  <a:lnTo>
                    <a:pt x="1234" y="9872"/>
                  </a:lnTo>
                  <a:lnTo>
                    <a:pt x="0" y="9350"/>
                  </a:lnTo>
                  <a:lnTo>
                    <a:pt x="0" y="7499"/>
                  </a:lnTo>
                  <a:lnTo>
                    <a:pt x="997" y="4889"/>
                  </a:lnTo>
                  <a:lnTo>
                    <a:pt x="664" y="2278"/>
                  </a:lnTo>
                  <a:lnTo>
                    <a:pt x="2325" y="289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"/>
            <p:cNvSpPr/>
            <p:nvPr/>
          </p:nvSpPr>
          <p:spPr>
            <a:xfrm>
              <a:off x="2613238" y="5847017"/>
              <a:ext cx="17463" cy="14143"/>
            </a:xfrm>
            <a:custGeom>
              <a:avLst/>
              <a:gdLst/>
              <a:ahLst/>
              <a:cxnLst/>
              <a:rect l="l" t="t" r="r" b="b"/>
              <a:pathLst>
                <a:path w="17463" h="14143" extrusionOk="0">
                  <a:moveTo>
                    <a:pt x="12053" y="5838"/>
                  </a:moveTo>
                  <a:lnTo>
                    <a:pt x="13097" y="4746"/>
                  </a:lnTo>
                  <a:lnTo>
                    <a:pt x="13952" y="6075"/>
                  </a:lnTo>
                  <a:lnTo>
                    <a:pt x="14995" y="6075"/>
                  </a:lnTo>
                  <a:lnTo>
                    <a:pt x="16324" y="6740"/>
                  </a:lnTo>
                  <a:lnTo>
                    <a:pt x="17463" y="12008"/>
                  </a:lnTo>
                  <a:lnTo>
                    <a:pt x="15755" y="14144"/>
                  </a:lnTo>
                  <a:lnTo>
                    <a:pt x="11721" y="12957"/>
                  </a:lnTo>
                  <a:lnTo>
                    <a:pt x="8020" y="10490"/>
                  </a:lnTo>
                  <a:lnTo>
                    <a:pt x="4508" y="8923"/>
                  </a:lnTo>
                  <a:lnTo>
                    <a:pt x="2610" y="7357"/>
                  </a:lnTo>
                  <a:lnTo>
                    <a:pt x="1613" y="4651"/>
                  </a:lnTo>
                  <a:lnTo>
                    <a:pt x="0" y="1377"/>
                  </a:lnTo>
                  <a:lnTo>
                    <a:pt x="1661" y="0"/>
                  </a:lnTo>
                  <a:lnTo>
                    <a:pt x="2467" y="1234"/>
                  </a:lnTo>
                  <a:lnTo>
                    <a:pt x="2183" y="4367"/>
                  </a:lnTo>
                  <a:lnTo>
                    <a:pt x="4081" y="7641"/>
                  </a:lnTo>
                  <a:lnTo>
                    <a:pt x="6311" y="8828"/>
                  </a:lnTo>
                  <a:lnTo>
                    <a:pt x="5979" y="6882"/>
                  </a:lnTo>
                  <a:lnTo>
                    <a:pt x="6691" y="5079"/>
                  </a:lnTo>
                  <a:lnTo>
                    <a:pt x="9918" y="50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"/>
            <p:cNvSpPr/>
            <p:nvPr/>
          </p:nvSpPr>
          <p:spPr>
            <a:xfrm>
              <a:off x="2130294" y="5795663"/>
              <a:ext cx="18934" cy="16279"/>
            </a:xfrm>
            <a:custGeom>
              <a:avLst/>
              <a:gdLst/>
              <a:ahLst/>
              <a:cxnLst/>
              <a:rect l="l" t="t" r="r" b="b"/>
              <a:pathLst>
                <a:path w="18934" h="16279" extrusionOk="0">
                  <a:moveTo>
                    <a:pt x="1756" y="8116"/>
                  </a:moveTo>
                  <a:lnTo>
                    <a:pt x="617" y="6455"/>
                  </a:lnTo>
                  <a:lnTo>
                    <a:pt x="285" y="5790"/>
                  </a:lnTo>
                  <a:lnTo>
                    <a:pt x="0" y="2610"/>
                  </a:lnTo>
                  <a:lnTo>
                    <a:pt x="2800" y="3180"/>
                  </a:lnTo>
                  <a:lnTo>
                    <a:pt x="6691" y="4699"/>
                  </a:lnTo>
                  <a:lnTo>
                    <a:pt x="9776" y="1709"/>
                  </a:lnTo>
                  <a:lnTo>
                    <a:pt x="14521" y="0"/>
                  </a:lnTo>
                  <a:lnTo>
                    <a:pt x="17036" y="3370"/>
                  </a:lnTo>
                  <a:lnTo>
                    <a:pt x="16657" y="6597"/>
                  </a:lnTo>
                  <a:lnTo>
                    <a:pt x="16657" y="9397"/>
                  </a:lnTo>
                  <a:lnTo>
                    <a:pt x="18934" y="16279"/>
                  </a:lnTo>
                  <a:lnTo>
                    <a:pt x="12101" y="13859"/>
                  </a:lnTo>
                  <a:lnTo>
                    <a:pt x="8826" y="10537"/>
                  </a:lnTo>
                  <a:lnTo>
                    <a:pt x="5790" y="1352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"/>
            <p:cNvSpPr/>
            <p:nvPr/>
          </p:nvSpPr>
          <p:spPr>
            <a:xfrm>
              <a:off x="2155825" y="5806057"/>
              <a:ext cx="26479" cy="21310"/>
            </a:xfrm>
            <a:custGeom>
              <a:avLst/>
              <a:gdLst/>
              <a:ahLst/>
              <a:cxnLst/>
              <a:rect l="l" t="t" r="r" b="b"/>
              <a:pathLst>
                <a:path w="26479" h="21310" extrusionOk="0">
                  <a:moveTo>
                    <a:pt x="14426" y="14714"/>
                  </a:moveTo>
                  <a:lnTo>
                    <a:pt x="9681" y="13907"/>
                  </a:lnTo>
                  <a:lnTo>
                    <a:pt x="9206" y="12863"/>
                  </a:lnTo>
                  <a:lnTo>
                    <a:pt x="8210" y="10585"/>
                  </a:lnTo>
                  <a:lnTo>
                    <a:pt x="4935" y="7262"/>
                  </a:lnTo>
                  <a:lnTo>
                    <a:pt x="712" y="2516"/>
                  </a:lnTo>
                  <a:lnTo>
                    <a:pt x="0" y="807"/>
                  </a:lnTo>
                  <a:lnTo>
                    <a:pt x="1803" y="0"/>
                  </a:lnTo>
                  <a:lnTo>
                    <a:pt x="6976" y="4224"/>
                  </a:lnTo>
                  <a:lnTo>
                    <a:pt x="13999" y="8069"/>
                  </a:lnTo>
                  <a:lnTo>
                    <a:pt x="19266" y="11866"/>
                  </a:lnTo>
                  <a:lnTo>
                    <a:pt x="23632" y="16849"/>
                  </a:lnTo>
                  <a:lnTo>
                    <a:pt x="26480" y="20931"/>
                  </a:lnTo>
                  <a:lnTo>
                    <a:pt x="25578" y="21311"/>
                  </a:lnTo>
                  <a:lnTo>
                    <a:pt x="20548" y="18083"/>
                  </a:lnTo>
                  <a:lnTo>
                    <a:pt x="17226" y="161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"/>
            <p:cNvSpPr/>
            <p:nvPr/>
          </p:nvSpPr>
          <p:spPr>
            <a:xfrm>
              <a:off x="2157580" y="5820106"/>
              <a:ext cx="22635" cy="25154"/>
            </a:xfrm>
            <a:custGeom>
              <a:avLst/>
              <a:gdLst/>
              <a:ahLst/>
              <a:cxnLst/>
              <a:rect l="l" t="t" r="r" b="b"/>
              <a:pathLst>
                <a:path w="22635" h="25154" extrusionOk="0">
                  <a:moveTo>
                    <a:pt x="19694" y="14191"/>
                  </a:moveTo>
                  <a:lnTo>
                    <a:pt x="19694" y="20029"/>
                  </a:lnTo>
                  <a:lnTo>
                    <a:pt x="22636" y="25155"/>
                  </a:lnTo>
                  <a:lnTo>
                    <a:pt x="16941" y="23731"/>
                  </a:lnTo>
                  <a:lnTo>
                    <a:pt x="10155" y="17229"/>
                  </a:lnTo>
                  <a:lnTo>
                    <a:pt x="5078" y="11533"/>
                  </a:lnTo>
                  <a:lnTo>
                    <a:pt x="997" y="3085"/>
                  </a:lnTo>
                  <a:lnTo>
                    <a:pt x="0" y="0"/>
                  </a:lnTo>
                  <a:lnTo>
                    <a:pt x="854" y="997"/>
                  </a:lnTo>
                  <a:lnTo>
                    <a:pt x="4935" y="2183"/>
                  </a:lnTo>
                  <a:lnTo>
                    <a:pt x="9396" y="3322"/>
                  </a:lnTo>
                  <a:lnTo>
                    <a:pt x="13335" y="4841"/>
                  </a:lnTo>
                  <a:lnTo>
                    <a:pt x="16799" y="95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"/>
            <p:cNvSpPr/>
            <p:nvPr/>
          </p:nvSpPr>
          <p:spPr>
            <a:xfrm>
              <a:off x="2170867" y="5845214"/>
              <a:ext cx="10297" cy="12862"/>
            </a:xfrm>
            <a:custGeom>
              <a:avLst/>
              <a:gdLst/>
              <a:ahLst/>
              <a:cxnLst/>
              <a:rect l="l" t="t" r="r" b="b"/>
              <a:pathLst>
                <a:path w="10297" h="12862" extrusionOk="0">
                  <a:moveTo>
                    <a:pt x="1376" y="12578"/>
                  </a:moveTo>
                  <a:lnTo>
                    <a:pt x="997" y="10822"/>
                  </a:lnTo>
                  <a:lnTo>
                    <a:pt x="0" y="7831"/>
                  </a:lnTo>
                  <a:lnTo>
                    <a:pt x="427" y="6408"/>
                  </a:lnTo>
                  <a:lnTo>
                    <a:pt x="1993" y="4224"/>
                  </a:lnTo>
                  <a:lnTo>
                    <a:pt x="2515" y="1472"/>
                  </a:lnTo>
                  <a:lnTo>
                    <a:pt x="4034" y="0"/>
                  </a:lnTo>
                  <a:lnTo>
                    <a:pt x="8305" y="6977"/>
                  </a:lnTo>
                  <a:lnTo>
                    <a:pt x="10298" y="9920"/>
                  </a:lnTo>
                  <a:lnTo>
                    <a:pt x="9111" y="11391"/>
                  </a:lnTo>
                  <a:lnTo>
                    <a:pt x="5884" y="12863"/>
                  </a:lnTo>
                  <a:lnTo>
                    <a:pt x="2610" y="12151"/>
                  </a:lnTo>
                  <a:lnTo>
                    <a:pt x="1803" y="11818"/>
                  </a:lnTo>
                  <a:lnTo>
                    <a:pt x="1424" y="1181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"/>
            <p:cNvSpPr/>
            <p:nvPr/>
          </p:nvSpPr>
          <p:spPr>
            <a:xfrm>
              <a:off x="2178982" y="5870653"/>
              <a:ext cx="9870" cy="21643"/>
            </a:xfrm>
            <a:custGeom>
              <a:avLst/>
              <a:gdLst/>
              <a:ahLst/>
              <a:cxnLst/>
              <a:rect l="l" t="t" r="r" b="b"/>
              <a:pathLst>
                <a:path w="9870" h="21643" extrusionOk="0">
                  <a:moveTo>
                    <a:pt x="9206" y="21643"/>
                  </a:moveTo>
                  <a:lnTo>
                    <a:pt x="5932" y="21643"/>
                  </a:lnTo>
                  <a:lnTo>
                    <a:pt x="4413" y="18321"/>
                  </a:lnTo>
                  <a:lnTo>
                    <a:pt x="2373" y="13575"/>
                  </a:lnTo>
                  <a:lnTo>
                    <a:pt x="1139" y="10252"/>
                  </a:lnTo>
                  <a:lnTo>
                    <a:pt x="380" y="6882"/>
                  </a:lnTo>
                  <a:lnTo>
                    <a:pt x="1186" y="4746"/>
                  </a:lnTo>
                  <a:lnTo>
                    <a:pt x="0" y="0"/>
                  </a:lnTo>
                  <a:lnTo>
                    <a:pt x="2800" y="2184"/>
                  </a:lnTo>
                  <a:lnTo>
                    <a:pt x="6454" y="9492"/>
                  </a:lnTo>
                  <a:lnTo>
                    <a:pt x="8731" y="16849"/>
                  </a:lnTo>
                  <a:lnTo>
                    <a:pt x="9871" y="215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"/>
            <p:cNvSpPr/>
            <p:nvPr/>
          </p:nvSpPr>
          <p:spPr>
            <a:xfrm>
              <a:off x="2198723" y="5862965"/>
              <a:ext cx="15470" cy="14808"/>
            </a:xfrm>
            <a:custGeom>
              <a:avLst/>
              <a:gdLst/>
              <a:ahLst/>
              <a:cxnLst/>
              <a:rect l="l" t="t" r="r" b="b"/>
              <a:pathLst>
                <a:path w="15470" h="14808" extrusionOk="0">
                  <a:moveTo>
                    <a:pt x="5125" y="5221"/>
                  </a:moveTo>
                  <a:lnTo>
                    <a:pt x="9491" y="9446"/>
                  </a:lnTo>
                  <a:lnTo>
                    <a:pt x="12386" y="11961"/>
                  </a:lnTo>
                  <a:lnTo>
                    <a:pt x="15470" y="14808"/>
                  </a:lnTo>
                  <a:lnTo>
                    <a:pt x="12006" y="14334"/>
                  </a:lnTo>
                  <a:lnTo>
                    <a:pt x="5837" y="10917"/>
                  </a:lnTo>
                  <a:lnTo>
                    <a:pt x="2326" y="7025"/>
                  </a:lnTo>
                  <a:lnTo>
                    <a:pt x="1471" y="5079"/>
                  </a:lnTo>
                  <a:lnTo>
                    <a:pt x="1186" y="4414"/>
                  </a:lnTo>
                  <a:lnTo>
                    <a:pt x="0" y="1804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"/>
            <p:cNvSpPr/>
            <p:nvPr/>
          </p:nvSpPr>
          <p:spPr>
            <a:xfrm>
              <a:off x="2203611" y="5855703"/>
              <a:ext cx="13999" cy="14380"/>
            </a:xfrm>
            <a:custGeom>
              <a:avLst/>
              <a:gdLst/>
              <a:ahLst/>
              <a:cxnLst/>
              <a:rect l="l" t="t" r="r" b="b"/>
              <a:pathLst>
                <a:path w="13999" h="14380" extrusionOk="0">
                  <a:moveTo>
                    <a:pt x="7972" y="4888"/>
                  </a:moveTo>
                  <a:lnTo>
                    <a:pt x="8352" y="4888"/>
                  </a:lnTo>
                  <a:lnTo>
                    <a:pt x="9443" y="6455"/>
                  </a:lnTo>
                  <a:lnTo>
                    <a:pt x="10867" y="8116"/>
                  </a:lnTo>
                  <a:lnTo>
                    <a:pt x="12670" y="11391"/>
                  </a:lnTo>
                  <a:lnTo>
                    <a:pt x="13999" y="14381"/>
                  </a:lnTo>
                  <a:lnTo>
                    <a:pt x="10582" y="11533"/>
                  </a:lnTo>
                  <a:lnTo>
                    <a:pt x="5505" y="8068"/>
                  </a:lnTo>
                  <a:lnTo>
                    <a:pt x="1471" y="3322"/>
                  </a:lnTo>
                  <a:lnTo>
                    <a:pt x="0" y="0"/>
                  </a:lnTo>
                  <a:lnTo>
                    <a:pt x="1613" y="1187"/>
                  </a:lnTo>
                  <a:lnTo>
                    <a:pt x="4556" y="455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7" name="Google Shape;1017;p3"/>
            <p:cNvSpPr/>
            <p:nvPr/>
          </p:nvSpPr>
          <p:spPr>
            <a:xfrm>
              <a:off x="2231989" y="5882614"/>
              <a:ext cx="79438" cy="71193"/>
            </a:xfrm>
            <a:custGeom>
              <a:avLst/>
              <a:gdLst/>
              <a:ahLst/>
              <a:cxnLst/>
              <a:rect l="l" t="t" r="r" b="b"/>
              <a:pathLst>
                <a:path w="79438" h="71193" extrusionOk="0">
                  <a:moveTo>
                    <a:pt x="0" y="11059"/>
                  </a:moveTo>
                  <a:lnTo>
                    <a:pt x="569" y="10679"/>
                  </a:lnTo>
                  <a:lnTo>
                    <a:pt x="569" y="10347"/>
                  </a:lnTo>
                  <a:lnTo>
                    <a:pt x="569" y="8970"/>
                  </a:lnTo>
                  <a:lnTo>
                    <a:pt x="1614" y="8306"/>
                  </a:lnTo>
                  <a:lnTo>
                    <a:pt x="5315" y="10062"/>
                  </a:lnTo>
                  <a:lnTo>
                    <a:pt x="8732" y="10584"/>
                  </a:lnTo>
                  <a:lnTo>
                    <a:pt x="10013" y="7831"/>
                  </a:lnTo>
                  <a:lnTo>
                    <a:pt x="12860" y="6265"/>
                  </a:lnTo>
                  <a:lnTo>
                    <a:pt x="16182" y="8021"/>
                  </a:lnTo>
                  <a:lnTo>
                    <a:pt x="19077" y="12768"/>
                  </a:lnTo>
                  <a:lnTo>
                    <a:pt x="21354" y="15330"/>
                  </a:lnTo>
                  <a:lnTo>
                    <a:pt x="23443" y="12863"/>
                  </a:lnTo>
                  <a:lnTo>
                    <a:pt x="22826" y="9161"/>
                  </a:lnTo>
                  <a:lnTo>
                    <a:pt x="22826" y="6123"/>
                  </a:lnTo>
                  <a:lnTo>
                    <a:pt x="20073" y="3940"/>
                  </a:lnTo>
                  <a:lnTo>
                    <a:pt x="17606" y="0"/>
                  </a:lnTo>
                  <a:lnTo>
                    <a:pt x="19978" y="570"/>
                  </a:lnTo>
                  <a:lnTo>
                    <a:pt x="24724" y="2990"/>
                  </a:lnTo>
                  <a:lnTo>
                    <a:pt x="28330" y="7736"/>
                  </a:lnTo>
                  <a:lnTo>
                    <a:pt x="31890" y="14334"/>
                  </a:lnTo>
                  <a:lnTo>
                    <a:pt x="30798" y="17419"/>
                  </a:lnTo>
                  <a:lnTo>
                    <a:pt x="29042" y="21501"/>
                  </a:lnTo>
                  <a:lnTo>
                    <a:pt x="29042" y="30139"/>
                  </a:lnTo>
                  <a:lnTo>
                    <a:pt x="31937" y="31041"/>
                  </a:lnTo>
                  <a:lnTo>
                    <a:pt x="35211" y="32132"/>
                  </a:lnTo>
                  <a:lnTo>
                    <a:pt x="39957" y="35265"/>
                  </a:lnTo>
                  <a:lnTo>
                    <a:pt x="42424" y="38398"/>
                  </a:lnTo>
                  <a:lnTo>
                    <a:pt x="45556" y="40533"/>
                  </a:lnTo>
                  <a:lnTo>
                    <a:pt x="50017" y="42621"/>
                  </a:lnTo>
                  <a:lnTo>
                    <a:pt x="51061" y="39489"/>
                  </a:lnTo>
                  <a:lnTo>
                    <a:pt x="53813" y="36072"/>
                  </a:lnTo>
                  <a:lnTo>
                    <a:pt x="55190" y="32037"/>
                  </a:lnTo>
                  <a:lnTo>
                    <a:pt x="59176" y="31420"/>
                  </a:lnTo>
                  <a:lnTo>
                    <a:pt x="67053" y="32370"/>
                  </a:lnTo>
                  <a:lnTo>
                    <a:pt x="71799" y="31420"/>
                  </a:lnTo>
                  <a:lnTo>
                    <a:pt x="73649" y="31420"/>
                  </a:lnTo>
                  <a:lnTo>
                    <a:pt x="77446" y="35170"/>
                  </a:lnTo>
                  <a:lnTo>
                    <a:pt x="79439" y="39916"/>
                  </a:lnTo>
                  <a:lnTo>
                    <a:pt x="76354" y="43333"/>
                  </a:lnTo>
                  <a:lnTo>
                    <a:pt x="73697" y="46798"/>
                  </a:lnTo>
                  <a:lnTo>
                    <a:pt x="70755" y="50548"/>
                  </a:lnTo>
                  <a:lnTo>
                    <a:pt x="67623" y="53063"/>
                  </a:lnTo>
                  <a:lnTo>
                    <a:pt x="62877" y="52446"/>
                  </a:lnTo>
                  <a:lnTo>
                    <a:pt x="60694" y="53158"/>
                  </a:lnTo>
                  <a:lnTo>
                    <a:pt x="62497" y="56290"/>
                  </a:lnTo>
                  <a:lnTo>
                    <a:pt x="61738" y="57762"/>
                  </a:lnTo>
                  <a:lnTo>
                    <a:pt x="58322" y="56338"/>
                  </a:lnTo>
                  <a:lnTo>
                    <a:pt x="55854" y="58711"/>
                  </a:lnTo>
                  <a:lnTo>
                    <a:pt x="58322" y="61796"/>
                  </a:lnTo>
                  <a:lnTo>
                    <a:pt x="56993" y="63552"/>
                  </a:lnTo>
                  <a:lnTo>
                    <a:pt x="59033" y="68062"/>
                  </a:lnTo>
                  <a:lnTo>
                    <a:pt x="62165" y="71194"/>
                  </a:lnTo>
                  <a:lnTo>
                    <a:pt x="56613" y="69865"/>
                  </a:lnTo>
                  <a:lnTo>
                    <a:pt x="50919" y="66590"/>
                  </a:lnTo>
                  <a:lnTo>
                    <a:pt x="44323" y="62983"/>
                  </a:lnTo>
                  <a:lnTo>
                    <a:pt x="36825" y="58901"/>
                  </a:lnTo>
                  <a:lnTo>
                    <a:pt x="34926" y="57002"/>
                  </a:lnTo>
                  <a:lnTo>
                    <a:pt x="39055" y="56053"/>
                  </a:lnTo>
                  <a:lnTo>
                    <a:pt x="45746" y="58332"/>
                  </a:lnTo>
                  <a:lnTo>
                    <a:pt x="48024" y="56243"/>
                  </a:lnTo>
                  <a:lnTo>
                    <a:pt x="46885" y="53016"/>
                  </a:lnTo>
                  <a:lnTo>
                    <a:pt x="42756" y="50927"/>
                  </a:lnTo>
                  <a:lnTo>
                    <a:pt x="37347" y="45279"/>
                  </a:lnTo>
                  <a:lnTo>
                    <a:pt x="37347" y="47984"/>
                  </a:lnTo>
                  <a:lnTo>
                    <a:pt x="35923" y="50311"/>
                  </a:lnTo>
                  <a:lnTo>
                    <a:pt x="33123" y="50311"/>
                  </a:lnTo>
                  <a:lnTo>
                    <a:pt x="27002" y="50073"/>
                  </a:lnTo>
                  <a:lnTo>
                    <a:pt x="26669" y="47083"/>
                  </a:lnTo>
                  <a:lnTo>
                    <a:pt x="25531" y="44567"/>
                  </a:lnTo>
                  <a:lnTo>
                    <a:pt x="19172" y="42954"/>
                  </a:lnTo>
                  <a:lnTo>
                    <a:pt x="16562" y="40438"/>
                  </a:lnTo>
                  <a:lnTo>
                    <a:pt x="15185" y="36546"/>
                  </a:lnTo>
                  <a:lnTo>
                    <a:pt x="13857" y="35929"/>
                  </a:lnTo>
                  <a:lnTo>
                    <a:pt x="10867" y="37116"/>
                  </a:lnTo>
                  <a:lnTo>
                    <a:pt x="9871" y="33461"/>
                  </a:lnTo>
                  <a:lnTo>
                    <a:pt x="7545" y="28336"/>
                  </a:lnTo>
                  <a:lnTo>
                    <a:pt x="6169" y="23020"/>
                  </a:lnTo>
                  <a:lnTo>
                    <a:pt x="3179" y="17798"/>
                  </a:lnTo>
                  <a:lnTo>
                    <a:pt x="2088" y="139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8" name="Google Shape;1018;p3"/>
            <p:cNvSpPr/>
            <p:nvPr/>
          </p:nvSpPr>
          <p:spPr>
            <a:xfrm>
              <a:off x="2224918" y="5905111"/>
              <a:ext cx="11151" cy="12910"/>
            </a:xfrm>
            <a:custGeom>
              <a:avLst/>
              <a:gdLst/>
              <a:ahLst/>
              <a:cxnLst/>
              <a:rect l="l" t="t" r="r" b="b"/>
              <a:pathLst>
                <a:path w="11151" h="12910" extrusionOk="0">
                  <a:moveTo>
                    <a:pt x="6217" y="0"/>
                  </a:moveTo>
                  <a:lnTo>
                    <a:pt x="8874" y="1234"/>
                  </a:lnTo>
                  <a:lnTo>
                    <a:pt x="9871" y="4224"/>
                  </a:lnTo>
                  <a:lnTo>
                    <a:pt x="10677" y="6835"/>
                  </a:lnTo>
                  <a:lnTo>
                    <a:pt x="11152" y="9398"/>
                  </a:lnTo>
                  <a:lnTo>
                    <a:pt x="10108" y="11818"/>
                  </a:lnTo>
                  <a:lnTo>
                    <a:pt x="9206" y="12910"/>
                  </a:lnTo>
                  <a:lnTo>
                    <a:pt x="7640" y="12673"/>
                  </a:lnTo>
                  <a:lnTo>
                    <a:pt x="6549" y="11771"/>
                  </a:lnTo>
                  <a:lnTo>
                    <a:pt x="6264" y="11107"/>
                  </a:lnTo>
                  <a:lnTo>
                    <a:pt x="6264" y="10015"/>
                  </a:lnTo>
                  <a:lnTo>
                    <a:pt x="7071" y="8686"/>
                  </a:lnTo>
                  <a:lnTo>
                    <a:pt x="6454" y="7309"/>
                  </a:lnTo>
                  <a:lnTo>
                    <a:pt x="6217" y="6740"/>
                  </a:lnTo>
                  <a:lnTo>
                    <a:pt x="5362" y="8116"/>
                  </a:lnTo>
                  <a:lnTo>
                    <a:pt x="3986" y="8116"/>
                  </a:lnTo>
                  <a:lnTo>
                    <a:pt x="1471" y="5601"/>
                  </a:lnTo>
                  <a:lnTo>
                    <a:pt x="0" y="2421"/>
                  </a:lnTo>
                  <a:lnTo>
                    <a:pt x="1993" y="1234"/>
                  </a:lnTo>
                  <a:lnTo>
                    <a:pt x="4745" y="38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9" name="Google Shape;1019;p3"/>
            <p:cNvSpPr/>
            <p:nvPr/>
          </p:nvSpPr>
          <p:spPr>
            <a:xfrm>
              <a:off x="2207360" y="5921629"/>
              <a:ext cx="63826" cy="28524"/>
            </a:xfrm>
            <a:custGeom>
              <a:avLst/>
              <a:gdLst/>
              <a:ahLst/>
              <a:cxnLst/>
              <a:rect l="l" t="t" r="r" b="b"/>
              <a:pathLst>
                <a:path w="63826" h="28524" extrusionOk="0">
                  <a:moveTo>
                    <a:pt x="902" y="284"/>
                  </a:moveTo>
                  <a:lnTo>
                    <a:pt x="0" y="0"/>
                  </a:lnTo>
                  <a:lnTo>
                    <a:pt x="759" y="0"/>
                  </a:lnTo>
                  <a:lnTo>
                    <a:pt x="3369" y="1139"/>
                  </a:lnTo>
                  <a:lnTo>
                    <a:pt x="6312" y="2943"/>
                  </a:lnTo>
                  <a:lnTo>
                    <a:pt x="9586" y="5410"/>
                  </a:lnTo>
                  <a:lnTo>
                    <a:pt x="12243" y="7261"/>
                  </a:lnTo>
                  <a:lnTo>
                    <a:pt x="16704" y="8638"/>
                  </a:lnTo>
                  <a:lnTo>
                    <a:pt x="20263" y="10062"/>
                  </a:lnTo>
                  <a:lnTo>
                    <a:pt x="23110" y="10916"/>
                  </a:lnTo>
                  <a:lnTo>
                    <a:pt x="26005" y="11818"/>
                  </a:lnTo>
                  <a:lnTo>
                    <a:pt x="30513" y="13194"/>
                  </a:lnTo>
                  <a:lnTo>
                    <a:pt x="34072" y="13906"/>
                  </a:lnTo>
                  <a:lnTo>
                    <a:pt x="38248" y="15283"/>
                  </a:lnTo>
                  <a:lnTo>
                    <a:pt x="42709" y="16659"/>
                  </a:lnTo>
                  <a:lnTo>
                    <a:pt x="45366" y="17893"/>
                  </a:lnTo>
                  <a:lnTo>
                    <a:pt x="48214" y="21595"/>
                  </a:lnTo>
                  <a:lnTo>
                    <a:pt x="49542" y="21595"/>
                  </a:lnTo>
                  <a:lnTo>
                    <a:pt x="50207" y="19934"/>
                  </a:lnTo>
                  <a:lnTo>
                    <a:pt x="51725" y="20172"/>
                  </a:lnTo>
                  <a:lnTo>
                    <a:pt x="55332" y="22687"/>
                  </a:lnTo>
                  <a:lnTo>
                    <a:pt x="58511" y="24111"/>
                  </a:lnTo>
                  <a:lnTo>
                    <a:pt x="62070" y="25867"/>
                  </a:lnTo>
                  <a:lnTo>
                    <a:pt x="63826" y="28002"/>
                  </a:lnTo>
                  <a:lnTo>
                    <a:pt x="60504" y="28002"/>
                  </a:lnTo>
                  <a:lnTo>
                    <a:pt x="57610" y="28524"/>
                  </a:lnTo>
                  <a:lnTo>
                    <a:pt x="53813" y="27101"/>
                  </a:lnTo>
                  <a:lnTo>
                    <a:pt x="50302" y="26389"/>
                  </a:lnTo>
                  <a:lnTo>
                    <a:pt x="46933" y="22877"/>
                  </a:lnTo>
                  <a:lnTo>
                    <a:pt x="40242" y="18985"/>
                  </a:lnTo>
                  <a:lnTo>
                    <a:pt x="36018" y="15947"/>
                  </a:lnTo>
                  <a:lnTo>
                    <a:pt x="36398" y="18273"/>
                  </a:lnTo>
                  <a:lnTo>
                    <a:pt x="37964" y="20172"/>
                  </a:lnTo>
                  <a:lnTo>
                    <a:pt x="36540" y="20835"/>
                  </a:lnTo>
                  <a:lnTo>
                    <a:pt x="31415" y="19839"/>
                  </a:lnTo>
                  <a:lnTo>
                    <a:pt x="28947" y="19079"/>
                  </a:lnTo>
                  <a:lnTo>
                    <a:pt x="28330" y="18415"/>
                  </a:lnTo>
                  <a:lnTo>
                    <a:pt x="23585" y="16706"/>
                  </a:lnTo>
                  <a:lnTo>
                    <a:pt x="18128" y="14001"/>
                  </a:lnTo>
                  <a:lnTo>
                    <a:pt x="13097" y="12435"/>
                  </a:lnTo>
                  <a:lnTo>
                    <a:pt x="8352" y="8733"/>
                  </a:lnTo>
                  <a:lnTo>
                    <a:pt x="4745" y="4841"/>
                  </a:lnTo>
                  <a:lnTo>
                    <a:pt x="2420" y="204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"/>
            <p:cNvSpPr/>
            <p:nvPr/>
          </p:nvSpPr>
          <p:spPr>
            <a:xfrm>
              <a:off x="2185341" y="5871224"/>
              <a:ext cx="9348" cy="19743"/>
            </a:xfrm>
            <a:custGeom>
              <a:avLst/>
              <a:gdLst/>
              <a:ahLst/>
              <a:cxnLst/>
              <a:rect l="l" t="t" r="r" b="b"/>
              <a:pathLst>
                <a:path w="9348" h="19743" extrusionOk="0">
                  <a:moveTo>
                    <a:pt x="1471" y="664"/>
                  </a:moveTo>
                  <a:lnTo>
                    <a:pt x="1186" y="0"/>
                  </a:lnTo>
                  <a:lnTo>
                    <a:pt x="2468" y="2041"/>
                  </a:lnTo>
                  <a:lnTo>
                    <a:pt x="3512" y="2658"/>
                  </a:lnTo>
                  <a:lnTo>
                    <a:pt x="4745" y="3892"/>
                  </a:lnTo>
                  <a:lnTo>
                    <a:pt x="5695" y="5933"/>
                  </a:lnTo>
                  <a:lnTo>
                    <a:pt x="7023" y="8922"/>
                  </a:lnTo>
                  <a:lnTo>
                    <a:pt x="8067" y="11201"/>
                  </a:lnTo>
                  <a:lnTo>
                    <a:pt x="9349" y="14855"/>
                  </a:lnTo>
                  <a:lnTo>
                    <a:pt x="9349" y="18225"/>
                  </a:lnTo>
                  <a:lnTo>
                    <a:pt x="7593" y="19744"/>
                  </a:lnTo>
                  <a:lnTo>
                    <a:pt x="5837" y="18462"/>
                  </a:lnTo>
                  <a:lnTo>
                    <a:pt x="4224" y="15520"/>
                  </a:lnTo>
                  <a:lnTo>
                    <a:pt x="2847" y="12530"/>
                  </a:lnTo>
                  <a:lnTo>
                    <a:pt x="1993" y="9919"/>
                  </a:lnTo>
                  <a:lnTo>
                    <a:pt x="2752" y="8448"/>
                  </a:lnTo>
                  <a:lnTo>
                    <a:pt x="3180" y="7024"/>
                  </a:lnTo>
                  <a:lnTo>
                    <a:pt x="1851" y="4034"/>
                  </a:lnTo>
                  <a:lnTo>
                    <a:pt x="0" y="1471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"/>
            <p:cNvSpPr/>
            <p:nvPr/>
          </p:nvSpPr>
          <p:spPr>
            <a:xfrm>
              <a:off x="2254055" y="5949916"/>
              <a:ext cx="55047" cy="35027"/>
            </a:xfrm>
            <a:custGeom>
              <a:avLst/>
              <a:gdLst/>
              <a:ahLst/>
              <a:cxnLst/>
              <a:rect l="l" t="t" r="r" b="b"/>
              <a:pathLst>
                <a:path w="55047" h="35027" extrusionOk="0">
                  <a:moveTo>
                    <a:pt x="1471" y="854"/>
                  </a:moveTo>
                  <a:lnTo>
                    <a:pt x="1993" y="475"/>
                  </a:lnTo>
                  <a:lnTo>
                    <a:pt x="3891" y="0"/>
                  </a:lnTo>
                  <a:lnTo>
                    <a:pt x="7118" y="854"/>
                  </a:lnTo>
                  <a:lnTo>
                    <a:pt x="9111" y="3702"/>
                  </a:lnTo>
                  <a:lnTo>
                    <a:pt x="11009" y="3702"/>
                  </a:lnTo>
                  <a:lnTo>
                    <a:pt x="14901" y="3702"/>
                  </a:lnTo>
                  <a:lnTo>
                    <a:pt x="18270" y="5743"/>
                  </a:lnTo>
                  <a:lnTo>
                    <a:pt x="20833" y="5743"/>
                  </a:lnTo>
                  <a:lnTo>
                    <a:pt x="19124" y="1994"/>
                  </a:lnTo>
                  <a:lnTo>
                    <a:pt x="19978" y="1566"/>
                  </a:lnTo>
                  <a:lnTo>
                    <a:pt x="22541" y="1566"/>
                  </a:lnTo>
                  <a:lnTo>
                    <a:pt x="24534" y="2753"/>
                  </a:lnTo>
                  <a:lnTo>
                    <a:pt x="27713" y="5126"/>
                  </a:lnTo>
                  <a:lnTo>
                    <a:pt x="27713" y="2563"/>
                  </a:lnTo>
                  <a:lnTo>
                    <a:pt x="30466" y="4604"/>
                  </a:lnTo>
                  <a:lnTo>
                    <a:pt x="35686" y="9919"/>
                  </a:lnTo>
                  <a:lnTo>
                    <a:pt x="36730" y="9160"/>
                  </a:lnTo>
                  <a:lnTo>
                    <a:pt x="37536" y="7831"/>
                  </a:lnTo>
                  <a:lnTo>
                    <a:pt x="41285" y="8306"/>
                  </a:lnTo>
                  <a:lnTo>
                    <a:pt x="43800" y="10015"/>
                  </a:lnTo>
                  <a:lnTo>
                    <a:pt x="44702" y="11961"/>
                  </a:lnTo>
                  <a:lnTo>
                    <a:pt x="48736" y="13717"/>
                  </a:lnTo>
                  <a:lnTo>
                    <a:pt x="52485" y="15140"/>
                  </a:lnTo>
                  <a:lnTo>
                    <a:pt x="54335" y="16896"/>
                  </a:lnTo>
                  <a:lnTo>
                    <a:pt x="54335" y="18130"/>
                  </a:lnTo>
                  <a:lnTo>
                    <a:pt x="55047" y="19745"/>
                  </a:lnTo>
                  <a:lnTo>
                    <a:pt x="51108" y="20314"/>
                  </a:lnTo>
                  <a:lnTo>
                    <a:pt x="52817" y="24775"/>
                  </a:lnTo>
                  <a:lnTo>
                    <a:pt x="54335" y="28904"/>
                  </a:lnTo>
                  <a:lnTo>
                    <a:pt x="53623" y="31135"/>
                  </a:lnTo>
                  <a:lnTo>
                    <a:pt x="49447" y="30471"/>
                  </a:lnTo>
                  <a:lnTo>
                    <a:pt x="46885" y="28620"/>
                  </a:lnTo>
                  <a:lnTo>
                    <a:pt x="46885" y="30281"/>
                  </a:lnTo>
                  <a:lnTo>
                    <a:pt x="49352" y="33983"/>
                  </a:lnTo>
                  <a:lnTo>
                    <a:pt x="47739" y="35027"/>
                  </a:lnTo>
                  <a:lnTo>
                    <a:pt x="42614" y="33793"/>
                  </a:lnTo>
                  <a:lnTo>
                    <a:pt x="39624" y="34220"/>
                  </a:lnTo>
                  <a:lnTo>
                    <a:pt x="37014" y="33081"/>
                  </a:lnTo>
                  <a:lnTo>
                    <a:pt x="38818" y="31705"/>
                  </a:lnTo>
                  <a:lnTo>
                    <a:pt x="41333" y="30946"/>
                  </a:lnTo>
                  <a:lnTo>
                    <a:pt x="37631" y="29901"/>
                  </a:lnTo>
                  <a:lnTo>
                    <a:pt x="33598" y="29426"/>
                  </a:lnTo>
                  <a:lnTo>
                    <a:pt x="30323" y="29996"/>
                  </a:lnTo>
                  <a:lnTo>
                    <a:pt x="26907" y="29474"/>
                  </a:lnTo>
                  <a:lnTo>
                    <a:pt x="24202" y="27433"/>
                  </a:lnTo>
                  <a:lnTo>
                    <a:pt x="23443" y="24918"/>
                  </a:lnTo>
                  <a:lnTo>
                    <a:pt x="21876" y="22402"/>
                  </a:lnTo>
                  <a:lnTo>
                    <a:pt x="21497" y="20124"/>
                  </a:lnTo>
                  <a:lnTo>
                    <a:pt x="20927" y="18842"/>
                  </a:lnTo>
                  <a:lnTo>
                    <a:pt x="18412" y="18842"/>
                  </a:lnTo>
                  <a:lnTo>
                    <a:pt x="14711" y="17656"/>
                  </a:lnTo>
                  <a:lnTo>
                    <a:pt x="13050" y="15520"/>
                  </a:lnTo>
                  <a:lnTo>
                    <a:pt x="11816" y="13622"/>
                  </a:lnTo>
                  <a:lnTo>
                    <a:pt x="9633" y="11154"/>
                  </a:lnTo>
                  <a:lnTo>
                    <a:pt x="8494" y="9588"/>
                  </a:lnTo>
                  <a:lnTo>
                    <a:pt x="4793" y="6882"/>
                  </a:lnTo>
                  <a:lnTo>
                    <a:pt x="569" y="3180"/>
                  </a:lnTo>
                  <a:lnTo>
                    <a:pt x="0" y="18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"/>
            <p:cNvSpPr/>
            <p:nvPr/>
          </p:nvSpPr>
          <p:spPr>
            <a:xfrm>
              <a:off x="2312472" y="5970088"/>
              <a:ext cx="44085" cy="22259"/>
            </a:xfrm>
            <a:custGeom>
              <a:avLst/>
              <a:gdLst/>
              <a:ahLst/>
              <a:cxnLst/>
              <a:rect l="l" t="t" r="r" b="b"/>
              <a:pathLst>
                <a:path w="44085" h="22259" extrusionOk="0">
                  <a:moveTo>
                    <a:pt x="7166" y="0"/>
                  </a:moveTo>
                  <a:lnTo>
                    <a:pt x="7877" y="0"/>
                  </a:lnTo>
                  <a:lnTo>
                    <a:pt x="8731" y="1234"/>
                  </a:lnTo>
                  <a:lnTo>
                    <a:pt x="11389" y="3038"/>
                  </a:lnTo>
                  <a:lnTo>
                    <a:pt x="13572" y="3038"/>
                  </a:lnTo>
                  <a:lnTo>
                    <a:pt x="16087" y="5458"/>
                  </a:lnTo>
                  <a:lnTo>
                    <a:pt x="16087" y="6740"/>
                  </a:lnTo>
                  <a:lnTo>
                    <a:pt x="17226" y="9255"/>
                  </a:lnTo>
                  <a:lnTo>
                    <a:pt x="19314" y="10774"/>
                  </a:lnTo>
                  <a:lnTo>
                    <a:pt x="19314" y="7641"/>
                  </a:lnTo>
                  <a:lnTo>
                    <a:pt x="20453" y="5600"/>
                  </a:lnTo>
                  <a:lnTo>
                    <a:pt x="24392" y="5600"/>
                  </a:lnTo>
                  <a:lnTo>
                    <a:pt x="26812" y="7784"/>
                  </a:lnTo>
                  <a:lnTo>
                    <a:pt x="28900" y="6977"/>
                  </a:lnTo>
                  <a:lnTo>
                    <a:pt x="31652" y="10062"/>
                  </a:lnTo>
                  <a:lnTo>
                    <a:pt x="32459" y="11913"/>
                  </a:lnTo>
                  <a:lnTo>
                    <a:pt x="35306" y="14998"/>
                  </a:lnTo>
                  <a:lnTo>
                    <a:pt x="36160" y="12957"/>
                  </a:lnTo>
                  <a:lnTo>
                    <a:pt x="38628" y="12957"/>
                  </a:lnTo>
                  <a:lnTo>
                    <a:pt x="41902" y="15330"/>
                  </a:lnTo>
                  <a:lnTo>
                    <a:pt x="44085" y="18700"/>
                  </a:lnTo>
                  <a:lnTo>
                    <a:pt x="42566" y="22260"/>
                  </a:lnTo>
                  <a:lnTo>
                    <a:pt x="38818" y="22260"/>
                  </a:lnTo>
                  <a:lnTo>
                    <a:pt x="36730" y="21880"/>
                  </a:lnTo>
                  <a:lnTo>
                    <a:pt x="35876" y="20646"/>
                  </a:lnTo>
                  <a:lnTo>
                    <a:pt x="33123" y="18605"/>
                  </a:lnTo>
                  <a:lnTo>
                    <a:pt x="27666" y="17988"/>
                  </a:lnTo>
                  <a:lnTo>
                    <a:pt x="22161" y="17608"/>
                  </a:lnTo>
                  <a:lnTo>
                    <a:pt x="21544" y="19981"/>
                  </a:lnTo>
                  <a:lnTo>
                    <a:pt x="23158" y="21168"/>
                  </a:lnTo>
                  <a:lnTo>
                    <a:pt x="22683" y="21785"/>
                  </a:lnTo>
                  <a:lnTo>
                    <a:pt x="17511" y="20456"/>
                  </a:lnTo>
                  <a:lnTo>
                    <a:pt x="15138" y="18368"/>
                  </a:lnTo>
                  <a:lnTo>
                    <a:pt x="11104" y="16374"/>
                  </a:lnTo>
                  <a:lnTo>
                    <a:pt x="7640" y="15662"/>
                  </a:lnTo>
                  <a:lnTo>
                    <a:pt x="6122" y="13195"/>
                  </a:lnTo>
                  <a:lnTo>
                    <a:pt x="5837" y="12483"/>
                  </a:lnTo>
                  <a:lnTo>
                    <a:pt x="3654" y="10062"/>
                  </a:lnTo>
                  <a:lnTo>
                    <a:pt x="1851" y="7594"/>
                  </a:lnTo>
                  <a:lnTo>
                    <a:pt x="0" y="5126"/>
                  </a:lnTo>
                  <a:lnTo>
                    <a:pt x="2895" y="5126"/>
                  </a:lnTo>
                  <a:lnTo>
                    <a:pt x="5220" y="3370"/>
                  </a:lnTo>
                  <a:lnTo>
                    <a:pt x="5979" y="3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"/>
            <p:cNvSpPr/>
            <p:nvPr/>
          </p:nvSpPr>
          <p:spPr>
            <a:xfrm>
              <a:off x="2352760" y="5954710"/>
              <a:ext cx="24439" cy="33223"/>
            </a:xfrm>
            <a:custGeom>
              <a:avLst/>
              <a:gdLst/>
              <a:ahLst/>
              <a:cxnLst/>
              <a:rect l="l" t="t" r="r" b="b"/>
              <a:pathLst>
                <a:path w="24439" h="33223" extrusionOk="0">
                  <a:moveTo>
                    <a:pt x="2562" y="0"/>
                  </a:moveTo>
                  <a:lnTo>
                    <a:pt x="3559" y="0"/>
                  </a:lnTo>
                  <a:lnTo>
                    <a:pt x="3559" y="332"/>
                  </a:lnTo>
                  <a:lnTo>
                    <a:pt x="4840" y="854"/>
                  </a:lnTo>
                  <a:lnTo>
                    <a:pt x="7023" y="5078"/>
                  </a:lnTo>
                  <a:lnTo>
                    <a:pt x="8826" y="9160"/>
                  </a:lnTo>
                  <a:lnTo>
                    <a:pt x="11389" y="13195"/>
                  </a:lnTo>
                  <a:lnTo>
                    <a:pt x="13572" y="16564"/>
                  </a:lnTo>
                  <a:lnTo>
                    <a:pt x="15707" y="19032"/>
                  </a:lnTo>
                  <a:lnTo>
                    <a:pt x="17843" y="22165"/>
                  </a:lnTo>
                  <a:lnTo>
                    <a:pt x="18365" y="24111"/>
                  </a:lnTo>
                  <a:lnTo>
                    <a:pt x="16846" y="24111"/>
                  </a:lnTo>
                  <a:lnTo>
                    <a:pt x="14094" y="22592"/>
                  </a:lnTo>
                  <a:lnTo>
                    <a:pt x="10535" y="20267"/>
                  </a:lnTo>
                  <a:lnTo>
                    <a:pt x="8115" y="19459"/>
                  </a:lnTo>
                  <a:lnTo>
                    <a:pt x="10725" y="24206"/>
                  </a:lnTo>
                  <a:lnTo>
                    <a:pt x="14331" y="28430"/>
                  </a:lnTo>
                  <a:lnTo>
                    <a:pt x="17226" y="30234"/>
                  </a:lnTo>
                  <a:lnTo>
                    <a:pt x="21165" y="30234"/>
                  </a:lnTo>
                  <a:lnTo>
                    <a:pt x="24439" y="32844"/>
                  </a:lnTo>
                  <a:lnTo>
                    <a:pt x="23538" y="33224"/>
                  </a:lnTo>
                  <a:lnTo>
                    <a:pt x="19883" y="32844"/>
                  </a:lnTo>
                  <a:lnTo>
                    <a:pt x="16657" y="31752"/>
                  </a:lnTo>
                  <a:lnTo>
                    <a:pt x="11911" y="28762"/>
                  </a:lnTo>
                  <a:lnTo>
                    <a:pt x="7735" y="26436"/>
                  </a:lnTo>
                  <a:lnTo>
                    <a:pt x="3607" y="22829"/>
                  </a:lnTo>
                  <a:lnTo>
                    <a:pt x="1139" y="18795"/>
                  </a:lnTo>
                  <a:lnTo>
                    <a:pt x="0" y="15568"/>
                  </a:lnTo>
                  <a:lnTo>
                    <a:pt x="807" y="14239"/>
                  </a:lnTo>
                  <a:lnTo>
                    <a:pt x="2752" y="13906"/>
                  </a:lnTo>
                  <a:lnTo>
                    <a:pt x="5173" y="13906"/>
                  </a:lnTo>
                  <a:lnTo>
                    <a:pt x="5552" y="12483"/>
                  </a:lnTo>
                  <a:lnTo>
                    <a:pt x="3891" y="9445"/>
                  </a:lnTo>
                  <a:lnTo>
                    <a:pt x="1424" y="6977"/>
                  </a:lnTo>
                  <a:lnTo>
                    <a:pt x="1139" y="5600"/>
                  </a:lnTo>
                  <a:lnTo>
                    <a:pt x="2325" y="26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"/>
            <p:cNvSpPr/>
            <p:nvPr/>
          </p:nvSpPr>
          <p:spPr>
            <a:xfrm>
              <a:off x="2373261" y="6022581"/>
              <a:ext cx="9585" cy="8590"/>
            </a:xfrm>
            <a:custGeom>
              <a:avLst/>
              <a:gdLst/>
              <a:ahLst/>
              <a:cxnLst/>
              <a:rect l="l" t="t" r="r" b="b"/>
              <a:pathLst>
                <a:path w="9585" h="8590" extrusionOk="0">
                  <a:moveTo>
                    <a:pt x="1376" y="6502"/>
                  </a:moveTo>
                  <a:lnTo>
                    <a:pt x="712" y="5838"/>
                  </a:lnTo>
                  <a:lnTo>
                    <a:pt x="285" y="4936"/>
                  </a:lnTo>
                  <a:lnTo>
                    <a:pt x="0" y="2706"/>
                  </a:lnTo>
                  <a:lnTo>
                    <a:pt x="1329" y="1139"/>
                  </a:lnTo>
                  <a:lnTo>
                    <a:pt x="3417" y="285"/>
                  </a:lnTo>
                  <a:lnTo>
                    <a:pt x="4650" y="0"/>
                  </a:lnTo>
                  <a:lnTo>
                    <a:pt x="6786" y="2326"/>
                  </a:lnTo>
                  <a:lnTo>
                    <a:pt x="8589" y="4794"/>
                  </a:lnTo>
                  <a:lnTo>
                    <a:pt x="9586" y="6930"/>
                  </a:lnTo>
                  <a:lnTo>
                    <a:pt x="9064" y="8116"/>
                  </a:lnTo>
                  <a:lnTo>
                    <a:pt x="7498" y="8591"/>
                  </a:lnTo>
                  <a:lnTo>
                    <a:pt x="5600" y="8116"/>
                  </a:lnTo>
                  <a:lnTo>
                    <a:pt x="2657" y="697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"/>
            <p:cNvSpPr/>
            <p:nvPr/>
          </p:nvSpPr>
          <p:spPr>
            <a:xfrm>
              <a:off x="2386690" y="6028419"/>
              <a:ext cx="11104" cy="7356"/>
            </a:xfrm>
            <a:custGeom>
              <a:avLst/>
              <a:gdLst/>
              <a:ahLst/>
              <a:cxnLst/>
              <a:rect l="l" t="t" r="r" b="b"/>
              <a:pathLst>
                <a:path w="11104" h="7356" extrusionOk="0">
                  <a:moveTo>
                    <a:pt x="11104" y="7356"/>
                  </a:moveTo>
                  <a:lnTo>
                    <a:pt x="9870" y="6834"/>
                  </a:lnTo>
                  <a:lnTo>
                    <a:pt x="9870" y="7166"/>
                  </a:lnTo>
                  <a:lnTo>
                    <a:pt x="8210" y="7166"/>
                  </a:lnTo>
                  <a:lnTo>
                    <a:pt x="4508" y="5173"/>
                  </a:lnTo>
                  <a:lnTo>
                    <a:pt x="1234" y="2563"/>
                  </a:lnTo>
                  <a:lnTo>
                    <a:pt x="0" y="759"/>
                  </a:lnTo>
                  <a:lnTo>
                    <a:pt x="1091" y="0"/>
                  </a:lnTo>
                  <a:lnTo>
                    <a:pt x="2942" y="0"/>
                  </a:lnTo>
                  <a:lnTo>
                    <a:pt x="5884" y="1139"/>
                  </a:lnTo>
                  <a:lnTo>
                    <a:pt x="8067" y="664"/>
                  </a:lnTo>
                  <a:lnTo>
                    <a:pt x="10298" y="3085"/>
                  </a:lnTo>
                  <a:lnTo>
                    <a:pt x="10867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"/>
            <p:cNvSpPr/>
            <p:nvPr/>
          </p:nvSpPr>
          <p:spPr>
            <a:xfrm>
              <a:off x="9741796" y="6127426"/>
              <a:ext cx="23963" cy="18509"/>
            </a:xfrm>
            <a:custGeom>
              <a:avLst/>
              <a:gdLst/>
              <a:ahLst/>
              <a:cxnLst/>
              <a:rect l="l" t="t" r="r" b="b"/>
              <a:pathLst>
                <a:path w="23963" h="18509" extrusionOk="0">
                  <a:moveTo>
                    <a:pt x="23252" y="1851"/>
                  </a:moveTo>
                  <a:lnTo>
                    <a:pt x="21733" y="3892"/>
                  </a:lnTo>
                  <a:lnTo>
                    <a:pt x="18459" y="6597"/>
                  </a:lnTo>
                  <a:lnTo>
                    <a:pt x="16182" y="8638"/>
                  </a:lnTo>
                  <a:lnTo>
                    <a:pt x="12432" y="12055"/>
                  </a:lnTo>
                  <a:lnTo>
                    <a:pt x="11531" y="13527"/>
                  </a:lnTo>
                  <a:lnTo>
                    <a:pt x="10250" y="15378"/>
                  </a:lnTo>
                  <a:lnTo>
                    <a:pt x="10582" y="13764"/>
                  </a:lnTo>
                  <a:lnTo>
                    <a:pt x="9348" y="13764"/>
                  </a:lnTo>
                  <a:lnTo>
                    <a:pt x="7166" y="14144"/>
                  </a:lnTo>
                  <a:lnTo>
                    <a:pt x="5409" y="15045"/>
                  </a:lnTo>
                  <a:lnTo>
                    <a:pt x="5409" y="15900"/>
                  </a:lnTo>
                  <a:lnTo>
                    <a:pt x="2563" y="18510"/>
                  </a:lnTo>
                  <a:lnTo>
                    <a:pt x="0" y="17608"/>
                  </a:lnTo>
                  <a:lnTo>
                    <a:pt x="0" y="15520"/>
                  </a:lnTo>
                  <a:lnTo>
                    <a:pt x="949" y="14998"/>
                  </a:lnTo>
                  <a:lnTo>
                    <a:pt x="4508" y="12388"/>
                  </a:lnTo>
                  <a:lnTo>
                    <a:pt x="5124" y="10821"/>
                  </a:lnTo>
                  <a:lnTo>
                    <a:pt x="9348" y="7926"/>
                  </a:lnTo>
                  <a:lnTo>
                    <a:pt x="15470" y="4936"/>
                  </a:lnTo>
                  <a:lnTo>
                    <a:pt x="21591" y="1282"/>
                  </a:lnTo>
                  <a:lnTo>
                    <a:pt x="23395" y="0"/>
                  </a:lnTo>
                  <a:lnTo>
                    <a:pt x="23964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"/>
            <p:cNvSpPr/>
            <p:nvPr/>
          </p:nvSpPr>
          <p:spPr>
            <a:xfrm>
              <a:off x="4199924" y="-651632"/>
              <a:ext cx="16940" cy="7309"/>
            </a:xfrm>
            <a:custGeom>
              <a:avLst/>
              <a:gdLst/>
              <a:ahLst/>
              <a:cxnLst/>
              <a:rect l="l" t="t" r="r" b="b"/>
              <a:pathLst>
                <a:path w="16940" h="7309" extrusionOk="0">
                  <a:moveTo>
                    <a:pt x="0" y="1092"/>
                  </a:moveTo>
                  <a:lnTo>
                    <a:pt x="3654" y="0"/>
                  </a:lnTo>
                  <a:lnTo>
                    <a:pt x="8400" y="522"/>
                  </a:lnTo>
                  <a:lnTo>
                    <a:pt x="10677" y="2373"/>
                  </a:lnTo>
                  <a:lnTo>
                    <a:pt x="14236" y="3655"/>
                  </a:lnTo>
                  <a:lnTo>
                    <a:pt x="15423" y="5221"/>
                  </a:lnTo>
                  <a:lnTo>
                    <a:pt x="16941" y="6265"/>
                  </a:lnTo>
                  <a:lnTo>
                    <a:pt x="16135" y="7309"/>
                  </a:lnTo>
                  <a:lnTo>
                    <a:pt x="12386" y="7024"/>
                  </a:lnTo>
                  <a:lnTo>
                    <a:pt x="8731" y="5173"/>
                  </a:lnTo>
                  <a:lnTo>
                    <a:pt x="2942" y="284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"/>
            <p:cNvSpPr/>
            <p:nvPr/>
          </p:nvSpPr>
          <p:spPr>
            <a:xfrm>
              <a:off x="4171072" y="-576594"/>
              <a:ext cx="19693" cy="10062"/>
            </a:xfrm>
            <a:custGeom>
              <a:avLst/>
              <a:gdLst/>
              <a:ahLst/>
              <a:cxnLst/>
              <a:rect l="l" t="t" r="r" b="b"/>
              <a:pathLst>
                <a:path w="19693" h="10062" extrusionOk="0">
                  <a:moveTo>
                    <a:pt x="9206" y="0"/>
                  </a:moveTo>
                  <a:lnTo>
                    <a:pt x="10867" y="1376"/>
                  </a:lnTo>
                  <a:lnTo>
                    <a:pt x="15280" y="2231"/>
                  </a:lnTo>
                  <a:lnTo>
                    <a:pt x="19693" y="3844"/>
                  </a:lnTo>
                  <a:lnTo>
                    <a:pt x="18792" y="5316"/>
                  </a:lnTo>
                  <a:lnTo>
                    <a:pt x="12196" y="6360"/>
                  </a:lnTo>
                  <a:lnTo>
                    <a:pt x="4508" y="8543"/>
                  </a:lnTo>
                  <a:lnTo>
                    <a:pt x="0" y="10062"/>
                  </a:lnTo>
                  <a:lnTo>
                    <a:pt x="664" y="6218"/>
                  </a:lnTo>
                  <a:lnTo>
                    <a:pt x="2278" y="2516"/>
                  </a:lnTo>
                  <a:lnTo>
                    <a:pt x="541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"/>
            <p:cNvSpPr/>
            <p:nvPr/>
          </p:nvSpPr>
          <p:spPr>
            <a:xfrm>
              <a:off x="4164144" y="-669430"/>
              <a:ext cx="24486" cy="15615"/>
            </a:xfrm>
            <a:custGeom>
              <a:avLst/>
              <a:gdLst/>
              <a:ahLst/>
              <a:cxnLst/>
              <a:rect l="l" t="t" r="r" b="b"/>
              <a:pathLst>
                <a:path w="24486" h="15615" extrusionOk="0">
                  <a:moveTo>
                    <a:pt x="6027" y="0"/>
                  </a:moveTo>
                  <a:lnTo>
                    <a:pt x="8352" y="712"/>
                  </a:lnTo>
                  <a:lnTo>
                    <a:pt x="9871" y="2183"/>
                  </a:lnTo>
                  <a:lnTo>
                    <a:pt x="10677" y="3560"/>
                  </a:lnTo>
                  <a:lnTo>
                    <a:pt x="13857" y="5411"/>
                  </a:lnTo>
                  <a:lnTo>
                    <a:pt x="16087" y="7024"/>
                  </a:lnTo>
                  <a:lnTo>
                    <a:pt x="20263" y="8638"/>
                  </a:lnTo>
                  <a:lnTo>
                    <a:pt x="21402" y="11154"/>
                  </a:lnTo>
                  <a:lnTo>
                    <a:pt x="24487" y="13574"/>
                  </a:lnTo>
                  <a:lnTo>
                    <a:pt x="24202" y="15615"/>
                  </a:lnTo>
                  <a:lnTo>
                    <a:pt x="20168" y="15615"/>
                  </a:lnTo>
                  <a:lnTo>
                    <a:pt x="14331" y="14429"/>
                  </a:lnTo>
                  <a:lnTo>
                    <a:pt x="9966" y="11201"/>
                  </a:lnTo>
                  <a:lnTo>
                    <a:pt x="6454" y="8306"/>
                  </a:lnTo>
                  <a:lnTo>
                    <a:pt x="2705" y="6597"/>
                  </a:lnTo>
                  <a:lnTo>
                    <a:pt x="0" y="3844"/>
                  </a:lnTo>
                  <a:lnTo>
                    <a:pt x="2231" y="8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"/>
            <p:cNvSpPr/>
            <p:nvPr/>
          </p:nvSpPr>
          <p:spPr>
            <a:xfrm>
              <a:off x="3637542" y="-704268"/>
              <a:ext cx="54098" cy="31087"/>
            </a:xfrm>
            <a:custGeom>
              <a:avLst/>
              <a:gdLst/>
              <a:ahLst/>
              <a:cxnLst/>
              <a:rect l="l" t="t" r="r" b="b"/>
              <a:pathLst>
                <a:path w="54098" h="31087" extrusionOk="0">
                  <a:moveTo>
                    <a:pt x="0" y="1804"/>
                  </a:moveTo>
                  <a:lnTo>
                    <a:pt x="807" y="1804"/>
                  </a:lnTo>
                  <a:lnTo>
                    <a:pt x="7166" y="1471"/>
                  </a:lnTo>
                  <a:lnTo>
                    <a:pt x="11911" y="807"/>
                  </a:lnTo>
                  <a:lnTo>
                    <a:pt x="13572" y="1187"/>
                  </a:lnTo>
                  <a:lnTo>
                    <a:pt x="16562" y="1804"/>
                  </a:lnTo>
                  <a:lnTo>
                    <a:pt x="17558" y="1044"/>
                  </a:lnTo>
                  <a:lnTo>
                    <a:pt x="18887" y="0"/>
                  </a:lnTo>
                  <a:lnTo>
                    <a:pt x="22209" y="0"/>
                  </a:lnTo>
                  <a:lnTo>
                    <a:pt x="26195" y="237"/>
                  </a:lnTo>
                  <a:lnTo>
                    <a:pt x="30276" y="1234"/>
                  </a:lnTo>
                  <a:lnTo>
                    <a:pt x="32933" y="2516"/>
                  </a:lnTo>
                  <a:lnTo>
                    <a:pt x="35638" y="4034"/>
                  </a:lnTo>
                  <a:lnTo>
                    <a:pt x="39625" y="5268"/>
                  </a:lnTo>
                  <a:lnTo>
                    <a:pt x="42140" y="6787"/>
                  </a:lnTo>
                  <a:lnTo>
                    <a:pt x="45034" y="7309"/>
                  </a:lnTo>
                  <a:lnTo>
                    <a:pt x="47549" y="8923"/>
                  </a:lnTo>
                  <a:lnTo>
                    <a:pt x="47549" y="10727"/>
                  </a:lnTo>
                  <a:lnTo>
                    <a:pt x="49258" y="12435"/>
                  </a:lnTo>
                  <a:lnTo>
                    <a:pt x="52627" y="13859"/>
                  </a:lnTo>
                  <a:lnTo>
                    <a:pt x="54098" y="15710"/>
                  </a:lnTo>
                  <a:lnTo>
                    <a:pt x="53623" y="17609"/>
                  </a:lnTo>
                  <a:lnTo>
                    <a:pt x="48878" y="18938"/>
                  </a:lnTo>
                  <a:lnTo>
                    <a:pt x="46933" y="18938"/>
                  </a:lnTo>
                  <a:lnTo>
                    <a:pt x="42187" y="20456"/>
                  </a:lnTo>
                  <a:lnTo>
                    <a:pt x="39957" y="21785"/>
                  </a:lnTo>
                  <a:lnTo>
                    <a:pt x="37916" y="23162"/>
                  </a:lnTo>
                  <a:lnTo>
                    <a:pt x="37916" y="24870"/>
                  </a:lnTo>
                  <a:lnTo>
                    <a:pt x="39245" y="26674"/>
                  </a:lnTo>
                  <a:lnTo>
                    <a:pt x="40479" y="28620"/>
                  </a:lnTo>
                  <a:lnTo>
                    <a:pt x="39197" y="30281"/>
                  </a:lnTo>
                  <a:lnTo>
                    <a:pt x="35543" y="31088"/>
                  </a:lnTo>
                  <a:lnTo>
                    <a:pt x="32791" y="29189"/>
                  </a:lnTo>
                  <a:lnTo>
                    <a:pt x="32506" y="26484"/>
                  </a:lnTo>
                  <a:lnTo>
                    <a:pt x="31083" y="24206"/>
                  </a:lnTo>
                  <a:lnTo>
                    <a:pt x="27476" y="22545"/>
                  </a:lnTo>
                  <a:lnTo>
                    <a:pt x="23775" y="21358"/>
                  </a:lnTo>
                  <a:lnTo>
                    <a:pt x="18555" y="19175"/>
                  </a:lnTo>
                  <a:lnTo>
                    <a:pt x="14758" y="17846"/>
                  </a:lnTo>
                  <a:lnTo>
                    <a:pt x="13525" y="16707"/>
                  </a:lnTo>
                  <a:lnTo>
                    <a:pt x="10820" y="15520"/>
                  </a:lnTo>
                  <a:lnTo>
                    <a:pt x="8020" y="14096"/>
                  </a:lnTo>
                  <a:lnTo>
                    <a:pt x="6074" y="11913"/>
                  </a:lnTo>
                  <a:lnTo>
                    <a:pt x="6074" y="8875"/>
                  </a:lnTo>
                  <a:lnTo>
                    <a:pt x="4224" y="6123"/>
                  </a:lnTo>
                  <a:lnTo>
                    <a:pt x="2657" y="4034"/>
                  </a:lnTo>
                  <a:lnTo>
                    <a:pt x="712" y="251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"/>
            <p:cNvSpPr/>
            <p:nvPr/>
          </p:nvSpPr>
          <p:spPr>
            <a:xfrm>
              <a:off x="3660083" y="-722398"/>
              <a:ext cx="32126" cy="10868"/>
            </a:xfrm>
            <a:custGeom>
              <a:avLst/>
              <a:gdLst/>
              <a:ahLst/>
              <a:cxnLst/>
              <a:rect l="l" t="t" r="r" b="b"/>
              <a:pathLst>
                <a:path w="32126" h="10868" extrusionOk="0">
                  <a:moveTo>
                    <a:pt x="0" y="5221"/>
                  </a:moveTo>
                  <a:lnTo>
                    <a:pt x="902" y="4936"/>
                  </a:lnTo>
                  <a:lnTo>
                    <a:pt x="3085" y="5648"/>
                  </a:lnTo>
                  <a:lnTo>
                    <a:pt x="7830" y="5648"/>
                  </a:lnTo>
                  <a:lnTo>
                    <a:pt x="13952" y="7926"/>
                  </a:lnTo>
                  <a:lnTo>
                    <a:pt x="14331" y="6597"/>
                  </a:lnTo>
                  <a:lnTo>
                    <a:pt x="11721" y="4604"/>
                  </a:lnTo>
                  <a:lnTo>
                    <a:pt x="9301" y="4319"/>
                  </a:lnTo>
                  <a:lnTo>
                    <a:pt x="5362" y="4319"/>
                  </a:lnTo>
                  <a:lnTo>
                    <a:pt x="4888" y="3180"/>
                  </a:lnTo>
                  <a:lnTo>
                    <a:pt x="8495" y="1376"/>
                  </a:lnTo>
                  <a:lnTo>
                    <a:pt x="13762" y="1376"/>
                  </a:lnTo>
                  <a:lnTo>
                    <a:pt x="17131" y="0"/>
                  </a:lnTo>
                  <a:lnTo>
                    <a:pt x="20216" y="427"/>
                  </a:lnTo>
                  <a:lnTo>
                    <a:pt x="20216" y="1281"/>
                  </a:lnTo>
                  <a:lnTo>
                    <a:pt x="22778" y="2563"/>
                  </a:lnTo>
                  <a:lnTo>
                    <a:pt x="23538" y="3275"/>
                  </a:lnTo>
                  <a:lnTo>
                    <a:pt x="27761" y="4272"/>
                  </a:lnTo>
                  <a:lnTo>
                    <a:pt x="32127" y="6407"/>
                  </a:lnTo>
                  <a:lnTo>
                    <a:pt x="31842" y="8970"/>
                  </a:lnTo>
                  <a:lnTo>
                    <a:pt x="31842" y="10869"/>
                  </a:lnTo>
                  <a:lnTo>
                    <a:pt x="28568" y="10869"/>
                  </a:lnTo>
                  <a:lnTo>
                    <a:pt x="23822" y="10204"/>
                  </a:lnTo>
                  <a:lnTo>
                    <a:pt x="20168" y="10204"/>
                  </a:lnTo>
                  <a:lnTo>
                    <a:pt x="16894" y="10774"/>
                  </a:lnTo>
                  <a:lnTo>
                    <a:pt x="12623" y="10442"/>
                  </a:lnTo>
                  <a:lnTo>
                    <a:pt x="7261" y="10062"/>
                  </a:lnTo>
                  <a:lnTo>
                    <a:pt x="4081" y="7784"/>
                  </a:lnTo>
                  <a:lnTo>
                    <a:pt x="1661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"/>
            <p:cNvSpPr/>
            <p:nvPr/>
          </p:nvSpPr>
          <p:spPr>
            <a:xfrm>
              <a:off x="3765574" y="-725104"/>
              <a:ext cx="26527" cy="10299"/>
            </a:xfrm>
            <a:custGeom>
              <a:avLst/>
              <a:gdLst/>
              <a:ahLst/>
              <a:cxnLst/>
              <a:rect l="l" t="t" r="r" b="b"/>
              <a:pathLst>
                <a:path w="26527" h="10299" extrusionOk="0">
                  <a:moveTo>
                    <a:pt x="95" y="0"/>
                  </a:moveTo>
                  <a:lnTo>
                    <a:pt x="7261" y="0"/>
                  </a:lnTo>
                  <a:lnTo>
                    <a:pt x="10250" y="617"/>
                  </a:lnTo>
                  <a:lnTo>
                    <a:pt x="11674" y="2231"/>
                  </a:lnTo>
                  <a:lnTo>
                    <a:pt x="14142" y="4651"/>
                  </a:lnTo>
                  <a:lnTo>
                    <a:pt x="17938" y="5933"/>
                  </a:lnTo>
                  <a:lnTo>
                    <a:pt x="21734" y="7167"/>
                  </a:lnTo>
                  <a:lnTo>
                    <a:pt x="24344" y="8686"/>
                  </a:lnTo>
                  <a:lnTo>
                    <a:pt x="26527" y="10299"/>
                  </a:lnTo>
                  <a:lnTo>
                    <a:pt x="21782" y="10299"/>
                  </a:lnTo>
                  <a:lnTo>
                    <a:pt x="16277" y="9682"/>
                  </a:lnTo>
                  <a:lnTo>
                    <a:pt x="12006" y="7641"/>
                  </a:lnTo>
                  <a:lnTo>
                    <a:pt x="8969" y="5885"/>
                  </a:lnTo>
                  <a:lnTo>
                    <a:pt x="4224" y="3417"/>
                  </a:lnTo>
                  <a:lnTo>
                    <a:pt x="1993" y="2041"/>
                  </a:lnTo>
                  <a:lnTo>
                    <a:pt x="0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"/>
            <p:cNvSpPr/>
            <p:nvPr/>
          </p:nvSpPr>
          <p:spPr>
            <a:xfrm>
              <a:off x="3782325" y="-724819"/>
              <a:ext cx="21734" cy="9397"/>
            </a:xfrm>
            <a:custGeom>
              <a:avLst/>
              <a:gdLst/>
              <a:ahLst/>
              <a:cxnLst/>
              <a:rect l="l" t="t" r="r" b="b"/>
              <a:pathLst>
                <a:path w="21734" h="9397" extrusionOk="0">
                  <a:moveTo>
                    <a:pt x="0" y="1519"/>
                  </a:moveTo>
                  <a:lnTo>
                    <a:pt x="759" y="0"/>
                  </a:lnTo>
                  <a:lnTo>
                    <a:pt x="2895" y="0"/>
                  </a:lnTo>
                  <a:lnTo>
                    <a:pt x="8684" y="902"/>
                  </a:lnTo>
                  <a:lnTo>
                    <a:pt x="11769" y="2088"/>
                  </a:lnTo>
                  <a:lnTo>
                    <a:pt x="14948" y="3180"/>
                  </a:lnTo>
                  <a:lnTo>
                    <a:pt x="19171" y="4272"/>
                  </a:lnTo>
                  <a:lnTo>
                    <a:pt x="21734" y="5933"/>
                  </a:lnTo>
                  <a:lnTo>
                    <a:pt x="20263" y="7452"/>
                  </a:lnTo>
                  <a:lnTo>
                    <a:pt x="18080" y="8875"/>
                  </a:lnTo>
                  <a:lnTo>
                    <a:pt x="15612" y="9398"/>
                  </a:lnTo>
                  <a:lnTo>
                    <a:pt x="12196" y="8069"/>
                  </a:lnTo>
                  <a:lnTo>
                    <a:pt x="7450" y="5363"/>
                  </a:lnTo>
                  <a:lnTo>
                    <a:pt x="1993" y="37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"/>
            <p:cNvSpPr/>
            <p:nvPr/>
          </p:nvSpPr>
          <p:spPr>
            <a:xfrm>
              <a:off x="3517530" y="-691168"/>
              <a:ext cx="34878" cy="18415"/>
            </a:xfrm>
            <a:custGeom>
              <a:avLst/>
              <a:gdLst/>
              <a:ahLst/>
              <a:cxnLst/>
              <a:rect l="l" t="t" r="r" b="b"/>
              <a:pathLst>
                <a:path w="34878" h="18415" extrusionOk="0">
                  <a:moveTo>
                    <a:pt x="7308" y="0"/>
                  </a:moveTo>
                  <a:lnTo>
                    <a:pt x="7972" y="427"/>
                  </a:lnTo>
                  <a:lnTo>
                    <a:pt x="9965" y="854"/>
                  </a:lnTo>
                  <a:lnTo>
                    <a:pt x="13430" y="1946"/>
                  </a:lnTo>
                  <a:lnTo>
                    <a:pt x="16087" y="3133"/>
                  </a:lnTo>
                  <a:lnTo>
                    <a:pt x="14948" y="4889"/>
                  </a:lnTo>
                  <a:lnTo>
                    <a:pt x="14948" y="6787"/>
                  </a:lnTo>
                  <a:lnTo>
                    <a:pt x="18650" y="8164"/>
                  </a:lnTo>
                  <a:lnTo>
                    <a:pt x="23727" y="9730"/>
                  </a:lnTo>
                  <a:lnTo>
                    <a:pt x="26432" y="11866"/>
                  </a:lnTo>
                  <a:lnTo>
                    <a:pt x="28757" y="13906"/>
                  </a:lnTo>
                  <a:lnTo>
                    <a:pt x="32886" y="15852"/>
                  </a:lnTo>
                  <a:lnTo>
                    <a:pt x="34879" y="17229"/>
                  </a:lnTo>
                  <a:lnTo>
                    <a:pt x="34120" y="17893"/>
                  </a:lnTo>
                  <a:lnTo>
                    <a:pt x="28852" y="18415"/>
                  </a:lnTo>
                  <a:lnTo>
                    <a:pt x="25815" y="18083"/>
                  </a:lnTo>
                  <a:lnTo>
                    <a:pt x="22304" y="18083"/>
                  </a:lnTo>
                  <a:lnTo>
                    <a:pt x="18222" y="16944"/>
                  </a:lnTo>
                  <a:lnTo>
                    <a:pt x="15043" y="16280"/>
                  </a:lnTo>
                  <a:lnTo>
                    <a:pt x="12291" y="14524"/>
                  </a:lnTo>
                  <a:lnTo>
                    <a:pt x="9348" y="12862"/>
                  </a:lnTo>
                  <a:lnTo>
                    <a:pt x="5979" y="12530"/>
                  </a:lnTo>
                  <a:lnTo>
                    <a:pt x="3227" y="11438"/>
                  </a:lnTo>
                  <a:lnTo>
                    <a:pt x="854" y="9492"/>
                  </a:lnTo>
                  <a:lnTo>
                    <a:pt x="854" y="7119"/>
                  </a:lnTo>
                  <a:lnTo>
                    <a:pt x="0" y="5173"/>
                  </a:lnTo>
                  <a:lnTo>
                    <a:pt x="427" y="3322"/>
                  </a:lnTo>
                  <a:lnTo>
                    <a:pt x="2373" y="2373"/>
                  </a:lnTo>
                  <a:lnTo>
                    <a:pt x="4129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"/>
            <p:cNvSpPr/>
            <p:nvPr/>
          </p:nvSpPr>
          <p:spPr>
            <a:xfrm>
              <a:off x="5835679" y="-638627"/>
              <a:ext cx="28140" cy="10251"/>
            </a:xfrm>
            <a:custGeom>
              <a:avLst/>
              <a:gdLst/>
              <a:ahLst/>
              <a:cxnLst/>
              <a:rect l="l" t="t" r="r" b="b"/>
              <a:pathLst>
                <a:path w="28140" h="10251" extrusionOk="0">
                  <a:moveTo>
                    <a:pt x="13525" y="332"/>
                  </a:moveTo>
                  <a:lnTo>
                    <a:pt x="14189" y="332"/>
                  </a:lnTo>
                  <a:lnTo>
                    <a:pt x="15233" y="759"/>
                  </a:lnTo>
                  <a:lnTo>
                    <a:pt x="17843" y="1661"/>
                  </a:lnTo>
                  <a:lnTo>
                    <a:pt x="21070" y="2088"/>
                  </a:lnTo>
                  <a:lnTo>
                    <a:pt x="24060" y="2088"/>
                  </a:lnTo>
                  <a:lnTo>
                    <a:pt x="24724" y="2753"/>
                  </a:lnTo>
                  <a:lnTo>
                    <a:pt x="23490" y="3227"/>
                  </a:lnTo>
                  <a:lnTo>
                    <a:pt x="21924" y="2943"/>
                  </a:lnTo>
                  <a:lnTo>
                    <a:pt x="21924" y="3275"/>
                  </a:lnTo>
                  <a:lnTo>
                    <a:pt x="22873" y="3797"/>
                  </a:lnTo>
                  <a:lnTo>
                    <a:pt x="23253" y="4367"/>
                  </a:lnTo>
                  <a:lnTo>
                    <a:pt x="26337" y="4367"/>
                  </a:lnTo>
                  <a:lnTo>
                    <a:pt x="28141" y="4984"/>
                  </a:lnTo>
                  <a:lnTo>
                    <a:pt x="28141" y="5838"/>
                  </a:lnTo>
                  <a:lnTo>
                    <a:pt x="28141" y="6550"/>
                  </a:lnTo>
                  <a:lnTo>
                    <a:pt x="27286" y="7214"/>
                  </a:lnTo>
                  <a:lnTo>
                    <a:pt x="25483" y="8306"/>
                  </a:lnTo>
                  <a:lnTo>
                    <a:pt x="22588" y="9445"/>
                  </a:lnTo>
                  <a:lnTo>
                    <a:pt x="20216" y="9967"/>
                  </a:lnTo>
                  <a:lnTo>
                    <a:pt x="18270" y="10252"/>
                  </a:lnTo>
                  <a:lnTo>
                    <a:pt x="15660" y="9350"/>
                  </a:lnTo>
                  <a:lnTo>
                    <a:pt x="13145" y="9682"/>
                  </a:lnTo>
                  <a:lnTo>
                    <a:pt x="10155" y="9682"/>
                  </a:lnTo>
                  <a:lnTo>
                    <a:pt x="7071" y="8875"/>
                  </a:lnTo>
                  <a:lnTo>
                    <a:pt x="4983" y="8875"/>
                  </a:lnTo>
                  <a:lnTo>
                    <a:pt x="3607" y="8021"/>
                  </a:lnTo>
                  <a:lnTo>
                    <a:pt x="1851" y="7404"/>
                  </a:lnTo>
                  <a:lnTo>
                    <a:pt x="0" y="7072"/>
                  </a:lnTo>
                  <a:lnTo>
                    <a:pt x="0" y="5695"/>
                  </a:lnTo>
                  <a:lnTo>
                    <a:pt x="0" y="4461"/>
                  </a:lnTo>
                  <a:lnTo>
                    <a:pt x="2800" y="3702"/>
                  </a:lnTo>
                  <a:lnTo>
                    <a:pt x="3180" y="2895"/>
                  </a:lnTo>
                  <a:lnTo>
                    <a:pt x="4366" y="2610"/>
                  </a:lnTo>
                  <a:lnTo>
                    <a:pt x="5837" y="3038"/>
                  </a:lnTo>
                  <a:lnTo>
                    <a:pt x="7783" y="2516"/>
                  </a:lnTo>
                  <a:lnTo>
                    <a:pt x="10013" y="2088"/>
                  </a:lnTo>
                  <a:lnTo>
                    <a:pt x="12291" y="1661"/>
                  </a:lnTo>
                  <a:lnTo>
                    <a:pt x="13572" y="1661"/>
                  </a:lnTo>
                  <a:lnTo>
                    <a:pt x="12956" y="759"/>
                  </a:lnTo>
                  <a:lnTo>
                    <a:pt x="12623" y="0"/>
                  </a:lnTo>
                  <a:lnTo>
                    <a:pt x="12623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6" name="Google Shape;1036;p3"/>
            <p:cNvSpPr/>
            <p:nvPr/>
          </p:nvSpPr>
          <p:spPr>
            <a:xfrm>
              <a:off x="5880950" y="-655619"/>
              <a:ext cx="62782" cy="30423"/>
            </a:xfrm>
            <a:custGeom>
              <a:avLst/>
              <a:gdLst/>
              <a:ahLst/>
              <a:cxnLst/>
              <a:rect l="l" t="t" r="r" b="b"/>
              <a:pathLst>
                <a:path w="62782" h="30423" extrusionOk="0">
                  <a:moveTo>
                    <a:pt x="12338" y="5363"/>
                  </a:moveTo>
                  <a:lnTo>
                    <a:pt x="13145" y="5363"/>
                  </a:lnTo>
                  <a:lnTo>
                    <a:pt x="14141" y="5078"/>
                  </a:lnTo>
                  <a:lnTo>
                    <a:pt x="15043" y="4509"/>
                  </a:lnTo>
                  <a:lnTo>
                    <a:pt x="16657" y="3560"/>
                  </a:lnTo>
                  <a:lnTo>
                    <a:pt x="18412" y="2800"/>
                  </a:lnTo>
                  <a:lnTo>
                    <a:pt x="20643" y="1614"/>
                  </a:lnTo>
                  <a:lnTo>
                    <a:pt x="21402" y="570"/>
                  </a:lnTo>
                  <a:lnTo>
                    <a:pt x="23063" y="190"/>
                  </a:lnTo>
                  <a:lnTo>
                    <a:pt x="24771" y="427"/>
                  </a:lnTo>
                  <a:lnTo>
                    <a:pt x="26479" y="427"/>
                  </a:lnTo>
                  <a:lnTo>
                    <a:pt x="28473" y="0"/>
                  </a:lnTo>
                  <a:lnTo>
                    <a:pt x="30703" y="0"/>
                  </a:lnTo>
                  <a:lnTo>
                    <a:pt x="32079" y="285"/>
                  </a:lnTo>
                  <a:lnTo>
                    <a:pt x="33218" y="1044"/>
                  </a:lnTo>
                  <a:lnTo>
                    <a:pt x="35021" y="617"/>
                  </a:lnTo>
                  <a:lnTo>
                    <a:pt x="36587" y="902"/>
                  </a:lnTo>
                  <a:lnTo>
                    <a:pt x="38011" y="1519"/>
                  </a:lnTo>
                  <a:lnTo>
                    <a:pt x="39340" y="1993"/>
                  </a:lnTo>
                  <a:lnTo>
                    <a:pt x="39340" y="2658"/>
                  </a:lnTo>
                  <a:lnTo>
                    <a:pt x="39055" y="3560"/>
                  </a:lnTo>
                  <a:lnTo>
                    <a:pt x="39435" y="4129"/>
                  </a:lnTo>
                  <a:lnTo>
                    <a:pt x="39957" y="4746"/>
                  </a:lnTo>
                  <a:lnTo>
                    <a:pt x="41048" y="5695"/>
                  </a:lnTo>
                  <a:lnTo>
                    <a:pt x="41665" y="6597"/>
                  </a:lnTo>
                  <a:lnTo>
                    <a:pt x="41665" y="7262"/>
                  </a:lnTo>
                  <a:lnTo>
                    <a:pt x="40621" y="7974"/>
                  </a:lnTo>
                  <a:lnTo>
                    <a:pt x="40621" y="8828"/>
                  </a:lnTo>
                  <a:lnTo>
                    <a:pt x="40621" y="9730"/>
                  </a:lnTo>
                  <a:lnTo>
                    <a:pt x="42425" y="10347"/>
                  </a:lnTo>
                  <a:lnTo>
                    <a:pt x="42946" y="10774"/>
                  </a:lnTo>
                  <a:lnTo>
                    <a:pt x="42946" y="10774"/>
                  </a:lnTo>
                  <a:lnTo>
                    <a:pt x="44275" y="11486"/>
                  </a:lnTo>
                  <a:lnTo>
                    <a:pt x="46031" y="11723"/>
                  </a:lnTo>
                  <a:lnTo>
                    <a:pt x="47123" y="12720"/>
                  </a:lnTo>
                  <a:lnTo>
                    <a:pt x="50634" y="12720"/>
                  </a:lnTo>
                  <a:lnTo>
                    <a:pt x="51251" y="13574"/>
                  </a:lnTo>
                  <a:lnTo>
                    <a:pt x="52105" y="14429"/>
                  </a:lnTo>
                  <a:lnTo>
                    <a:pt x="52769" y="15283"/>
                  </a:lnTo>
                  <a:lnTo>
                    <a:pt x="54525" y="16137"/>
                  </a:lnTo>
                  <a:lnTo>
                    <a:pt x="57135" y="16469"/>
                  </a:lnTo>
                  <a:lnTo>
                    <a:pt x="59034" y="17181"/>
                  </a:lnTo>
                  <a:lnTo>
                    <a:pt x="61169" y="18178"/>
                  </a:lnTo>
                  <a:lnTo>
                    <a:pt x="62782" y="18558"/>
                  </a:lnTo>
                  <a:lnTo>
                    <a:pt x="62782" y="18890"/>
                  </a:lnTo>
                  <a:lnTo>
                    <a:pt x="61264" y="18890"/>
                  </a:lnTo>
                  <a:lnTo>
                    <a:pt x="60504" y="18890"/>
                  </a:lnTo>
                  <a:lnTo>
                    <a:pt x="56708" y="18890"/>
                  </a:lnTo>
                  <a:lnTo>
                    <a:pt x="55142" y="19365"/>
                  </a:lnTo>
                  <a:lnTo>
                    <a:pt x="54383" y="19649"/>
                  </a:lnTo>
                  <a:lnTo>
                    <a:pt x="53386" y="19127"/>
                  </a:lnTo>
                  <a:lnTo>
                    <a:pt x="52722" y="18700"/>
                  </a:lnTo>
                  <a:lnTo>
                    <a:pt x="49305" y="18700"/>
                  </a:lnTo>
                  <a:lnTo>
                    <a:pt x="47312" y="18700"/>
                  </a:lnTo>
                  <a:lnTo>
                    <a:pt x="45367" y="19460"/>
                  </a:lnTo>
                  <a:lnTo>
                    <a:pt x="43753" y="19460"/>
                  </a:lnTo>
                  <a:lnTo>
                    <a:pt x="41380" y="19697"/>
                  </a:lnTo>
                  <a:lnTo>
                    <a:pt x="39387" y="19697"/>
                  </a:lnTo>
                  <a:lnTo>
                    <a:pt x="36967" y="19697"/>
                  </a:lnTo>
                  <a:lnTo>
                    <a:pt x="35970" y="20741"/>
                  </a:lnTo>
                  <a:lnTo>
                    <a:pt x="35116" y="21121"/>
                  </a:lnTo>
                  <a:lnTo>
                    <a:pt x="34642" y="21785"/>
                  </a:lnTo>
                  <a:lnTo>
                    <a:pt x="33645" y="22640"/>
                  </a:lnTo>
                  <a:lnTo>
                    <a:pt x="34309" y="23494"/>
                  </a:lnTo>
                  <a:lnTo>
                    <a:pt x="32934" y="23779"/>
                  </a:lnTo>
                  <a:lnTo>
                    <a:pt x="31178" y="24301"/>
                  </a:lnTo>
                  <a:lnTo>
                    <a:pt x="31747" y="25392"/>
                  </a:lnTo>
                  <a:lnTo>
                    <a:pt x="31367" y="26152"/>
                  </a:lnTo>
                  <a:lnTo>
                    <a:pt x="29659" y="26816"/>
                  </a:lnTo>
                  <a:lnTo>
                    <a:pt x="29659" y="27576"/>
                  </a:lnTo>
                  <a:lnTo>
                    <a:pt x="29659" y="28477"/>
                  </a:lnTo>
                  <a:lnTo>
                    <a:pt x="28663" y="29522"/>
                  </a:lnTo>
                  <a:lnTo>
                    <a:pt x="27381" y="30423"/>
                  </a:lnTo>
                  <a:lnTo>
                    <a:pt x="26052" y="29711"/>
                  </a:lnTo>
                  <a:lnTo>
                    <a:pt x="24771" y="29000"/>
                  </a:lnTo>
                  <a:lnTo>
                    <a:pt x="21829" y="28430"/>
                  </a:lnTo>
                  <a:lnTo>
                    <a:pt x="18982" y="27766"/>
                  </a:lnTo>
                  <a:lnTo>
                    <a:pt x="18033" y="26484"/>
                  </a:lnTo>
                  <a:lnTo>
                    <a:pt x="15660" y="25914"/>
                  </a:lnTo>
                  <a:lnTo>
                    <a:pt x="12623" y="25487"/>
                  </a:lnTo>
                  <a:lnTo>
                    <a:pt x="10820" y="24301"/>
                  </a:lnTo>
                  <a:lnTo>
                    <a:pt x="6786" y="23921"/>
                  </a:lnTo>
                  <a:lnTo>
                    <a:pt x="3844" y="23352"/>
                  </a:lnTo>
                  <a:lnTo>
                    <a:pt x="2658" y="22735"/>
                  </a:lnTo>
                  <a:lnTo>
                    <a:pt x="2420" y="21880"/>
                  </a:lnTo>
                  <a:lnTo>
                    <a:pt x="3417" y="20836"/>
                  </a:lnTo>
                  <a:lnTo>
                    <a:pt x="5267" y="20409"/>
                  </a:lnTo>
                  <a:lnTo>
                    <a:pt x="6501" y="18890"/>
                  </a:lnTo>
                  <a:lnTo>
                    <a:pt x="5979" y="17609"/>
                  </a:lnTo>
                  <a:lnTo>
                    <a:pt x="6454" y="16897"/>
                  </a:lnTo>
                  <a:lnTo>
                    <a:pt x="5694" y="16137"/>
                  </a:lnTo>
                  <a:lnTo>
                    <a:pt x="3512" y="15568"/>
                  </a:lnTo>
                  <a:lnTo>
                    <a:pt x="2847" y="15141"/>
                  </a:lnTo>
                  <a:lnTo>
                    <a:pt x="2515" y="14713"/>
                  </a:lnTo>
                  <a:lnTo>
                    <a:pt x="1851" y="14096"/>
                  </a:lnTo>
                  <a:lnTo>
                    <a:pt x="474" y="14096"/>
                  </a:lnTo>
                  <a:lnTo>
                    <a:pt x="0" y="14571"/>
                  </a:lnTo>
                  <a:lnTo>
                    <a:pt x="0" y="14001"/>
                  </a:lnTo>
                  <a:lnTo>
                    <a:pt x="949" y="13195"/>
                  </a:lnTo>
                  <a:lnTo>
                    <a:pt x="1519" y="12055"/>
                  </a:lnTo>
                  <a:lnTo>
                    <a:pt x="2420" y="11676"/>
                  </a:lnTo>
                  <a:lnTo>
                    <a:pt x="3085" y="10774"/>
                  </a:lnTo>
                  <a:lnTo>
                    <a:pt x="4366" y="9635"/>
                  </a:lnTo>
                  <a:lnTo>
                    <a:pt x="5505" y="8211"/>
                  </a:lnTo>
                  <a:lnTo>
                    <a:pt x="7498" y="7499"/>
                  </a:lnTo>
                  <a:lnTo>
                    <a:pt x="8447" y="6692"/>
                  </a:lnTo>
                  <a:lnTo>
                    <a:pt x="10155" y="5601"/>
                  </a:lnTo>
                  <a:lnTo>
                    <a:pt x="10440" y="4936"/>
                  </a:lnTo>
                  <a:lnTo>
                    <a:pt x="11104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7" name="Google Shape;1037;p3"/>
            <p:cNvSpPr/>
            <p:nvPr/>
          </p:nvSpPr>
          <p:spPr>
            <a:xfrm>
              <a:off x="5856844" y="-671471"/>
              <a:ext cx="27381" cy="6644"/>
            </a:xfrm>
            <a:custGeom>
              <a:avLst/>
              <a:gdLst/>
              <a:ahLst/>
              <a:cxnLst/>
              <a:rect l="l" t="t" r="r" b="b"/>
              <a:pathLst>
                <a:path w="27381" h="6644" extrusionOk="0">
                  <a:moveTo>
                    <a:pt x="22968" y="2516"/>
                  </a:moveTo>
                  <a:lnTo>
                    <a:pt x="24344" y="2516"/>
                  </a:lnTo>
                  <a:lnTo>
                    <a:pt x="25198" y="3133"/>
                  </a:lnTo>
                  <a:lnTo>
                    <a:pt x="26527" y="3844"/>
                  </a:lnTo>
                  <a:lnTo>
                    <a:pt x="27381" y="4509"/>
                  </a:lnTo>
                  <a:lnTo>
                    <a:pt x="26906" y="5411"/>
                  </a:lnTo>
                  <a:lnTo>
                    <a:pt x="25957" y="6218"/>
                  </a:lnTo>
                  <a:lnTo>
                    <a:pt x="22683" y="5885"/>
                  </a:lnTo>
                  <a:lnTo>
                    <a:pt x="20168" y="6645"/>
                  </a:lnTo>
                  <a:lnTo>
                    <a:pt x="18127" y="6645"/>
                  </a:lnTo>
                  <a:lnTo>
                    <a:pt x="16751" y="5838"/>
                  </a:lnTo>
                  <a:lnTo>
                    <a:pt x="13477" y="5838"/>
                  </a:lnTo>
                  <a:lnTo>
                    <a:pt x="10345" y="4936"/>
                  </a:lnTo>
                  <a:lnTo>
                    <a:pt x="8779" y="4129"/>
                  </a:lnTo>
                  <a:lnTo>
                    <a:pt x="6928" y="4129"/>
                  </a:lnTo>
                  <a:lnTo>
                    <a:pt x="5077" y="4746"/>
                  </a:lnTo>
                  <a:lnTo>
                    <a:pt x="2230" y="4746"/>
                  </a:lnTo>
                  <a:lnTo>
                    <a:pt x="1139" y="4746"/>
                  </a:lnTo>
                  <a:lnTo>
                    <a:pt x="854" y="4129"/>
                  </a:lnTo>
                  <a:lnTo>
                    <a:pt x="854" y="3892"/>
                  </a:lnTo>
                  <a:lnTo>
                    <a:pt x="0" y="3465"/>
                  </a:lnTo>
                  <a:lnTo>
                    <a:pt x="0" y="2943"/>
                  </a:lnTo>
                  <a:lnTo>
                    <a:pt x="0" y="2468"/>
                  </a:lnTo>
                  <a:lnTo>
                    <a:pt x="901" y="2468"/>
                  </a:lnTo>
                  <a:lnTo>
                    <a:pt x="2373" y="2041"/>
                  </a:lnTo>
                  <a:lnTo>
                    <a:pt x="3844" y="2800"/>
                  </a:lnTo>
                  <a:lnTo>
                    <a:pt x="4793" y="3322"/>
                  </a:lnTo>
                  <a:lnTo>
                    <a:pt x="5884" y="3322"/>
                  </a:lnTo>
                  <a:lnTo>
                    <a:pt x="6596" y="2753"/>
                  </a:lnTo>
                  <a:lnTo>
                    <a:pt x="6881" y="1851"/>
                  </a:lnTo>
                  <a:lnTo>
                    <a:pt x="8352" y="1851"/>
                  </a:lnTo>
                  <a:lnTo>
                    <a:pt x="9823" y="1851"/>
                  </a:lnTo>
                  <a:lnTo>
                    <a:pt x="9823" y="1187"/>
                  </a:lnTo>
                  <a:lnTo>
                    <a:pt x="9823" y="522"/>
                  </a:lnTo>
                  <a:lnTo>
                    <a:pt x="11199" y="0"/>
                  </a:lnTo>
                  <a:lnTo>
                    <a:pt x="13382" y="0"/>
                  </a:lnTo>
                  <a:lnTo>
                    <a:pt x="14616" y="617"/>
                  </a:lnTo>
                  <a:lnTo>
                    <a:pt x="15945" y="617"/>
                  </a:lnTo>
                  <a:lnTo>
                    <a:pt x="17463" y="142"/>
                  </a:lnTo>
                  <a:lnTo>
                    <a:pt x="18697" y="522"/>
                  </a:lnTo>
                  <a:lnTo>
                    <a:pt x="19931" y="1139"/>
                  </a:lnTo>
                  <a:lnTo>
                    <a:pt x="21449" y="16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"/>
            <p:cNvSpPr/>
            <p:nvPr/>
          </p:nvSpPr>
          <p:spPr>
            <a:xfrm>
              <a:off x="5698393" y="-599518"/>
              <a:ext cx="28092" cy="11818"/>
            </a:xfrm>
            <a:custGeom>
              <a:avLst/>
              <a:gdLst/>
              <a:ahLst/>
              <a:cxnLst/>
              <a:rect l="l" t="t" r="r" b="b"/>
              <a:pathLst>
                <a:path w="28092" h="11818" extrusionOk="0">
                  <a:moveTo>
                    <a:pt x="9965" y="570"/>
                  </a:moveTo>
                  <a:lnTo>
                    <a:pt x="10630" y="332"/>
                  </a:lnTo>
                  <a:lnTo>
                    <a:pt x="10630" y="0"/>
                  </a:lnTo>
                  <a:lnTo>
                    <a:pt x="11484" y="759"/>
                  </a:lnTo>
                  <a:lnTo>
                    <a:pt x="11959" y="1187"/>
                  </a:lnTo>
                  <a:lnTo>
                    <a:pt x="14379" y="1187"/>
                  </a:lnTo>
                  <a:lnTo>
                    <a:pt x="17178" y="1187"/>
                  </a:lnTo>
                  <a:lnTo>
                    <a:pt x="18222" y="2278"/>
                  </a:lnTo>
                  <a:lnTo>
                    <a:pt x="20833" y="3322"/>
                  </a:lnTo>
                  <a:lnTo>
                    <a:pt x="23585" y="4224"/>
                  </a:lnTo>
                  <a:lnTo>
                    <a:pt x="24107" y="5126"/>
                  </a:lnTo>
                  <a:lnTo>
                    <a:pt x="25578" y="5126"/>
                  </a:lnTo>
                  <a:lnTo>
                    <a:pt x="27618" y="5838"/>
                  </a:lnTo>
                  <a:lnTo>
                    <a:pt x="27618" y="7214"/>
                  </a:lnTo>
                  <a:lnTo>
                    <a:pt x="28093" y="8638"/>
                  </a:lnTo>
                  <a:lnTo>
                    <a:pt x="27144" y="8638"/>
                  </a:lnTo>
                  <a:lnTo>
                    <a:pt x="25767" y="8353"/>
                  </a:lnTo>
                  <a:lnTo>
                    <a:pt x="23870" y="8353"/>
                  </a:lnTo>
                  <a:lnTo>
                    <a:pt x="22588" y="8875"/>
                  </a:lnTo>
                  <a:lnTo>
                    <a:pt x="24676" y="9682"/>
                  </a:lnTo>
                  <a:lnTo>
                    <a:pt x="25483" y="11011"/>
                  </a:lnTo>
                  <a:lnTo>
                    <a:pt x="24439" y="11011"/>
                  </a:lnTo>
                  <a:lnTo>
                    <a:pt x="22873" y="10394"/>
                  </a:lnTo>
                  <a:lnTo>
                    <a:pt x="21164" y="10394"/>
                  </a:lnTo>
                  <a:lnTo>
                    <a:pt x="19409" y="11154"/>
                  </a:lnTo>
                  <a:lnTo>
                    <a:pt x="18697" y="11154"/>
                  </a:lnTo>
                  <a:lnTo>
                    <a:pt x="17368" y="11154"/>
                  </a:lnTo>
                  <a:lnTo>
                    <a:pt x="16135" y="10394"/>
                  </a:lnTo>
                  <a:lnTo>
                    <a:pt x="14521" y="10394"/>
                  </a:lnTo>
                  <a:lnTo>
                    <a:pt x="14521" y="10964"/>
                  </a:lnTo>
                  <a:lnTo>
                    <a:pt x="15233" y="11818"/>
                  </a:lnTo>
                  <a:lnTo>
                    <a:pt x="13809" y="11438"/>
                  </a:lnTo>
                  <a:lnTo>
                    <a:pt x="12243" y="11154"/>
                  </a:lnTo>
                  <a:lnTo>
                    <a:pt x="11057" y="11154"/>
                  </a:lnTo>
                  <a:lnTo>
                    <a:pt x="9443" y="11438"/>
                  </a:lnTo>
                  <a:lnTo>
                    <a:pt x="8400" y="11011"/>
                  </a:lnTo>
                  <a:lnTo>
                    <a:pt x="8400" y="10015"/>
                  </a:lnTo>
                  <a:lnTo>
                    <a:pt x="7783" y="10347"/>
                  </a:lnTo>
                  <a:lnTo>
                    <a:pt x="5837" y="10347"/>
                  </a:lnTo>
                  <a:lnTo>
                    <a:pt x="4460" y="9398"/>
                  </a:lnTo>
                  <a:lnTo>
                    <a:pt x="2752" y="8875"/>
                  </a:lnTo>
                  <a:lnTo>
                    <a:pt x="1281" y="8401"/>
                  </a:lnTo>
                  <a:lnTo>
                    <a:pt x="759" y="7831"/>
                  </a:lnTo>
                  <a:lnTo>
                    <a:pt x="0" y="7547"/>
                  </a:lnTo>
                  <a:lnTo>
                    <a:pt x="0" y="7214"/>
                  </a:lnTo>
                  <a:lnTo>
                    <a:pt x="2468" y="7214"/>
                  </a:lnTo>
                  <a:lnTo>
                    <a:pt x="3796" y="6123"/>
                  </a:lnTo>
                  <a:lnTo>
                    <a:pt x="5552" y="5743"/>
                  </a:lnTo>
                  <a:lnTo>
                    <a:pt x="8210" y="5221"/>
                  </a:lnTo>
                  <a:lnTo>
                    <a:pt x="8210" y="3702"/>
                  </a:lnTo>
                  <a:lnTo>
                    <a:pt x="8210" y="3275"/>
                  </a:lnTo>
                  <a:lnTo>
                    <a:pt x="6833" y="3275"/>
                  </a:lnTo>
                  <a:lnTo>
                    <a:pt x="6596" y="2800"/>
                  </a:lnTo>
                  <a:lnTo>
                    <a:pt x="7213" y="2231"/>
                  </a:lnTo>
                  <a:lnTo>
                    <a:pt x="6881" y="1709"/>
                  </a:lnTo>
                  <a:lnTo>
                    <a:pt x="6454" y="1234"/>
                  </a:lnTo>
                  <a:lnTo>
                    <a:pt x="7545" y="1234"/>
                  </a:lnTo>
                  <a:lnTo>
                    <a:pt x="8969" y="1661"/>
                  </a:lnTo>
                  <a:lnTo>
                    <a:pt x="9633" y="1376"/>
                  </a:lnTo>
                  <a:lnTo>
                    <a:pt x="9633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"/>
            <p:cNvSpPr/>
            <p:nvPr/>
          </p:nvSpPr>
          <p:spPr>
            <a:xfrm>
              <a:off x="5769100" y="-600800"/>
              <a:ext cx="29184" cy="13764"/>
            </a:xfrm>
            <a:custGeom>
              <a:avLst/>
              <a:gdLst/>
              <a:ahLst/>
              <a:cxnLst/>
              <a:rect l="l" t="t" r="r" b="b"/>
              <a:pathLst>
                <a:path w="29184" h="13764" extrusionOk="0">
                  <a:moveTo>
                    <a:pt x="17273" y="237"/>
                  </a:moveTo>
                  <a:lnTo>
                    <a:pt x="17937" y="0"/>
                  </a:lnTo>
                  <a:lnTo>
                    <a:pt x="18412" y="0"/>
                  </a:lnTo>
                  <a:lnTo>
                    <a:pt x="19599" y="285"/>
                  </a:lnTo>
                  <a:lnTo>
                    <a:pt x="21259" y="997"/>
                  </a:lnTo>
                  <a:lnTo>
                    <a:pt x="23775" y="1234"/>
                  </a:lnTo>
                  <a:lnTo>
                    <a:pt x="24581" y="1519"/>
                  </a:lnTo>
                  <a:lnTo>
                    <a:pt x="25720" y="2373"/>
                  </a:lnTo>
                  <a:lnTo>
                    <a:pt x="26242" y="3180"/>
                  </a:lnTo>
                  <a:lnTo>
                    <a:pt x="25910" y="4177"/>
                  </a:lnTo>
                  <a:lnTo>
                    <a:pt x="26717" y="5173"/>
                  </a:lnTo>
                  <a:lnTo>
                    <a:pt x="25625" y="5173"/>
                  </a:lnTo>
                  <a:lnTo>
                    <a:pt x="25293" y="5173"/>
                  </a:lnTo>
                  <a:lnTo>
                    <a:pt x="25767" y="5601"/>
                  </a:lnTo>
                  <a:lnTo>
                    <a:pt x="25767" y="6360"/>
                  </a:lnTo>
                  <a:lnTo>
                    <a:pt x="25246" y="7072"/>
                  </a:lnTo>
                  <a:lnTo>
                    <a:pt x="25672" y="8401"/>
                  </a:lnTo>
                  <a:lnTo>
                    <a:pt x="25341" y="9065"/>
                  </a:lnTo>
                  <a:lnTo>
                    <a:pt x="23917" y="9350"/>
                  </a:lnTo>
                  <a:lnTo>
                    <a:pt x="25436" y="9872"/>
                  </a:lnTo>
                  <a:lnTo>
                    <a:pt x="26242" y="10821"/>
                  </a:lnTo>
                  <a:lnTo>
                    <a:pt x="27998" y="12008"/>
                  </a:lnTo>
                  <a:lnTo>
                    <a:pt x="29184" y="12625"/>
                  </a:lnTo>
                  <a:lnTo>
                    <a:pt x="29184" y="13384"/>
                  </a:lnTo>
                  <a:lnTo>
                    <a:pt x="28283" y="13384"/>
                  </a:lnTo>
                  <a:lnTo>
                    <a:pt x="26005" y="13384"/>
                  </a:lnTo>
                  <a:lnTo>
                    <a:pt x="24676" y="13764"/>
                  </a:lnTo>
                  <a:lnTo>
                    <a:pt x="22825" y="13764"/>
                  </a:lnTo>
                  <a:lnTo>
                    <a:pt x="21686" y="12910"/>
                  </a:lnTo>
                  <a:lnTo>
                    <a:pt x="21307" y="12910"/>
                  </a:lnTo>
                  <a:lnTo>
                    <a:pt x="20833" y="13147"/>
                  </a:lnTo>
                  <a:lnTo>
                    <a:pt x="20026" y="13764"/>
                  </a:lnTo>
                  <a:lnTo>
                    <a:pt x="18460" y="13764"/>
                  </a:lnTo>
                  <a:lnTo>
                    <a:pt x="16324" y="13764"/>
                  </a:lnTo>
                  <a:lnTo>
                    <a:pt x="15185" y="12910"/>
                  </a:lnTo>
                  <a:lnTo>
                    <a:pt x="14189" y="12578"/>
                  </a:lnTo>
                  <a:lnTo>
                    <a:pt x="13097" y="13100"/>
                  </a:lnTo>
                  <a:lnTo>
                    <a:pt x="12196" y="13574"/>
                  </a:lnTo>
                  <a:lnTo>
                    <a:pt x="10108" y="13574"/>
                  </a:lnTo>
                  <a:lnTo>
                    <a:pt x="8731" y="12910"/>
                  </a:lnTo>
                  <a:lnTo>
                    <a:pt x="7688" y="13195"/>
                  </a:lnTo>
                  <a:lnTo>
                    <a:pt x="6406" y="13195"/>
                  </a:lnTo>
                  <a:lnTo>
                    <a:pt x="4982" y="13479"/>
                  </a:lnTo>
                  <a:lnTo>
                    <a:pt x="4176" y="12862"/>
                  </a:lnTo>
                  <a:lnTo>
                    <a:pt x="4176" y="11961"/>
                  </a:lnTo>
                  <a:lnTo>
                    <a:pt x="4793" y="11011"/>
                  </a:lnTo>
                  <a:lnTo>
                    <a:pt x="4413" y="10489"/>
                  </a:lnTo>
                  <a:lnTo>
                    <a:pt x="3132" y="8733"/>
                  </a:lnTo>
                  <a:lnTo>
                    <a:pt x="3132" y="8069"/>
                  </a:lnTo>
                  <a:lnTo>
                    <a:pt x="3701" y="7689"/>
                  </a:lnTo>
                  <a:lnTo>
                    <a:pt x="3701" y="7024"/>
                  </a:lnTo>
                  <a:lnTo>
                    <a:pt x="2990" y="6502"/>
                  </a:lnTo>
                  <a:lnTo>
                    <a:pt x="2135" y="5173"/>
                  </a:lnTo>
                  <a:lnTo>
                    <a:pt x="427" y="4367"/>
                  </a:lnTo>
                  <a:lnTo>
                    <a:pt x="0" y="3370"/>
                  </a:lnTo>
                  <a:lnTo>
                    <a:pt x="949" y="2990"/>
                  </a:lnTo>
                  <a:lnTo>
                    <a:pt x="2183" y="2705"/>
                  </a:lnTo>
                  <a:lnTo>
                    <a:pt x="3844" y="2705"/>
                  </a:lnTo>
                  <a:lnTo>
                    <a:pt x="5599" y="2705"/>
                  </a:lnTo>
                  <a:lnTo>
                    <a:pt x="6786" y="2990"/>
                  </a:lnTo>
                  <a:lnTo>
                    <a:pt x="8589" y="2705"/>
                  </a:lnTo>
                  <a:lnTo>
                    <a:pt x="10725" y="2326"/>
                  </a:lnTo>
                  <a:lnTo>
                    <a:pt x="12291" y="2563"/>
                  </a:lnTo>
                  <a:lnTo>
                    <a:pt x="13619" y="2848"/>
                  </a:lnTo>
                  <a:lnTo>
                    <a:pt x="15280" y="2373"/>
                  </a:lnTo>
                  <a:lnTo>
                    <a:pt x="15280" y="2373"/>
                  </a:lnTo>
                  <a:lnTo>
                    <a:pt x="14094" y="1756"/>
                  </a:lnTo>
                  <a:lnTo>
                    <a:pt x="13002" y="664"/>
                  </a:lnTo>
                  <a:lnTo>
                    <a:pt x="16277" y="664"/>
                  </a:lnTo>
                  <a:lnTo>
                    <a:pt x="16277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"/>
            <p:cNvSpPr/>
            <p:nvPr/>
          </p:nvSpPr>
          <p:spPr>
            <a:xfrm>
              <a:off x="5790217" y="-607871"/>
              <a:ext cx="45556" cy="18984"/>
            </a:xfrm>
            <a:custGeom>
              <a:avLst/>
              <a:gdLst/>
              <a:ahLst/>
              <a:cxnLst/>
              <a:rect l="l" t="t" r="r" b="b"/>
              <a:pathLst>
                <a:path w="45556" h="18984" extrusionOk="0">
                  <a:moveTo>
                    <a:pt x="19741" y="332"/>
                  </a:moveTo>
                  <a:lnTo>
                    <a:pt x="20216" y="332"/>
                  </a:lnTo>
                  <a:lnTo>
                    <a:pt x="21023" y="664"/>
                  </a:lnTo>
                  <a:lnTo>
                    <a:pt x="23537" y="1424"/>
                  </a:lnTo>
                  <a:lnTo>
                    <a:pt x="25483" y="2041"/>
                  </a:lnTo>
                  <a:lnTo>
                    <a:pt x="26432" y="2895"/>
                  </a:lnTo>
                  <a:lnTo>
                    <a:pt x="29327" y="3370"/>
                  </a:lnTo>
                  <a:lnTo>
                    <a:pt x="32127" y="3702"/>
                  </a:lnTo>
                  <a:lnTo>
                    <a:pt x="34689" y="4604"/>
                  </a:lnTo>
                  <a:lnTo>
                    <a:pt x="37584" y="4604"/>
                  </a:lnTo>
                  <a:lnTo>
                    <a:pt x="39672" y="4604"/>
                  </a:lnTo>
                  <a:lnTo>
                    <a:pt x="41475" y="5173"/>
                  </a:lnTo>
                  <a:lnTo>
                    <a:pt x="44370" y="5648"/>
                  </a:lnTo>
                  <a:lnTo>
                    <a:pt x="45177" y="6265"/>
                  </a:lnTo>
                  <a:lnTo>
                    <a:pt x="45556" y="6835"/>
                  </a:lnTo>
                  <a:lnTo>
                    <a:pt x="45129" y="7404"/>
                  </a:lnTo>
                  <a:lnTo>
                    <a:pt x="43753" y="7689"/>
                  </a:lnTo>
                  <a:lnTo>
                    <a:pt x="42994" y="8353"/>
                  </a:lnTo>
                  <a:lnTo>
                    <a:pt x="41855" y="7879"/>
                  </a:lnTo>
                  <a:lnTo>
                    <a:pt x="40858" y="7547"/>
                  </a:lnTo>
                  <a:lnTo>
                    <a:pt x="38960" y="7547"/>
                  </a:lnTo>
                  <a:lnTo>
                    <a:pt x="37394" y="7547"/>
                  </a:lnTo>
                  <a:lnTo>
                    <a:pt x="35733" y="7547"/>
                  </a:lnTo>
                  <a:lnTo>
                    <a:pt x="34404" y="7547"/>
                  </a:lnTo>
                  <a:lnTo>
                    <a:pt x="32601" y="7879"/>
                  </a:lnTo>
                  <a:lnTo>
                    <a:pt x="30940" y="7879"/>
                  </a:lnTo>
                  <a:lnTo>
                    <a:pt x="29042" y="8306"/>
                  </a:lnTo>
                  <a:lnTo>
                    <a:pt x="28235" y="9208"/>
                  </a:lnTo>
                  <a:lnTo>
                    <a:pt x="28235" y="10110"/>
                  </a:lnTo>
                  <a:lnTo>
                    <a:pt x="25673" y="10774"/>
                  </a:lnTo>
                  <a:lnTo>
                    <a:pt x="24819" y="11581"/>
                  </a:lnTo>
                  <a:lnTo>
                    <a:pt x="22209" y="12483"/>
                  </a:lnTo>
                  <a:lnTo>
                    <a:pt x="19836" y="12815"/>
                  </a:lnTo>
                  <a:lnTo>
                    <a:pt x="18412" y="13100"/>
                  </a:lnTo>
                  <a:lnTo>
                    <a:pt x="20500" y="14476"/>
                  </a:lnTo>
                  <a:lnTo>
                    <a:pt x="21023" y="15235"/>
                  </a:lnTo>
                  <a:lnTo>
                    <a:pt x="22588" y="16375"/>
                  </a:lnTo>
                  <a:lnTo>
                    <a:pt x="23775" y="16707"/>
                  </a:lnTo>
                  <a:lnTo>
                    <a:pt x="24819" y="17988"/>
                  </a:lnTo>
                  <a:lnTo>
                    <a:pt x="25816" y="18605"/>
                  </a:lnTo>
                  <a:lnTo>
                    <a:pt x="24866" y="18985"/>
                  </a:lnTo>
                  <a:lnTo>
                    <a:pt x="23537" y="18985"/>
                  </a:lnTo>
                  <a:lnTo>
                    <a:pt x="21212" y="18700"/>
                  </a:lnTo>
                  <a:lnTo>
                    <a:pt x="19504" y="18700"/>
                  </a:lnTo>
                  <a:lnTo>
                    <a:pt x="17890" y="18700"/>
                  </a:lnTo>
                  <a:lnTo>
                    <a:pt x="16988" y="17276"/>
                  </a:lnTo>
                  <a:lnTo>
                    <a:pt x="14948" y="16897"/>
                  </a:lnTo>
                  <a:lnTo>
                    <a:pt x="13619" y="16897"/>
                  </a:lnTo>
                  <a:lnTo>
                    <a:pt x="12623" y="15900"/>
                  </a:lnTo>
                  <a:lnTo>
                    <a:pt x="10203" y="15568"/>
                  </a:lnTo>
                  <a:lnTo>
                    <a:pt x="9253" y="15568"/>
                  </a:lnTo>
                  <a:lnTo>
                    <a:pt x="9253" y="14903"/>
                  </a:lnTo>
                  <a:lnTo>
                    <a:pt x="9253" y="14001"/>
                  </a:lnTo>
                  <a:lnTo>
                    <a:pt x="11009" y="14001"/>
                  </a:lnTo>
                  <a:lnTo>
                    <a:pt x="11009" y="13527"/>
                  </a:lnTo>
                  <a:lnTo>
                    <a:pt x="11009" y="12625"/>
                  </a:lnTo>
                  <a:lnTo>
                    <a:pt x="8921" y="12055"/>
                  </a:lnTo>
                  <a:lnTo>
                    <a:pt x="8921" y="11486"/>
                  </a:lnTo>
                  <a:lnTo>
                    <a:pt x="9348" y="11249"/>
                  </a:lnTo>
                  <a:lnTo>
                    <a:pt x="8636" y="10157"/>
                  </a:lnTo>
                  <a:lnTo>
                    <a:pt x="9111" y="9350"/>
                  </a:lnTo>
                  <a:lnTo>
                    <a:pt x="8542" y="8164"/>
                  </a:lnTo>
                  <a:lnTo>
                    <a:pt x="7878" y="7167"/>
                  </a:lnTo>
                  <a:lnTo>
                    <a:pt x="6596" y="6645"/>
                  </a:lnTo>
                  <a:lnTo>
                    <a:pt x="5172" y="6028"/>
                  </a:lnTo>
                  <a:lnTo>
                    <a:pt x="4603" y="5743"/>
                  </a:lnTo>
                  <a:lnTo>
                    <a:pt x="4176" y="5078"/>
                  </a:lnTo>
                  <a:lnTo>
                    <a:pt x="4176" y="4699"/>
                  </a:lnTo>
                  <a:lnTo>
                    <a:pt x="3464" y="4177"/>
                  </a:lnTo>
                  <a:lnTo>
                    <a:pt x="1329" y="3370"/>
                  </a:lnTo>
                  <a:lnTo>
                    <a:pt x="285" y="2610"/>
                  </a:lnTo>
                  <a:lnTo>
                    <a:pt x="0" y="2183"/>
                  </a:lnTo>
                  <a:lnTo>
                    <a:pt x="0" y="1519"/>
                  </a:lnTo>
                  <a:lnTo>
                    <a:pt x="1186" y="1234"/>
                  </a:lnTo>
                  <a:lnTo>
                    <a:pt x="2325" y="1234"/>
                  </a:lnTo>
                  <a:lnTo>
                    <a:pt x="3607" y="1234"/>
                  </a:lnTo>
                  <a:lnTo>
                    <a:pt x="5030" y="1234"/>
                  </a:lnTo>
                  <a:lnTo>
                    <a:pt x="5505" y="1993"/>
                  </a:lnTo>
                  <a:lnTo>
                    <a:pt x="6122" y="2326"/>
                  </a:lnTo>
                  <a:lnTo>
                    <a:pt x="7593" y="2326"/>
                  </a:lnTo>
                  <a:lnTo>
                    <a:pt x="9823" y="2326"/>
                  </a:lnTo>
                  <a:lnTo>
                    <a:pt x="14236" y="2326"/>
                  </a:lnTo>
                  <a:lnTo>
                    <a:pt x="14948" y="1946"/>
                  </a:lnTo>
                  <a:lnTo>
                    <a:pt x="15470" y="902"/>
                  </a:lnTo>
                  <a:lnTo>
                    <a:pt x="16799" y="902"/>
                  </a:lnTo>
                  <a:lnTo>
                    <a:pt x="17890" y="1424"/>
                  </a:lnTo>
                  <a:lnTo>
                    <a:pt x="19124" y="1139"/>
                  </a:lnTo>
                  <a:lnTo>
                    <a:pt x="1955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"/>
            <p:cNvSpPr/>
            <p:nvPr/>
          </p:nvSpPr>
          <p:spPr>
            <a:xfrm>
              <a:off x="5766016" y="-670379"/>
              <a:ext cx="22635" cy="8211"/>
            </a:xfrm>
            <a:custGeom>
              <a:avLst/>
              <a:gdLst/>
              <a:ahLst/>
              <a:cxnLst/>
              <a:rect l="l" t="t" r="r" b="b"/>
              <a:pathLst>
                <a:path w="22635" h="8211" extrusionOk="0">
                  <a:moveTo>
                    <a:pt x="9016" y="807"/>
                  </a:moveTo>
                  <a:lnTo>
                    <a:pt x="10867" y="807"/>
                  </a:lnTo>
                  <a:lnTo>
                    <a:pt x="13287" y="807"/>
                  </a:lnTo>
                  <a:lnTo>
                    <a:pt x="14711" y="807"/>
                  </a:lnTo>
                  <a:lnTo>
                    <a:pt x="15280" y="0"/>
                  </a:lnTo>
                  <a:lnTo>
                    <a:pt x="17605" y="0"/>
                  </a:lnTo>
                  <a:lnTo>
                    <a:pt x="20263" y="1329"/>
                  </a:lnTo>
                  <a:lnTo>
                    <a:pt x="21591" y="2183"/>
                  </a:lnTo>
                  <a:lnTo>
                    <a:pt x="21591" y="2848"/>
                  </a:lnTo>
                  <a:lnTo>
                    <a:pt x="22161" y="3750"/>
                  </a:lnTo>
                  <a:lnTo>
                    <a:pt x="22636" y="4367"/>
                  </a:lnTo>
                  <a:lnTo>
                    <a:pt x="21734" y="5316"/>
                  </a:lnTo>
                  <a:lnTo>
                    <a:pt x="21164" y="6455"/>
                  </a:lnTo>
                  <a:lnTo>
                    <a:pt x="19788" y="6692"/>
                  </a:lnTo>
                  <a:lnTo>
                    <a:pt x="17938" y="6692"/>
                  </a:lnTo>
                  <a:lnTo>
                    <a:pt x="17463" y="7357"/>
                  </a:lnTo>
                  <a:lnTo>
                    <a:pt x="15707" y="7357"/>
                  </a:lnTo>
                  <a:lnTo>
                    <a:pt x="14331" y="7072"/>
                  </a:lnTo>
                  <a:lnTo>
                    <a:pt x="12576" y="7072"/>
                  </a:lnTo>
                  <a:lnTo>
                    <a:pt x="10725" y="7689"/>
                  </a:lnTo>
                  <a:lnTo>
                    <a:pt x="8589" y="8211"/>
                  </a:lnTo>
                  <a:lnTo>
                    <a:pt x="5694" y="7641"/>
                  </a:lnTo>
                  <a:lnTo>
                    <a:pt x="3939" y="6502"/>
                  </a:lnTo>
                  <a:lnTo>
                    <a:pt x="1613" y="6123"/>
                  </a:lnTo>
                  <a:lnTo>
                    <a:pt x="1613" y="5221"/>
                  </a:lnTo>
                  <a:lnTo>
                    <a:pt x="1946" y="4556"/>
                  </a:lnTo>
                  <a:lnTo>
                    <a:pt x="712" y="4177"/>
                  </a:lnTo>
                  <a:lnTo>
                    <a:pt x="1139" y="3370"/>
                  </a:lnTo>
                  <a:lnTo>
                    <a:pt x="664" y="2705"/>
                  </a:lnTo>
                  <a:lnTo>
                    <a:pt x="0" y="1946"/>
                  </a:lnTo>
                  <a:lnTo>
                    <a:pt x="1139" y="1139"/>
                  </a:lnTo>
                  <a:lnTo>
                    <a:pt x="3037" y="854"/>
                  </a:lnTo>
                  <a:lnTo>
                    <a:pt x="3796" y="237"/>
                  </a:lnTo>
                  <a:lnTo>
                    <a:pt x="5647" y="237"/>
                  </a:lnTo>
                  <a:lnTo>
                    <a:pt x="7261" y="949"/>
                  </a:lnTo>
                  <a:lnTo>
                    <a:pt x="8400" y="949"/>
                  </a:lnTo>
                  <a:lnTo>
                    <a:pt x="8826" y="522"/>
                  </a:lnTo>
                  <a:lnTo>
                    <a:pt x="9206" y="52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"/>
            <p:cNvSpPr/>
            <p:nvPr/>
          </p:nvSpPr>
          <p:spPr>
            <a:xfrm>
              <a:off x="5751447" y="-657470"/>
              <a:ext cx="34310" cy="8922"/>
            </a:xfrm>
            <a:custGeom>
              <a:avLst/>
              <a:gdLst/>
              <a:ahLst/>
              <a:cxnLst/>
              <a:rect l="l" t="t" r="r" b="b"/>
              <a:pathLst>
                <a:path w="34310" h="8922" extrusionOk="0">
                  <a:moveTo>
                    <a:pt x="16609" y="285"/>
                  </a:moveTo>
                  <a:lnTo>
                    <a:pt x="18934" y="0"/>
                  </a:lnTo>
                  <a:lnTo>
                    <a:pt x="19646" y="522"/>
                  </a:lnTo>
                  <a:lnTo>
                    <a:pt x="21260" y="902"/>
                  </a:lnTo>
                  <a:lnTo>
                    <a:pt x="22921" y="1614"/>
                  </a:lnTo>
                  <a:lnTo>
                    <a:pt x="25531" y="2088"/>
                  </a:lnTo>
                  <a:lnTo>
                    <a:pt x="27571" y="3133"/>
                  </a:lnTo>
                  <a:lnTo>
                    <a:pt x="29327" y="3750"/>
                  </a:lnTo>
                  <a:lnTo>
                    <a:pt x="30418" y="4461"/>
                  </a:lnTo>
                  <a:lnTo>
                    <a:pt x="32886" y="4177"/>
                  </a:lnTo>
                  <a:lnTo>
                    <a:pt x="34310" y="4794"/>
                  </a:lnTo>
                  <a:lnTo>
                    <a:pt x="34310" y="5363"/>
                  </a:lnTo>
                  <a:lnTo>
                    <a:pt x="33835" y="6028"/>
                  </a:lnTo>
                  <a:lnTo>
                    <a:pt x="32981" y="6028"/>
                  </a:lnTo>
                  <a:lnTo>
                    <a:pt x="32412" y="6407"/>
                  </a:lnTo>
                  <a:lnTo>
                    <a:pt x="31557" y="6407"/>
                  </a:lnTo>
                  <a:lnTo>
                    <a:pt x="31130" y="7167"/>
                  </a:lnTo>
                  <a:lnTo>
                    <a:pt x="29707" y="7689"/>
                  </a:lnTo>
                  <a:lnTo>
                    <a:pt x="28188" y="7689"/>
                  </a:lnTo>
                  <a:lnTo>
                    <a:pt x="26432" y="8211"/>
                  </a:lnTo>
                  <a:lnTo>
                    <a:pt x="24582" y="8923"/>
                  </a:lnTo>
                  <a:lnTo>
                    <a:pt x="24060" y="8401"/>
                  </a:lnTo>
                  <a:lnTo>
                    <a:pt x="22636" y="8021"/>
                  </a:lnTo>
                  <a:lnTo>
                    <a:pt x="20596" y="8021"/>
                  </a:lnTo>
                  <a:lnTo>
                    <a:pt x="19362" y="8021"/>
                  </a:lnTo>
                  <a:lnTo>
                    <a:pt x="18982" y="7452"/>
                  </a:lnTo>
                  <a:lnTo>
                    <a:pt x="18982" y="7119"/>
                  </a:lnTo>
                  <a:lnTo>
                    <a:pt x="17748" y="7119"/>
                  </a:lnTo>
                  <a:lnTo>
                    <a:pt x="15613" y="7119"/>
                  </a:lnTo>
                  <a:lnTo>
                    <a:pt x="13952" y="7119"/>
                  </a:lnTo>
                  <a:lnTo>
                    <a:pt x="12671" y="6645"/>
                  </a:lnTo>
                  <a:lnTo>
                    <a:pt x="11389" y="6645"/>
                  </a:lnTo>
                  <a:lnTo>
                    <a:pt x="10725" y="7119"/>
                  </a:lnTo>
                  <a:lnTo>
                    <a:pt x="10298" y="7119"/>
                  </a:lnTo>
                  <a:lnTo>
                    <a:pt x="8780" y="6835"/>
                  </a:lnTo>
                  <a:lnTo>
                    <a:pt x="6881" y="5980"/>
                  </a:lnTo>
                  <a:lnTo>
                    <a:pt x="5220" y="5980"/>
                  </a:lnTo>
                  <a:lnTo>
                    <a:pt x="2705" y="6265"/>
                  </a:lnTo>
                  <a:lnTo>
                    <a:pt x="949" y="6265"/>
                  </a:lnTo>
                  <a:lnTo>
                    <a:pt x="949" y="5743"/>
                  </a:lnTo>
                  <a:lnTo>
                    <a:pt x="949" y="5078"/>
                  </a:lnTo>
                  <a:lnTo>
                    <a:pt x="0" y="4177"/>
                  </a:lnTo>
                  <a:lnTo>
                    <a:pt x="1756" y="3892"/>
                  </a:lnTo>
                  <a:lnTo>
                    <a:pt x="2610" y="3417"/>
                  </a:lnTo>
                  <a:lnTo>
                    <a:pt x="2610" y="2753"/>
                  </a:lnTo>
                  <a:lnTo>
                    <a:pt x="4509" y="2136"/>
                  </a:lnTo>
                  <a:lnTo>
                    <a:pt x="6691" y="2136"/>
                  </a:lnTo>
                  <a:lnTo>
                    <a:pt x="6691" y="1471"/>
                  </a:lnTo>
                  <a:lnTo>
                    <a:pt x="8685" y="949"/>
                  </a:lnTo>
                  <a:lnTo>
                    <a:pt x="11579" y="949"/>
                  </a:lnTo>
                  <a:lnTo>
                    <a:pt x="12054" y="949"/>
                  </a:lnTo>
                  <a:lnTo>
                    <a:pt x="12623" y="380"/>
                  </a:lnTo>
                  <a:lnTo>
                    <a:pt x="14901" y="617"/>
                  </a:lnTo>
                  <a:lnTo>
                    <a:pt x="15423" y="6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"/>
            <p:cNvSpPr/>
            <p:nvPr/>
          </p:nvSpPr>
          <p:spPr>
            <a:xfrm>
              <a:off x="5731231" y="-649164"/>
              <a:ext cx="47501" cy="10441"/>
            </a:xfrm>
            <a:custGeom>
              <a:avLst/>
              <a:gdLst/>
              <a:ahLst/>
              <a:cxnLst/>
              <a:rect l="l" t="t" r="r" b="b"/>
              <a:pathLst>
                <a:path w="47501" h="10441" extrusionOk="0">
                  <a:moveTo>
                    <a:pt x="19029" y="285"/>
                  </a:moveTo>
                  <a:lnTo>
                    <a:pt x="21925" y="0"/>
                  </a:lnTo>
                  <a:lnTo>
                    <a:pt x="24107" y="0"/>
                  </a:lnTo>
                  <a:lnTo>
                    <a:pt x="26053" y="570"/>
                  </a:lnTo>
                  <a:lnTo>
                    <a:pt x="28331" y="1709"/>
                  </a:lnTo>
                  <a:lnTo>
                    <a:pt x="31557" y="1946"/>
                  </a:lnTo>
                  <a:lnTo>
                    <a:pt x="34358" y="1946"/>
                  </a:lnTo>
                  <a:lnTo>
                    <a:pt x="34784" y="2610"/>
                  </a:lnTo>
                  <a:lnTo>
                    <a:pt x="36588" y="2990"/>
                  </a:lnTo>
                  <a:lnTo>
                    <a:pt x="39008" y="2990"/>
                  </a:lnTo>
                  <a:lnTo>
                    <a:pt x="40764" y="3370"/>
                  </a:lnTo>
                  <a:lnTo>
                    <a:pt x="40764" y="2895"/>
                  </a:lnTo>
                  <a:lnTo>
                    <a:pt x="41096" y="2231"/>
                  </a:lnTo>
                  <a:lnTo>
                    <a:pt x="42662" y="2516"/>
                  </a:lnTo>
                  <a:lnTo>
                    <a:pt x="44845" y="2516"/>
                  </a:lnTo>
                  <a:lnTo>
                    <a:pt x="46174" y="2990"/>
                  </a:lnTo>
                  <a:lnTo>
                    <a:pt x="47123" y="3892"/>
                  </a:lnTo>
                  <a:lnTo>
                    <a:pt x="47502" y="4414"/>
                  </a:lnTo>
                  <a:lnTo>
                    <a:pt x="46221" y="4414"/>
                  </a:lnTo>
                  <a:lnTo>
                    <a:pt x="45367" y="4414"/>
                  </a:lnTo>
                  <a:lnTo>
                    <a:pt x="44940" y="4129"/>
                  </a:lnTo>
                  <a:lnTo>
                    <a:pt x="44038" y="4129"/>
                  </a:lnTo>
                  <a:lnTo>
                    <a:pt x="43089" y="4699"/>
                  </a:lnTo>
                  <a:lnTo>
                    <a:pt x="41855" y="4699"/>
                  </a:lnTo>
                  <a:lnTo>
                    <a:pt x="41476" y="5601"/>
                  </a:lnTo>
                  <a:lnTo>
                    <a:pt x="40099" y="5885"/>
                  </a:lnTo>
                  <a:lnTo>
                    <a:pt x="38818" y="6597"/>
                  </a:lnTo>
                  <a:lnTo>
                    <a:pt x="36920" y="6882"/>
                  </a:lnTo>
                  <a:lnTo>
                    <a:pt x="34404" y="7214"/>
                  </a:lnTo>
                  <a:lnTo>
                    <a:pt x="32174" y="7214"/>
                  </a:lnTo>
                  <a:lnTo>
                    <a:pt x="31842" y="6645"/>
                  </a:lnTo>
                  <a:lnTo>
                    <a:pt x="30608" y="7167"/>
                  </a:lnTo>
                  <a:lnTo>
                    <a:pt x="28046" y="7689"/>
                  </a:lnTo>
                  <a:lnTo>
                    <a:pt x="26290" y="7974"/>
                  </a:lnTo>
                  <a:lnTo>
                    <a:pt x="24155" y="8258"/>
                  </a:lnTo>
                  <a:lnTo>
                    <a:pt x="23822" y="8970"/>
                  </a:lnTo>
                  <a:lnTo>
                    <a:pt x="25294" y="9445"/>
                  </a:lnTo>
                  <a:lnTo>
                    <a:pt x="25294" y="9682"/>
                  </a:lnTo>
                  <a:lnTo>
                    <a:pt x="24344" y="9682"/>
                  </a:lnTo>
                  <a:lnTo>
                    <a:pt x="22209" y="9967"/>
                  </a:lnTo>
                  <a:lnTo>
                    <a:pt x="19599" y="10394"/>
                  </a:lnTo>
                  <a:lnTo>
                    <a:pt x="18840" y="10394"/>
                  </a:lnTo>
                  <a:lnTo>
                    <a:pt x="18080" y="9160"/>
                  </a:lnTo>
                  <a:lnTo>
                    <a:pt x="17416" y="9160"/>
                  </a:lnTo>
                  <a:lnTo>
                    <a:pt x="15518" y="9540"/>
                  </a:lnTo>
                  <a:lnTo>
                    <a:pt x="14664" y="10015"/>
                  </a:lnTo>
                  <a:lnTo>
                    <a:pt x="12956" y="10015"/>
                  </a:lnTo>
                  <a:lnTo>
                    <a:pt x="10725" y="10442"/>
                  </a:lnTo>
                  <a:lnTo>
                    <a:pt x="9064" y="10442"/>
                  </a:lnTo>
                  <a:lnTo>
                    <a:pt x="7498" y="9445"/>
                  </a:lnTo>
                  <a:lnTo>
                    <a:pt x="5837" y="9445"/>
                  </a:lnTo>
                  <a:lnTo>
                    <a:pt x="3844" y="9065"/>
                  </a:lnTo>
                  <a:lnTo>
                    <a:pt x="1709" y="8448"/>
                  </a:lnTo>
                  <a:lnTo>
                    <a:pt x="759" y="7594"/>
                  </a:lnTo>
                  <a:lnTo>
                    <a:pt x="0" y="6740"/>
                  </a:lnTo>
                  <a:lnTo>
                    <a:pt x="0" y="6075"/>
                  </a:lnTo>
                  <a:lnTo>
                    <a:pt x="2420" y="6075"/>
                  </a:lnTo>
                  <a:lnTo>
                    <a:pt x="3512" y="5601"/>
                  </a:lnTo>
                  <a:lnTo>
                    <a:pt x="4556" y="5601"/>
                  </a:lnTo>
                  <a:lnTo>
                    <a:pt x="6122" y="5601"/>
                  </a:lnTo>
                  <a:lnTo>
                    <a:pt x="7878" y="6218"/>
                  </a:lnTo>
                  <a:lnTo>
                    <a:pt x="8780" y="6218"/>
                  </a:lnTo>
                  <a:lnTo>
                    <a:pt x="9159" y="6740"/>
                  </a:lnTo>
                  <a:lnTo>
                    <a:pt x="9491" y="6977"/>
                  </a:lnTo>
                  <a:lnTo>
                    <a:pt x="10298" y="6977"/>
                  </a:lnTo>
                  <a:lnTo>
                    <a:pt x="11864" y="6692"/>
                  </a:lnTo>
                  <a:lnTo>
                    <a:pt x="12196" y="6313"/>
                  </a:lnTo>
                  <a:lnTo>
                    <a:pt x="13572" y="6645"/>
                  </a:lnTo>
                  <a:lnTo>
                    <a:pt x="15186" y="7024"/>
                  </a:lnTo>
                  <a:lnTo>
                    <a:pt x="15898" y="6645"/>
                  </a:lnTo>
                  <a:lnTo>
                    <a:pt x="16562" y="6170"/>
                  </a:lnTo>
                  <a:lnTo>
                    <a:pt x="17938" y="6455"/>
                  </a:lnTo>
                  <a:lnTo>
                    <a:pt x="18935" y="7452"/>
                  </a:lnTo>
                  <a:lnTo>
                    <a:pt x="20026" y="7452"/>
                  </a:lnTo>
                  <a:lnTo>
                    <a:pt x="21165" y="7452"/>
                  </a:lnTo>
                  <a:lnTo>
                    <a:pt x="20738" y="6787"/>
                  </a:lnTo>
                  <a:lnTo>
                    <a:pt x="20026" y="6028"/>
                  </a:lnTo>
                  <a:lnTo>
                    <a:pt x="19457" y="5173"/>
                  </a:lnTo>
                  <a:lnTo>
                    <a:pt x="20785" y="5173"/>
                  </a:lnTo>
                  <a:lnTo>
                    <a:pt x="21354" y="4794"/>
                  </a:lnTo>
                  <a:lnTo>
                    <a:pt x="19552" y="4414"/>
                  </a:lnTo>
                  <a:lnTo>
                    <a:pt x="18982" y="4414"/>
                  </a:lnTo>
                  <a:lnTo>
                    <a:pt x="18507" y="3465"/>
                  </a:lnTo>
                  <a:lnTo>
                    <a:pt x="18982" y="2990"/>
                  </a:lnTo>
                  <a:lnTo>
                    <a:pt x="18080" y="2468"/>
                  </a:lnTo>
                  <a:lnTo>
                    <a:pt x="16515" y="2183"/>
                  </a:lnTo>
                  <a:lnTo>
                    <a:pt x="16230" y="1756"/>
                  </a:lnTo>
                  <a:lnTo>
                    <a:pt x="16230" y="1424"/>
                  </a:lnTo>
                  <a:lnTo>
                    <a:pt x="15660" y="522"/>
                  </a:lnTo>
                  <a:lnTo>
                    <a:pt x="16515" y="47"/>
                  </a:lnTo>
                  <a:lnTo>
                    <a:pt x="18840" y="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"/>
            <p:cNvSpPr/>
            <p:nvPr/>
          </p:nvSpPr>
          <p:spPr>
            <a:xfrm>
              <a:off x="5793397" y="-626761"/>
              <a:ext cx="19930" cy="6882"/>
            </a:xfrm>
            <a:custGeom>
              <a:avLst/>
              <a:gdLst/>
              <a:ahLst/>
              <a:cxnLst/>
              <a:rect l="l" t="t" r="r" b="b"/>
              <a:pathLst>
                <a:path w="19930" h="6882" extrusionOk="0">
                  <a:moveTo>
                    <a:pt x="16704" y="332"/>
                  </a:moveTo>
                  <a:lnTo>
                    <a:pt x="16704" y="0"/>
                  </a:lnTo>
                  <a:lnTo>
                    <a:pt x="16704" y="0"/>
                  </a:lnTo>
                  <a:lnTo>
                    <a:pt x="17558" y="664"/>
                  </a:lnTo>
                  <a:lnTo>
                    <a:pt x="17273" y="1424"/>
                  </a:lnTo>
                  <a:lnTo>
                    <a:pt x="19124" y="2136"/>
                  </a:lnTo>
                  <a:lnTo>
                    <a:pt x="19931" y="3370"/>
                  </a:lnTo>
                  <a:lnTo>
                    <a:pt x="19931" y="3939"/>
                  </a:lnTo>
                  <a:lnTo>
                    <a:pt x="18744" y="4746"/>
                  </a:lnTo>
                  <a:lnTo>
                    <a:pt x="17415" y="6028"/>
                  </a:lnTo>
                  <a:lnTo>
                    <a:pt x="15612" y="6882"/>
                  </a:lnTo>
                  <a:lnTo>
                    <a:pt x="13951" y="6882"/>
                  </a:lnTo>
                  <a:lnTo>
                    <a:pt x="13097" y="6123"/>
                  </a:lnTo>
                  <a:lnTo>
                    <a:pt x="11579" y="6123"/>
                  </a:lnTo>
                  <a:lnTo>
                    <a:pt x="10487" y="6123"/>
                  </a:lnTo>
                  <a:lnTo>
                    <a:pt x="8779" y="6502"/>
                  </a:lnTo>
                  <a:lnTo>
                    <a:pt x="7166" y="5885"/>
                  </a:lnTo>
                  <a:lnTo>
                    <a:pt x="5315" y="5411"/>
                  </a:lnTo>
                  <a:lnTo>
                    <a:pt x="569" y="5411"/>
                  </a:lnTo>
                  <a:lnTo>
                    <a:pt x="0" y="4889"/>
                  </a:lnTo>
                  <a:lnTo>
                    <a:pt x="1471" y="4129"/>
                  </a:lnTo>
                  <a:lnTo>
                    <a:pt x="3037" y="3512"/>
                  </a:lnTo>
                  <a:lnTo>
                    <a:pt x="4887" y="2800"/>
                  </a:lnTo>
                  <a:lnTo>
                    <a:pt x="4887" y="2136"/>
                  </a:lnTo>
                  <a:lnTo>
                    <a:pt x="6738" y="2136"/>
                  </a:lnTo>
                  <a:lnTo>
                    <a:pt x="8257" y="2136"/>
                  </a:lnTo>
                  <a:lnTo>
                    <a:pt x="8257" y="1329"/>
                  </a:lnTo>
                  <a:lnTo>
                    <a:pt x="8874" y="1092"/>
                  </a:lnTo>
                  <a:lnTo>
                    <a:pt x="10582" y="1092"/>
                  </a:lnTo>
                  <a:lnTo>
                    <a:pt x="12053" y="712"/>
                  </a:lnTo>
                  <a:lnTo>
                    <a:pt x="13145" y="712"/>
                  </a:lnTo>
                  <a:lnTo>
                    <a:pt x="15802" y="7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"/>
            <p:cNvSpPr/>
            <p:nvPr/>
          </p:nvSpPr>
          <p:spPr>
            <a:xfrm>
              <a:off x="5748315" y="-619073"/>
              <a:ext cx="32126" cy="6454"/>
            </a:xfrm>
            <a:custGeom>
              <a:avLst/>
              <a:gdLst/>
              <a:ahLst/>
              <a:cxnLst/>
              <a:rect l="l" t="t" r="r" b="b"/>
              <a:pathLst>
                <a:path w="32126" h="6454" extrusionOk="0">
                  <a:moveTo>
                    <a:pt x="12860" y="807"/>
                  </a:moveTo>
                  <a:lnTo>
                    <a:pt x="14426" y="807"/>
                  </a:lnTo>
                  <a:lnTo>
                    <a:pt x="16893" y="807"/>
                  </a:lnTo>
                  <a:lnTo>
                    <a:pt x="18554" y="807"/>
                  </a:lnTo>
                  <a:lnTo>
                    <a:pt x="21686" y="807"/>
                  </a:lnTo>
                  <a:lnTo>
                    <a:pt x="22541" y="1234"/>
                  </a:lnTo>
                  <a:lnTo>
                    <a:pt x="24819" y="1234"/>
                  </a:lnTo>
                  <a:lnTo>
                    <a:pt x="26954" y="1471"/>
                  </a:lnTo>
                  <a:lnTo>
                    <a:pt x="27808" y="1898"/>
                  </a:lnTo>
                  <a:lnTo>
                    <a:pt x="27428" y="2278"/>
                  </a:lnTo>
                  <a:lnTo>
                    <a:pt x="29232" y="2278"/>
                  </a:lnTo>
                  <a:lnTo>
                    <a:pt x="30845" y="2658"/>
                  </a:lnTo>
                  <a:lnTo>
                    <a:pt x="31557" y="3417"/>
                  </a:lnTo>
                  <a:lnTo>
                    <a:pt x="32127" y="4272"/>
                  </a:lnTo>
                  <a:lnTo>
                    <a:pt x="31699" y="4841"/>
                  </a:lnTo>
                  <a:lnTo>
                    <a:pt x="30750" y="5221"/>
                  </a:lnTo>
                  <a:lnTo>
                    <a:pt x="28662" y="5980"/>
                  </a:lnTo>
                  <a:lnTo>
                    <a:pt x="26764" y="5695"/>
                  </a:lnTo>
                  <a:lnTo>
                    <a:pt x="26764" y="6170"/>
                  </a:lnTo>
                  <a:lnTo>
                    <a:pt x="26764" y="6170"/>
                  </a:lnTo>
                  <a:lnTo>
                    <a:pt x="25672" y="6170"/>
                  </a:lnTo>
                  <a:lnTo>
                    <a:pt x="23205" y="6170"/>
                  </a:lnTo>
                  <a:lnTo>
                    <a:pt x="20879" y="6170"/>
                  </a:lnTo>
                  <a:lnTo>
                    <a:pt x="19314" y="5885"/>
                  </a:lnTo>
                  <a:lnTo>
                    <a:pt x="18602" y="5363"/>
                  </a:lnTo>
                  <a:lnTo>
                    <a:pt x="17320" y="5363"/>
                  </a:lnTo>
                  <a:lnTo>
                    <a:pt x="15328" y="6028"/>
                  </a:lnTo>
                  <a:lnTo>
                    <a:pt x="12575" y="6028"/>
                  </a:lnTo>
                  <a:lnTo>
                    <a:pt x="10297" y="6455"/>
                  </a:lnTo>
                  <a:lnTo>
                    <a:pt x="8826" y="6455"/>
                  </a:lnTo>
                  <a:lnTo>
                    <a:pt x="6976" y="6075"/>
                  </a:lnTo>
                  <a:lnTo>
                    <a:pt x="5077" y="6075"/>
                  </a:lnTo>
                  <a:lnTo>
                    <a:pt x="3701" y="5458"/>
                  </a:lnTo>
                  <a:lnTo>
                    <a:pt x="3701" y="4984"/>
                  </a:lnTo>
                  <a:lnTo>
                    <a:pt x="2705" y="4367"/>
                  </a:lnTo>
                  <a:lnTo>
                    <a:pt x="2705" y="3702"/>
                  </a:lnTo>
                  <a:lnTo>
                    <a:pt x="4270" y="3417"/>
                  </a:lnTo>
                  <a:lnTo>
                    <a:pt x="2895" y="3133"/>
                  </a:lnTo>
                  <a:lnTo>
                    <a:pt x="806" y="3133"/>
                  </a:lnTo>
                  <a:lnTo>
                    <a:pt x="0" y="2800"/>
                  </a:lnTo>
                  <a:lnTo>
                    <a:pt x="1328" y="2421"/>
                  </a:lnTo>
                  <a:lnTo>
                    <a:pt x="3891" y="2088"/>
                  </a:lnTo>
                  <a:lnTo>
                    <a:pt x="5789" y="1709"/>
                  </a:lnTo>
                  <a:lnTo>
                    <a:pt x="5789" y="949"/>
                  </a:lnTo>
                  <a:lnTo>
                    <a:pt x="6786" y="332"/>
                  </a:lnTo>
                  <a:lnTo>
                    <a:pt x="9253" y="332"/>
                  </a:lnTo>
                  <a:lnTo>
                    <a:pt x="11057" y="712"/>
                  </a:lnTo>
                  <a:lnTo>
                    <a:pt x="11579" y="0"/>
                  </a:lnTo>
                  <a:lnTo>
                    <a:pt x="12291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"/>
            <p:cNvSpPr/>
            <p:nvPr/>
          </p:nvSpPr>
          <p:spPr>
            <a:xfrm>
              <a:off x="5714480" y="-624009"/>
              <a:ext cx="39339" cy="7736"/>
            </a:xfrm>
            <a:custGeom>
              <a:avLst/>
              <a:gdLst/>
              <a:ahLst/>
              <a:cxnLst/>
              <a:rect l="l" t="t" r="r" b="b"/>
              <a:pathLst>
                <a:path w="39339" h="7736" extrusionOk="0">
                  <a:moveTo>
                    <a:pt x="11816" y="237"/>
                  </a:moveTo>
                  <a:lnTo>
                    <a:pt x="13429" y="237"/>
                  </a:lnTo>
                  <a:lnTo>
                    <a:pt x="15423" y="617"/>
                  </a:lnTo>
                  <a:lnTo>
                    <a:pt x="17368" y="617"/>
                  </a:lnTo>
                  <a:lnTo>
                    <a:pt x="18554" y="0"/>
                  </a:lnTo>
                  <a:lnTo>
                    <a:pt x="19978" y="427"/>
                  </a:lnTo>
                  <a:lnTo>
                    <a:pt x="20500" y="949"/>
                  </a:lnTo>
                  <a:lnTo>
                    <a:pt x="20216" y="1424"/>
                  </a:lnTo>
                  <a:lnTo>
                    <a:pt x="20595" y="2088"/>
                  </a:lnTo>
                  <a:lnTo>
                    <a:pt x="21069" y="2516"/>
                  </a:lnTo>
                  <a:lnTo>
                    <a:pt x="23395" y="2516"/>
                  </a:lnTo>
                  <a:lnTo>
                    <a:pt x="25672" y="2088"/>
                  </a:lnTo>
                  <a:lnTo>
                    <a:pt x="26954" y="1376"/>
                  </a:lnTo>
                  <a:lnTo>
                    <a:pt x="28425" y="1756"/>
                  </a:lnTo>
                  <a:lnTo>
                    <a:pt x="28900" y="2563"/>
                  </a:lnTo>
                  <a:lnTo>
                    <a:pt x="27618" y="3038"/>
                  </a:lnTo>
                  <a:lnTo>
                    <a:pt x="27334" y="3512"/>
                  </a:lnTo>
                  <a:lnTo>
                    <a:pt x="28710" y="3797"/>
                  </a:lnTo>
                  <a:lnTo>
                    <a:pt x="31462" y="4129"/>
                  </a:lnTo>
                  <a:lnTo>
                    <a:pt x="33883" y="4129"/>
                  </a:lnTo>
                  <a:lnTo>
                    <a:pt x="34214" y="3133"/>
                  </a:lnTo>
                  <a:lnTo>
                    <a:pt x="35258" y="2848"/>
                  </a:lnTo>
                  <a:lnTo>
                    <a:pt x="36825" y="3797"/>
                  </a:lnTo>
                  <a:lnTo>
                    <a:pt x="39339" y="4034"/>
                  </a:lnTo>
                  <a:lnTo>
                    <a:pt x="39339" y="4604"/>
                  </a:lnTo>
                  <a:lnTo>
                    <a:pt x="38153" y="4889"/>
                  </a:lnTo>
                  <a:lnTo>
                    <a:pt x="37679" y="5316"/>
                  </a:lnTo>
                  <a:lnTo>
                    <a:pt x="34831" y="5316"/>
                  </a:lnTo>
                  <a:lnTo>
                    <a:pt x="32316" y="5601"/>
                  </a:lnTo>
                  <a:lnTo>
                    <a:pt x="30655" y="6455"/>
                  </a:lnTo>
                  <a:lnTo>
                    <a:pt x="30323" y="7167"/>
                  </a:lnTo>
                  <a:lnTo>
                    <a:pt x="29422" y="7167"/>
                  </a:lnTo>
                  <a:lnTo>
                    <a:pt x="27334" y="6645"/>
                  </a:lnTo>
                  <a:lnTo>
                    <a:pt x="24676" y="6645"/>
                  </a:lnTo>
                  <a:lnTo>
                    <a:pt x="23395" y="7357"/>
                  </a:lnTo>
                  <a:lnTo>
                    <a:pt x="21829" y="7736"/>
                  </a:lnTo>
                  <a:lnTo>
                    <a:pt x="19978" y="7736"/>
                  </a:lnTo>
                  <a:lnTo>
                    <a:pt x="18175" y="7309"/>
                  </a:lnTo>
                  <a:lnTo>
                    <a:pt x="17036" y="7689"/>
                  </a:lnTo>
                  <a:lnTo>
                    <a:pt x="15565" y="7689"/>
                  </a:lnTo>
                  <a:lnTo>
                    <a:pt x="15565" y="6787"/>
                  </a:lnTo>
                  <a:lnTo>
                    <a:pt x="15233" y="6218"/>
                  </a:lnTo>
                  <a:lnTo>
                    <a:pt x="13809" y="5506"/>
                  </a:lnTo>
                  <a:lnTo>
                    <a:pt x="11721" y="5031"/>
                  </a:lnTo>
                  <a:lnTo>
                    <a:pt x="10345" y="5268"/>
                  </a:lnTo>
                  <a:lnTo>
                    <a:pt x="8684" y="5268"/>
                  </a:lnTo>
                  <a:lnTo>
                    <a:pt x="5837" y="5268"/>
                  </a:lnTo>
                  <a:lnTo>
                    <a:pt x="3085" y="5268"/>
                  </a:lnTo>
                  <a:lnTo>
                    <a:pt x="3085" y="4461"/>
                  </a:lnTo>
                  <a:lnTo>
                    <a:pt x="2562" y="3560"/>
                  </a:lnTo>
                  <a:lnTo>
                    <a:pt x="1993" y="2705"/>
                  </a:lnTo>
                  <a:lnTo>
                    <a:pt x="332" y="1851"/>
                  </a:lnTo>
                  <a:lnTo>
                    <a:pt x="0" y="1329"/>
                  </a:lnTo>
                  <a:lnTo>
                    <a:pt x="5125" y="1329"/>
                  </a:lnTo>
                  <a:lnTo>
                    <a:pt x="7640" y="664"/>
                  </a:lnTo>
                  <a:lnTo>
                    <a:pt x="9918" y="664"/>
                  </a:lnTo>
                  <a:lnTo>
                    <a:pt x="11389" y="190"/>
                  </a:lnTo>
                  <a:lnTo>
                    <a:pt x="11769" y="1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"/>
            <p:cNvSpPr/>
            <p:nvPr/>
          </p:nvSpPr>
          <p:spPr>
            <a:xfrm>
              <a:off x="5718656" y="-633169"/>
              <a:ext cx="72937" cy="16469"/>
            </a:xfrm>
            <a:custGeom>
              <a:avLst/>
              <a:gdLst/>
              <a:ahLst/>
              <a:cxnLst/>
              <a:rect l="l" t="t" r="r" b="b"/>
              <a:pathLst>
                <a:path w="72937" h="16469" extrusionOk="0">
                  <a:moveTo>
                    <a:pt x="30038" y="3370"/>
                  </a:moveTo>
                  <a:lnTo>
                    <a:pt x="31510" y="3370"/>
                  </a:lnTo>
                  <a:lnTo>
                    <a:pt x="33550" y="2610"/>
                  </a:lnTo>
                  <a:lnTo>
                    <a:pt x="35970" y="2088"/>
                  </a:lnTo>
                  <a:lnTo>
                    <a:pt x="37584" y="2468"/>
                  </a:lnTo>
                  <a:lnTo>
                    <a:pt x="40099" y="3370"/>
                  </a:lnTo>
                  <a:lnTo>
                    <a:pt x="40099" y="4177"/>
                  </a:lnTo>
                  <a:lnTo>
                    <a:pt x="39624" y="4604"/>
                  </a:lnTo>
                  <a:lnTo>
                    <a:pt x="40194" y="4936"/>
                  </a:lnTo>
                  <a:lnTo>
                    <a:pt x="42519" y="5173"/>
                  </a:lnTo>
                  <a:lnTo>
                    <a:pt x="45651" y="5506"/>
                  </a:lnTo>
                  <a:lnTo>
                    <a:pt x="46743" y="5506"/>
                  </a:lnTo>
                  <a:lnTo>
                    <a:pt x="47312" y="5506"/>
                  </a:lnTo>
                  <a:lnTo>
                    <a:pt x="48593" y="5506"/>
                  </a:lnTo>
                  <a:lnTo>
                    <a:pt x="50539" y="6075"/>
                  </a:lnTo>
                  <a:lnTo>
                    <a:pt x="52484" y="6360"/>
                  </a:lnTo>
                  <a:lnTo>
                    <a:pt x="54240" y="6977"/>
                  </a:lnTo>
                  <a:lnTo>
                    <a:pt x="56565" y="7214"/>
                  </a:lnTo>
                  <a:lnTo>
                    <a:pt x="58654" y="7689"/>
                  </a:lnTo>
                  <a:lnTo>
                    <a:pt x="60884" y="8733"/>
                  </a:lnTo>
                  <a:lnTo>
                    <a:pt x="63826" y="9635"/>
                  </a:lnTo>
                  <a:lnTo>
                    <a:pt x="66673" y="10110"/>
                  </a:lnTo>
                  <a:lnTo>
                    <a:pt x="68240" y="11011"/>
                  </a:lnTo>
                  <a:lnTo>
                    <a:pt x="71039" y="11723"/>
                  </a:lnTo>
                  <a:lnTo>
                    <a:pt x="72557" y="11723"/>
                  </a:lnTo>
                  <a:lnTo>
                    <a:pt x="72557" y="12625"/>
                  </a:lnTo>
                  <a:lnTo>
                    <a:pt x="72937" y="13527"/>
                  </a:lnTo>
                  <a:lnTo>
                    <a:pt x="72937" y="14049"/>
                  </a:lnTo>
                  <a:lnTo>
                    <a:pt x="72036" y="14761"/>
                  </a:lnTo>
                  <a:lnTo>
                    <a:pt x="71751" y="15568"/>
                  </a:lnTo>
                  <a:lnTo>
                    <a:pt x="67812" y="15805"/>
                  </a:lnTo>
                  <a:lnTo>
                    <a:pt x="64917" y="16469"/>
                  </a:lnTo>
                  <a:lnTo>
                    <a:pt x="63352" y="16469"/>
                  </a:lnTo>
                  <a:lnTo>
                    <a:pt x="62213" y="16469"/>
                  </a:lnTo>
                  <a:lnTo>
                    <a:pt x="61786" y="15805"/>
                  </a:lnTo>
                  <a:lnTo>
                    <a:pt x="60409" y="15188"/>
                  </a:lnTo>
                  <a:lnTo>
                    <a:pt x="59033" y="15188"/>
                  </a:lnTo>
                  <a:lnTo>
                    <a:pt x="58654" y="14856"/>
                  </a:lnTo>
                  <a:lnTo>
                    <a:pt x="58369" y="14429"/>
                  </a:lnTo>
                  <a:lnTo>
                    <a:pt x="57942" y="13764"/>
                  </a:lnTo>
                  <a:lnTo>
                    <a:pt x="56850" y="13764"/>
                  </a:lnTo>
                  <a:lnTo>
                    <a:pt x="55190" y="14286"/>
                  </a:lnTo>
                  <a:lnTo>
                    <a:pt x="54478" y="14286"/>
                  </a:lnTo>
                  <a:lnTo>
                    <a:pt x="54051" y="13622"/>
                  </a:lnTo>
                  <a:lnTo>
                    <a:pt x="53623" y="12957"/>
                  </a:lnTo>
                  <a:lnTo>
                    <a:pt x="52057" y="12008"/>
                  </a:lnTo>
                  <a:lnTo>
                    <a:pt x="50586" y="12483"/>
                  </a:lnTo>
                  <a:lnTo>
                    <a:pt x="49400" y="12767"/>
                  </a:lnTo>
                  <a:lnTo>
                    <a:pt x="46838" y="11866"/>
                  </a:lnTo>
                  <a:lnTo>
                    <a:pt x="44322" y="11628"/>
                  </a:lnTo>
                  <a:lnTo>
                    <a:pt x="41855" y="11344"/>
                  </a:lnTo>
                  <a:lnTo>
                    <a:pt x="39387" y="11581"/>
                  </a:lnTo>
                  <a:lnTo>
                    <a:pt x="36635" y="11201"/>
                  </a:lnTo>
                  <a:lnTo>
                    <a:pt x="32981" y="10679"/>
                  </a:lnTo>
                  <a:lnTo>
                    <a:pt x="32601" y="10110"/>
                  </a:lnTo>
                  <a:lnTo>
                    <a:pt x="30845" y="8828"/>
                  </a:lnTo>
                  <a:lnTo>
                    <a:pt x="29137" y="8021"/>
                  </a:lnTo>
                  <a:lnTo>
                    <a:pt x="28188" y="7499"/>
                  </a:lnTo>
                  <a:lnTo>
                    <a:pt x="26574" y="7974"/>
                  </a:lnTo>
                  <a:lnTo>
                    <a:pt x="24961" y="8258"/>
                  </a:lnTo>
                  <a:lnTo>
                    <a:pt x="22920" y="7784"/>
                  </a:lnTo>
                  <a:lnTo>
                    <a:pt x="22208" y="7784"/>
                  </a:lnTo>
                  <a:lnTo>
                    <a:pt x="22208" y="6645"/>
                  </a:lnTo>
                  <a:lnTo>
                    <a:pt x="20358" y="6170"/>
                  </a:lnTo>
                  <a:lnTo>
                    <a:pt x="18792" y="6170"/>
                  </a:lnTo>
                  <a:lnTo>
                    <a:pt x="15802" y="6170"/>
                  </a:lnTo>
                  <a:lnTo>
                    <a:pt x="14046" y="6455"/>
                  </a:lnTo>
                  <a:lnTo>
                    <a:pt x="11626" y="6455"/>
                  </a:lnTo>
                  <a:lnTo>
                    <a:pt x="9586" y="6455"/>
                  </a:lnTo>
                  <a:lnTo>
                    <a:pt x="9586" y="5553"/>
                  </a:lnTo>
                  <a:lnTo>
                    <a:pt x="8779" y="5126"/>
                  </a:lnTo>
                  <a:lnTo>
                    <a:pt x="6216" y="5126"/>
                  </a:lnTo>
                  <a:lnTo>
                    <a:pt x="3796" y="5126"/>
                  </a:lnTo>
                  <a:lnTo>
                    <a:pt x="3274" y="4889"/>
                  </a:lnTo>
                  <a:lnTo>
                    <a:pt x="1186" y="4889"/>
                  </a:lnTo>
                  <a:lnTo>
                    <a:pt x="0" y="4461"/>
                  </a:lnTo>
                  <a:lnTo>
                    <a:pt x="1613" y="3987"/>
                  </a:lnTo>
                  <a:lnTo>
                    <a:pt x="1613" y="3322"/>
                  </a:lnTo>
                  <a:lnTo>
                    <a:pt x="1993" y="2373"/>
                  </a:lnTo>
                  <a:lnTo>
                    <a:pt x="1566" y="1756"/>
                  </a:lnTo>
                  <a:lnTo>
                    <a:pt x="1566" y="1187"/>
                  </a:lnTo>
                  <a:lnTo>
                    <a:pt x="3274" y="759"/>
                  </a:lnTo>
                  <a:lnTo>
                    <a:pt x="5077" y="759"/>
                  </a:lnTo>
                  <a:lnTo>
                    <a:pt x="6881" y="285"/>
                  </a:lnTo>
                  <a:lnTo>
                    <a:pt x="8921" y="285"/>
                  </a:lnTo>
                  <a:lnTo>
                    <a:pt x="10535" y="0"/>
                  </a:lnTo>
                  <a:lnTo>
                    <a:pt x="13524" y="475"/>
                  </a:lnTo>
                  <a:lnTo>
                    <a:pt x="15280" y="1092"/>
                  </a:lnTo>
                  <a:lnTo>
                    <a:pt x="16609" y="1092"/>
                  </a:lnTo>
                  <a:lnTo>
                    <a:pt x="18887" y="1092"/>
                  </a:lnTo>
                  <a:lnTo>
                    <a:pt x="20833" y="1709"/>
                  </a:lnTo>
                  <a:lnTo>
                    <a:pt x="23680" y="1709"/>
                  </a:lnTo>
                  <a:lnTo>
                    <a:pt x="25578" y="1709"/>
                  </a:lnTo>
                  <a:lnTo>
                    <a:pt x="27239" y="2516"/>
                  </a:lnTo>
                  <a:lnTo>
                    <a:pt x="28852" y="2943"/>
                  </a:lnTo>
                  <a:lnTo>
                    <a:pt x="29137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"/>
            <p:cNvSpPr/>
            <p:nvPr/>
          </p:nvSpPr>
          <p:spPr>
            <a:xfrm>
              <a:off x="5751068" y="-635162"/>
              <a:ext cx="44274" cy="12530"/>
            </a:xfrm>
            <a:custGeom>
              <a:avLst/>
              <a:gdLst/>
              <a:ahLst/>
              <a:cxnLst/>
              <a:rect l="l" t="t" r="r" b="b"/>
              <a:pathLst>
                <a:path w="44274" h="12530" extrusionOk="0">
                  <a:moveTo>
                    <a:pt x="14853" y="1376"/>
                  </a:moveTo>
                  <a:lnTo>
                    <a:pt x="16277" y="1376"/>
                  </a:lnTo>
                  <a:lnTo>
                    <a:pt x="18887" y="2088"/>
                  </a:lnTo>
                  <a:lnTo>
                    <a:pt x="20548" y="2563"/>
                  </a:lnTo>
                  <a:lnTo>
                    <a:pt x="22731" y="2943"/>
                  </a:lnTo>
                  <a:lnTo>
                    <a:pt x="25199" y="3417"/>
                  </a:lnTo>
                  <a:lnTo>
                    <a:pt x="28046" y="4224"/>
                  </a:lnTo>
                  <a:lnTo>
                    <a:pt x="30228" y="4794"/>
                  </a:lnTo>
                  <a:lnTo>
                    <a:pt x="33313" y="5695"/>
                  </a:lnTo>
                  <a:lnTo>
                    <a:pt x="35781" y="6170"/>
                  </a:lnTo>
                  <a:lnTo>
                    <a:pt x="37109" y="7024"/>
                  </a:lnTo>
                  <a:lnTo>
                    <a:pt x="39957" y="8021"/>
                  </a:lnTo>
                  <a:lnTo>
                    <a:pt x="44275" y="8021"/>
                  </a:lnTo>
                  <a:lnTo>
                    <a:pt x="44275" y="8353"/>
                  </a:lnTo>
                  <a:lnTo>
                    <a:pt x="44275" y="8923"/>
                  </a:lnTo>
                  <a:lnTo>
                    <a:pt x="44275" y="9587"/>
                  </a:lnTo>
                  <a:lnTo>
                    <a:pt x="43705" y="9920"/>
                  </a:lnTo>
                  <a:lnTo>
                    <a:pt x="43705" y="10394"/>
                  </a:lnTo>
                  <a:lnTo>
                    <a:pt x="43278" y="10632"/>
                  </a:lnTo>
                  <a:lnTo>
                    <a:pt x="42330" y="10632"/>
                  </a:lnTo>
                  <a:lnTo>
                    <a:pt x="42330" y="11533"/>
                  </a:lnTo>
                  <a:lnTo>
                    <a:pt x="42045" y="11533"/>
                  </a:lnTo>
                  <a:lnTo>
                    <a:pt x="41475" y="12245"/>
                  </a:lnTo>
                  <a:lnTo>
                    <a:pt x="39624" y="12245"/>
                  </a:lnTo>
                  <a:lnTo>
                    <a:pt x="37109" y="12530"/>
                  </a:lnTo>
                  <a:lnTo>
                    <a:pt x="36445" y="11533"/>
                  </a:lnTo>
                  <a:lnTo>
                    <a:pt x="36445" y="11249"/>
                  </a:lnTo>
                  <a:lnTo>
                    <a:pt x="35164" y="11249"/>
                  </a:lnTo>
                  <a:lnTo>
                    <a:pt x="32032" y="11249"/>
                  </a:lnTo>
                  <a:lnTo>
                    <a:pt x="28852" y="10015"/>
                  </a:lnTo>
                  <a:lnTo>
                    <a:pt x="24487" y="8401"/>
                  </a:lnTo>
                  <a:lnTo>
                    <a:pt x="21734" y="7167"/>
                  </a:lnTo>
                  <a:lnTo>
                    <a:pt x="20453" y="6407"/>
                  </a:lnTo>
                  <a:lnTo>
                    <a:pt x="19599" y="6407"/>
                  </a:lnTo>
                  <a:lnTo>
                    <a:pt x="18317" y="6407"/>
                  </a:lnTo>
                  <a:lnTo>
                    <a:pt x="17700" y="6123"/>
                  </a:lnTo>
                  <a:lnTo>
                    <a:pt x="15375" y="5506"/>
                  </a:lnTo>
                  <a:lnTo>
                    <a:pt x="11579" y="4746"/>
                  </a:lnTo>
                  <a:lnTo>
                    <a:pt x="8921" y="3939"/>
                  </a:lnTo>
                  <a:lnTo>
                    <a:pt x="6027" y="2848"/>
                  </a:lnTo>
                  <a:lnTo>
                    <a:pt x="2895" y="2468"/>
                  </a:lnTo>
                  <a:lnTo>
                    <a:pt x="617" y="1376"/>
                  </a:lnTo>
                  <a:lnTo>
                    <a:pt x="0" y="712"/>
                  </a:lnTo>
                  <a:lnTo>
                    <a:pt x="1091" y="0"/>
                  </a:lnTo>
                  <a:lnTo>
                    <a:pt x="2325" y="427"/>
                  </a:lnTo>
                  <a:lnTo>
                    <a:pt x="3749" y="807"/>
                  </a:lnTo>
                  <a:lnTo>
                    <a:pt x="5505" y="807"/>
                  </a:lnTo>
                  <a:lnTo>
                    <a:pt x="6834" y="95"/>
                  </a:lnTo>
                  <a:lnTo>
                    <a:pt x="8684" y="617"/>
                  </a:lnTo>
                  <a:lnTo>
                    <a:pt x="9633" y="1139"/>
                  </a:lnTo>
                  <a:lnTo>
                    <a:pt x="12481" y="1139"/>
                  </a:lnTo>
                  <a:lnTo>
                    <a:pt x="14948" y="11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"/>
            <p:cNvSpPr/>
            <p:nvPr/>
          </p:nvSpPr>
          <p:spPr>
            <a:xfrm>
              <a:off x="5518066" y="-618645"/>
              <a:ext cx="95857" cy="21215"/>
            </a:xfrm>
            <a:custGeom>
              <a:avLst/>
              <a:gdLst/>
              <a:ahLst/>
              <a:cxnLst/>
              <a:rect l="l" t="t" r="r" b="b"/>
              <a:pathLst>
                <a:path w="95857" h="21215" extrusionOk="0">
                  <a:moveTo>
                    <a:pt x="42566" y="190"/>
                  </a:moveTo>
                  <a:lnTo>
                    <a:pt x="44085" y="475"/>
                  </a:lnTo>
                  <a:lnTo>
                    <a:pt x="45888" y="854"/>
                  </a:lnTo>
                  <a:lnTo>
                    <a:pt x="49353" y="854"/>
                  </a:lnTo>
                  <a:lnTo>
                    <a:pt x="51109" y="1281"/>
                  </a:lnTo>
                  <a:lnTo>
                    <a:pt x="51678" y="1281"/>
                  </a:lnTo>
                  <a:lnTo>
                    <a:pt x="51678" y="712"/>
                  </a:lnTo>
                  <a:lnTo>
                    <a:pt x="52437" y="237"/>
                  </a:lnTo>
                  <a:lnTo>
                    <a:pt x="53813" y="664"/>
                  </a:lnTo>
                  <a:lnTo>
                    <a:pt x="55664" y="664"/>
                  </a:lnTo>
                  <a:lnTo>
                    <a:pt x="56471" y="664"/>
                  </a:lnTo>
                  <a:lnTo>
                    <a:pt x="57277" y="0"/>
                  </a:lnTo>
                  <a:lnTo>
                    <a:pt x="58938" y="0"/>
                  </a:lnTo>
                  <a:lnTo>
                    <a:pt x="60741" y="0"/>
                  </a:lnTo>
                  <a:lnTo>
                    <a:pt x="61169" y="759"/>
                  </a:lnTo>
                  <a:lnTo>
                    <a:pt x="63826" y="759"/>
                  </a:lnTo>
                  <a:lnTo>
                    <a:pt x="66104" y="759"/>
                  </a:lnTo>
                  <a:lnTo>
                    <a:pt x="67433" y="1376"/>
                  </a:lnTo>
                  <a:lnTo>
                    <a:pt x="69568" y="949"/>
                  </a:lnTo>
                  <a:lnTo>
                    <a:pt x="70755" y="949"/>
                  </a:lnTo>
                  <a:lnTo>
                    <a:pt x="72321" y="949"/>
                  </a:lnTo>
                  <a:lnTo>
                    <a:pt x="74598" y="1898"/>
                  </a:lnTo>
                  <a:lnTo>
                    <a:pt x="77350" y="2610"/>
                  </a:lnTo>
                  <a:lnTo>
                    <a:pt x="80909" y="2610"/>
                  </a:lnTo>
                  <a:lnTo>
                    <a:pt x="83567" y="3560"/>
                  </a:lnTo>
                  <a:lnTo>
                    <a:pt x="85702" y="4177"/>
                  </a:lnTo>
                  <a:lnTo>
                    <a:pt x="86224" y="4177"/>
                  </a:lnTo>
                  <a:lnTo>
                    <a:pt x="88692" y="4414"/>
                  </a:lnTo>
                  <a:lnTo>
                    <a:pt x="91255" y="5126"/>
                  </a:lnTo>
                  <a:lnTo>
                    <a:pt x="93628" y="5506"/>
                  </a:lnTo>
                  <a:lnTo>
                    <a:pt x="95858" y="5980"/>
                  </a:lnTo>
                  <a:lnTo>
                    <a:pt x="95858" y="6692"/>
                  </a:lnTo>
                  <a:lnTo>
                    <a:pt x="95858" y="6692"/>
                  </a:lnTo>
                  <a:lnTo>
                    <a:pt x="92299" y="7736"/>
                  </a:lnTo>
                  <a:lnTo>
                    <a:pt x="90068" y="8353"/>
                  </a:lnTo>
                  <a:lnTo>
                    <a:pt x="87506" y="8638"/>
                  </a:lnTo>
                  <a:lnTo>
                    <a:pt x="86462" y="8638"/>
                  </a:lnTo>
                  <a:lnTo>
                    <a:pt x="85370" y="8116"/>
                  </a:lnTo>
                  <a:lnTo>
                    <a:pt x="83947" y="8686"/>
                  </a:lnTo>
                  <a:lnTo>
                    <a:pt x="82523" y="8970"/>
                  </a:lnTo>
                  <a:lnTo>
                    <a:pt x="79154" y="8970"/>
                  </a:lnTo>
                  <a:lnTo>
                    <a:pt x="77635" y="8353"/>
                  </a:lnTo>
                  <a:lnTo>
                    <a:pt x="76687" y="8353"/>
                  </a:lnTo>
                  <a:lnTo>
                    <a:pt x="75785" y="8353"/>
                  </a:lnTo>
                  <a:lnTo>
                    <a:pt x="74408" y="7262"/>
                  </a:lnTo>
                  <a:lnTo>
                    <a:pt x="72416" y="7262"/>
                  </a:lnTo>
                  <a:lnTo>
                    <a:pt x="70660" y="6218"/>
                  </a:lnTo>
                  <a:lnTo>
                    <a:pt x="68666" y="5790"/>
                  </a:lnTo>
                  <a:lnTo>
                    <a:pt x="67101" y="4746"/>
                  </a:lnTo>
                  <a:lnTo>
                    <a:pt x="63304" y="4746"/>
                  </a:lnTo>
                  <a:lnTo>
                    <a:pt x="60219" y="4746"/>
                  </a:lnTo>
                  <a:lnTo>
                    <a:pt x="56898" y="4746"/>
                  </a:lnTo>
                  <a:lnTo>
                    <a:pt x="54383" y="4746"/>
                  </a:lnTo>
                  <a:lnTo>
                    <a:pt x="51440" y="4746"/>
                  </a:lnTo>
                  <a:lnTo>
                    <a:pt x="48546" y="5316"/>
                  </a:lnTo>
                  <a:lnTo>
                    <a:pt x="47264" y="5316"/>
                  </a:lnTo>
                  <a:lnTo>
                    <a:pt x="45366" y="5031"/>
                  </a:lnTo>
                  <a:lnTo>
                    <a:pt x="43990" y="5031"/>
                  </a:lnTo>
                  <a:lnTo>
                    <a:pt x="43990" y="6028"/>
                  </a:lnTo>
                  <a:lnTo>
                    <a:pt x="43373" y="6740"/>
                  </a:lnTo>
                  <a:lnTo>
                    <a:pt x="42045" y="6740"/>
                  </a:lnTo>
                  <a:lnTo>
                    <a:pt x="40431" y="6360"/>
                  </a:lnTo>
                  <a:lnTo>
                    <a:pt x="41238" y="7119"/>
                  </a:lnTo>
                  <a:lnTo>
                    <a:pt x="41713" y="8021"/>
                  </a:lnTo>
                  <a:lnTo>
                    <a:pt x="41713" y="8543"/>
                  </a:lnTo>
                  <a:lnTo>
                    <a:pt x="39197" y="8543"/>
                  </a:lnTo>
                  <a:lnTo>
                    <a:pt x="39197" y="9445"/>
                  </a:lnTo>
                  <a:lnTo>
                    <a:pt x="35923" y="9445"/>
                  </a:lnTo>
                  <a:lnTo>
                    <a:pt x="35923" y="10347"/>
                  </a:lnTo>
                  <a:lnTo>
                    <a:pt x="36492" y="11438"/>
                  </a:lnTo>
                  <a:lnTo>
                    <a:pt x="36113" y="12578"/>
                  </a:lnTo>
                  <a:lnTo>
                    <a:pt x="36777" y="13479"/>
                  </a:lnTo>
                  <a:lnTo>
                    <a:pt x="38106" y="14096"/>
                  </a:lnTo>
                  <a:lnTo>
                    <a:pt x="41048" y="14476"/>
                  </a:lnTo>
                  <a:lnTo>
                    <a:pt x="43468" y="14951"/>
                  </a:lnTo>
                  <a:lnTo>
                    <a:pt x="43468" y="15852"/>
                  </a:lnTo>
                  <a:lnTo>
                    <a:pt x="41665" y="16137"/>
                  </a:lnTo>
                  <a:lnTo>
                    <a:pt x="42329" y="16992"/>
                  </a:lnTo>
                  <a:lnTo>
                    <a:pt x="43705" y="17751"/>
                  </a:lnTo>
                  <a:lnTo>
                    <a:pt x="45082" y="18510"/>
                  </a:lnTo>
                  <a:lnTo>
                    <a:pt x="46648" y="19222"/>
                  </a:lnTo>
                  <a:lnTo>
                    <a:pt x="46221" y="19602"/>
                  </a:lnTo>
                  <a:lnTo>
                    <a:pt x="44512" y="19317"/>
                  </a:lnTo>
                  <a:lnTo>
                    <a:pt x="44512" y="19649"/>
                  </a:lnTo>
                  <a:lnTo>
                    <a:pt x="44844" y="20646"/>
                  </a:lnTo>
                  <a:lnTo>
                    <a:pt x="43943" y="21216"/>
                  </a:lnTo>
                  <a:lnTo>
                    <a:pt x="42282" y="21216"/>
                  </a:lnTo>
                  <a:lnTo>
                    <a:pt x="40953" y="19792"/>
                  </a:lnTo>
                  <a:lnTo>
                    <a:pt x="39956" y="19032"/>
                  </a:lnTo>
                  <a:lnTo>
                    <a:pt x="37869" y="19032"/>
                  </a:lnTo>
                  <a:lnTo>
                    <a:pt x="36730" y="18320"/>
                  </a:lnTo>
                  <a:lnTo>
                    <a:pt x="35733" y="17561"/>
                  </a:lnTo>
                  <a:lnTo>
                    <a:pt x="34926" y="17134"/>
                  </a:lnTo>
                  <a:lnTo>
                    <a:pt x="32696" y="17134"/>
                  </a:lnTo>
                  <a:lnTo>
                    <a:pt x="30893" y="17371"/>
                  </a:lnTo>
                  <a:lnTo>
                    <a:pt x="30371" y="17988"/>
                  </a:lnTo>
                  <a:lnTo>
                    <a:pt x="28235" y="17988"/>
                  </a:lnTo>
                  <a:lnTo>
                    <a:pt x="26479" y="17229"/>
                  </a:lnTo>
                  <a:lnTo>
                    <a:pt x="25531" y="17229"/>
                  </a:lnTo>
                  <a:lnTo>
                    <a:pt x="26242" y="18653"/>
                  </a:lnTo>
                  <a:lnTo>
                    <a:pt x="25957" y="19222"/>
                  </a:lnTo>
                  <a:lnTo>
                    <a:pt x="25151" y="19602"/>
                  </a:lnTo>
                  <a:lnTo>
                    <a:pt x="23537" y="19982"/>
                  </a:lnTo>
                  <a:lnTo>
                    <a:pt x="22208" y="19222"/>
                  </a:lnTo>
                  <a:lnTo>
                    <a:pt x="22493" y="18653"/>
                  </a:lnTo>
                  <a:lnTo>
                    <a:pt x="22161" y="17988"/>
                  </a:lnTo>
                  <a:lnTo>
                    <a:pt x="20738" y="17988"/>
                  </a:lnTo>
                  <a:lnTo>
                    <a:pt x="18270" y="17039"/>
                  </a:lnTo>
                  <a:lnTo>
                    <a:pt x="13524" y="17039"/>
                  </a:lnTo>
                  <a:lnTo>
                    <a:pt x="10440" y="16802"/>
                  </a:lnTo>
                  <a:lnTo>
                    <a:pt x="8731" y="16802"/>
                  </a:lnTo>
                  <a:lnTo>
                    <a:pt x="7688" y="17039"/>
                  </a:lnTo>
                  <a:lnTo>
                    <a:pt x="6074" y="17751"/>
                  </a:lnTo>
                  <a:lnTo>
                    <a:pt x="4460" y="17751"/>
                  </a:lnTo>
                  <a:lnTo>
                    <a:pt x="3037" y="16897"/>
                  </a:lnTo>
                  <a:lnTo>
                    <a:pt x="2183" y="16897"/>
                  </a:lnTo>
                  <a:lnTo>
                    <a:pt x="3179" y="16517"/>
                  </a:lnTo>
                  <a:lnTo>
                    <a:pt x="3654" y="15852"/>
                  </a:lnTo>
                  <a:lnTo>
                    <a:pt x="2373" y="15852"/>
                  </a:lnTo>
                  <a:lnTo>
                    <a:pt x="1898" y="15852"/>
                  </a:lnTo>
                  <a:lnTo>
                    <a:pt x="2705" y="15520"/>
                  </a:lnTo>
                  <a:lnTo>
                    <a:pt x="2705" y="14713"/>
                  </a:lnTo>
                  <a:lnTo>
                    <a:pt x="996" y="14713"/>
                  </a:lnTo>
                  <a:lnTo>
                    <a:pt x="996" y="14713"/>
                  </a:lnTo>
                  <a:lnTo>
                    <a:pt x="2040" y="14001"/>
                  </a:lnTo>
                  <a:lnTo>
                    <a:pt x="1139" y="13337"/>
                  </a:lnTo>
                  <a:lnTo>
                    <a:pt x="0" y="13337"/>
                  </a:lnTo>
                  <a:lnTo>
                    <a:pt x="996" y="12530"/>
                  </a:lnTo>
                  <a:lnTo>
                    <a:pt x="2468" y="12530"/>
                  </a:lnTo>
                  <a:lnTo>
                    <a:pt x="2800" y="11961"/>
                  </a:lnTo>
                  <a:lnTo>
                    <a:pt x="1661" y="11296"/>
                  </a:lnTo>
                  <a:lnTo>
                    <a:pt x="1661" y="11296"/>
                  </a:lnTo>
                  <a:lnTo>
                    <a:pt x="2752" y="11296"/>
                  </a:lnTo>
                  <a:lnTo>
                    <a:pt x="3702" y="10821"/>
                  </a:lnTo>
                  <a:lnTo>
                    <a:pt x="3702" y="9825"/>
                  </a:lnTo>
                  <a:lnTo>
                    <a:pt x="4698" y="9445"/>
                  </a:lnTo>
                  <a:lnTo>
                    <a:pt x="6644" y="9445"/>
                  </a:lnTo>
                  <a:lnTo>
                    <a:pt x="7830" y="8733"/>
                  </a:lnTo>
                  <a:lnTo>
                    <a:pt x="9396" y="8733"/>
                  </a:lnTo>
                  <a:lnTo>
                    <a:pt x="11247" y="9682"/>
                  </a:lnTo>
                  <a:lnTo>
                    <a:pt x="11247" y="8923"/>
                  </a:lnTo>
                  <a:lnTo>
                    <a:pt x="12481" y="8211"/>
                  </a:lnTo>
                  <a:lnTo>
                    <a:pt x="14094" y="7926"/>
                  </a:lnTo>
                  <a:lnTo>
                    <a:pt x="15470" y="7926"/>
                  </a:lnTo>
                  <a:lnTo>
                    <a:pt x="16988" y="8211"/>
                  </a:lnTo>
                  <a:lnTo>
                    <a:pt x="17890" y="7736"/>
                  </a:lnTo>
                  <a:lnTo>
                    <a:pt x="18792" y="6835"/>
                  </a:lnTo>
                  <a:lnTo>
                    <a:pt x="19931" y="6835"/>
                  </a:lnTo>
                  <a:lnTo>
                    <a:pt x="21639" y="6835"/>
                  </a:lnTo>
                  <a:lnTo>
                    <a:pt x="22303" y="6123"/>
                  </a:lnTo>
                  <a:lnTo>
                    <a:pt x="24439" y="5743"/>
                  </a:lnTo>
                  <a:lnTo>
                    <a:pt x="26242" y="5458"/>
                  </a:lnTo>
                  <a:lnTo>
                    <a:pt x="27191" y="5458"/>
                  </a:lnTo>
                  <a:lnTo>
                    <a:pt x="26859" y="4794"/>
                  </a:lnTo>
                  <a:lnTo>
                    <a:pt x="28852" y="4082"/>
                  </a:lnTo>
                  <a:lnTo>
                    <a:pt x="31937" y="3180"/>
                  </a:lnTo>
                  <a:lnTo>
                    <a:pt x="33645" y="3180"/>
                  </a:lnTo>
                  <a:lnTo>
                    <a:pt x="33645" y="2516"/>
                  </a:lnTo>
                  <a:lnTo>
                    <a:pt x="35543" y="1993"/>
                  </a:lnTo>
                  <a:lnTo>
                    <a:pt x="37821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"/>
            <p:cNvSpPr/>
            <p:nvPr/>
          </p:nvSpPr>
          <p:spPr>
            <a:xfrm>
              <a:off x="5260626" y="-580770"/>
              <a:ext cx="44464" cy="8922"/>
            </a:xfrm>
            <a:custGeom>
              <a:avLst/>
              <a:gdLst/>
              <a:ahLst/>
              <a:cxnLst/>
              <a:rect l="l" t="t" r="r" b="b"/>
              <a:pathLst>
                <a:path w="44464" h="8922" extrusionOk="0">
                  <a:moveTo>
                    <a:pt x="42709" y="237"/>
                  </a:moveTo>
                  <a:lnTo>
                    <a:pt x="43183" y="237"/>
                  </a:lnTo>
                  <a:lnTo>
                    <a:pt x="43183" y="237"/>
                  </a:lnTo>
                  <a:lnTo>
                    <a:pt x="43183" y="807"/>
                  </a:lnTo>
                  <a:lnTo>
                    <a:pt x="44465" y="1566"/>
                  </a:lnTo>
                  <a:lnTo>
                    <a:pt x="43848" y="1566"/>
                  </a:lnTo>
                  <a:lnTo>
                    <a:pt x="41902" y="1566"/>
                  </a:lnTo>
                  <a:lnTo>
                    <a:pt x="40479" y="1566"/>
                  </a:lnTo>
                  <a:lnTo>
                    <a:pt x="39814" y="1899"/>
                  </a:lnTo>
                  <a:lnTo>
                    <a:pt x="37537" y="2183"/>
                  </a:lnTo>
                  <a:lnTo>
                    <a:pt x="36350" y="3227"/>
                  </a:lnTo>
                  <a:lnTo>
                    <a:pt x="34357" y="3844"/>
                  </a:lnTo>
                  <a:lnTo>
                    <a:pt x="32838" y="3844"/>
                  </a:lnTo>
                  <a:lnTo>
                    <a:pt x="32079" y="4509"/>
                  </a:lnTo>
                  <a:lnTo>
                    <a:pt x="30418" y="4509"/>
                  </a:lnTo>
                  <a:lnTo>
                    <a:pt x="27856" y="4509"/>
                  </a:lnTo>
                  <a:lnTo>
                    <a:pt x="25626" y="4889"/>
                  </a:lnTo>
                  <a:lnTo>
                    <a:pt x="25293" y="5695"/>
                  </a:lnTo>
                  <a:lnTo>
                    <a:pt x="22636" y="5980"/>
                  </a:lnTo>
                  <a:lnTo>
                    <a:pt x="22019" y="6550"/>
                  </a:lnTo>
                  <a:lnTo>
                    <a:pt x="21164" y="6882"/>
                  </a:lnTo>
                  <a:lnTo>
                    <a:pt x="19741" y="6882"/>
                  </a:lnTo>
                  <a:lnTo>
                    <a:pt x="19409" y="7119"/>
                  </a:lnTo>
                  <a:lnTo>
                    <a:pt x="18032" y="7119"/>
                  </a:lnTo>
                  <a:lnTo>
                    <a:pt x="15707" y="6835"/>
                  </a:lnTo>
                  <a:lnTo>
                    <a:pt x="15470" y="6835"/>
                  </a:lnTo>
                  <a:lnTo>
                    <a:pt x="15470" y="6835"/>
                  </a:lnTo>
                  <a:lnTo>
                    <a:pt x="15090" y="6835"/>
                  </a:lnTo>
                  <a:lnTo>
                    <a:pt x="14616" y="7167"/>
                  </a:lnTo>
                  <a:lnTo>
                    <a:pt x="14901" y="7879"/>
                  </a:lnTo>
                  <a:lnTo>
                    <a:pt x="14331" y="7879"/>
                  </a:lnTo>
                  <a:lnTo>
                    <a:pt x="13572" y="7879"/>
                  </a:lnTo>
                  <a:lnTo>
                    <a:pt x="13572" y="8211"/>
                  </a:lnTo>
                  <a:lnTo>
                    <a:pt x="13572" y="8211"/>
                  </a:lnTo>
                  <a:lnTo>
                    <a:pt x="11959" y="8211"/>
                  </a:lnTo>
                  <a:lnTo>
                    <a:pt x="10582" y="7689"/>
                  </a:lnTo>
                  <a:lnTo>
                    <a:pt x="8352" y="8733"/>
                  </a:lnTo>
                  <a:lnTo>
                    <a:pt x="6928" y="8116"/>
                  </a:lnTo>
                  <a:lnTo>
                    <a:pt x="6406" y="8353"/>
                  </a:lnTo>
                  <a:lnTo>
                    <a:pt x="5267" y="8353"/>
                  </a:lnTo>
                  <a:lnTo>
                    <a:pt x="4271" y="8923"/>
                  </a:lnTo>
                  <a:lnTo>
                    <a:pt x="2752" y="8591"/>
                  </a:lnTo>
                  <a:lnTo>
                    <a:pt x="2515" y="7926"/>
                  </a:lnTo>
                  <a:lnTo>
                    <a:pt x="2515" y="7357"/>
                  </a:lnTo>
                  <a:lnTo>
                    <a:pt x="2515" y="7024"/>
                  </a:lnTo>
                  <a:lnTo>
                    <a:pt x="1139" y="7024"/>
                  </a:lnTo>
                  <a:lnTo>
                    <a:pt x="0" y="6692"/>
                  </a:lnTo>
                  <a:lnTo>
                    <a:pt x="901" y="6692"/>
                  </a:lnTo>
                  <a:lnTo>
                    <a:pt x="2373" y="6313"/>
                  </a:lnTo>
                  <a:lnTo>
                    <a:pt x="3559" y="5648"/>
                  </a:lnTo>
                  <a:lnTo>
                    <a:pt x="4603" y="5648"/>
                  </a:lnTo>
                  <a:lnTo>
                    <a:pt x="6738" y="5648"/>
                  </a:lnTo>
                  <a:lnTo>
                    <a:pt x="8305" y="4936"/>
                  </a:lnTo>
                  <a:lnTo>
                    <a:pt x="9918" y="4936"/>
                  </a:lnTo>
                  <a:lnTo>
                    <a:pt x="12243" y="4936"/>
                  </a:lnTo>
                  <a:lnTo>
                    <a:pt x="14616" y="3750"/>
                  </a:lnTo>
                  <a:lnTo>
                    <a:pt x="15328" y="4082"/>
                  </a:lnTo>
                  <a:lnTo>
                    <a:pt x="17083" y="4082"/>
                  </a:lnTo>
                  <a:lnTo>
                    <a:pt x="18649" y="3370"/>
                  </a:lnTo>
                  <a:lnTo>
                    <a:pt x="20073" y="2895"/>
                  </a:lnTo>
                  <a:lnTo>
                    <a:pt x="20785" y="2610"/>
                  </a:lnTo>
                  <a:lnTo>
                    <a:pt x="21924" y="2610"/>
                  </a:lnTo>
                  <a:lnTo>
                    <a:pt x="22636" y="2326"/>
                  </a:lnTo>
                  <a:lnTo>
                    <a:pt x="23917" y="2326"/>
                  </a:lnTo>
                  <a:lnTo>
                    <a:pt x="26052" y="2326"/>
                  </a:lnTo>
                  <a:lnTo>
                    <a:pt x="27476" y="2326"/>
                  </a:lnTo>
                  <a:lnTo>
                    <a:pt x="28615" y="2326"/>
                  </a:lnTo>
                  <a:lnTo>
                    <a:pt x="29137" y="1519"/>
                  </a:lnTo>
                  <a:lnTo>
                    <a:pt x="29469" y="1519"/>
                  </a:lnTo>
                  <a:lnTo>
                    <a:pt x="30845" y="1519"/>
                  </a:lnTo>
                  <a:lnTo>
                    <a:pt x="31984" y="807"/>
                  </a:lnTo>
                  <a:lnTo>
                    <a:pt x="31984" y="47"/>
                  </a:lnTo>
                  <a:lnTo>
                    <a:pt x="32316" y="47"/>
                  </a:lnTo>
                  <a:lnTo>
                    <a:pt x="34214" y="380"/>
                  </a:lnTo>
                  <a:lnTo>
                    <a:pt x="35211" y="380"/>
                  </a:lnTo>
                  <a:lnTo>
                    <a:pt x="36492" y="0"/>
                  </a:lnTo>
                  <a:lnTo>
                    <a:pt x="37964" y="332"/>
                  </a:lnTo>
                  <a:lnTo>
                    <a:pt x="39814" y="332"/>
                  </a:lnTo>
                  <a:lnTo>
                    <a:pt x="41713" y="332"/>
                  </a:lnTo>
                  <a:lnTo>
                    <a:pt x="4251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"/>
            <p:cNvSpPr/>
            <p:nvPr/>
          </p:nvSpPr>
          <p:spPr>
            <a:xfrm>
              <a:off x="2605266" y="3280914"/>
              <a:ext cx="22778" cy="23398"/>
            </a:xfrm>
            <a:custGeom>
              <a:avLst/>
              <a:gdLst/>
              <a:ahLst/>
              <a:cxnLst/>
              <a:rect l="l" t="t" r="r" b="b"/>
              <a:pathLst>
                <a:path w="22778" h="23398" extrusionOk="0">
                  <a:moveTo>
                    <a:pt x="11341" y="20551"/>
                  </a:moveTo>
                  <a:lnTo>
                    <a:pt x="4745" y="19507"/>
                  </a:lnTo>
                  <a:lnTo>
                    <a:pt x="0" y="12388"/>
                  </a:lnTo>
                  <a:lnTo>
                    <a:pt x="0" y="6977"/>
                  </a:lnTo>
                  <a:lnTo>
                    <a:pt x="3512" y="2231"/>
                  </a:lnTo>
                  <a:lnTo>
                    <a:pt x="5647" y="0"/>
                  </a:lnTo>
                  <a:lnTo>
                    <a:pt x="8352" y="6028"/>
                  </a:lnTo>
                  <a:lnTo>
                    <a:pt x="13097" y="10299"/>
                  </a:lnTo>
                  <a:lnTo>
                    <a:pt x="18792" y="11439"/>
                  </a:lnTo>
                  <a:lnTo>
                    <a:pt x="22778" y="15805"/>
                  </a:lnTo>
                  <a:lnTo>
                    <a:pt x="22303" y="22260"/>
                  </a:lnTo>
                  <a:lnTo>
                    <a:pt x="16656" y="233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"/>
            <p:cNvSpPr/>
            <p:nvPr/>
          </p:nvSpPr>
          <p:spPr>
            <a:xfrm>
              <a:off x="9402640" y="2715589"/>
              <a:ext cx="35163" cy="102850"/>
            </a:xfrm>
            <a:custGeom>
              <a:avLst/>
              <a:gdLst/>
              <a:ahLst/>
              <a:cxnLst/>
              <a:rect l="l" t="t" r="r" b="b"/>
              <a:pathLst>
                <a:path w="35163" h="102850" extrusionOk="0">
                  <a:moveTo>
                    <a:pt x="3274" y="53680"/>
                  </a:moveTo>
                  <a:lnTo>
                    <a:pt x="10440" y="49361"/>
                  </a:lnTo>
                  <a:lnTo>
                    <a:pt x="11911" y="41150"/>
                  </a:lnTo>
                  <a:lnTo>
                    <a:pt x="9632" y="24823"/>
                  </a:lnTo>
                  <a:lnTo>
                    <a:pt x="11056" y="15947"/>
                  </a:lnTo>
                  <a:lnTo>
                    <a:pt x="11436" y="9540"/>
                  </a:lnTo>
                  <a:lnTo>
                    <a:pt x="12385" y="7119"/>
                  </a:lnTo>
                  <a:lnTo>
                    <a:pt x="14520" y="4177"/>
                  </a:lnTo>
                  <a:lnTo>
                    <a:pt x="18697" y="0"/>
                  </a:lnTo>
                  <a:lnTo>
                    <a:pt x="21496" y="1709"/>
                  </a:lnTo>
                  <a:lnTo>
                    <a:pt x="25910" y="2088"/>
                  </a:lnTo>
                  <a:lnTo>
                    <a:pt x="33123" y="4272"/>
                  </a:lnTo>
                  <a:lnTo>
                    <a:pt x="34783" y="12435"/>
                  </a:lnTo>
                  <a:lnTo>
                    <a:pt x="35163" y="24159"/>
                  </a:lnTo>
                  <a:lnTo>
                    <a:pt x="32221" y="28240"/>
                  </a:lnTo>
                  <a:lnTo>
                    <a:pt x="32933" y="39441"/>
                  </a:lnTo>
                  <a:lnTo>
                    <a:pt x="29800" y="51781"/>
                  </a:lnTo>
                  <a:lnTo>
                    <a:pt x="28709" y="59470"/>
                  </a:lnTo>
                  <a:lnTo>
                    <a:pt x="29089" y="65925"/>
                  </a:lnTo>
                  <a:lnTo>
                    <a:pt x="29469" y="72333"/>
                  </a:lnTo>
                  <a:lnTo>
                    <a:pt x="31367" y="79974"/>
                  </a:lnTo>
                  <a:lnTo>
                    <a:pt x="33929" y="86334"/>
                  </a:lnTo>
                  <a:lnTo>
                    <a:pt x="34831" y="97393"/>
                  </a:lnTo>
                  <a:lnTo>
                    <a:pt x="28947" y="102851"/>
                  </a:lnTo>
                  <a:lnTo>
                    <a:pt x="22018" y="94972"/>
                  </a:lnTo>
                  <a:lnTo>
                    <a:pt x="16609" y="86239"/>
                  </a:lnTo>
                  <a:lnTo>
                    <a:pt x="11531" y="83487"/>
                  </a:lnTo>
                  <a:lnTo>
                    <a:pt x="5504" y="77221"/>
                  </a:lnTo>
                  <a:lnTo>
                    <a:pt x="0" y="67729"/>
                  </a:lnTo>
                  <a:lnTo>
                    <a:pt x="521" y="548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"/>
            <p:cNvSpPr/>
            <p:nvPr/>
          </p:nvSpPr>
          <p:spPr>
            <a:xfrm>
              <a:off x="9519994" y="2739368"/>
              <a:ext cx="10249" cy="35264"/>
            </a:xfrm>
            <a:custGeom>
              <a:avLst/>
              <a:gdLst/>
              <a:ahLst/>
              <a:cxnLst/>
              <a:rect l="l" t="t" r="r" b="b"/>
              <a:pathLst>
                <a:path w="10249" h="35264" extrusionOk="0">
                  <a:moveTo>
                    <a:pt x="7023" y="28098"/>
                  </a:moveTo>
                  <a:lnTo>
                    <a:pt x="3654" y="22877"/>
                  </a:lnTo>
                  <a:lnTo>
                    <a:pt x="1470" y="16469"/>
                  </a:lnTo>
                  <a:lnTo>
                    <a:pt x="901" y="15235"/>
                  </a:lnTo>
                  <a:lnTo>
                    <a:pt x="0" y="8780"/>
                  </a:lnTo>
                  <a:lnTo>
                    <a:pt x="1803" y="0"/>
                  </a:lnTo>
                  <a:lnTo>
                    <a:pt x="4603" y="4746"/>
                  </a:lnTo>
                  <a:lnTo>
                    <a:pt x="6691" y="16469"/>
                  </a:lnTo>
                  <a:lnTo>
                    <a:pt x="8400" y="25298"/>
                  </a:lnTo>
                  <a:lnTo>
                    <a:pt x="10250" y="32844"/>
                  </a:lnTo>
                  <a:lnTo>
                    <a:pt x="9253" y="352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4" name="Google Shape;1054;p3"/>
            <p:cNvSpPr/>
            <p:nvPr/>
          </p:nvSpPr>
          <p:spPr>
            <a:xfrm>
              <a:off x="9438183" y="2699452"/>
              <a:ext cx="21685" cy="96064"/>
            </a:xfrm>
            <a:custGeom>
              <a:avLst/>
              <a:gdLst/>
              <a:ahLst/>
              <a:cxnLst/>
              <a:rect l="l" t="t" r="r" b="b"/>
              <a:pathLst>
                <a:path w="21685" h="96064" extrusionOk="0">
                  <a:moveTo>
                    <a:pt x="0" y="74943"/>
                  </a:moveTo>
                  <a:lnTo>
                    <a:pt x="1234" y="64976"/>
                  </a:lnTo>
                  <a:lnTo>
                    <a:pt x="2609" y="56101"/>
                  </a:lnTo>
                  <a:lnTo>
                    <a:pt x="5124" y="48981"/>
                  </a:lnTo>
                  <a:lnTo>
                    <a:pt x="7687" y="39489"/>
                  </a:lnTo>
                  <a:lnTo>
                    <a:pt x="9586" y="28335"/>
                  </a:lnTo>
                  <a:lnTo>
                    <a:pt x="10677" y="20741"/>
                  </a:lnTo>
                  <a:lnTo>
                    <a:pt x="11579" y="12483"/>
                  </a:lnTo>
                  <a:lnTo>
                    <a:pt x="12100" y="4272"/>
                  </a:lnTo>
                  <a:lnTo>
                    <a:pt x="14236" y="1329"/>
                  </a:lnTo>
                  <a:lnTo>
                    <a:pt x="15802" y="0"/>
                  </a:lnTo>
                  <a:lnTo>
                    <a:pt x="16893" y="4129"/>
                  </a:lnTo>
                  <a:lnTo>
                    <a:pt x="16893" y="9967"/>
                  </a:lnTo>
                  <a:lnTo>
                    <a:pt x="18982" y="20979"/>
                  </a:lnTo>
                  <a:lnTo>
                    <a:pt x="20594" y="32085"/>
                  </a:lnTo>
                  <a:lnTo>
                    <a:pt x="21686" y="45564"/>
                  </a:lnTo>
                  <a:lnTo>
                    <a:pt x="19218" y="49788"/>
                  </a:lnTo>
                  <a:lnTo>
                    <a:pt x="14473" y="55721"/>
                  </a:lnTo>
                  <a:lnTo>
                    <a:pt x="11959" y="65736"/>
                  </a:lnTo>
                  <a:lnTo>
                    <a:pt x="10345" y="72855"/>
                  </a:lnTo>
                  <a:lnTo>
                    <a:pt x="8210" y="83487"/>
                  </a:lnTo>
                  <a:lnTo>
                    <a:pt x="7307" y="92979"/>
                  </a:lnTo>
                  <a:lnTo>
                    <a:pt x="4650" y="96064"/>
                  </a:lnTo>
                  <a:lnTo>
                    <a:pt x="1565" y="855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5" name="Google Shape;1055;p3"/>
            <p:cNvSpPr/>
            <p:nvPr/>
          </p:nvSpPr>
          <p:spPr>
            <a:xfrm>
              <a:off x="9456452" y="2757261"/>
              <a:ext cx="28805" cy="30423"/>
            </a:xfrm>
            <a:custGeom>
              <a:avLst/>
              <a:gdLst/>
              <a:ahLst/>
              <a:cxnLst/>
              <a:rect l="l" t="t" r="r" b="b"/>
              <a:pathLst>
                <a:path w="28805" h="30423" extrusionOk="0">
                  <a:moveTo>
                    <a:pt x="5173" y="11249"/>
                  </a:moveTo>
                  <a:lnTo>
                    <a:pt x="7783" y="4746"/>
                  </a:lnTo>
                  <a:lnTo>
                    <a:pt x="12291" y="0"/>
                  </a:lnTo>
                  <a:lnTo>
                    <a:pt x="16562" y="2183"/>
                  </a:lnTo>
                  <a:lnTo>
                    <a:pt x="21687" y="4461"/>
                  </a:lnTo>
                  <a:lnTo>
                    <a:pt x="26954" y="1899"/>
                  </a:lnTo>
                  <a:lnTo>
                    <a:pt x="27666" y="7214"/>
                  </a:lnTo>
                  <a:lnTo>
                    <a:pt x="28520" y="13622"/>
                  </a:lnTo>
                  <a:lnTo>
                    <a:pt x="27666" y="16659"/>
                  </a:lnTo>
                  <a:lnTo>
                    <a:pt x="28805" y="22450"/>
                  </a:lnTo>
                  <a:lnTo>
                    <a:pt x="27524" y="26010"/>
                  </a:lnTo>
                  <a:lnTo>
                    <a:pt x="23395" y="27908"/>
                  </a:lnTo>
                  <a:lnTo>
                    <a:pt x="18128" y="30424"/>
                  </a:lnTo>
                  <a:lnTo>
                    <a:pt x="12434" y="29949"/>
                  </a:lnTo>
                  <a:lnTo>
                    <a:pt x="7213" y="29427"/>
                  </a:lnTo>
                  <a:lnTo>
                    <a:pt x="4082" y="25962"/>
                  </a:lnTo>
                  <a:lnTo>
                    <a:pt x="1281" y="20884"/>
                  </a:lnTo>
                  <a:lnTo>
                    <a:pt x="0" y="17371"/>
                  </a:lnTo>
                  <a:lnTo>
                    <a:pt x="0" y="16137"/>
                  </a:lnTo>
                  <a:lnTo>
                    <a:pt x="2088" y="155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"/>
            <p:cNvSpPr/>
            <p:nvPr/>
          </p:nvSpPr>
          <p:spPr>
            <a:xfrm>
              <a:off x="9325004" y="3023050"/>
              <a:ext cx="15850" cy="14048"/>
            </a:xfrm>
            <a:custGeom>
              <a:avLst/>
              <a:gdLst/>
              <a:ahLst/>
              <a:cxnLst/>
              <a:rect l="l" t="t" r="r" b="b"/>
              <a:pathLst>
                <a:path w="15850" h="14048" extrusionOk="0">
                  <a:moveTo>
                    <a:pt x="11152" y="8021"/>
                  </a:moveTo>
                  <a:lnTo>
                    <a:pt x="5268" y="11106"/>
                  </a:lnTo>
                  <a:lnTo>
                    <a:pt x="1471" y="14049"/>
                  </a:lnTo>
                  <a:lnTo>
                    <a:pt x="0" y="12008"/>
                  </a:lnTo>
                  <a:lnTo>
                    <a:pt x="1898" y="6597"/>
                  </a:lnTo>
                  <a:lnTo>
                    <a:pt x="4270" y="3702"/>
                  </a:lnTo>
                  <a:lnTo>
                    <a:pt x="9016" y="0"/>
                  </a:lnTo>
                  <a:lnTo>
                    <a:pt x="14284" y="1661"/>
                  </a:lnTo>
                  <a:lnTo>
                    <a:pt x="15850" y="57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"/>
            <p:cNvSpPr/>
            <p:nvPr/>
          </p:nvSpPr>
          <p:spPr>
            <a:xfrm>
              <a:off x="9293826" y="3210195"/>
              <a:ext cx="250987" cy="395788"/>
            </a:xfrm>
            <a:custGeom>
              <a:avLst/>
              <a:gdLst/>
              <a:ahLst/>
              <a:cxnLst/>
              <a:rect l="l" t="t" r="r" b="b"/>
              <a:pathLst>
                <a:path w="250987" h="395788" extrusionOk="0">
                  <a:moveTo>
                    <a:pt x="41239" y="392894"/>
                  </a:moveTo>
                  <a:lnTo>
                    <a:pt x="31748" y="395789"/>
                  </a:lnTo>
                  <a:lnTo>
                    <a:pt x="22257" y="394413"/>
                  </a:lnTo>
                  <a:lnTo>
                    <a:pt x="16467" y="390188"/>
                  </a:lnTo>
                  <a:lnTo>
                    <a:pt x="13145" y="375475"/>
                  </a:lnTo>
                  <a:lnTo>
                    <a:pt x="15423" y="367264"/>
                  </a:lnTo>
                  <a:lnTo>
                    <a:pt x="15898" y="366125"/>
                  </a:lnTo>
                  <a:lnTo>
                    <a:pt x="19647" y="355541"/>
                  </a:lnTo>
                  <a:lnTo>
                    <a:pt x="21307" y="343201"/>
                  </a:lnTo>
                  <a:lnTo>
                    <a:pt x="24487" y="325545"/>
                  </a:lnTo>
                  <a:lnTo>
                    <a:pt x="27951" y="309692"/>
                  </a:lnTo>
                  <a:lnTo>
                    <a:pt x="26100" y="303665"/>
                  </a:lnTo>
                  <a:lnTo>
                    <a:pt x="24630" y="288381"/>
                  </a:lnTo>
                  <a:lnTo>
                    <a:pt x="23822" y="277750"/>
                  </a:lnTo>
                  <a:lnTo>
                    <a:pt x="14711" y="278272"/>
                  </a:lnTo>
                  <a:lnTo>
                    <a:pt x="6312" y="279981"/>
                  </a:lnTo>
                  <a:lnTo>
                    <a:pt x="760" y="266929"/>
                  </a:lnTo>
                  <a:lnTo>
                    <a:pt x="0" y="253876"/>
                  </a:lnTo>
                  <a:lnTo>
                    <a:pt x="333" y="244384"/>
                  </a:lnTo>
                  <a:lnTo>
                    <a:pt x="1139" y="234892"/>
                  </a:lnTo>
                  <a:lnTo>
                    <a:pt x="9443" y="222077"/>
                  </a:lnTo>
                  <a:lnTo>
                    <a:pt x="14664" y="205465"/>
                  </a:lnTo>
                  <a:lnTo>
                    <a:pt x="20263" y="191938"/>
                  </a:lnTo>
                  <a:lnTo>
                    <a:pt x="20263" y="177699"/>
                  </a:lnTo>
                  <a:lnTo>
                    <a:pt x="20548" y="162321"/>
                  </a:lnTo>
                  <a:lnTo>
                    <a:pt x="24630" y="151690"/>
                  </a:lnTo>
                  <a:lnTo>
                    <a:pt x="29090" y="141058"/>
                  </a:lnTo>
                  <a:lnTo>
                    <a:pt x="34499" y="133939"/>
                  </a:lnTo>
                  <a:lnTo>
                    <a:pt x="38059" y="125063"/>
                  </a:lnTo>
                  <a:lnTo>
                    <a:pt x="39672" y="134556"/>
                  </a:lnTo>
                  <a:lnTo>
                    <a:pt x="41523" y="123260"/>
                  </a:lnTo>
                  <a:lnTo>
                    <a:pt x="41144" y="102614"/>
                  </a:lnTo>
                  <a:lnTo>
                    <a:pt x="35971" y="94830"/>
                  </a:lnTo>
                  <a:lnTo>
                    <a:pt x="37726" y="95447"/>
                  </a:lnTo>
                  <a:lnTo>
                    <a:pt x="42471" y="84815"/>
                  </a:lnTo>
                  <a:lnTo>
                    <a:pt x="42471" y="78930"/>
                  </a:lnTo>
                  <a:lnTo>
                    <a:pt x="44085" y="67634"/>
                  </a:lnTo>
                  <a:lnTo>
                    <a:pt x="47977" y="56385"/>
                  </a:lnTo>
                  <a:lnTo>
                    <a:pt x="51014" y="52256"/>
                  </a:lnTo>
                  <a:lnTo>
                    <a:pt x="56091" y="44567"/>
                  </a:lnTo>
                  <a:lnTo>
                    <a:pt x="59176" y="44567"/>
                  </a:lnTo>
                  <a:lnTo>
                    <a:pt x="64443" y="50453"/>
                  </a:lnTo>
                  <a:lnTo>
                    <a:pt x="69711" y="49171"/>
                  </a:lnTo>
                  <a:lnTo>
                    <a:pt x="76070" y="39157"/>
                  </a:lnTo>
                  <a:lnTo>
                    <a:pt x="77683" y="26721"/>
                  </a:lnTo>
                  <a:lnTo>
                    <a:pt x="81954" y="23209"/>
                  </a:lnTo>
                  <a:lnTo>
                    <a:pt x="86699" y="21928"/>
                  </a:lnTo>
                  <a:lnTo>
                    <a:pt x="89310" y="21928"/>
                  </a:lnTo>
                  <a:lnTo>
                    <a:pt x="92869" y="22545"/>
                  </a:lnTo>
                  <a:lnTo>
                    <a:pt x="97234" y="22545"/>
                  </a:lnTo>
                  <a:lnTo>
                    <a:pt x="102407" y="23162"/>
                  </a:lnTo>
                  <a:lnTo>
                    <a:pt x="103878" y="28430"/>
                  </a:lnTo>
                  <a:lnTo>
                    <a:pt x="108624" y="33841"/>
                  </a:lnTo>
                  <a:lnTo>
                    <a:pt x="113938" y="34932"/>
                  </a:lnTo>
                  <a:lnTo>
                    <a:pt x="120392" y="33176"/>
                  </a:lnTo>
                  <a:lnTo>
                    <a:pt x="124758" y="33176"/>
                  </a:lnTo>
                  <a:lnTo>
                    <a:pt x="130405" y="33793"/>
                  </a:lnTo>
                  <a:lnTo>
                    <a:pt x="134819" y="35502"/>
                  </a:lnTo>
                  <a:lnTo>
                    <a:pt x="140939" y="35502"/>
                  </a:lnTo>
                  <a:lnTo>
                    <a:pt x="147536" y="37875"/>
                  </a:lnTo>
                  <a:lnTo>
                    <a:pt x="150668" y="42004"/>
                  </a:lnTo>
                  <a:lnTo>
                    <a:pt x="154132" y="43143"/>
                  </a:lnTo>
                  <a:lnTo>
                    <a:pt x="158594" y="45516"/>
                  </a:lnTo>
                  <a:lnTo>
                    <a:pt x="162484" y="44899"/>
                  </a:lnTo>
                  <a:lnTo>
                    <a:pt x="167657" y="41340"/>
                  </a:lnTo>
                  <a:lnTo>
                    <a:pt x="173731" y="40201"/>
                  </a:lnTo>
                  <a:lnTo>
                    <a:pt x="182131" y="41957"/>
                  </a:lnTo>
                  <a:lnTo>
                    <a:pt x="188631" y="43048"/>
                  </a:lnTo>
                  <a:lnTo>
                    <a:pt x="195228" y="44330"/>
                  </a:lnTo>
                  <a:lnTo>
                    <a:pt x="199974" y="44805"/>
                  </a:lnTo>
                  <a:lnTo>
                    <a:pt x="210033" y="41245"/>
                  </a:lnTo>
                  <a:lnTo>
                    <a:pt x="214305" y="35929"/>
                  </a:lnTo>
                  <a:lnTo>
                    <a:pt x="219382" y="27576"/>
                  </a:lnTo>
                  <a:lnTo>
                    <a:pt x="224935" y="20361"/>
                  </a:lnTo>
                  <a:lnTo>
                    <a:pt x="230487" y="15615"/>
                  </a:lnTo>
                  <a:lnTo>
                    <a:pt x="236038" y="5458"/>
                  </a:lnTo>
                  <a:lnTo>
                    <a:pt x="243346" y="0"/>
                  </a:lnTo>
                  <a:lnTo>
                    <a:pt x="247712" y="617"/>
                  </a:lnTo>
                  <a:lnTo>
                    <a:pt x="249468" y="3654"/>
                  </a:lnTo>
                  <a:lnTo>
                    <a:pt x="250987" y="11343"/>
                  </a:lnTo>
                  <a:lnTo>
                    <a:pt x="250227" y="19080"/>
                  </a:lnTo>
                  <a:lnTo>
                    <a:pt x="246953" y="28050"/>
                  </a:lnTo>
                  <a:lnTo>
                    <a:pt x="241354" y="37068"/>
                  </a:lnTo>
                  <a:lnTo>
                    <a:pt x="235422" y="45421"/>
                  </a:lnTo>
                  <a:lnTo>
                    <a:pt x="228494" y="58568"/>
                  </a:lnTo>
                  <a:lnTo>
                    <a:pt x="221612" y="66922"/>
                  </a:lnTo>
                  <a:lnTo>
                    <a:pt x="214210" y="73472"/>
                  </a:lnTo>
                  <a:lnTo>
                    <a:pt x="204719" y="73472"/>
                  </a:lnTo>
                  <a:lnTo>
                    <a:pt x="195892" y="75892"/>
                  </a:lnTo>
                  <a:lnTo>
                    <a:pt x="186401" y="76557"/>
                  </a:lnTo>
                  <a:lnTo>
                    <a:pt x="179806" y="76557"/>
                  </a:lnTo>
                  <a:lnTo>
                    <a:pt x="171975" y="69343"/>
                  </a:lnTo>
                  <a:lnTo>
                    <a:pt x="160539" y="66495"/>
                  </a:lnTo>
                  <a:lnTo>
                    <a:pt x="154892" y="65878"/>
                  </a:lnTo>
                  <a:lnTo>
                    <a:pt x="148390" y="65878"/>
                  </a:lnTo>
                  <a:lnTo>
                    <a:pt x="139232" y="67017"/>
                  </a:lnTo>
                  <a:lnTo>
                    <a:pt x="130880" y="68298"/>
                  </a:lnTo>
                  <a:lnTo>
                    <a:pt x="121769" y="70671"/>
                  </a:lnTo>
                  <a:lnTo>
                    <a:pt x="115647" y="66542"/>
                  </a:lnTo>
                  <a:lnTo>
                    <a:pt x="110000" y="65925"/>
                  </a:lnTo>
                  <a:lnTo>
                    <a:pt x="106915" y="68298"/>
                  </a:lnTo>
                  <a:lnTo>
                    <a:pt x="99844" y="65308"/>
                  </a:lnTo>
                  <a:lnTo>
                    <a:pt x="96428" y="65925"/>
                  </a:lnTo>
                  <a:lnTo>
                    <a:pt x="90353" y="70671"/>
                  </a:lnTo>
                  <a:lnTo>
                    <a:pt x="81621" y="70054"/>
                  </a:lnTo>
                  <a:lnTo>
                    <a:pt x="73364" y="68298"/>
                  </a:lnTo>
                  <a:lnTo>
                    <a:pt x="65440" y="68298"/>
                  </a:lnTo>
                  <a:lnTo>
                    <a:pt x="58939" y="78360"/>
                  </a:lnTo>
                  <a:lnTo>
                    <a:pt x="53291" y="91365"/>
                  </a:lnTo>
                  <a:lnTo>
                    <a:pt x="51489" y="104417"/>
                  </a:lnTo>
                  <a:lnTo>
                    <a:pt x="51489" y="118656"/>
                  </a:lnTo>
                  <a:lnTo>
                    <a:pt x="51821" y="133464"/>
                  </a:lnTo>
                  <a:lnTo>
                    <a:pt x="56566" y="141723"/>
                  </a:lnTo>
                  <a:lnTo>
                    <a:pt x="64301" y="145377"/>
                  </a:lnTo>
                  <a:lnTo>
                    <a:pt x="70280" y="157196"/>
                  </a:lnTo>
                  <a:lnTo>
                    <a:pt x="75026" y="167875"/>
                  </a:lnTo>
                  <a:lnTo>
                    <a:pt x="81954" y="167400"/>
                  </a:lnTo>
                  <a:lnTo>
                    <a:pt x="90353" y="166783"/>
                  </a:lnTo>
                  <a:lnTo>
                    <a:pt x="92205" y="160897"/>
                  </a:lnTo>
                  <a:lnTo>
                    <a:pt x="97994" y="153778"/>
                  </a:lnTo>
                  <a:lnTo>
                    <a:pt x="103783" y="144286"/>
                  </a:lnTo>
                  <a:lnTo>
                    <a:pt x="111613" y="139539"/>
                  </a:lnTo>
                  <a:lnTo>
                    <a:pt x="118162" y="142530"/>
                  </a:lnTo>
                  <a:lnTo>
                    <a:pt x="120771" y="142530"/>
                  </a:lnTo>
                  <a:lnTo>
                    <a:pt x="126846" y="144903"/>
                  </a:lnTo>
                  <a:lnTo>
                    <a:pt x="130452" y="137261"/>
                  </a:lnTo>
                  <a:lnTo>
                    <a:pt x="136148" y="135980"/>
                  </a:lnTo>
                  <a:lnTo>
                    <a:pt x="141794" y="135363"/>
                  </a:lnTo>
                  <a:lnTo>
                    <a:pt x="157976" y="135363"/>
                  </a:lnTo>
                  <a:lnTo>
                    <a:pt x="158925" y="131233"/>
                  </a:lnTo>
                  <a:lnTo>
                    <a:pt x="159780" y="127057"/>
                  </a:lnTo>
                  <a:lnTo>
                    <a:pt x="165948" y="124162"/>
                  </a:lnTo>
                  <a:lnTo>
                    <a:pt x="171168" y="121788"/>
                  </a:lnTo>
                  <a:lnTo>
                    <a:pt x="179046" y="122405"/>
                  </a:lnTo>
                  <a:lnTo>
                    <a:pt x="183317" y="130142"/>
                  </a:lnTo>
                  <a:lnTo>
                    <a:pt x="182368" y="141485"/>
                  </a:lnTo>
                  <a:lnTo>
                    <a:pt x="177859" y="148035"/>
                  </a:lnTo>
                  <a:lnTo>
                    <a:pt x="168843" y="141438"/>
                  </a:lnTo>
                  <a:lnTo>
                    <a:pt x="160064" y="144333"/>
                  </a:lnTo>
                  <a:lnTo>
                    <a:pt x="151523" y="157385"/>
                  </a:lnTo>
                  <a:lnTo>
                    <a:pt x="144831" y="168681"/>
                  </a:lnTo>
                  <a:lnTo>
                    <a:pt x="138093" y="176987"/>
                  </a:lnTo>
                  <a:lnTo>
                    <a:pt x="127083" y="184107"/>
                  </a:lnTo>
                  <a:lnTo>
                    <a:pt x="121769" y="185815"/>
                  </a:lnTo>
                  <a:lnTo>
                    <a:pt x="113748" y="192318"/>
                  </a:lnTo>
                  <a:lnTo>
                    <a:pt x="109810" y="193457"/>
                  </a:lnTo>
                  <a:lnTo>
                    <a:pt x="100746" y="189280"/>
                  </a:lnTo>
                  <a:lnTo>
                    <a:pt x="101411" y="199295"/>
                  </a:lnTo>
                  <a:lnTo>
                    <a:pt x="111187" y="207790"/>
                  </a:lnTo>
                  <a:lnTo>
                    <a:pt x="119016" y="222646"/>
                  </a:lnTo>
                  <a:lnTo>
                    <a:pt x="124663" y="235651"/>
                  </a:lnTo>
                  <a:lnTo>
                    <a:pt x="130405" y="246377"/>
                  </a:lnTo>
                  <a:lnTo>
                    <a:pt x="133869" y="248276"/>
                  </a:lnTo>
                  <a:lnTo>
                    <a:pt x="136527" y="258385"/>
                  </a:lnTo>
                  <a:lnTo>
                    <a:pt x="140608" y="265457"/>
                  </a:lnTo>
                  <a:lnTo>
                    <a:pt x="137665" y="271343"/>
                  </a:lnTo>
                  <a:lnTo>
                    <a:pt x="132351" y="273668"/>
                  </a:lnTo>
                  <a:lnTo>
                    <a:pt x="131022" y="281974"/>
                  </a:lnTo>
                  <a:lnTo>
                    <a:pt x="131686" y="287907"/>
                  </a:lnTo>
                  <a:lnTo>
                    <a:pt x="139991" y="296260"/>
                  </a:lnTo>
                  <a:lnTo>
                    <a:pt x="143550" y="302858"/>
                  </a:lnTo>
                  <a:lnTo>
                    <a:pt x="143076" y="311781"/>
                  </a:lnTo>
                  <a:lnTo>
                    <a:pt x="147204" y="316005"/>
                  </a:lnTo>
                  <a:lnTo>
                    <a:pt x="152567" y="314296"/>
                  </a:lnTo>
                  <a:lnTo>
                    <a:pt x="153896" y="322602"/>
                  </a:lnTo>
                  <a:lnTo>
                    <a:pt x="151428" y="326731"/>
                  </a:lnTo>
                  <a:lnTo>
                    <a:pt x="148058" y="331477"/>
                  </a:lnTo>
                  <a:lnTo>
                    <a:pt x="137665" y="330718"/>
                  </a:lnTo>
                  <a:lnTo>
                    <a:pt x="126988" y="334135"/>
                  </a:lnTo>
                  <a:lnTo>
                    <a:pt x="121816" y="347187"/>
                  </a:lnTo>
                  <a:lnTo>
                    <a:pt x="114033" y="353500"/>
                  </a:lnTo>
                  <a:lnTo>
                    <a:pt x="103261" y="352218"/>
                  </a:lnTo>
                  <a:lnTo>
                    <a:pt x="100414" y="341017"/>
                  </a:lnTo>
                  <a:lnTo>
                    <a:pt x="100414" y="327491"/>
                  </a:lnTo>
                  <a:lnTo>
                    <a:pt x="104116" y="315720"/>
                  </a:lnTo>
                  <a:lnTo>
                    <a:pt x="100557" y="308031"/>
                  </a:lnTo>
                  <a:lnTo>
                    <a:pt x="92869" y="299488"/>
                  </a:lnTo>
                  <a:lnTo>
                    <a:pt x="85180" y="288714"/>
                  </a:lnTo>
                  <a:lnTo>
                    <a:pt x="81005" y="274475"/>
                  </a:lnTo>
                  <a:lnTo>
                    <a:pt x="87269" y="259714"/>
                  </a:lnTo>
                  <a:lnTo>
                    <a:pt x="87743" y="248418"/>
                  </a:lnTo>
                  <a:lnTo>
                    <a:pt x="86747" y="240112"/>
                  </a:lnTo>
                  <a:lnTo>
                    <a:pt x="85180" y="234227"/>
                  </a:lnTo>
                  <a:lnTo>
                    <a:pt x="76497" y="233040"/>
                  </a:lnTo>
                  <a:lnTo>
                    <a:pt x="66626" y="239970"/>
                  </a:lnTo>
                  <a:lnTo>
                    <a:pt x="58512" y="248845"/>
                  </a:lnTo>
                  <a:lnTo>
                    <a:pt x="54478" y="261186"/>
                  </a:lnTo>
                  <a:lnTo>
                    <a:pt x="59223" y="274285"/>
                  </a:lnTo>
                  <a:lnTo>
                    <a:pt x="59223" y="287812"/>
                  </a:lnTo>
                  <a:lnTo>
                    <a:pt x="58179" y="301481"/>
                  </a:lnTo>
                  <a:lnTo>
                    <a:pt x="56708" y="320466"/>
                  </a:lnTo>
                  <a:lnTo>
                    <a:pt x="55711" y="337600"/>
                  </a:lnTo>
                  <a:lnTo>
                    <a:pt x="57753" y="346570"/>
                  </a:lnTo>
                  <a:lnTo>
                    <a:pt x="52105" y="360002"/>
                  </a:lnTo>
                  <a:lnTo>
                    <a:pt x="52105" y="375333"/>
                  </a:lnTo>
                  <a:lnTo>
                    <a:pt x="54146" y="389571"/>
                  </a:lnTo>
                  <a:lnTo>
                    <a:pt x="51774" y="3918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"/>
            <p:cNvSpPr/>
            <p:nvPr/>
          </p:nvSpPr>
          <p:spPr>
            <a:xfrm>
              <a:off x="9631085" y="3182714"/>
              <a:ext cx="57799" cy="168966"/>
            </a:xfrm>
            <a:custGeom>
              <a:avLst/>
              <a:gdLst/>
              <a:ahLst/>
              <a:cxnLst/>
              <a:rect l="l" t="t" r="r" b="b"/>
              <a:pathLst>
                <a:path w="57799" h="168966" extrusionOk="0">
                  <a:moveTo>
                    <a:pt x="22208" y="117280"/>
                  </a:moveTo>
                  <a:lnTo>
                    <a:pt x="23490" y="135220"/>
                  </a:lnTo>
                  <a:lnTo>
                    <a:pt x="26859" y="145520"/>
                  </a:lnTo>
                  <a:lnTo>
                    <a:pt x="31604" y="155724"/>
                  </a:lnTo>
                  <a:lnTo>
                    <a:pt x="36825" y="164125"/>
                  </a:lnTo>
                  <a:lnTo>
                    <a:pt x="39387" y="167685"/>
                  </a:lnTo>
                  <a:lnTo>
                    <a:pt x="35828" y="168966"/>
                  </a:lnTo>
                  <a:lnTo>
                    <a:pt x="28520" y="158762"/>
                  </a:lnTo>
                  <a:lnTo>
                    <a:pt x="22161" y="146659"/>
                  </a:lnTo>
                  <a:lnTo>
                    <a:pt x="15138" y="135220"/>
                  </a:lnTo>
                  <a:lnTo>
                    <a:pt x="13856" y="115524"/>
                  </a:lnTo>
                  <a:lnTo>
                    <a:pt x="13002" y="104702"/>
                  </a:lnTo>
                  <a:lnTo>
                    <a:pt x="9016" y="91508"/>
                  </a:lnTo>
                  <a:lnTo>
                    <a:pt x="9016" y="79405"/>
                  </a:lnTo>
                  <a:lnTo>
                    <a:pt x="7166" y="70387"/>
                  </a:lnTo>
                  <a:lnTo>
                    <a:pt x="4034" y="66875"/>
                  </a:lnTo>
                  <a:lnTo>
                    <a:pt x="0" y="58474"/>
                  </a:lnTo>
                  <a:lnTo>
                    <a:pt x="664" y="48317"/>
                  </a:lnTo>
                  <a:lnTo>
                    <a:pt x="1519" y="47700"/>
                  </a:lnTo>
                  <a:lnTo>
                    <a:pt x="3084" y="38634"/>
                  </a:lnTo>
                  <a:lnTo>
                    <a:pt x="6264" y="24396"/>
                  </a:lnTo>
                  <a:lnTo>
                    <a:pt x="9918" y="14903"/>
                  </a:lnTo>
                  <a:lnTo>
                    <a:pt x="16609" y="5411"/>
                  </a:lnTo>
                  <a:lnTo>
                    <a:pt x="20832" y="665"/>
                  </a:lnTo>
                  <a:lnTo>
                    <a:pt x="21735" y="0"/>
                  </a:lnTo>
                  <a:lnTo>
                    <a:pt x="23917" y="1139"/>
                  </a:lnTo>
                  <a:lnTo>
                    <a:pt x="24534" y="6597"/>
                  </a:lnTo>
                  <a:lnTo>
                    <a:pt x="21687" y="13859"/>
                  </a:lnTo>
                  <a:lnTo>
                    <a:pt x="18697" y="17466"/>
                  </a:lnTo>
                  <a:lnTo>
                    <a:pt x="18459" y="21026"/>
                  </a:lnTo>
                  <a:lnTo>
                    <a:pt x="21497" y="24681"/>
                  </a:lnTo>
                  <a:lnTo>
                    <a:pt x="24439" y="35977"/>
                  </a:lnTo>
                  <a:lnTo>
                    <a:pt x="25484" y="44378"/>
                  </a:lnTo>
                  <a:lnTo>
                    <a:pt x="24771" y="52256"/>
                  </a:lnTo>
                  <a:lnTo>
                    <a:pt x="22636" y="56480"/>
                  </a:lnTo>
                  <a:lnTo>
                    <a:pt x="16277" y="65498"/>
                  </a:lnTo>
                  <a:lnTo>
                    <a:pt x="10582" y="70861"/>
                  </a:lnTo>
                  <a:lnTo>
                    <a:pt x="11057" y="73282"/>
                  </a:lnTo>
                  <a:lnTo>
                    <a:pt x="16752" y="75038"/>
                  </a:lnTo>
                  <a:lnTo>
                    <a:pt x="21022" y="68441"/>
                  </a:lnTo>
                  <a:lnTo>
                    <a:pt x="27096" y="62461"/>
                  </a:lnTo>
                  <a:lnTo>
                    <a:pt x="30465" y="53395"/>
                  </a:lnTo>
                  <a:lnTo>
                    <a:pt x="33788" y="44330"/>
                  </a:lnTo>
                  <a:lnTo>
                    <a:pt x="40194" y="38967"/>
                  </a:lnTo>
                  <a:lnTo>
                    <a:pt x="48071" y="38302"/>
                  </a:lnTo>
                  <a:lnTo>
                    <a:pt x="50255" y="40723"/>
                  </a:lnTo>
                  <a:lnTo>
                    <a:pt x="53101" y="49124"/>
                  </a:lnTo>
                  <a:lnTo>
                    <a:pt x="53101" y="61701"/>
                  </a:lnTo>
                  <a:lnTo>
                    <a:pt x="48356" y="67207"/>
                  </a:lnTo>
                  <a:lnTo>
                    <a:pt x="42281" y="73234"/>
                  </a:lnTo>
                  <a:lnTo>
                    <a:pt x="37536" y="77411"/>
                  </a:lnTo>
                  <a:lnTo>
                    <a:pt x="37536" y="81113"/>
                  </a:lnTo>
                  <a:lnTo>
                    <a:pt x="45034" y="87711"/>
                  </a:lnTo>
                  <a:lnTo>
                    <a:pt x="49780" y="91270"/>
                  </a:lnTo>
                  <a:lnTo>
                    <a:pt x="51156" y="98532"/>
                  </a:lnTo>
                  <a:lnTo>
                    <a:pt x="53386" y="102756"/>
                  </a:lnTo>
                  <a:lnTo>
                    <a:pt x="57799" y="106933"/>
                  </a:lnTo>
                  <a:lnTo>
                    <a:pt x="51204" y="107455"/>
                  </a:lnTo>
                  <a:lnTo>
                    <a:pt x="44559" y="102092"/>
                  </a:lnTo>
                  <a:lnTo>
                    <a:pt x="33693" y="99054"/>
                  </a:lnTo>
                  <a:lnTo>
                    <a:pt x="26242" y="95494"/>
                  </a:lnTo>
                  <a:lnTo>
                    <a:pt x="22778" y="10147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"/>
            <p:cNvSpPr/>
            <p:nvPr/>
          </p:nvSpPr>
          <p:spPr>
            <a:xfrm>
              <a:off x="8904557" y="2934391"/>
              <a:ext cx="397099" cy="590669"/>
            </a:xfrm>
            <a:custGeom>
              <a:avLst/>
              <a:gdLst/>
              <a:ahLst/>
              <a:cxnLst/>
              <a:rect l="l" t="t" r="r" b="b"/>
              <a:pathLst>
                <a:path w="397099" h="590669" extrusionOk="0">
                  <a:moveTo>
                    <a:pt x="41049" y="439644"/>
                  </a:moveTo>
                  <a:lnTo>
                    <a:pt x="38961" y="432003"/>
                  </a:lnTo>
                  <a:lnTo>
                    <a:pt x="35638" y="423223"/>
                  </a:lnTo>
                  <a:lnTo>
                    <a:pt x="32174" y="415724"/>
                  </a:lnTo>
                  <a:lnTo>
                    <a:pt x="30467" y="409933"/>
                  </a:lnTo>
                  <a:lnTo>
                    <a:pt x="27476" y="405187"/>
                  </a:lnTo>
                  <a:lnTo>
                    <a:pt x="24866" y="403478"/>
                  </a:lnTo>
                  <a:lnTo>
                    <a:pt x="20548" y="401722"/>
                  </a:lnTo>
                  <a:lnTo>
                    <a:pt x="16657" y="395837"/>
                  </a:lnTo>
                  <a:lnTo>
                    <a:pt x="12766" y="396454"/>
                  </a:lnTo>
                  <a:lnTo>
                    <a:pt x="9728" y="392989"/>
                  </a:lnTo>
                  <a:lnTo>
                    <a:pt x="8400" y="381930"/>
                  </a:lnTo>
                  <a:lnTo>
                    <a:pt x="8400" y="373197"/>
                  </a:lnTo>
                  <a:lnTo>
                    <a:pt x="8021" y="361616"/>
                  </a:lnTo>
                  <a:lnTo>
                    <a:pt x="4034" y="352124"/>
                  </a:lnTo>
                  <a:lnTo>
                    <a:pt x="1424" y="348707"/>
                  </a:lnTo>
                  <a:lnTo>
                    <a:pt x="523" y="343391"/>
                  </a:lnTo>
                  <a:lnTo>
                    <a:pt x="0" y="335275"/>
                  </a:lnTo>
                  <a:lnTo>
                    <a:pt x="0" y="325782"/>
                  </a:lnTo>
                  <a:lnTo>
                    <a:pt x="380" y="320039"/>
                  </a:lnTo>
                  <a:lnTo>
                    <a:pt x="760" y="313157"/>
                  </a:lnTo>
                  <a:lnTo>
                    <a:pt x="2325" y="304377"/>
                  </a:lnTo>
                  <a:lnTo>
                    <a:pt x="4888" y="294410"/>
                  </a:lnTo>
                  <a:lnTo>
                    <a:pt x="7688" y="285819"/>
                  </a:lnTo>
                  <a:lnTo>
                    <a:pt x="12814" y="278178"/>
                  </a:lnTo>
                  <a:lnTo>
                    <a:pt x="17559" y="266597"/>
                  </a:lnTo>
                  <a:lnTo>
                    <a:pt x="21354" y="263607"/>
                  </a:lnTo>
                  <a:lnTo>
                    <a:pt x="23917" y="260759"/>
                  </a:lnTo>
                  <a:lnTo>
                    <a:pt x="26052" y="258433"/>
                  </a:lnTo>
                  <a:lnTo>
                    <a:pt x="27809" y="257199"/>
                  </a:lnTo>
                  <a:lnTo>
                    <a:pt x="28710" y="260759"/>
                  </a:lnTo>
                  <a:lnTo>
                    <a:pt x="30134" y="265932"/>
                  </a:lnTo>
                  <a:lnTo>
                    <a:pt x="32839" y="269966"/>
                  </a:lnTo>
                  <a:lnTo>
                    <a:pt x="37585" y="272292"/>
                  </a:lnTo>
                  <a:lnTo>
                    <a:pt x="43279" y="275235"/>
                  </a:lnTo>
                  <a:lnTo>
                    <a:pt x="47692" y="276326"/>
                  </a:lnTo>
                  <a:lnTo>
                    <a:pt x="52011" y="275662"/>
                  </a:lnTo>
                  <a:lnTo>
                    <a:pt x="56756" y="274570"/>
                  </a:lnTo>
                  <a:lnTo>
                    <a:pt x="60316" y="276279"/>
                  </a:lnTo>
                  <a:lnTo>
                    <a:pt x="65061" y="280313"/>
                  </a:lnTo>
                  <a:lnTo>
                    <a:pt x="71229" y="282639"/>
                  </a:lnTo>
                  <a:lnTo>
                    <a:pt x="75216" y="282639"/>
                  </a:lnTo>
                  <a:lnTo>
                    <a:pt x="81718" y="284348"/>
                  </a:lnTo>
                  <a:lnTo>
                    <a:pt x="83520" y="284348"/>
                  </a:lnTo>
                  <a:lnTo>
                    <a:pt x="83948" y="283731"/>
                  </a:lnTo>
                  <a:lnTo>
                    <a:pt x="84659" y="277323"/>
                  </a:lnTo>
                  <a:lnTo>
                    <a:pt x="86747" y="271011"/>
                  </a:lnTo>
                  <a:lnTo>
                    <a:pt x="87032" y="267451"/>
                  </a:lnTo>
                  <a:lnTo>
                    <a:pt x="87032" y="265742"/>
                  </a:lnTo>
                  <a:lnTo>
                    <a:pt x="87886" y="261660"/>
                  </a:lnTo>
                  <a:lnTo>
                    <a:pt x="89500" y="256440"/>
                  </a:lnTo>
                  <a:lnTo>
                    <a:pt x="88456" y="250554"/>
                  </a:lnTo>
                  <a:lnTo>
                    <a:pt x="87507" y="246472"/>
                  </a:lnTo>
                  <a:lnTo>
                    <a:pt x="90828" y="243008"/>
                  </a:lnTo>
                  <a:lnTo>
                    <a:pt x="95574" y="244716"/>
                  </a:lnTo>
                  <a:lnTo>
                    <a:pt x="96523" y="246425"/>
                  </a:lnTo>
                  <a:lnTo>
                    <a:pt x="96190" y="235461"/>
                  </a:lnTo>
                  <a:lnTo>
                    <a:pt x="96190" y="232471"/>
                  </a:lnTo>
                  <a:lnTo>
                    <a:pt x="97377" y="228389"/>
                  </a:lnTo>
                  <a:lnTo>
                    <a:pt x="99797" y="223216"/>
                  </a:lnTo>
                  <a:lnTo>
                    <a:pt x="102265" y="219087"/>
                  </a:lnTo>
                  <a:lnTo>
                    <a:pt x="105255" y="216144"/>
                  </a:lnTo>
                  <a:lnTo>
                    <a:pt x="109573" y="215480"/>
                  </a:lnTo>
                  <a:lnTo>
                    <a:pt x="113084" y="214958"/>
                  </a:lnTo>
                  <a:lnTo>
                    <a:pt x="116976" y="214958"/>
                  </a:lnTo>
                  <a:lnTo>
                    <a:pt x="119965" y="213059"/>
                  </a:lnTo>
                  <a:lnTo>
                    <a:pt x="119491" y="212584"/>
                  </a:lnTo>
                  <a:lnTo>
                    <a:pt x="120772" y="211967"/>
                  </a:lnTo>
                  <a:lnTo>
                    <a:pt x="123429" y="211303"/>
                  </a:lnTo>
                  <a:lnTo>
                    <a:pt x="130975" y="211303"/>
                  </a:lnTo>
                  <a:lnTo>
                    <a:pt x="136954" y="209547"/>
                  </a:lnTo>
                  <a:lnTo>
                    <a:pt x="141699" y="209547"/>
                  </a:lnTo>
                  <a:lnTo>
                    <a:pt x="146445" y="208882"/>
                  </a:lnTo>
                  <a:lnTo>
                    <a:pt x="150194" y="206035"/>
                  </a:lnTo>
                  <a:lnTo>
                    <a:pt x="154939" y="199580"/>
                  </a:lnTo>
                  <a:lnTo>
                    <a:pt x="157834" y="195450"/>
                  </a:lnTo>
                  <a:lnTo>
                    <a:pt x="160634" y="189612"/>
                  </a:lnTo>
                  <a:lnTo>
                    <a:pt x="162626" y="186005"/>
                  </a:lnTo>
                  <a:lnTo>
                    <a:pt x="165189" y="182541"/>
                  </a:lnTo>
                  <a:lnTo>
                    <a:pt x="167136" y="179028"/>
                  </a:lnTo>
                  <a:lnTo>
                    <a:pt x="169128" y="173191"/>
                  </a:lnTo>
                  <a:lnTo>
                    <a:pt x="171453" y="167875"/>
                  </a:lnTo>
                  <a:lnTo>
                    <a:pt x="173874" y="163745"/>
                  </a:lnTo>
                  <a:lnTo>
                    <a:pt x="176768" y="160281"/>
                  </a:lnTo>
                  <a:lnTo>
                    <a:pt x="178809" y="158525"/>
                  </a:lnTo>
                  <a:lnTo>
                    <a:pt x="182131" y="154395"/>
                  </a:lnTo>
                  <a:lnTo>
                    <a:pt x="184977" y="150266"/>
                  </a:lnTo>
                  <a:lnTo>
                    <a:pt x="186924" y="144903"/>
                  </a:lnTo>
                  <a:lnTo>
                    <a:pt x="188490" y="142672"/>
                  </a:lnTo>
                  <a:lnTo>
                    <a:pt x="189676" y="139065"/>
                  </a:lnTo>
                  <a:lnTo>
                    <a:pt x="190293" y="134983"/>
                  </a:lnTo>
                  <a:lnTo>
                    <a:pt x="190625" y="132136"/>
                  </a:lnTo>
                  <a:lnTo>
                    <a:pt x="190625" y="128671"/>
                  </a:lnTo>
                  <a:lnTo>
                    <a:pt x="190625" y="127389"/>
                  </a:lnTo>
                  <a:lnTo>
                    <a:pt x="191479" y="126298"/>
                  </a:lnTo>
                  <a:lnTo>
                    <a:pt x="191907" y="125064"/>
                  </a:lnTo>
                  <a:lnTo>
                    <a:pt x="192713" y="124542"/>
                  </a:lnTo>
                  <a:lnTo>
                    <a:pt x="195228" y="123877"/>
                  </a:lnTo>
                  <a:lnTo>
                    <a:pt x="199025" y="121504"/>
                  </a:lnTo>
                  <a:lnTo>
                    <a:pt x="202536" y="121504"/>
                  </a:lnTo>
                  <a:lnTo>
                    <a:pt x="206000" y="120839"/>
                  </a:lnTo>
                  <a:lnTo>
                    <a:pt x="209370" y="119700"/>
                  </a:lnTo>
                  <a:lnTo>
                    <a:pt x="214400" y="115524"/>
                  </a:lnTo>
                  <a:lnTo>
                    <a:pt x="218908" y="110303"/>
                  </a:lnTo>
                  <a:lnTo>
                    <a:pt x="222087" y="106173"/>
                  </a:lnTo>
                  <a:lnTo>
                    <a:pt x="225409" y="102614"/>
                  </a:lnTo>
                  <a:lnTo>
                    <a:pt x="227355" y="100241"/>
                  </a:lnTo>
                  <a:lnTo>
                    <a:pt x="228494" y="103089"/>
                  </a:lnTo>
                  <a:lnTo>
                    <a:pt x="229585" y="107170"/>
                  </a:lnTo>
                  <a:lnTo>
                    <a:pt x="231815" y="107787"/>
                  </a:lnTo>
                  <a:lnTo>
                    <a:pt x="233097" y="107787"/>
                  </a:lnTo>
                  <a:lnTo>
                    <a:pt x="234852" y="107123"/>
                  </a:lnTo>
                  <a:lnTo>
                    <a:pt x="236513" y="107123"/>
                  </a:lnTo>
                  <a:lnTo>
                    <a:pt x="238317" y="107692"/>
                  </a:lnTo>
                  <a:lnTo>
                    <a:pt x="240547" y="107692"/>
                  </a:lnTo>
                  <a:lnTo>
                    <a:pt x="243537" y="107028"/>
                  </a:lnTo>
                  <a:lnTo>
                    <a:pt x="246763" y="103516"/>
                  </a:lnTo>
                  <a:lnTo>
                    <a:pt x="249801" y="96396"/>
                  </a:lnTo>
                  <a:lnTo>
                    <a:pt x="250987" y="94118"/>
                  </a:lnTo>
                  <a:lnTo>
                    <a:pt x="246906" y="91223"/>
                  </a:lnTo>
                  <a:lnTo>
                    <a:pt x="244770" y="85385"/>
                  </a:lnTo>
                  <a:lnTo>
                    <a:pt x="247381" y="78883"/>
                  </a:lnTo>
                  <a:lnTo>
                    <a:pt x="250655" y="77126"/>
                  </a:lnTo>
                  <a:lnTo>
                    <a:pt x="253786" y="77696"/>
                  </a:lnTo>
                  <a:lnTo>
                    <a:pt x="258058" y="77032"/>
                  </a:lnTo>
                  <a:lnTo>
                    <a:pt x="262044" y="70007"/>
                  </a:lnTo>
                  <a:lnTo>
                    <a:pt x="266220" y="62366"/>
                  </a:lnTo>
                  <a:lnTo>
                    <a:pt x="267976" y="55863"/>
                  </a:lnTo>
                  <a:lnTo>
                    <a:pt x="269351" y="51117"/>
                  </a:lnTo>
                  <a:lnTo>
                    <a:pt x="269351" y="45896"/>
                  </a:lnTo>
                  <a:lnTo>
                    <a:pt x="272816" y="39394"/>
                  </a:lnTo>
                  <a:lnTo>
                    <a:pt x="275568" y="35360"/>
                  </a:lnTo>
                  <a:lnTo>
                    <a:pt x="278083" y="29949"/>
                  </a:lnTo>
                  <a:lnTo>
                    <a:pt x="280551" y="27054"/>
                  </a:lnTo>
                  <a:lnTo>
                    <a:pt x="283256" y="22924"/>
                  </a:lnTo>
                  <a:lnTo>
                    <a:pt x="285059" y="18795"/>
                  </a:lnTo>
                  <a:lnTo>
                    <a:pt x="287099" y="12388"/>
                  </a:lnTo>
                  <a:lnTo>
                    <a:pt x="287859" y="5886"/>
                  </a:lnTo>
                  <a:lnTo>
                    <a:pt x="290375" y="0"/>
                  </a:lnTo>
                  <a:lnTo>
                    <a:pt x="292225" y="617"/>
                  </a:lnTo>
                  <a:lnTo>
                    <a:pt x="292890" y="2943"/>
                  </a:lnTo>
                  <a:lnTo>
                    <a:pt x="293174" y="6455"/>
                  </a:lnTo>
                  <a:lnTo>
                    <a:pt x="293744" y="13384"/>
                  </a:lnTo>
                  <a:lnTo>
                    <a:pt x="292890" y="18653"/>
                  </a:lnTo>
                  <a:lnTo>
                    <a:pt x="293174" y="21643"/>
                  </a:lnTo>
                  <a:lnTo>
                    <a:pt x="295831" y="16897"/>
                  </a:lnTo>
                  <a:lnTo>
                    <a:pt x="298062" y="12767"/>
                  </a:lnTo>
                  <a:lnTo>
                    <a:pt x="299818" y="8638"/>
                  </a:lnTo>
                  <a:lnTo>
                    <a:pt x="301811" y="997"/>
                  </a:lnTo>
                  <a:lnTo>
                    <a:pt x="306984" y="997"/>
                  </a:lnTo>
                  <a:lnTo>
                    <a:pt x="308976" y="3939"/>
                  </a:lnTo>
                  <a:lnTo>
                    <a:pt x="311302" y="10489"/>
                  </a:lnTo>
                  <a:lnTo>
                    <a:pt x="313627" y="17561"/>
                  </a:lnTo>
                  <a:lnTo>
                    <a:pt x="315952" y="19887"/>
                  </a:lnTo>
                  <a:lnTo>
                    <a:pt x="318705" y="21596"/>
                  </a:lnTo>
                  <a:lnTo>
                    <a:pt x="321504" y="18558"/>
                  </a:lnTo>
                  <a:lnTo>
                    <a:pt x="324827" y="21975"/>
                  </a:lnTo>
                  <a:lnTo>
                    <a:pt x="327673" y="24918"/>
                  </a:lnTo>
                  <a:lnTo>
                    <a:pt x="329192" y="26674"/>
                  </a:lnTo>
                  <a:lnTo>
                    <a:pt x="330995" y="32986"/>
                  </a:lnTo>
                  <a:lnTo>
                    <a:pt x="331755" y="37733"/>
                  </a:lnTo>
                  <a:lnTo>
                    <a:pt x="329951" y="41862"/>
                  </a:lnTo>
                  <a:lnTo>
                    <a:pt x="330473" y="48839"/>
                  </a:lnTo>
                  <a:lnTo>
                    <a:pt x="331422" y="54677"/>
                  </a:lnTo>
                  <a:lnTo>
                    <a:pt x="332799" y="55911"/>
                  </a:lnTo>
                  <a:lnTo>
                    <a:pt x="335266" y="54155"/>
                  </a:lnTo>
                  <a:lnTo>
                    <a:pt x="337877" y="54629"/>
                  </a:lnTo>
                  <a:lnTo>
                    <a:pt x="341531" y="51687"/>
                  </a:lnTo>
                  <a:lnTo>
                    <a:pt x="345516" y="51687"/>
                  </a:lnTo>
                  <a:lnTo>
                    <a:pt x="347984" y="56433"/>
                  </a:lnTo>
                  <a:lnTo>
                    <a:pt x="347984" y="61844"/>
                  </a:lnTo>
                  <a:lnTo>
                    <a:pt x="345184" y="65356"/>
                  </a:lnTo>
                  <a:lnTo>
                    <a:pt x="347035" y="67681"/>
                  </a:lnTo>
                  <a:lnTo>
                    <a:pt x="350546" y="67681"/>
                  </a:lnTo>
                  <a:lnTo>
                    <a:pt x="354486" y="62271"/>
                  </a:lnTo>
                  <a:lnTo>
                    <a:pt x="358471" y="63457"/>
                  </a:lnTo>
                  <a:lnTo>
                    <a:pt x="363501" y="66258"/>
                  </a:lnTo>
                  <a:lnTo>
                    <a:pt x="369528" y="72048"/>
                  </a:lnTo>
                  <a:lnTo>
                    <a:pt x="375650" y="77364"/>
                  </a:lnTo>
                  <a:lnTo>
                    <a:pt x="381867" y="80164"/>
                  </a:lnTo>
                  <a:lnTo>
                    <a:pt x="386375" y="81208"/>
                  </a:lnTo>
                  <a:lnTo>
                    <a:pt x="391120" y="83059"/>
                  </a:lnTo>
                  <a:lnTo>
                    <a:pt x="395866" y="87094"/>
                  </a:lnTo>
                  <a:lnTo>
                    <a:pt x="397100" y="91840"/>
                  </a:lnTo>
                  <a:lnTo>
                    <a:pt x="395676" y="96586"/>
                  </a:lnTo>
                  <a:lnTo>
                    <a:pt x="388938" y="100193"/>
                  </a:lnTo>
                  <a:lnTo>
                    <a:pt x="384428" y="104370"/>
                  </a:lnTo>
                  <a:lnTo>
                    <a:pt x="377263" y="108547"/>
                  </a:lnTo>
                  <a:lnTo>
                    <a:pt x="373325" y="109211"/>
                  </a:lnTo>
                  <a:lnTo>
                    <a:pt x="369528" y="110398"/>
                  </a:lnTo>
                  <a:lnTo>
                    <a:pt x="363596" y="106363"/>
                  </a:lnTo>
                  <a:lnTo>
                    <a:pt x="358614" y="109923"/>
                  </a:lnTo>
                  <a:lnTo>
                    <a:pt x="358092" y="116425"/>
                  </a:lnTo>
                  <a:lnTo>
                    <a:pt x="358756" y="119416"/>
                  </a:lnTo>
                  <a:lnTo>
                    <a:pt x="360227" y="122263"/>
                  </a:lnTo>
                  <a:lnTo>
                    <a:pt x="364973" y="127579"/>
                  </a:lnTo>
                  <a:lnTo>
                    <a:pt x="368104" y="128671"/>
                  </a:lnTo>
                  <a:lnTo>
                    <a:pt x="372186" y="132136"/>
                  </a:lnTo>
                  <a:lnTo>
                    <a:pt x="373325" y="135743"/>
                  </a:lnTo>
                  <a:lnTo>
                    <a:pt x="369053" y="136882"/>
                  </a:lnTo>
                  <a:lnTo>
                    <a:pt x="363834" y="138068"/>
                  </a:lnTo>
                  <a:lnTo>
                    <a:pt x="359610" y="141106"/>
                  </a:lnTo>
                  <a:lnTo>
                    <a:pt x="355813" y="142293"/>
                  </a:lnTo>
                  <a:lnTo>
                    <a:pt x="351923" y="144713"/>
                  </a:lnTo>
                  <a:lnTo>
                    <a:pt x="347177" y="144096"/>
                  </a:lnTo>
                  <a:lnTo>
                    <a:pt x="343571" y="142387"/>
                  </a:lnTo>
                  <a:lnTo>
                    <a:pt x="338825" y="138353"/>
                  </a:lnTo>
                  <a:lnTo>
                    <a:pt x="338018" y="138970"/>
                  </a:lnTo>
                  <a:lnTo>
                    <a:pt x="336974" y="143716"/>
                  </a:lnTo>
                  <a:lnTo>
                    <a:pt x="336643" y="146612"/>
                  </a:lnTo>
                  <a:lnTo>
                    <a:pt x="336643" y="148320"/>
                  </a:lnTo>
                  <a:lnTo>
                    <a:pt x="335835" y="150219"/>
                  </a:lnTo>
                  <a:lnTo>
                    <a:pt x="332561" y="153114"/>
                  </a:lnTo>
                  <a:lnTo>
                    <a:pt x="328622" y="154395"/>
                  </a:lnTo>
                  <a:lnTo>
                    <a:pt x="334554" y="157860"/>
                  </a:lnTo>
                  <a:lnTo>
                    <a:pt x="338683" y="163034"/>
                  </a:lnTo>
                  <a:lnTo>
                    <a:pt x="343997" y="164742"/>
                  </a:lnTo>
                  <a:lnTo>
                    <a:pt x="344377" y="172953"/>
                  </a:lnTo>
                  <a:lnTo>
                    <a:pt x="340628" y="175991"/>
                  </a:lnTo>
                  <a:lnTo>
                    <a:pt x="335361" y="174282"/>
                  </a:lnTo>
                  <a:lnTo>
                    <a:pt x="334175" y="177177"/>
                  </a:lnTo>
                  <a:lnTo>
                    <a:pt x="330711" y="177842"/>
                  </a:lnTo>
                  <a:lnTo>
                    <a:pt x="324589" y="177842"/>
                  </a:lnTo>
                  <a:lnTo>
                    <a:pt x="321646" y="181354"/>
                  </a:lnTo>
                  <a:lnTo>
                    <a:pt x="324114" y="186100"/>
                  </a:lnTo>
                  <a:lnTo>
                    <a:pt x="327768" y="191321"/>
                  </a:lnTo>
                  <a:lnTo>
                    <a:pt x="330900" y="193647"/>
                  </a:lnTo>
                  <a:lnTo>
                    <a:pt x="331517" y="197301"/>
                  </a:lnTo>
                  <a:lnTo>
                    <a:pt x="329049" y="200149"/>
                  </a:lnTo>
                  <a:lnTo>
                    <a:pt x="330900" y="204278"/>
                  </a:lnTo>
                  <a:lnTo>
                    <a:pt x="335883" y="209025"/>
                  </a:lnTo>
                  <a:lnTo>
                    <a:pt x="339158" y="214340"/>
                  </a:lnTo>
                  <a:lnTo>
                    <a:pt x="342004" y="221317"/>
                  </a:lnTo>
                  <a:lnTo>
                    <a:pt x="346276" y="229529"/>
                  </a:lnTo>
                  <a:lnTo>
                    <a:pt x="352302" y="241252"/>
                  </a:lnTo>
                  <a:lnTo>
                    <a:pt x="355956" y="248323"/>
                  </a:lnTo>
                  <a:lnTo>
                    <a:pt x="353963" y="253070"/>
                  </a:lnTo>
                  <a:lnTo>
                    <a:pt x="353204" y="257199"/>
                  </a:lnTo>
                  <a:lnTo>
                    <a:pt x="351543" y="259572"/>
                  </a:lnTo>
                  <a:lnTo>
                    <a:pt x="351163" y="263701"/>
                  </a:lnTo>
                  <a:lnTo>
                    <a:pt x="352587" y="268922"/>
                  </a:lnTo>
                  <a:lnTo>
                    <a:pt x="359372" y="276659"/>
                  </a:lnTo>
                  <a:lnTo>
                    <a:pt x="366017" y="284870"/>
                  </a:lnTo>
                  <a:lnTo>
                    <a:pt x="374084" y="293698"/>
                  </a:lnTo>
                  <a:lnTo>
                    <a:pt x="382103" y="302573"/>
                  </a:lnTo>
                  <a:lnTo>
                    <a:pt x="389649" y="310784"/>
                  </a:lnTo>
                  <a:lnTo>
                    <a:pt x="394109" y="316669"/>
                  </a:lnTo>
                  <a:lnTo>
                    <a:pt x="394109" y="321416"/>
                  </a:lnTo>
                  <a:lnTo>
                    <a:pt x="387561" y="324311"/>
                  </a:lnTo>
                  <a:lnTo>
                    <a:pt x="378829" y="324928"/>
                  </a:lnTo>
                  <a:lnTo>
                    <a:pt x="374084" y="325545"/>
                  </a:lnTo>
                  <a:lnTo>
                    <a:pt x="367914" y="323219"/>
                  </a:lnTo>
                  <a:lnTo>
                    <a:pt x="363169" y="321985"/>
                  </a:lnTo>
                  <a:lnTo>
                    <a:pt x="359562" y="315625"/>
                  </a:lnTo>
                  <a:lnTo>
                    <a:pt x="357285" y="312635"/>
                  </a:lnTo>
                  <a:lnTo>
                    <a:pt x="355719" y="317381"/>
                  </a:lnTo>
                  <a:lnTo>
                    <a:pt x="358376" y="324975"/>
                  </a:lnTo>
                  <a:lnTo>
                    <a:pt x="357475" y="327349"/>
                  </a:lnTo>
                  <a:lnTo>
                    <a:pt x="349740" y="332095"/>
                  </a:lnTo>
                  <a:lnTo>
                    <a:pt x="344520" y="341587"/>
                  </a:lnTo>
                  <a:lnTo>
                    <a:pt x="341151" y="349941"/>
                  </a:lnTo>
                  <a:lnTo>
                    <a:pt x="339394" y="358152"/>
                  </a:lnTo>
                  <a:lnTo>
                    <a:pt x="339394" y="369258"/>
                  </a:lnTo>
                  <a:lnTo>
                    <a:pt x="337164" y="378133"/>
                  </a:lnTo>
                  <a:lnTo>
                    <a:pt x="336785" y="389334"/>
                  </a:lnTo>
                  <a:lnTo>
                    <a:pt x="336785" y="395220"/>
                  </a:lnTo>
                  <a:lnTo>
                    <a:pt x="331422" y="404048"/>
                  </a:lnTo>
                  <a:lnTo>
                    <a:pt x="326677" y="418286"/>
                  </a:lnTo>
                  <a:lnTo>
                    <a:pt x="321315" y="432525"/>
                  </a:lnTo>
                  <a:lnTo>
                    <a:pt x="314623" y="439597"/>
                  </a:lnTo>
                  <a:lnTo>
                    <a:pt x="311587" y="437224"/>
                  </a:lnTo>
                  <a:lnTo>
                    <a:pt x="307126" y="444201"/>
                  </a:lnTo>
                  <a:lnTo>
                    <a:pt x="300909" y="450039"/>
                  </a:lnTo>
                  <a:lnTo>
                    <a:pt x="295073" y="457111"/>
                  </a:lnTo>
                  <a:lnTo>
                    <a:pt x="288476" y="463566"/>
                  </a:lnTo>
                  <a:lnTo>
                    <a:pt x="289710" y="466556"/>
                  </a:lnTo>
                  <a:lnTo>
                    <a:pt x="293554" y="468312"/>
                  </a:lnTo>
                  <a:lnTo>
                    <a:pt x="294645" y="477140"/>
                  </a:lnTo>
                  <a:lnTo>
                    <a:pt x="294645" y="484117"/>
                  </a:lnTo>
                  <a:lnTo>
                    <a:pt x="298537" y="486490"/>
                  </a:lnTo>
                  <a:lnTo>
                    <a:pt x="302381" y="489528"/>
                  </a:lnTo>
                  <a:lnTo>
                    <a:pt x="300862" y="497074"/>
                  </a:lnTo>
                  <a:lnTo>
                    <a:pt x="297919" y="507658"/>
                  </a:lnTo>
                  <a:lnTo>
                    <a:pt x="294029" y="504146"/>
                  </a:lnTo>
                  <a:lnTo>
                    <a:pt x="291845" y="506994"/>
                  </a:lnTo>
                  <a:lnTo>
                    <a:pt x="290517" y="518812"/>
                  </a:lnTo>
                  <a:lnTo>
                    <a:pt x="287622" y="527023"/>
                  </a:lnTo>
                  <a:lnTo>
                    <a:pt x="284063" y="527640"/>
                  </a:lnTo>
                  <a:lnTo>
                    <a:pt x="283066" y="532386"/>
                  </a:lnTo>
                  <a:lnTo>
                    <a:pt x="283351" y="537133"/>
                  </a:lnTo>
                  <a:lnTo>
                    <a:pt x="282259" y="540597"/>
                  </a:lnTo>
                  <a:lnTo>
                    <a:pt x="280076" y="541831"/>
                  </a:lnTo>
                  <a:lnTo>
                    <a:pt x="277325" y="545913"/>
                  </a:lnTo>
                  <a:lnTo>
                    <a:pt x="276138" y="551751"/>
                  </a:lnTo>
                  <a:lnTo>
                    <a:pt x="274619" y="557589"/>
                  </a:lnTo>
                  <a:lnTo>
                    <a:pt x="271914" y="559297"/>
                  </a:lnTo>
                  <a:lnTo>
                    <a:pt x="268688" y="562762"/>
                  </a:lnTo>
                  <a:lnTo>
                    <a:pt x="265509" y="565752"/>
                  </a:lnTo>
                  <a:lnTo>
                    <a:pt x="263277" y="566322"/>
                  </a:lnTo>
                  <a:lnTo>
                    <a:pt x="262898" y="566322"/>
                  </a:lnTo>
                  <a:lnTo>
                    <a:pt x="259718" y="569170"/>
                  </a:lnTo>
                  <a:lnTo>
                    <a:pt x="255210" y="572112"/>
                  </a:lnTo>
                  <a:lnTo>
                    <a:pt x="248947" y="575529"/>
                  </a:lnTo>
                  <a:lnTo>
                    <a:pt x="242160" y="579564"/>
                  </a:lnTo>
                  <a:lnTo>
                    <a:pt x="235944" y="583598"/>
                  </a:lnTo>
                  <a:lnTo>
                    <a:pt x="227829" y="588344"/>
                  </a:lnTo>
                  <a:lnTo>
                    <a:pt x="221566" y="590670"/>
                  </a:lnTo>
                  <a:lnTo>
                    <a:pt x="220948" y="586541"/>
                  </a:lnTo>
                  <a:lnTo>
                    <a:pt x="220332" y="580086"/>
                  </a:lnTo>
                  <a:lnTo>
                    <a:pt x="219857" y="572539"/>
                  </a:lnTo>
                  <a:lnTo>
                    <a:pt x="219240" y="566559"/>
                  </a:lnTo>
                  <a:lnTo>
                    <a:pt x="217484" y="557874"/>
                  </a:lnTo>
                  <a:lnTo>
                    <a:pt x="215349" y="555500"/>
                  </a:lnTo>
                  <a:lnTo>
                    <a:pt x="212359" y="554314"/>
                  </a:lnTo>
                  <a:lnTo>
                    <a:pt x="209465" y="550707"/>
                  </a:lnTo>
                  <a:lnTo>
                    <a:pt x="206949" y="547859"/>
                  </a:lnTo>
                  <a:lnTo>
                    <a:pt x="197458" y="547859"/>
                  </a:lnTo>
                  <a:lnTo>
                    <a:pt x="191242" y="550659"/>
                  </a:lnTo>
                  <a:lnTo>
                    <a:pt x="184598" y="551846"/>
                  </a:lnTo>
                  <a:lnTo>
                    <a:pt x="183127" y="547100"/>
                  </a:lnTo>
                  <a:lnTo>
                    <a:pt x="182511" y="538889"/>
                  </a:lnTo>
                  <a:lnTo>
                    <a:pt x="175534" y="539458"/>
                  </a:lnTo>
                  <a:lnTo>
                    <a:pt x="169461" y="538794"/>
                  </a:lnTo>
                  <a:lnTo>
                    <a:pt x="165237" y="535329"/>
                  </a:lnTo>
                  <a:lnTo>
                    <a:pt x="161820" y="531722"/>
                  </a:lnTo>
                  <a:lnTo>
                    <a:pt x="158024" y="529966"/>
                  </a:lnTo>
                  <a:lnTo>
                    <a:pt x="156126" y="532908"/>
                  </a:lnTo>
                  <a:lnTo>
                    <a:pt x="156790" y="538129"/>
                  </a:lnTo>
                  <a:lnTo>
                    <a:pt x="150527" y="543398"/>
                  </a:lnTo>
                  <a:lnTo>
                    <a:pt x="140703" y="548523"/>
                  </a:lnTo>
                  <a:lnTo>
                    <a:pt x="135483" y="549093"/>
                  </a:lnTo>
                  <a:lnTo>
                    <a:pt x="131165" y="547812"/>
                  </a:lnTo>
                  <a:lnTo>
                    <a:pt x="127653" y="547289"/>
                  </a:lnTo>
                  <a:lnTo>
                    <a:pt x="123714" y="548998"/>
                  </a:lnTo>
                  <a:lnTo>
                    <a:pt x="122385" y="550090"/>
                  </a:lnTo>
                  <a:lnTo>
                    <a:pt x="120961" y="550707"/>
                  </a:lnTo>
                  <a:lnTo>
                    <a:pt x="116548" y="551276"/>
                  </a:lnTo>
                  <a:lnTo>
                    <a:pt x="115220" y="552415"/>
                  </a:lnTo>
                  <a:lnTo>
                    <a:pt x="113417" y="553602"/>
                  </a:lnTo>
                  <a:lnTo>
                    <a:pt x="111993" y="553602"/>
                  </a:lnTo>
                  <a:lnTo>
                    <a:pt x="111518" y="552985"/>
                  </a:lnTo>
                  <a:lnTo>
                    <a:pt x="111755" y="547669"/>
                  </a:lnTo>
                  <a:lnTo>
                    <a:pt x="111518" y="542496"/>
                  </a:lnTo>
                  <a:lnTo>
                    <a:pt x="110902" y="536041"/>
                  </a:lnTo>
                  <a:lnTo>
                    <a:pt x="109430" y="527877"/>
                  </a:lnTo>
                  <a:lnTo>
                    <a:pt x="107580" y="520331"/>
                  </a:lnTo>
                  <a:lnTo>
                    <a:pt x="106346" y="516249"/>
                  </a:lnTo>
                  <a:lnTo>
                    <a:pt x="104021" y="520995"/>
                  </a:lnTo>
                  <a:lnTo>
                    <a:pt x="102645" y="523321"/>
                  </a:lnTo>
                  <a:lnTo>
                    <a:pt x="100367" y="525694"/>
                  </a:lnTo>
                  <a:lnTo>
                    <a:pt x="98279" y="524555"/>
                  </a:lnTo>
                  <a:lnTo>
                    <a:pt x="93534" y="522799"/>
                  </a:lnTo>
                  <a:lnTo>
                    <a:pt x="89975" y="523890"/>
                  </a:lnTo>
                  <a:lnTo>
                    <a:pt x="85940" y="527925"/>
                  </a:lnTo>
                  <a:lnTo>
                    <a:pt x="82809" y="529633"/>
                  </a:lnTo>
                  <a:lnTo>
                    <a:pt x="76307" y="530203"/>
                  </a:lnTo>
                  <a:lnTo>
                    <a:pt x="72416" y="528447"/>
                  </a:lnTo>
                  <a:lnTo>
                    <a:pt x="68003" y="528921"/>
                  </a:lnTo>
                  <a:lnTo>
                    <a:pt x="65392" y="529538"/>
                  </a:lnTo>
                  <a:lnTo>
                    <a:pt x="62451" y="526026"/>
                  </a:lnTo>
                  <a:lnTo>
                    <a:pt x="58227" y="521944"/>
                  </a:lnTo>
                  <a:lnTo>
                    <a:pt x="55570" y="524792"/>
                  </a:lnTo>
                  <a:lnTo>
                    <a:pt x="50255" y="525362"/>
                  </a:lnTo>
                  <a:lnTo>
                    <a:pt x="48072" y="512025"/>
                  </a:lnTo>
                  <a:lnTo>
                    <a:pt x="48357" y="503766"/>
                  </a:lnTo>
                  <a:lnTo>
                    <a:pt x="48831" y="502675"/>
                  </a:lnTo>
                  <a:lnTo>
                    <a:pt x="46363" y="497928"/>
                  </a:lnTo>
                  <a:lnTo>
                    <a:pt x="44845" y="490429"/>
                  </a:lnTo>
                  <a:lnTo>
                    <a:pt x="43707" y="482883"/>
                  </a:lnTo>
                  <a:lnTo>
                    <a:pt x="43374" y="478801"/>
                  </a:lnTo>
                  <a:lnTo>
                    <a:pt x="39720" y="467742"/>
                  </a:lnTo>
                  <a:lnTo>
                    <a:pt x="39340" y="462996"/>
                  </a:lnTo>
                  <a:lnTo>
                    <a:pt x="41191" y="460053"/>
                  </a:lnTo>
                  <a:lnTo>
                    <a:pt x="42188" y="45193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"/>
            <p:cNvSpPr/>
            <p:nvPr/>
          </p:nvSpPr>
          <p:spPr>
            <a:xfrm>
              <a:off x="9206510" y="2697031"/>
              <a:ext cx="79201" cy="159995"/>
            </a:xfrm>
            <a:custGeom>
              <a:avLst/>
              <a:gdLst/>
              <a:ahLst/>
              <a:cxnLst/>
              <a:rect l="l" t="t" r="r" b="b"/>
              <a:pathLst>
                <a:path w="79201" h="159995" extrusionOk="0">
                  <a:moveTo>
                    <a:pt x="41523" y="82632"/>
                  </a:moveTo>
                  <a:lnTo>
                    <a:pt x="46268" y="72617"/>
                  </a:lnTo>
                  <a:lnTo>
                    <a:pt x="49732" y="69532"/>
                  </a:lnTo>
                  <a:lnTo>
                    <a:pt x="52864" y="60040"/>
                  </a:lnTo>
                  <a:lnTo>
                    <a:pt x="57609" y="54012"/>
                  </a:lnTo>
                  <a:lnTo>
                    <a:pt x="62355" y="51022"/>
                  </a:lnTo>
                  <a:lnTo>
                    <a:pt x="64158" y="45232"/>
                  </a:lnTo>
                  <a:lnTo>
                    <a:pt x="65771" y="38207"/>
                  </a:lnTo>
                  <a:lnTo>
                    <a:pt x="64585" y="32464"/>
                  </a:lnTo>
                  <a:lnTo>
                    <a:pt x="64016" y="28335"/>
                  </a:lnTo>
                  <a:lnTo>
                    <a:pt x="66389" y="33081"/>
                  </a:lnTo>
                  <a:lnTo>
                    <a:pt x="68571" y="30186"/>
                  </a:lnTo>
                  <a:lnTo>
                    <a:pt x="67148" y="26674"/>
                  </a:lnTo>
                  <a:lnTo>
                    <a:pt x="63636" y="23304"/>
                  </a:lnTo>
                  <a:lnTo>
                    <a:pt x="64965" y="20361"/>
                  </a:lnTo>
                  <a:lnTo>
                    <a:pt x="66104" y="12815"/>
                  </a:lnTo>
                  <a:lnTo>
                    <a:pt x="65771" y="4699"/>
                  </a:lnTo>
                  <a:lnTo>
                    <a:pt x="67195" y="2420"/>
                  </a:lnTo>
                  <a:lnTo>
                    <a:pt x="68951" y="0"/>
                  </a:lnTo>
                  <a:lnTo>
                    <a:pt x="70090" y="1709"/>
                  </a:lnTo>
                  <a:lnTo>
                    <a:pt x="71134" y="8685"/>
                  </a:lnTo>
                  <a:lnTo>
                    <a:pt x="72416" y="14428"/>
                  </a:lnTo>
                  <a:lnTo>
                    <a:pt x="74218" y="17893"/>
                  </a:lnTo>
                  <a:lnTo>
                    <a:pt x="72748" y="23067"/>
                  </a:lnTo>
                  <a:lnTo>
                    <a:pt x="74266" y="30661"/>
                  </a:lnTo>
                  <a:lnTo>
                    <a:pt x="77018" y="38065"/>
                  </a:lnTo>
                  <a:lnTo>
                    <a:pt x="79201" y="44425"/>
                  </a:lnTo>
                  <a:lnTo>
                    <a:pt x="78300" y="50832"/>
                  </a:lnTo>
                  <a:lnTo>
                    <a:pt x="72606" y="56860"/>
                  </a:lnTo>
                  <a:lnTo>
                    <a:pt x="69425" y="65546"/>
                  </a:lnTo>
                  <a:lnTo>
                    <a:pt x="64443" y="73329"/>
                  </a:lnTo>
                  <a:lnTo>
                    <a:pt x="57894" y="76984"/>
                  </a:lnTo>
                  <a:lnTo>
                    <a:pt x="53149" y="81730"/>
                  </a:lnTo>
                  <a:lnTo>
                    <a:pt x="52295" y="95969"/>
                  </a:lnTo>
                  <a:lnTo>
                    <a:pt x="45509" y="108357"/>
                  </a:lnTo>
                  <a:lnTo>
                    <a:pt x="38675" y="116662"/>
                  </a:lnTo>
                  <a:lnTo>
                    <a:pt x="31984" y="126155"/>
                  </a:lnTo>
                  <a:lnTo>
                    <a:pt x="24724" y="138543"/>
                  </a:lnTo>
                  <a:lnTo>
                    <a:pt x="18982" y="145615"/>
                  </a:lnTo>
                  <a:lnTo>
                    <a:pt x="13097" y="147513"/>
                  </a:lnTo>
                  <a:lnTo>
                    <a:pt x="9491" y="154538"/>
                  </a:lnTo>
                  <a:lnTo>
                    <a:pt x="5362" y="159996"/>
                  </a:lnTo>
                  <a:lnTo>
                    <a:pt x="0" y="158857"/>
                  </a:lnTo>
                  <a:lnTo>
                    <a:pt x="901" y="146611"/>
                  </a:lnTo>
                  <a:lnTo>
                    <a:pt x="4698" y="134319"/>
                  </a:lnTo>
                  <a:lnTo>
                    <a:pt x="9158" y="127247"/>
                  </a:lnTo>
                  <a:lnTo>
                    <a:pt x="18269" y="116568"/>
                  </a:lnTo>
                  <a:lnTo>
                    <a:pt x="22446" y="115334"/>
                  </a:lnTo>
                  <a:lnTo>
                    <a:pt x="27855" y="105841"/>
                  </a:lnTo>
                  <a:lnTo>
                    <a:pt x="33218" y="958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"/>
            <p:cNvSpPr/>
            <p:nvPr/>
          </p:nvSpPr>
          <p:spPr>
            <a:xfrm>
              <a:off x="8351239" y="3016026"/>
              <a:ext cx="432119" cy="593802"/>
            </a:xfrm>
            <a:custGeom>
              <a:avLst/>
              <a:gdLst/>
              <a:ahLst/>
              <a:cxnLst/>
              <a:rect l="l" t="t" r="r" b="b"/>
              <a:pathLst>
                <a:path w="432119" h="593802" extrusionOk="0">
                  <a:moveTo>
                    <a:pt x="193519" y="304851"/>
                  </a:moveTo>
                  <a:lnTo>
                    <a:pt x="190909" y="296735"/>
                  </a:lnTo>
                  <a:lnTo>
                    <a:pt x="187018" y="287622"/>
                  </a:lnTo>
                  <a:lnTo>
                    <a:pt x="181371" y="281927"/>
                  </a:lnTo>
                  <a:lnTo>
                    <a:pt x="174300" y="276089"/>
                  </a:lnTo>
                  <a:lnTo>
                    <a:pt x="169127" y="276089"/>
                  </a:lnTo>
                  <a:lnTo>
                    <a:pt x="167799" y="275567"/>
                  </a:lnTo>
                  <a:lnTo>
                    <a:pt x="166897" y="273906"/>
                  </a:lnTo>
                  <a:lnTo>
                    <a:pt x="164714" y="264081"/>
                  </a:lnTo>
                  <a:lnTo>
                    <a:pt x="163338" y="254589"/>
                  </a:lnTo>
                  <a:lnTo>
                    <a:pt x="161060" y="245381"/>
                  </a:lnTo>
                  <a:lnTo>
                    <a:pt x="158355" y="233990"/>
                  </a:lnTo>
                  <a:lnTo>
                    <a:pt x="154701" y="223073"/>
                  </a:lnTo>
                  <a:lnTo>
                    <a:pt x="149956" y="211730"/>
                  </a:lnTo>
                  <a:lnTo>
                    <a:pt x="149956" y="201905"/>
                  </a:lnTo>
                  <a:lnTo>
                    <a:pt x="144024" y="192840"/>
                  </a:lnTo>
                  <a:lnTo>
                    <a:pt x="136432" y="183680"/>
                  </a:lnTo>
                  <a:lnTo>
                    <a:pt x="128981" y="178601"/>
                  </a:lnTo>
                  <a:lnTo>
                    <a:pt x="122290" y="173855"/>
                  </a:lnTo>
                  <a:lnTo>
                    <a:pt x="115266" y="170485"/>
                  </a:lnTo>
                  <a:lnTo>
                    <a:pt x="106487" y="168824"/>
                  </a:lnTo>
                  <a:lnTo>
                    <a:pt x="104020" y="159047"/>
                  </a:lnTo>
                  <a:lnTo>
                    <a:pt x="102027" y="149554"/>
                  </a:lnTo>
                  <a:lnTo>
                    <a:pt x="99607" y="140062"/>
                  </a:lnTo>
                  <a:lnTo>
                    <a:pt x="94244" y="137784"/>
                  </a:lnTo>
                  <a:lnTo>
                    <a:pt x="93817" y="135505"/>
                  </a:lnTo>
                  <a:lnTo>
                    <a:pt x="91919" y="132136"/>
                  </a:lnTo>
                  <a:lnTo>
                    <a:pt x="88265" y="127389"/>
                  </a:lnTo>
                  <a:lnTo>
                    <a:pt x="84469" y="119416"/>
                  </a:lnTo>
                  <a:lnTo>
                    <a:pt x="79439" y="110398"/>
                  </a:lnTo>
                  <a:lnTo>
                    <a:pt x="71704" y="101237"/>
                  </a:lnTo>
                  <a:lnTo>
                    <a:pt x="65867" y="96491"/>
                  </a:lnTo>
                  <a:lnTo>
                    <a:pt x="58464" y="96491"/>
                  </a:lnTo>
                  <a:lnTo>
                    <a:pt x="50681" y="87521"/>
                  </a:lnTo>
                  <a:lnTo>
                    <a:pt x="44180" y="78028"/>
                  </a:lnTo>
                  <a:lnTo>
                    <a:pt x="39150" y="72428"/>
                  </a:lnTo>
                  <a:lnTo>
                    <a:pt x="32316" y="67254"/>
                  </a:lnTo>
                  <a:lnTo>
                    <a:pt x="25436" y="58284"/>
                  </a:lnTo>
                  <a:lnTo>
                    <a:pt x="20690" y="52066"/>
                  </a:lnTo>
                  <a:lnTo>
                    <a:pt x="14663" y="44140"/>
                  </a:lnTo>
                  <a:lnTo>
                    <a:pt x="10345" y="37400"/>
                  </a:lnTo>
                  <a:lnTo>
                    <a:pt x="6501" y="28905"/>
                  </a:lnTo>
                  <a:lnTo>
                    <a:pt x="2990" y="20504"/>
                  </a:lnTo>
                  <a:lnTo>
                    <a:pt x="2278" y="15330"/>
                  </a:lnTo>
                  <a:lnTo>
                    <a:pt x="2278" y="10869"/>
                  </a:lnTo>
                  <a:lnTo>
                    <a:pt x="1423" y="3987"/>
                  </a:lnTo>
                  <a:lnTo>
                    <a:pt x="0" y="1234"/>
                  </a:lnTo>
                  <a:lnTo>
                    <a:pt x="0" y="1851"/>
                  </a:lnTo>
                  <a:lnTo>
                    <a:pt x="1756" y="1234"/>
                  </a:lnTo>
                  <a:lnTo>
                    <a:pt x="4318" y="1234"/>
                  </a:lnTo>
                  <a:lnTo>
                    <a:pt x="6501" y="0"/>
                  </a:lnTo>
                  <a:lnTo>
                    <a:pt x="15185" y="0"/>
                  </a:lnTo>
                  <a:lnTo>
                    <a:pt x="19599" y="1139"/>
                  </a:lnTo>
                  <a:lnTo>
                    <a:pt x="23632" y="3892"/>
                  </a:lnTo>
                  <a:lnTo>
                    <a:pt x="27001" y="9492"/>
                  </a:lnTo>
                  <a:lnTo>
                    <a:pt x="29848" y="14666"/>
                  </a:lnTo>
                  <a:lnTo>
                    <a:pt x="35163" y="15093"/>
                  </a:lnTo>
                  <a:lnTo>
                    <a:pt x="39529" y="15663"/>
                  </a:lnTo>
                  <a:lnTo>
                    <a:pt x="44037" y="18510"/>
                  </a:lnTo>
                  <a:lnTo>
                    <a:pt x="49258" y="18510"/>
                  </a:lnTo>
                  <a:lnTo>
                    <a:pt x="53149" y="18985"/>
                  </a:lnTo>
                  <a:lnTo>
                    <a:pt x="59223" y="17846"/>
                  </a:lnTo>
                  <a:lnTo>
                    <a:pt x="65772" y="17181"/>
                  </a:lnTo>
                  <a:lnTo>
                    <a:pt x="71893" y="17703"/>
                  </a:lnTo>
                  <a:lnTo>
                    <a:pt x="79059" y="22212"/>
                  </a:lnTo>
                  <a:lnTo>
                    <a:pt x="87743" y="21548"/>
                  </a:lnTo>
                  <a:lnTo>
                    <a:pt x="93959" y="23162"/>
                  </a:lnTo>
                  <a:lnTo>
                    <a:pt x="99417" y="28810"/>
                  </a:lnTo>
                  <a:lnTo>
                    <a:pt x="105871" y="35027"/>
                  </a:lnTo>
                  <a:lnTo>
                    <a:pt x="109240" y="41767"/>
                  </a:lnTo>
                  <a:lnTo>
                    <a:pt x="109999" y="47462"/>
                  </a:lnTo>
                  <a:lnTo>
                    <a:pt x="112846" y="52636"/>
                  </a:lnTo>
                  <a:lnTo>
                    <a:pt x="118304" y="56575"/>
                  </a:lnTo>
                  <a:lnTo>
                    <a:pt x="122575" y="65024"/>
                  </a:lnTo>
                  <a:lnTo>
                    <a:pt x="123998" y="67919"/>
                  </a:lnTo>
                  <a:lnTo>
                    <a:pt x="126039" y="74184"/>
                  </a:lnTo>
                  <a:lnTo>
                    <a:pt x="129645" y="78171"/>
                  </a:lnTo>
                  <a:lnTo>
                    <a:pt x="135625" y="83819"/>
                  </a:lnTo>
                  <a:lnTo>
                    <a:pt x="139279" y="89467"/>
                  </a:lnTo>
                  <a:lnTo>
                    <a:pt x="144356" y="95732"/>
                  </a:lnTo>
                  <a:lnTo>
                    <a:pt x="152756" y="100478"/>
                  </a:lnTo>
                  <a:lnTo>
                    <a:pt x="160823" y="105509"/>
                  </a:lnTo>
                  <a:lnTo>
                    <a:pt x="169744" y="110540"/>
                  </a:lnTo>
                  <a:lnTo>
                    <a:pt x="175249" y="117422"/>
                  </a:lnTo>
                  <a:lnTo>
                    <a:pt x="185167" y="127674"/>
                  </a:lnTo>
                  <a:lnTo>
                    <a:pt x="192048" y="137167"/>
                  </a:lnTo>
                  <a:lnTo>
                    <a:pt x="194468" y="146659"/>
                  </a:lnTo>
                  <a:lnTo>
                    <a:pt x="199214" y="147893"/>
                  </a:lnTo>
                  <a:lnTo>
                    <a:pt x="203959" y="149554"/>
                  </a:lnTo>
                  <a:lnTo>
                    <a:pt x="208705" y="160945"/>
                  </a:lnTo>
                  <a:lnTo>
                    <a:pt x="214541" y="168919"/>
                  </a:lnTo>
                  <a:lnTo>
                    <a:pt x="219287" y="174614"/>
                  </a:lnTo>
                  <a:lnTo>
                    <a:pt x="223747" y="178696"/>
                  </a:lnTo>
                  <a:lnTo>
                    <a:pt x="227686" y="180879"/>
                  </a:lnTo>
                  <a:lnTo>
                    <a:pt x="228066" y="176893"/>
                  </a:lnTo>
                  <a:lnTo>
                    <a:pt x="229727" y="172146"/>
                  </a:lnTo>
                  <a:lnTo>
                    <a:pt x="236655" y="172146"/>
                  </a:lnTo>
                  <a:lnTo>
                    <a:pt x="241401" y="176608"/>
                  </a:lnTo>
                  <a:lnTo>
                    <a:pt x="245007" y="184629"/>
                  </a:lnTo>
                  <a:lnTo>
                    <a:pt x="246526" y="189850"/>
                  </a:lnTo>
                  <a:lnTo>
                    <a:pt x="248281" y="194596"/>
                  </a:lnTo>
                  <a:lnTo>
                    <a:pt x="249705" y="197396"/>
                  </a:lnTo>
                  <a:lnTo>
                    <a:pt x="251414" y="199105"/>
                  </a:lnTo>
                  <a:lnTo>
                    <a:pt x="254973" y="201383"/>
                  </a:lnTo>
                  <a:lnTo>
                    <a:pt x="258532" y="203187"/>
                  </a:lnTo>
                  <a:lnTo>
                    <a:pt x="262423" y="203661"/>
                  </a:lnTo>
                  <a:lnTo>
                    <a:pt x="265080" y="205370"/>
                  </a:lnTo>
                  <a:lnTo>
                    <a:pt x="270822" y="210116"/>
                  </a:lnTo>
                  <a:lnTo>
                    <a:pt x="274334" y="211825"/>
                  </a:lnTo>
                  <a:lnTo>
                    <a:pt x="277466" y="216571"/>
                  </a:lnTo>
                  <a:lnTo>
                    <a:pt x="279317" y="220558"/>
                  </a:lnTo>
                  <a:lnTo>
                    <a:pt x="281974" y="226918"/>
                  </a:lnTo>
                  <a:lnTo>
                    <a:pt x="285059" y="229196"/>
                  </a:lnTo>
                  <a:lnTo>
                    <a:pt x="285438" y="222267"/>
                  </a:lnTo>
                  <a:lnTo>
                    <a:pt x="285438" y="218849"/>
                  </a:lnTo>
                  <a:lnTo>
                    <a:pt x="288475" y="221175"/>
                  </a:lnTo>
                  <a:lnTo>
                    <a:pt x="292082" y="228104"/>
                  </a:lnTo>
                  <a:lnTo>
                    <a:pt x="297397" y="233183"/>
                  </a:lnTo>
                  <a:lnTo>
                    <a:pt x="303423" y="232566"/>
                  </a:lnTo>
                  <a:lnTo>
                    <a:pt x="311301" y="232091"/>
                  </a:lnTo>
                  <a:lnTo>
                    <a:pt x="317043" y="236078"/>
                  </a:lnTo>
                  <a:lnTo>
                    <a:pt x="318799" y="238878"/>
                  </a:lnTo>
                  <a:lnTo>
                    <a:pt x="317992" y="241204"/>
                  </a:lnTo>
                  <a:lnTo>
                    <a:pt x="317565" y="244147"/>
                  </a:lnTo>
                  <a:lnTo>
                    <a:pt x="315477" y="247517"/>
                  </a:lnTo>
                  <a:lnTo>
                    <a:pt x="312297" y="247517"/>
                  </a:lnTo>
                  <a:lnTo>
                    <a:pt x="313294" y="253829"/>
                  </a:lnTo>
                  <a:lnTo>
                    <a:pt x="314623" y="257863"/>
                  </a:lnTo>
                  <a:lnTo>
                    <a:pt x="315097" y="257863"/>
                  </a:lnTo>
                  <a:lnTo>
                    <a:pt x="315951" y="260142"/>
                  </a:lnTo>
                  <a:lnTo>
                    <a:pt x="315951" y="266502"/>
                  </a:lnTo>
                  <a:lnTo>
                    <a:pt x="311206" y="270536"/>
                  </a:lnTo>
                  <a:lnTo>
                    <a:pt x="307315" y="273431"/>
                  </a:lnTo>
                  <a:lnTo>
                    <a:pt x="306508" y="275757"/>
                  </a:lnTo>
                  <a:lnTo>
                    <a:pt x="307789" y="276848"/>
                  </a:lnTo>
                  <a:lnTo>
                    <a:pt x="312535" y="274048"/>
                  </a:lnTo>
                  <a:lnTo>
                    <a:pt x="317280" y="271105"/>
                  </a:lnTo>
                  <a:lnTo>
                    <a:pt x="322026" y="266359"/>
                  </a:lnTo>
                  <a:lnTo>
                    <a:pt x="326771" y="263559"/>
                  </a:lnTo>
                  <a:lnTo>
                    <a:pt x="330662" y="261708"/>
                  </a:lnTo>
                  <a:lnTo>
                    <a:pt x="334174" y="264651"/>
                  </a:lnTo>
                  <a:lnTo>
                    <a:pt x="339869" y="272055"/>
                  </a:lnTo>
                  <a:lnTo>
                    <a:pt x="342953" y="280123"/>
                  </a:lnTo>
                  <a:lnTo>
                    <a:pt x="343807" y="285344"/>
                  </a:lnTo>
                  <a:lnTo>
                    <a:pt x="339916" y="291087"/>
                  </a:lnTo>
                  <a:lnTo>
                    <a:pt x="334221" y="298017"/>
                  </a:lnTo>
                  <a:lnTo>
                    <a:pt x="336357" y="300959"/>
                  </a:lnTo>
                  <a:lnTo>
                    <a:pt x="341103" y="302051"/>
                  </a:lnTo>
                  <a:lnTo>
                    <a:pt x="339299" y="309028"/>
                  </a:lnTo>
                  <a:lnTo>
                    <a:pt x="334079" y="314723"/>
                  </a:lnTo>
                  <a:lnTo>
                    <a:pt x="331327" y="323884"/>
                  </a:lnTo>
                  <a:lnTo>
                    <a:pt x="334791" y="330813"/>
                  </a:lnTo>
                  <a:lnTo>
                    <a:pt x="342146" y="337790"/>
                  </a:lnTo>
                  <a:lnTo>
                    <a:pt x="348221" y="341207"/>
                  </a:lnTo>
                  <a:lnTo>
                    <a:pt x="353867" y="340638"/>
                  </a:lnTo>
                  <a:lnTo>
                    <a:pt x="360416" y="343581"/>
                  </a:lnTo>
                  <a:lnTo>
                    <a:pt x="367866" y="344198"/>
                  </a:lnTo>
                  <a:lnTo>
                    <a:pt x="371615" y="354592"/>
                  </a:lnTo>
                  <a:lnTo>
                    <a:pt x="373229" y="363278"/>
                  </a:lnTo>
                  <a:lnTo>
                    <a:pt x="373561" y="372438"/>
                  </a:lnTo>
                  <a:lnTo>
                    <a:pt x="375079" y="379984"/>
                  </a:lnTo>
                  <a:lnTo>
                    <a:pt x="373656" y="386819"/>
                  </a:lnTo>
                  <a:lnTo>
                    <a:pt x="377974" y="387436"/>
                  </a:lnTo>
                  <a:lnTo>
                    <a:pt x="384475" y="391518"/>
                  </a:lnTo>
                  <a:lnTo>
                    <a:pt x="388699" y="397261"/>
                  </a:lnTo>
                  <a:lnTo>
                    <a:pt x="385425" y="407038"/>
                  </a:lnTo>
                  <a:lnTo>
                    <a:pt x="384001" y="411167"/>
                  </a:lnTo>
                  <a:lnTo>
                    <a:pt x="389696" y="409363"/>
                  </a:lnTo>
                  <a:lnTo>
                    <a:pt x="396245" y="411737"/>
                  </a:lnTo>
                  <a:lnTo>
                    <a:pt x="402746" y="411262"/>
                  </a:lnTo>
                  <a:lnTo>
                    <a:pt x="409295" y="412401"/>
                  </a:lnTo>
                  <a:lnTo>
                    <a:pt x="416602" y="415866"/>
                  </a:lnTo>
                  <a:lnTo>
                    <a:pt x="418121" y="422226"/>
                  </a:lnTo>
                  <a:lnTo>
                    <a:pt x="422866" y="429820"/>
                  </a:lnTo>
                  <a:lnTo>
                    <a:pt x="425714" y="437936"/>
                  </a:lnTo>
                  <a:lnTo>
                    <a:pt x="430791" y="444296"/>
                  </a:lnTo>
                  <a:lnTo>
                    <a:pt x="432120" y="452886"/>
                  </a:lnTo>
                  <a:lnTo>
                    <a:pt x="430174" y="461572"/>
                  </a:lnTo>
                  <a:lnTo>
                    <a:pt x="425429" y="475336"/>
                  </a:lnTo>
                  <a:lnTo>
                    <a:pt x="424195" y="483405"/>
                  </a:lnTo>
                  <a:lnTo>
                    <a:pt x="426283" y="485778"/>
                  </a:lnTo>
                  <a:lnTo>
                    <a:pt x="426900" y="491521"/>
                  </a:lnTo>
                  <a:lnTo>
                    <a:pt x="424242" y="502532"/>
                  </a:lnTo>
                  <a:lnTo>
                    <a:pt x="423008" y="509367"/>
                  </a:lnTo>
                  <a:lnTo>
                    <a:pt x="421680" y="519144"/>
                  </a:lnTo>
                  <a:lnTo>
                    <a:pt x="422107" y="527213"/>
                  </a:lnTo>
                  <a:lnTo>
                    <a:pt x="421680" y="535898"/>
                  </a:lnTo>
                  <a:lnTo>
                    <a:pt x="421158" y="545059"/>
                  </a:lnTo>
                  <a:lnTo>
                    <a:pt x="420589" y="554836"/>
                  </a:lnTo>
                  <a:lnTo>
                    <a:pt x="420066" y="564044"/>
                  </a:lnTo>
                  <a:lnTo>
                    <a:pt x="418643" y="573536"/>
                  </a:lnTo>
                  <a:lnTo>
                    <a:pt x="417219" y="581130"/>
                  </a:lnTo>
                  <a:lnTo>
                    <a:pt x="414989" y="590290"/>
                  </a:lnTo>
                  <a:lnTo>
                    <a:pt x="410955" y="590717"/>
                  </a:lnTo>
                  <a:lnTo>
                    <a:pt x="407776" y="587253"/>
                  </a:lnTo>
                  <a:lnTo>
                    <a:pt x="403695" y="581462"/>
                  </a:lnTo>
                  <a:lnTo>
                    <a:pt x="398048" y="575672"/>
                  </a:lnTo>
                  <a:lnTo>
                    <a:pt x="395628" y="578567"/>
                  </a:lnTo>
                  <a:lnTo>
                    <a:pt x="393824" y="587110"/>
                  </a:lnTo>
                  <a:lnTo>
                    <a:pt x="389079" y="588771"/>
                  </a:lnTo>
                  <a:lnTo>
                    <a:pt x="382150" y="581225"/>
                  </a:lnTo>
                  <a:lnTo>
                    <a:pt x="376029" y="575387"/>
                  </a:lnTo>
                  <a:lnTo>
                    <a:pt x="370667" y="576573"/>
                  </a:lnTo>
                  <a:lnTo>
                    <a:pt x="372944" y="583456"/>
                  </a:lnTo>
                  <a:lnTo>
                    <a:pt x="374984" y="591524"/>
                  </a:lnTo>
                  <a:lnTo>
                    <a:pt x="371331" y="593802"/>
                  </a:lnTo>
                  <a:lnTo>
                    <a:pt x="364023" y="585022"/>
                  </a:lnTo>
                  <a:lnTo>
                    <a:pt x="359277" y="577523"/>
                  </a:lnTo>
                  <a:lnTo>
                    <a:pt x="353583" y="570641"/>
                  </a:lnTo>
                  <a:lnTo>
                    <a:pt x="348363" y="563616"/>
                  </a:lnTo>
                  <a:lnTo>
                    <a:pt x="344045" y="554456"/>
                  </a:lnTo>
                  <a:lnTo>
                    <a:pt x="339299" y="546957"/>
                  </a:lnTo>
                  <a:lnTo>
                    <a:pt x="332656" y="541641"/>
                  </a:lnTo>
                  <a:lnTo>
                    <a:pt x="328242" y="540502"/>
                  </a:lnTo>
                  <a:lnTo>
                    <a:pt x="321741" y="532386"/>
                  </a:lnTo>
                  <a:lnTo>
                    <a:pt x="315666" y="523701"/>
                  </a:lnTo>
                  <a:lnTo>
                    <a:pt x="308928" y="517910"/>
                  </a:lnTo>
                  <a:lnTo>
                    <a:pt x="304183" y="513828"/>
                  </a:lnTo>
                  <a:lnTo>
                    <a:pt x="297444" y="506377"/>
                  </a:lnTo>
                  <a:lnTo>
                    <a:pt x="290231" y="502295"/>
                  </a:lnTo>
                  <a:lnTo>
                    <a:pt x="285485" y="493135"/>
                  </a:lnTo>
                  <a:lnTo>
                    <a:pt x="283398" y="481032"/>
                  </a:lnTo>
                  <a:lnTo>
                    <a:pt x="279696" y="474102"/>
                  </a:lnTo>
                  <a:lnTo>
                    <a:pt x="271724" y="467220"/>
                  </a:lnTo>
                  <a:lnTo>
                    <a:pt x="265128" y="457348"/>
                  </a:lnTo>
                  <a:lnTo>
                    <a:pt x="260382" y="448805"/>
                  </a:lnTo>
                  <a:lnTo>
                    <a:pt x="254213" y="439027"/>
                  </a:lnTo>
                  <a:lnTo>
                    <a:pt x="249468" y="430864"/>
                  </a:lnTo>
                  <a:lnTo>
                    <a:pt x="244390" y="423412"/>
                  </a:lnTo>
                  <a:lnTo>
                    <a:pt x="238933" y="416435"/>
                  </a:lnTo>
                  <a:lnTo>
                    <a:pt x="233950" y="409031"/>
                  </a:lnTo>
                  <a:lnTo>
                    <a:pt x="231055" y="402719"/>
                  </a:lnTo>
                  <a:lnTo>
                    <a:pt x="230723" y="396359"/>
                  </a:lnTo>
                  <a:lnTo>
                    <a:pt x="230107" y="386060"/>
                  </a:lnTo>
                  <a:lnTo>
                    <a:pt x="225076" y="371821"/>
                  </a:lnTo>
                  <a:lnTo>
                    <a:pt x="218385" y="354687"/>
                  </a:lnTo>
                  <a:lnTo>
                    <a:pt x="214636" y="345194"/>
                  </a:lnTo>
                  <a:lnTo>
                    <a:pt x="213450" y="333661"/>
                  </a:lnTo>
                  <a:lnTo>
                    <a:pt x="206949" y="321131"/>
                  </a:lnTo>
                  <a:lnTo>
                    <a:pt x="202630" y="316385"/>
                  </a:lnTo>
                  <a:lnTo>
                    <a:pt x="197885" y="3083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"/>
            <p:cNvSpPr/>
            <p:nvPr/>
          </p:nvSpPr>
          <p:spPr>
            <a:xfrm>
              <a:off x="7731673" y="2808948"/>
              <a:ext cx="86319" cy="194026"/>
            </a:xfrm>
            <a:custGeom>
              <a:avLst/>
              <a:gdLst/>
              <a:ahLst/>
              <a:cxnLst/>
              <a:rect l="l" t="t" r="r" b="b"/>
              <a:pathLst>
                <a:path w="86319" h="194026" extrusionOk="0">
                  <a:moveTo>
                    <a:pt x="11104" y="35122"/>
                  </a:moveTo>
                  <a:lnTo>
                    <a:pt x="11484" y="22972"/>
                  </a:lnTo>
                  <a:lnTo>
                    <a:pt x="15328" y="16849"/>
                  </a:lnTo>
                  <a:lnTo>
                    <a:pt x="18792" y="17419"/>
                  </a:lnTo>
                  <a:lnTo>
                    <a:pt x="15328" y="11296"/>
                  </a:lnTo>
                  <a:lnTo>
                    <a:pt x="9016" y="8069"/>
                  </a:lnTo>
                  <a:lnTo>
                    <a:pt x="3797" y="3322"/>
                  </a:lnTo>
                  <a:lnTo>
                    <a:pt x="7403" y="0"/>
                  </a:lnTo>
                  <a:lnTo>
                    <a:pt x="13524" y="380"/>
                  </a:lnTo>
                  <a:lnTo>
                    <a:pt x="19884" y="3607"/>
                  </a:lnTo>
                  <a:lnTo>
                    <a:pt x="27049" y="11201"/>
                  </a:lnTo>
                  <a:lnTo>
                    <a:pt x="34214" y="19982"/>
                  </a:lnTo>
                  <a:lnTo>
                    <a:pt x="42471" y="30898"/>
                  </a:lnTo>
                  <a:lnTo>
                    <a:pt x="45746" y="40391"/>
                  </a:lnTo>
                  <a:lnTo>
                    <a:pt x="51061" y="45754"/>
                  </a:lnTo>
                  <a:lnTo>
                    <a:pt x="53956" y="49598"/>
                  </a:lnTo>
                  <a:lnTo>
                    <a:pt x="54905" y="50073"/>
                  </a:lnTo>
                  <a:lnTo>
                    <a:pt x="57894" y="55626"/>
                  </a:lnTo>
                  <a:lnTo>
                    <a:pt x="57894" y="56670"/>
                  </a:lnTo>
                  <a:lnTo>
                    <a:pt x="60030" y="62223"/>
                  </a:lnTo>
                  <a:lnTo>
                    <a:pt x="65582" y="67729"/>
                  </a:lnTo>
                  <a:lnTo>
                    <a:pt x="70755" y="79262"/>
                  </a:lnTo>
                  <a:lnTo>
                    <a:pt x="75215" y="93074"/>
                  </a:lnTo>
                  <a:lnTo>
                    <a:pt x="79391" y="104038"/>
                  </a:lnTo>
                  <a:lnTo>
                    <a:pt x="84137" y="106268"/>
                  </a:lnTo>
                  <a:lnTo>
                    <a:pt x="85940" y="114052"/>
                  </a:lnTo>
                  <a:lnTo>
                    <a:pt x="86320" y="133037"/>
                  </a:lnTo>
                  <a:lnTo>
                    <a:pt x="85418" y="155345"/>
                  </a:lnTo>
                  <a:lnTo>
                    <a:pt x="78015" y="170343"/>
                  </a:lnTo>
                  <a:lnTo>
                    <a:pt x="67243" y="180500"/>
                  </a:lnTo>
                  <a:lnTo>
                    <a:pt x="56328" y="188900"/>
                  </a:lnTo>
                  <a:lnTo>
                    <a:pt x="48783" y="194026"/>
                  </a:lnTo>
                  <a:lnTo>
                    <a:pt x="39292" y="194026"/>
                  </a:lnTo>
                  <a:lnTo>
                    <a:pt x="27429" y="191274"/>
                  </a:lnTo>
                  <a:lnTo>
                    <a:pt x="20453" y="181781"/>
                  </a:lnTo>
                  <a:lnTo>
                    <a:pt x="13524" y="166356"/>
                  </a:lnTo>
                  <a:lnTo>
                    <a:pt x="9681" y="152117"/>
                  </a:lnTo>
                  <a:lnTo>
                    <a:pt x="7071" y="137119"/>
                  </a:lnTo>
                  <a:lnTo>
                    <a:pt x="4319" y="121029"/>
                  </a:lnTo>
                  <a:lnTo>
                    <a:pt x="949" y="101237"/>
                  </a:lnTo>
                  <a:lnTo>
                    <a:pt x="0" y="86999"/>
                  </a:lnTo>
                  <a:lnTo>
                    <a:pt x="1946" y="84246"/>
                  </a:lnTo>
                  <a:lnTo>
                    <a:pt x="5172" y="86951"/>
                  </a:lnTo>
                  <a:lnTo>
                    <a:pt x="5172" y="75323"/>
                  </a:lnTo>
                  <a:lnTo>
                    <a:pt x="6027" y="64217"/>
                  </a:lnTo>
                  <a:lnTo>
                    <a:pt x="6691" y="54250"/>
                  </a:lnTo>
                  <a:lnTo>
                    <a:pt x="6691" y="4385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"/>
            <p:cNvSpPr/>
            <p:nvPr/>
          </p:nvSpPr>
          <p:spPr>
            <a:xfrm>
              <a:off x="1718959" y="2306795"/>
              <a:ext cx="234756" cy="115191"/>
            </a:xfrm>
            <a:custGeom>
              <a:avLst/>
              <a:gdLst/>
              <a:ahLst/>
              <a:cxnLst/>
              <a:rect l="l" t="t" r="r" b="b"/>
              <a:pathLst>
                <a:path w="234756" h="115191" extrusionOk="0">
                  <a:moveTo>
                    <a:pt x="180944" y="17514"/>
                  </a:moveTo>
                  <a:lnTo>
                    <a:pt x="183886" y="26437"/>
                  </a:lnTo>
                  <a:lnTo>
                    <a:pt x="191811" y="33413"/>
                  </a:lnTo>
                  <a:lnTo>
                    <a:pt x="200969" y="31990"/>
                  </a:lnTo>
                  <a:lnTo>
                    <a:pt x="205715" y="37353"/>
                  </a:lnTo>
                  <a:lnTo>
                    <a:pt x="199641" y="41340"/>
                  </a:lnTo>
                  <a:lnTo>
                    <a:pt x="191289" y="40058"/>
                  </a:lnTo>
                  <a:lnTo>
                    <a:pt x="191289" y="41577"/>
                  </a:lnTo>
                  <a:lnTo>
                    <a:pt x="198502" y="45374"/>
                  </a:lnTo>
                  <a:lnTo>
                    <a:pt x="203864" y="46561"/>
                  </a:lnTo>
                  <a:lnTo>
                    <a:pt x="205857" y="47035"/>
                  </a:lnTo>
                  <a:lnTo>
                    <a:pt x="207566" y="47035"/>
                  </a:lnTo>
                  <a:lnTo>
                    <a:pt x="213023" y="47747"/>
                  </a:lnTo>
                  <a:lnTo>
                    <a:pt x="219951" y="50025"/>
                  </a:lnTo>
                  <a:lnTo>
                    <a:pt x="224175" y="53728"/>
                  </a:lnTo>
                  <a:lnTo>
                    <a:pt x="227164" y="59518"/>
                  </a:lnTo>
                  <a:lnTo>
                    <a:pt x="230486" y="63220"/>
                  </a:lnTo>
                  <a:lnTo>
                    <a:pt x="234757" y="66447"/>
                  </a:lnTo>
                  <a:lnTo>
                    <a:pt x="232384" y="74848"/>
                  </a:lnTo>
                  <a:lnTo>
                    <a:pt x="226880" y="82774"/>
                  </a:lnTo>
                  <a:lnTo>
                    <a:pt x="221043" y="87901"/>
                  </a:lnTo>
                  <a:lnTo>
                    <a:pt x="215301" y="86714"/>
                  </a:lnTo>
                  <a:lnTo>
                    <a:pt x="211789" y="80923"/>
                  </a:lnTo>
                  <a:lnTo>
                    <a:pt x="204481" y="78076"/>
                  </a:lnTo>
                  <a:lnTo>
                    <a:pt x="196841" y="78076"/>
                  </a:lnTo>
                  <a:lnTo>
                    <a:pt x="188726" y="78076"/>
                  </a:lnTo>
                  <a:lnTo>
                    <a:pt x="181276" y="76842"/>
                  </a:lnTo>
                  <a:lnTo>
                    <a:pt x="175344" y="76225"/>
                  </a:lnTo>
                  <a:lnTo>
                    <a:pt x="167989" y="80306"/>
                  </a:lnTo>
                  <a:lnTo>
                    <a:pt x="159020" y="86904"/>
                  </a:lnTo>
                  <a:lnTo>
                    <a:pt x="148865" y="88802"/>
                  </a:lnTo>
                  <a:lnTo>
                    <a:pt x="144499" y="83439"/>
                  </a:lnTo>
                  <a:lnTo>
                    <a:pt x="143645" y="77079"/>
                  </a:lnTo>
                  <a:lnTo>
                    <a:pt x="136337" y="80686"/>
                  </a:lnTo>
                  <a:lnTo>
                    <a:pt x="129978" y="83581"/>
                  </a:lnTo>
                  <a:lnTo>
                    <a:pt x="125232" y="90368"/>
                  </a:lnTo>
                  <a:lnTo>
                    <a:pt x="119016" y="101285"/>
                  </a:lnTo>
                  <a:lnTo>
                    <a:pt x="111233" y="112106"/>
                  </a:lnTo>
                  <a:lnTo>
                    <a:pt x="105634" y="115191"/>
                  </a:lnTo>
                  <a:lnTo>
                    <a:pt x="103783" y="109876"/>
                  </a:lnTo>
                  <a:lnTo>
                    <a:pt x="101268" y="106173"/>
                  </a:lnTo>
                  <a:lnTo>
                    <a:pt x="101695" y="100430"/>
                  </a:lnTo>
                  <a:lnTo>
                    <a:pt x="99797" y="95684"/>
                  </a:lnTo>
                  <a:lnTo>
                    <a:pt x="93438" y="91887"/>
                  </a:lnTo>
                  <a:lnTo>
                    <a:pt x="87221" y="84815"/>
                  </a:lnTo>
                  <a:lnTo>
                    <a:pt x="80056" y="84198"/>
                  </a:lnTo>
                  <a:lnTo>
                    <a:pt x="70565" y="87188"/>
                  </a:lnTo>
                  <a:lnTo>
                    <a:pt x="66768" y="89657"/>
                  </a:lnTo>
                  <a:lnTo>
                    <a:pt x="61169" y="90131"/>
                  </a:lnTo>
                  <a:lnTo>
                    <a:pt x="55616" y="87901"/>
                  </a:lnTo>
                  <a:lnTo>
                    <a:pt x="46553" y="85148"/>
                  </a:lnTo>
                  <a:lnTo>
                    <a:pt x="39197" y="83344"/>
                  </a:lnTo>
                  <a:lnTo>
                    <a:pt x="28947" y="83344"/>
                  </a:lnTo>
                  <a:lnTo>
                    <a:pt x="21497" y="88090"/>
                  </a:lnTo>
                  <a:lnTo>
                    <a:pt x="17321" y="93264"/>
                  </a:lnTo>
                  <a:lnTo>
                    <a:pt x="13430" y="84720"/>
                  </a:lnTo>
                  <a:lnTo>
                    <a:pt x="4318" y="82395"/>
                  </a:lnTo>
                  <a:lnTo>
                    <a:pt x="0" y="73804"/>
                  </a:lnTo>
                  <a:lnTo>
                    <a:pt x="3939" y="64976"/>
                  </a:lnTo>
                  <a:lnTo>
                    <a:pt x="14141" y="64976"/>
                  </a:lnTo>
                  <a:lnTo>
                    <a:pt x="24486" y="67349"/>
                  </a:lnTo>
                  <a:lnTo>
                    <a:pt x="33360" y="67349"/>
                  </a:lnTo>
                  <a:lnTo>
                    <a:pt x="34262" y="70434"/>
                  </a:lnTo>
                  <a:lnTo>
                    <a:pt x="45366" y="72807"/>
                  </a:lnTo>
                  <a:lnTo>
                    <a:pt x="57230" y="73662"/>
                  </a:lnTo>
                  <a:lnTo>
                    <a:pt x="67385" y="71194"/>
                  </a:lnTo>
                  <a:lnTo>
                    <a:pt x="76876" y="68821"/>
                  </a:lnTo>
                  <a:lnTo>
                    <a:pt x="78442" y="60989"/>
                  </a:lnTo>
                  <a:lnTo>
                    <a:pt x="73697" y="55626"/>
                  </a:lnTo>
                  <a:lnTo>
                    <a:pt x="68050" y="47605"/>
                  </a:lnTo>
                  <a:lnTo>
                    <a:pt x="66531" y="42859"/>
                  </a:lnTo>
                  <a:lnTo>
                    <a:pt x="67860" y="37163"/>
                  </a:lnTo>
                  <a:lnTo>
                    <a:pt x="69616" y="28288"/>
                  </a:lnTo>
                  <a:lnTo>
                    <a:pt x="68904" y="21453"/>
                  </a:lnTo>
                  <a:lnTo>
                    <a:pt x="62260" y="14571"/>
                  </a:lnTo>
                  <a:lnTo>
                    <a:pt x="53766" y="14571"/>
                  </a:lnTo>
                  <a:lnTo>
                    <a:pt x="47739" y="15473"/>
                  </a:lnTo>
                  <a:lnTo>
                    <a:pt x="46268" y="8069"/>
                  </a:lnTo>
                  <a:lnTo>
                    <a:pt x="58179" y="0"/>
                  </a:lnTo>
                  <a:lnTo>
                    <a:pt x="70043" y="0"/>
                  </a:lnTo>
                  <a:lnTo>
                    <a:pt x="79534" y="3417"/>
                  </a:lnTo>
                  <a:lnTo>
                    <a:pt x="88740" y="10347"/>
                  </a:lnTo>
                  <a:lnTo>
                    <a:pt x="97471" y="11581"/>
                  </a:lnTo>
                  <a:lnTo>
                    <a:pt x="106203" y="10299"/>
                  </a:lnTo>
                  <a:lnTo>
                    <a:pt x="110569" y="8875"/>
                  </a:lnTo>
                  <a:lnTo>
                    <a:pt x="114982" y="5221"/>
                  </a:lnTo>
                  <a:lnTo>
                    <a:pt x="122954" y="2848"/>
                  </a:lnTo>
                  <a:lnTo>
                    <a:pt x="130215" y="5601"/>
                  </a:lnTo>
                  <a:lnTo>
                    <a:pt x="137713" y="3749"/>
                  </a:lnTo>
                  <a:lnTo>
                    <a:pt x="145210" y="4414"/>
                  </a:lnTo>
                  <a:lnTo>
                    <a:pt x="154417" y="8258"/>
                  </a:lnTo>
                  <a:lnTo>
                    <a:pt x="163196" y="9540"/>
                  </a:lnTo>
                  <a:lnTo>
                    <a:pt x="171880" y="169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"/>
            <p:cNvSpPr/>
            <p:nvPr/>
          </p:nvSpPr>
          <p:spPr>
            <a:xfrm>
              <a:off x="1342883" y="2132655"/>
              <a:ext cx="398142" cy="173949"/>
            </a:xfrm>
            <a:custGeom>
              <a:avLst/>
              <a:gdLst/>
              <a:ahLst/>
              <a:cxnLst/>
              <a:rect l="l" t="t" r="r" b="b"/>
              <a:pathLst>
                <a:path w="398142" h="173949" extrusionOk="0">
                  <a:moveTo>
                    <a:pt x="191763" y="79167"/>
                  </a:moveTo>
                  <a:lnTo>
                    <a:pt x="184930" y="75275"/>
                  </a:lnTo>
                  <a:lnTo>
                    <a:pt x="178476" y="68916"/>
                  </a:lnTo>
                  <a:lnTo>
                    <a:pt x="173731" y="60515"/>
                  </a:lnTo>
                  <a:lnTo>
                    <a:pt x="169507" y="58236"/>
                  </a:lnTo>
                  <a:lnTo>
                    <a:pt x="164192" y="59138"/>
                  </a:lnTo>
                  <a:lnTo>
                    <a:pt x="161725" y="59138"/>
                  </a:lnTo>
                  <a:lnTo>
                    <a:pt x="155081" y="58474"/>
                  </a:lnTo>
                  <a:lnTo>
                    <a:pt x="149102" y="54629"/>
                  </a:lnTo>
                  <a:lnTo>
                    <a:pt x="147441" y="51971"/>
                  </a:lnTo>
                  <a:lnTo>
                    <a:pt x="141889" y="58996"/>
                  </a:lnTo>
                  <a:lnTo>
                    <a:pt x="137808" y="56385"/>
                  </a:lnTo>
                  <a:lnTo>
                    <a:pt x="132161" y="52541"/>
                  </a:lnTo>
                  <a:lnTo>
                    <a:pt x="123856" y="51829"/>
                  </a:lnTo>
                  <a:lnTo>
                    <a:pt x="118114" y="49029"/>
                  </a:lnTo>
                  <a:lnTo>
                    <a:pt x="112467" y="45184"/>
                  </a:lnTo>
                  <a:lnTo>
                    <a:pt x="114697" y="40438"/>
                  </a:lnTo>
                  <a:lnTo>
                    <a:pt x="124188" y="39679"/>
                  </a:lnTo>
                  <a:lnTo>
                    <a:pt x="131259" y="35739"/>
                  </a:lnTo>
                  <a:lnTo>
                    <a:pt x="128174" y="29949"/>
                  </a:lnTo>
                  <a:lnTo>
                    <a:pt x="118684" y="28098"/>
                  </a:lnTo>
                  <a:lnTo>
                    <a:pt x="110379" y="27338"/>
                  </a:lnTo>
                  <a:lnTo>
                    <a:pt x="100888" y="25487"/>
                  </a:lnTo>
                  <a:lnTo>
                    <a:pt x="93295" y="25487"/>
                  </a:lnTo>
                  <a:lnTo>
                    <a:pt x="83805" y="29807"/>
                  </a:lnTo>
                  <a:lnTo>
                    <a:pt x="75263" y="36783"/>
                  </a:lnTo>
                  <a:lnTo>
                    <a:pt x="68999" y="44900"/>
                  </a:lnTo>
                  <a:lnTo>
                    <a:pt x="61216" y="48222"/>
                  </a:lnTo>
                  <a:lnTo>
                    <a:pt x="52864" y="49598"/>
                  </a:lnTo>
                  <a:lnTo>
                    <a:pt x="44275" y="50263"/>
                  </a:lnTo>
                  <a:lnTo>
                    <a:pt x="38485" y="56385"/>
                  </a:lnTo>
                  <a:lnTo>
                    <a:pt x="35543" y="60467"/>
                  </a:lnTo>
                  <a:lnTo>
                    <a:pt x="30228" y="61844"/>
                  </a:lnTo>
                  <a:lnTo>
                    <a:pt x="20738" y="67681"/>
                  </a:lnTo>
                  <a:lnTo>
                    <a:pt x="16609" y="71241"/>
                  </a:lnTo>
                  <a:lnTo>
                    <a:pt x="15897" y="70767"/>
                  </a:lnTo>
                  <a:lnTo>
                    <a:pt x="15613" y="68108"/>
                  </a:lnTo>
                  <a:lnTo>
                    <a:pt x="15613" y="62413"/>
                  </a:lnTo>
                  <a:lnTo>
                    <a:pt x="6596" y="65213"/>
                  </a:lnTo>
                  <a:lnTo>
                    <a:pt x="0" y="64549"/>
                  </a:lnTo>
                  <a:lnTo>
                    <a:pt x="8210" y="61606"/>
                  </a:lnTo>
                  <a:lnTo>
                    <a:pt x="13430" y="56528"/>
                  </a:lnTo>
                  <a:lnTo>
                    <a:pt x="21971" y="57857"/>
                  </a:lnTo>
                  <a:lnTo>
                    <a:pt x="24059" y="49598"/>
                  </a:lnTo>
                  <a:lnTo>
                    <a:pt x="28805" y="33224"/>
                  </a:lnTo>
                  <a:lnTo>
                    <a:pt x="35306" y="28240"/>
                  </a:lnTo>
                  <a:lnTo>
                    <a:pt x="43231" y="22307"/>
                  </a:lnTo>
                  <a:lnTo>
                    <a:pt x="53244" y="18937"/>
                  </a:lnTo>
                  <a:lnTo>
                    <a:pt x="61975" y="14856"/>
                  </a:lnTo>
                  <a:lnTo>
                    <a:pt x="68856" y="11913"/>
                  </a:lnTo>
                  <a:lnTo>
                    <a:pt x="77968" y="10679"/>
                  </a:lnTo>
                  <a:lnTo>
                    <a:pt x="85987" y="8923"/>
                  </a:lnTo>
                  <a:lnTo>
                    <a:pt x="95763" y="6123"/>
                  </a:lnTo>
                  <a:lnTo>
                    <a:pt x="102834" y="4366"/>
                  </a:lnTo>
                  <a:lnTo>
                    <a:pt x="109430" y="617"/>
                  </a:lnTo>
                  <a:lnTo>
                    <a:pt x="115409" y="1899"/>
                  </a:lnTo>
                  <a:lnTo>
                    <a:pt x="117782" y="902"/>
                  </a:lnTo>
                  <a:lnTo>
                    <a:pt x="122954" y="0"/>
                  </a:lnTo>
                  <a:lnTo>
                    <a:pt x="129646" y="2373"/>
                  </a:lnTo>
                  <a:lnTo>
                    <a:pt x="136432" y="1993"/>
                  </a:lnTo>
                  <a:lnTo>
                    <a:pt x="141794" y="4746"/>
                  </a:lnTo>
                  <a:lnTo>
                    <a:pt x="146539" y="5411"/>
                  </a:lnTo>
                  <a:lnTo>
                    <a:pt x="152186" y="6645"/>
                  </a:lnTo>
                  <a:lnTo>
                    <a:pt x="156932" y="8353"/>
                  </a:lnTo>
                  <a:lnTo>
                    <a:pt x="162009" y="8353"/>
                  </a:lnTo>
                  <a:lnTo>
                    <a:pt x="168558" y="7024"/>
                  </a:lnTo>
                  <a:lnTo>
                    <a:pt x="175012" y="8780"/>
                  </a:lnTo>
                  <a:lnTo>
                    <a:pt x="179188" y="13052"/>
                  </a:lnTo>
                  <a:lnTo>
                    <a:pt x="186354" y="14808"/>
                  </a:lnTo>
                  <a:lnTo>
                    <a:pt x="192475" y="11961"/>
                  </a:lnTo>
                  <a:lnTo>
                    <a:pt x="197838" y="16707"/>
                  </a:lnTo>
                  <a:lnTo>
                    <a:pt x="202868" y="23019"/>
                  </a:lnTo>
                  <a:lnTo>
                    <a:pt x="207091" y="25203"/>
                  </a:lnTo>
                  <a:lnTo>
                    <a:pt x="210460" y="32037"/>
                  </a:lnTo>
                  <a:lnTo>
                    <a:pt x="215206" y="39869"/>
                  </a:lnTo>
                  <a:lnTo>
                    <a:pt x="219951" y="43191"/>
                  </a:lnTo>
                  <a:lnTo>
                    <a:pt x="225646" y="44330"/>
                  </a:lnTo>
                  <a:lnTo>
                    <a:pt x="232052" y="41909"/>
                  </a:lnTo>
                  <a:lnTo>
                    <a:pt x="237794" y="44710"/>
                  </a:lnTo>
                  <a:lnTo>
                    <a:pt x="241068" y="47842"/>
                  </a:lnTo>
                  <a:lnTo>
                    <a:pt x="241591" y="46940"/>
                  </a:lnTo>
                  <a:lnTo>
                    <a:pt x="243916" y="48554"/>
                  </a:lnTo>
                  <a:lnTo>
                    <a:pt x="250465" y="53823"/>
                  </a:lnTo>
                  <a:lnTo>
                    <a:pt x="255210" y="56101"/>
                  </a:lnTo>
                  <a:lnTo>
                    <a:pt x="260525" y="61891"/>
                  </a:lnTo>
                  <a:lnTo>
                    <a:pt x="263799" y="67207"/>
                  </a:lnTo>
                  <a:lnTo>
                    <a:pt x="266267" y="71953"/>
                  </a:lnTo>
                  <a:lnTo>
                    <a:pt x="268735" y="72617"/>
                  </a:lnTo>
                  <a:lnTo>
                    <a:pt x="274666" y="74801"/>
                  </a:lnTo>
                  <a:lnTo>
                    <a:pt x="279412" y="74801"/>
                  </a:lnTo>
                  <a:lnTo>
                    <a:pt x="283256" y="79547"/>
                  </a:lnTo>
                  <a:lnTo>
                    <a:pt x="286625" y="81778"/>
                  </a:lnTo>
                  <a:lnTo>
                    <a:pt x="288428" y="78788"/>
                  </a:lnTo>
                  <a:lnTo>
                    <a:pt x="291560" y="82395"/>
                  </a:lnTo>
                  <a:lnTo>
                    <a:pt x="295024" y="86761"/>
                  </a:lnTo>
                  <a:lnTo>
                    <a:pt x="298678" y="89894"/>
                  </a:lnTo>
                  <a:lnTo>
                    <a:pt x="300908" y="94118"/>
                  </a:lnTo>
                  <a:lnTo>
                    <a:pt x="303803" y="97250"/>
                  </a:lnTo>
                  <a:lnTo>
                    <a:pt x="309071" y="100573"/>
                  </a:lnTo>
                  <a:lnTo>
                    <a:pt x="311491" y="103705"/>
                  </a:lnTo>
                  <a:lnTo>
                    <a:pt x="313721" y="105319"/>
                  </a:lnTo>
                  <a:lnTo>
                    <a:pt x="314908" y="103800"/>
                  </a:lnTo>
                  <a:lnTo>
                    <a:pt x="319131" y="103800"/>
                  </a:lnTo>
                  <a:lnTo>
                    <a:pt x="325775" y="109164"/>
                  </a:lnTo>
                  <a:lnTo>
                    <a:pt x="333035" y="111489"/>
                  </a:lnTo>
                  <a:lnTo>
                    <a:pt x="339869" y="111062"/>
                  </a:lnTo>
                  <a:lnTo>
                    <a:pt x="345326" y="111062"/>
                  </a:lnTo>
                  <a:lnTo>
                    <a:pt x="347129" y="115239"/>
                  </a:lnTo>
                  <a:lnTo>
                    <a:pt x="345990" y="119985"/>
                  </a:lnTo>
                  <a:lnTo>
                    <a:pt x="342146" y="125063"/>
                  </a:lnTo>
                  <a:lnTo>
                    <a:pt x="343096" y="129810"/>
                  </a:lnTo>
                  <a:lnTo>
                    <a:pt x="347224" y="132515"/>
                  </a:lnTo>
                  <a:lnTo>
                    <a:pt x="352729" y="130522"/>
                  </a:lnTo>
                  <a:lnTo>
                    <a:pt x="359467" y="130522"/>
                  </a:lnTo>
                  <a:lnTo>
                    <a:pt x="368721" y="130522"/>
                  </a:lnTo>
                  <a:lnTo>
                    <a:pt x="376551" y="134366"/>
                  </a:lnTo>
                  <a:lnTo>
                    <a:pt x="378117" y="140204"/>
                  </a:lnTo>
                  <a:lnTo>
                    <a:pt x="381344" y="144381"/>
                  </a:lnTo>
                  <a:lnTo>
                    <a:pt x="386611" y="150741"/>
                  </a:lnTo>
                  <a:lnTo>
                    <a:pt x="392496" y="151500"/>
                  </a:lnTo>
                  <a:lnTo>
                    <a:pt x="396624" y="152070"/>
                  </a:lnTo>
                  <a:lnTo>
                    <a:pt x="398143" y="155772"/>
                  </a:lnTo>
                  <a:lnTo>
                    <a:pt x="396387" y="161467"/>
                  </a:lnTo>
                  <a:lnTo>
                    <a:pt x="389838" y="162369"/>
                  </a:lnTo>
                  <a:lnTo>
                    <a:pt x="381534" y="164173"/>
                  </a:lnTo>
                  <a:lnTo>
                    <a:pt x="367297" y="168017"/>
                  </a:lnTo>
                  <a:lnTo>
                    <a:pt x="354058" y="173950"/>
                  </a:lnTo>
                  <a:lnTo>
                    <a:pt x="345943" y="173712"/>
                  </a:lnTo>
                  <a:lnTo>
                    <a:pt x="335123" y="170248"/>
                  </a:lnTo>
                  <a:lnTo>
                    <a:pt x="325015" y="169536"/>
                  </a:lnTo>
                  <a:lnTo>
                    <a:pt x="315287" y="169536"/>
                  </a:lnTo>
                  <a:lnTo>
                    <a:pt x="304041" y="168159"/>
                  </a:lnTo>
                  <a:lnTo>
                    <a:pt x="291370" y="170438"/>
                  </a:lnTo>
                  <a:lnTo>
                    <a:pt x="282639" y="171862"/>
                  </a:lnTo>
                  <a:lnTo>
                    <a:pt x="274761" y="173190"/>
                  </a:lnTo>
                  <a:lnTo>
                    <a:pt x="262328" y="173902"/>
                  </a:lnTo>
                  <a:lnTo>
                    <a:pt x="261521" y="165501"/>
                  </a:lnTo>
                  <a:lnTo>
                    <a:pt x="275758" y="152782"/>
                  </a:lnTo>
                  <a:lnTo>
                    <a:pt x="287337" y="141675"/>
                  </a:lnTo>
                  <a:lnTo>
                    <a:pt x="285533" y="134746"/>
                  </a:lnTo>
                  <a:lnTo>
                    <a:pt x="275710" y="130379"/>
                  </a:lnTo>
                  <a:lnTo>
                    <a:pt x="265033" y="130379"/>
                  </a:lnTo>
                  <a:lnTo>
                    <a:pt x="255969" y="129193"/>
                  </a:lnTo>
                  <a:lnTo>
                    <a:pt x="248993" y="124019"/>
                  </a:lnTo>
                  <a:lnTo>
                    <a:pt x="241638" y="117565"/>
                  </a:lnTo>
                  <a:lnTo>
                    <a:pt x="240641" y="108072"/>
                  </a:lnTo>
                  <a:lnTo>
                    <a:pt x="239740" y="97061"/>
                  </a:lnTo>
                  <a:lnTo>
                    <a:pt x="236892" y="86714"/>
                  </a:lnTo>
                  <a:lnTo>
                    <a:pt x="228398" y="84341"/>
                  </a:lnTo>
                  <a:lnTo>
                    <a:pt x="216677" y="86097"/>
                  </a:lnTo>
                  <a:lnTo>
                    <a:pt x="208277" y="83724"/>
                  </a:lnTo>
                  <a:lnTo>
                    <a:pt x="199356" y="793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"/>
            <p:cNvSpPr/>
            <p:nvPr/>
          </p:nvSpPr>
          <p:spPr>
            <a:xfrm>
              <a:off x="9285996" y="2667794"/>
              <a:ext cx="7972" cy="11960"/>
            </a:xfrm>
            <a:custGeom>
              <a:avLst/>
              <a:gdLst/>
              <a:ahLst/>
              <a:cxnLst/>
              <a:rect l="l" t="t" r="r" b="b"/>
              <a:pathLst>
                <a:path w="7972" h="11960" extrusionOk="0">
                  <a:moveTo>
                    <a:pt x="6596" y="11961"/>
                  </a:moveTo>
                  <a:lnTo>
                    <a:pt x="4128" y="9635"/>
                  </a:lnTo>
                  <a:lnTo>
                    <a:pt x="2230" y="5696"/>
                  </a:lnTo>
                  <a:lnTo>
                    <a:pt x="333" y="2231"/>
                  </a:lnTo>
                  <a:lnTo>
                    <a:pt x="0" y="0"/>
                  </a:lnTo>
                  <a:lnTo>
                    <a:pt x="428" y="0"/>
                  </a:lnTo>
                  <a:lnTo>
                    <a:pt x="2894" y="1661"/>
                  </a:lnTo>
                  <a:lnTo>
                    <a:pt x="5267" y="3370"/>
                  </a:lnTo>
                  <a:lnTo>
                    <a:pt x="7972" y="6645"/>
                  </a:lnTo>
                  <a:lnTo>
                    <a:pt x="7972" y="954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"/>
            <p:cNvSpPr/>
            <p:nvPr/>
          </p:nvSpPr>
          <p:spPr>
            <a:xfrm>
              <a:off x="9240914" y="2312680"/>
              <a:ext cx="203531" cy="319327"/>
            </a:xfrm>
            <a:custGeom>
              <a:avLst/>
              <a:gdLst/>
              <a:ahLst/>
              <a:cxnLst/>
              <a:rect l="l" t="t" r="r" b="b"/>
              <a:pathLst>
                <a:path w="203531" h="319327" extrusionOk="0">
                  <a:moveTo>
                    <a:pt x="20121" y="175326"/>
                  </a:moveTo>
                  <a:lnTo>
                    <a:pt x="15803" y="166973"/>
                  </a:lnTo>
                  <a:lnTo>
                    <a:pt x="10582" y="154016"/>
                  </a:lnTo>
                  <a:lnTo>
                    <a:pt x="5837" y="144523"/>
                  </a:lnTo>
                  <a:lnTo>
                    <a:pt x="333" y="128196"/>
                  </a:lnTo>
                  <a:lnTo>
                    <a:pt x="0" y="124826"/>
                  </a:lnTo>
                  <a:lnTo>
                    <a:pt x="6548" y="127484"/>
                  </a:lnTo>
                  <a:lnTo>
                    <a:pt x="14853" y="136170"/>
                  </a:lnTo>
                  <a:lnTo>
                    <a:pt x="22683" y="132468"/>
                  </a:lnTo>
                  <a:lnTo>
                    <a:pt x="18982" y="117327"/>
                  </a:lnTo>
                  <a:lnTo>
                    <a:pt x="15375" y="104417"/>
                  </a:lnTo>
                  <a:lnTo>
                    <a:pt x="13524" y="90179"/>
                  </a:lnTo>
                  <a:lnTo>
                    <a:pt x="13524" y="76889"/>
                  </a:lnTo>
                  <a:lnTo>
                    <a:pt x="9871" y="60752"/>
                  </a:lnTo>
                  <a:lnTo>
                    <a:pt x="6359" y="49456"/>
                  </a:lnTo>
                  <a:lnTo>
                    <a:pt x="4365" y="37258"/>
                  </a:lnTo>
                  <a:lnTo>
                    <a:pt x="3369" y="26010"/>
                  </a:lnTo>
                  <a:lnTo>
                    <a:pt x="1993" y="16517"/>
                  </a:lnTo>
                  <a:lnTo>
                    <a:pt x="3607" y="7452"/>
                  </a:lnTo>
                  <a:lnTo>
                    <a:pt x="6501" y="0"/>
                  </a:lnTo>
                  <a:lnTo>
                    <a:pt x="10962" y="949"/>
                  </a:lnTo>
                  <a:lnTo>
                    <a:pt x="18934" y="570"/>
                  </a:lnTo>
                  <a:lnTo>
                    <a:pt x="28425" y="2895"/>
                  </a:lnTo>
                  <a:lnTo>
                    <a:pt x="37916" y="9255"/>
                  </a:lnTo>
                  <a:lnTo>
                    <a:pt x="46221" y="14001"/>
                  </a:lnTo>
                  <a:lnTo>
                    <a:pt x="54478" y="14286"/>
                  </a:lnTo>
                  <a:lnTo>
                    <a:pt x="58938" y="11818"/>
                  </a:lnTo>
                  <a:lnTo>
                    <a:pt x="57704" y="1661"/>
                  </a:lnTo>
                  <a:lnTo>
                    <a:pt x="62687" y="949"/>
                  </a:lnTo>
                  <a:lnTo>
                    <a:pt x="65582" y="4082"/>
                  </a:lnTo>
                  <a:lnTo>
                    <a:pt x="67148" y="6882"/>
                  </a:lnTo>
                  <a:lnTo>
                    <a:pt x="70375" y="9540"/>
                  </a:lnTo>
                  <a:lnTo>
                    <a:pt x="71609" y="12862"/>
                  </a:lnTo>
                  <a:lnTo>
                    <a:pt x="70233" y="17941"/>
                  </a:lnTo>
                  <a:lnTo>
                    <a:pt x="69948" y="28810"/>
                  </a:lnTo>
                  <a:lnTo>
                    <a:pt x="70897" y="38302"/>
                  </a:lnTo>
                  <a:lnTo>
                    <a:pt x="73554" y="49551"/>
                  </a:lnTo>
                  <a:lnTo>
                    <a:pt x="76260" y="59043"/>
                  </a:lnTo>
                  <a:lnTo>
                    <a:pt x="81005" y="65024"/>
                  </a:lnTo>
                  <a:lnTo>
                    <a:pt x="84848" y="67112"/>
                  </a:lnTo>
                  <a:lnTo>
                    <a:pt x="87743" y="72143"/>
                  </a:lnTo>
                  <a:lnTo>
                    <a:pt x="92489" y="77601"/>
                  </a:lnTo>
                  <a:lnTo>
                    <a:pt x="94529" y="86619"/>
                  </a:lnTo>
                  <a:lnTo>
                    <a:pt x="93770" y="98580"/>
                  </a:lnTo>
                  <a:lnTo>
                    <a:pt x="92014" y="110018"/>
                  </a:lnTo>
                  <a:lnTo>
                    <a:pt x="92394" y="119510"/>
                  </a:lnTo>
                  <a:lnTo>
                    <a:pt x="90827" y="129905"/>
                  </a:lnTo>
                  <a:lnTo>
                    <a:pt x="87886" y="134081"/>
                  </a:lnTo>
                  <a:lnTo>
                    <a:pt x="86509" y="131851"/>
                  </a:lnTo>
                  <a:lnTo>
                    <a:pt x="81241" y="137214"/>
                  </a:lnTo>
                  <a:lnTo>
                    <a:pt x="77303" y="143052"/>
                  </a:lnTo>
                  <a:lnTo>
                    <a:pt x="75262" y="151643"/>
                  </a:lnTo>
                  <a:lnTo>
                    <a:pt x="76591" y="160138"/>
                  </a:lnTo>
                  <a:lnTo>
                    <a:pt x="75595" y="170010"/>
                  </a:lnTo>
                  <a:lnTo>
                    <a:pt x="71751" y="174045"/>
                  </a:lnTo>
                  <a:lnTo>
                    <a:pt x="74313" y="182636"/>
                  </a:lnTo>
                  <a:lnTo>
                    <a:pt x="79059" y="192128"/>
                  </a:lnTo>
                  <a:lnTo>
                    <a:pt x="84184" y="200576"/>
                  </a:lnTo>
                  <a:lnTo>
                    <a:pt x="88550" y="205607"/>
                  </a:lnTo>
                  <a:lnTo>
                    <a:pt x="87363" y="210354"/>
                  </a:lnTo>
                  <a:lnTo>
                    <a:pt x="89688" y="220700"/>
                  </a:lnTo>
                  <a:lnTo>
                    <a:pt x="94434" y="228579"/>
                  </a:lnTo>
                  <a:lnTo>
                    <a:pt x="96807" y="236553"/>
                  </a:lnTo>
                  <a:lnTo>
                    <a:pt x="102075" y="241299"/>
                  </a:lnTo>
                  <a:lnTo>
                    <a:pt x="109335" y="247944"/>
                  </a:lnTo>
                  <a:lnTo>
                    <a:pt x="113273" y="248466"/>
                  </a:lnTo>
                  <a:lnTo>
                    <a:pt x="118304" y="245381"/>
                  </a:lnTo>
                  <a:lnTo>
                    <a:pt x="116263" y="241441"/>
                  </a:lnTo>
                  <a:lnTo>
                    <a:pt x="115362" y="231949"/>
                  </a:lnTo>
                  <a:lnTo>
                    <a:pt x="117877" y="233610"/>
                  </a:lnTo>
                  <a:lnTo>
                    <a:pt x="122623" y="226016"/>
                  </a:lnTo>
                  <a:lnTo>
                    <a:pt x="130120" y="226918"/>
                  </a:lnTo>
                  <a:lnTo>
                    <a:pt x="132777" y="223263"/>
                  </a:lnTo>
                  <a:lnTo>
                    <a:pt x="138424" y="225447"/>
                  </a:lnTo>
                  <a:lnTo>
                    <a:pt x="144356" y="231569"/>
                  </a:lnTo>
                  <a:lnTo>
                    <a:pt x="149671" y="241726"/>
                  </a:lnTo>
                  <a:lnTo>
                    <a:pt x="152282" y="250934"/>
                  </a:lnTo>
                  <a:lnTo>
                    <a:pt x="156410" y="254826"/>
                  </a:lnTo>
                  <a:lnTo>
                    <a:pt x="159589" y="248940"/>
                  </a:lnTo>
                  <a:lnTo>
                    <a:pt x="156885" y="238689"/>
                  </a:lnTo>
                  <a:lnTo>
                    <a:pt x="161013" y="240160"/>
                  </a:lnTo>
                  <a:lnTo>
                    <a:pt x="163623" y="242486"/>
                  </a:lnTo>
                  <a:lnTo>
                    <a:pt x="170408" y="244479"/>
                  </a:lnTo>
                  <a:lnTo>
                    <a:pt x="176245" y="247849"/>
                  </a:lnTo>
                  <a:lnTo>
                    <a:pt x="181893" y="250412"/>
                  </a:lnTo>
                  <a:lnTo>
                    <a:pt x="184455" y="255158"/>
                  </a:lnTo>
                  <a:lnTo>
                    <a:pt x="178665" y="256534"/>
                  </a:lnTo>
                  <a:lnTo>
                    <a:pt x="174300" y="263084"/>
                  </a:lnTo>
                  <a:lnTo>
                    <a:pt x="176910" y="270441"/>
                  </a:lnTo>
                  <a:lnTo>
                    <a:pt x="182605" y="275567"/>
                  </a:lnTo>
                  <a:lnTo>
                    <a:pt x="187350" y="277181"/>
                  </a:lnTo>
                  <a:lnTo>
                    <a:pt x="186449" y="284632"/>
                  </a:lnTo>
                  <a:lnTo>
                    <a:pt x="188014" y="288145"/>
                  </a:lnTo>
                  <a:lnTo>
                    <a:pt x="191384" y="288145"/>
                  </a:lnTo>
                  <a:lnTo>
                    <a:pt x="191384" y="288809"/>
                  </a:lnTo>
                  <a:lnTo>
                    <a:pt x="191858" y="288809"/>
                  </a:lnTo>
                  <a:lnTo>
                    <a:pt x="192712" y="291087"/>
                  </a:lnTo>
                  <a:lnTo>
                    <a:pt x="196746" y="292084"/>
                  </a:lnTo>
                  <a:lnTo>
                    <a:pt x="200448" y="295976"/>
                  </a:lnTo>
                  <a:lnTo>
                    <a:pt x="201871" y="304139"/>
                  </a:lnTo>
                  <a:lnTo>
                    <a:pt x="203532" y="313964"/>
                  </a:lnTo>
                  <a:lnTo>
                    <a:pt x="201064" y="319327"/>
                  </a:lnTo>
                  <a:lnTo>
                    <a:pt x="194801" y="313110"/>
                  </a:lnTo>
                  <a:lnTo>
                    <a:pt x="191384" y="305611"/>
                  </a:lnTo>
                  <a:lnTo>
                    <a:pt x="193804" y="302668"/>
                  </a:lnTo>
                  <a:lnTo>
                    <a:pt x="195607" y="300295"/>
                  </a:lnTo>
                  <a:lnTo>
                    <a:pt x="192380" y="299156"/>
                  </a:lnTo>
                  <a:lnTo>
                    <a:pt x="183933" y="300058"/>
                  </a:lnTo>
                  <a:lnTo>
                    <a:pt x="175296" y="292796"/>
                  </a:lnTo>
                  <a:lnTo>
                    <a:pt x="169697" y="290707"/>
                  </a:lnTo>
                  <a:lnTo>
                    <a:pt x="165189" y="279744"/>
                  </a:lnTo>
                  <a:lnTo>
                    <a:pt x="160016" y="271485"/>
                  </a:lnTo>
                  <a:lnTo>
                    <a:pt x="151427" y="266739"/>
                  </a:lnTo>
                  <a:lnTo>
                    <a:pt x="146681" y="261613"/>
                  </a:lnTo>
                  <a:lnTo>
                    <a:pt x="144784" y="258290"/>
                  </a:lnTo>
                  <a:lnTo>
                    <a:pt x="136859" y="249890"/>
                  </a:lnTo>
                  <a:lnTo>
                    <a:pt x="129028" y="247232"/>
                  </a:lnTo>
                  <a:lnTo>
                    <a:pt x="132066" y="259382"/>
                  </a:lnTo>
                  <a:lnTo>
                    <a:pt x="137855" y="270109"/>
                  </a:lnTo>
                  <a:lnTo>
                    <a:pt x="143170" y="280266"/>
                  </a:lnTo>
                  <a:lnTo>
                    <a:pt x="143787" y="283778"/>
                  </a:lnTo>
                  <a:lnTo>
                    <a:pt x="139848" y="283256"/>
                  </a:lnTo>
                  <a:lnTo>
                    <a:pt x="133631" y="272529"/>
                  </a:lnTo>
                  <a:lnTo>
                    <a:pt x="125944" y="265885"/>
                  </a:lnTo>
                  <a:lnTo>
                    <a:pt x="118921" y="258053"/>
                  </a:lnTo>
                  <a:lnTo>
                    <a:pt x="114176" y="252927"/>
                  </a:lnTo>
                  <a:lnTo>
                    <a:pt x="107341" y="248656"/>
                  </a:lnTo>
                  <a:lnTo>
                    <a:pt x="102312" y="247042"/>
                  </a:lnTo>
                  <a:lnTo>
                    <a:pt x="94386" y="248466"/>
                  </a:lnTo>
                  <a:lnTo>
                    <a:pt x="92251" y="258338"/>
                  </a:lnTo>
                  <a:lnTo>
                    <a:pt x="87506" y="263084"/>
                  </a:lnTo>
                  <a:lnTo>
                    <a:pt x="81194" y="263796"/>
                  </a:lnTo>
                  <a:lnTo>
                    <a:pt x="76828" y="259050"/>
                  </a:lnTo>
                  <a:lnTo>
                    <a:pt x="71324" y="257484"/>
                  </a:lnTo>
                  <a:lnTo>
                    <a:pt x="65202" y="252026"/>
                  </a:lnTo>
                  <a:lnTo>
                    <a:pt x="61976" y="255538"/>
                  </a:lnTo>
                  <a:lnTo>
                    <a:pt x="57799" y="246995"/>
                  </a:lnTo>
                  <a:lnTo>
                    <a:pt x="55189" y="237502"/>
                  </a:lnTo>
                  <a:lnTo>
                    <a:pt x="55996" y="230051"/>
                  </a:lnTo>
                  <a:lnTo>
                    <a:pt x="59792" y="223026"/>
                  </a:lnTo>
                  <a:lnTo>
                    <a:pt x="62165" y="215432"/>
                  </a:lnTo>
                  <a:lnTo>
                    <a:pt x="60599" y="209167"/>
                  </a:lnTo>
                  <a:lnTo>
                    <a:pt x="55474" y="204848"/>
                  </a:lnTo>
                  <a:lnTo>
                    <a:pt x="48451" y="204468"/>
                  </a:lnTo>
                  <a:lnTo>
                    <a:pt x="50255" y="218232"/>
                  </a:lnTo>
                  <a:lnTo>
                    <a:pt x="49400" y="222979"/>
                  </a:lnTo>
                  <a:lnTo>
                    <a:pt x="42234" y="214673"/>
                  </a:lnTo>
                  <a:lnTo>
                    <a:pt x="36540" y="205180"/>
                  </a:lnTo>
                  <a:lnTo>
                    <a:pt x="31794" y="204848"/>
                  </a:lnTo>
                  <a:lnTo>
                    <a:pt x="24961" y="18956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"/>
            <p:cNvSpPr/>
            <p:nvPr/>
          </p:nvSpPr>
          <p:spPr>
            <a:xfrm>
              <a:off x="8777427" y="2247847"/>
              <a:ext cx="83899" cy="103752"/>
            </a:xfrm>
            <a:custGeom>
              <a:avLst/>
              <a:gdLst/>
              <a:ahLst/>
              <a:cxnLst/>
              <a:rect l="l" t="t" r="r" b="b"/>
              <a:pathLst>
                <a:path w="83899" h="103752" extrusionOk="0">
                  <a:moveTo>
                    <a:pt x="40953" y="9682"/>
                  </a:moveTo>
                  <a:lnTo>
                    <a:pt x="45699" y="8970"/>
                  </a:lnTo>
                  <a:lnTo>
                    <a:pt x="49305" y="4082"/>
                  </a:lnTo>
                  <a:lnTo>
                    <a:pt x="55000" y="4936"/>
                  </a:lnTo>
                  <a:lnTo>
                    <a:pt x="58274" y="4177"/>
                  </a:lnTo>
                  <a:lnTo>
                    <a:pt x="60125" y="4746"/>
                  </a:lnTo>
                  <a:lnTo>
                    <a:pt x="62355" y="0"/>
                  </a:lnTo>
                  <a:lnTo>
                    <a:pt x="68619" y="4746"/>
                  </a:lnTo>
                  <a:lnTo>
                    <a:pt x="76592" y="6028"/>
                  </a:lnTo>
                  <a:lnTo>
                    <a:pt x="81859" y="17419"/>
                  </a:lnTo>
                  <a:lnTo>
                    <a:pt x="83900" y="24348"/>
                  </a:lnTo>
                  <a:lnTo>
                    <a:pt x="79154" y="32796"/>
                  </a:lnTo>
                  <a:lnTo>
                    <a:pt x="77018" y="45469"/>
                  </a:lnTo>
                  <a:lnTo>
                    <a:pt x="75310" y="54961"/>
                  </a:lnTo>
                  <a:lnTo>
                    <a:pt x="75310" y="64976"/>
                  </a:lnTo>
                  <a:lnTo>
                    <a:pt x="74931" y="71004"/>
                  </a:lnTo>
                  <a:lnTo>
                    <a:pt x="70660" y="76604"/>
                  </a:lnTo>
                  <a:lnTo>
                    <a:pt x="65914" y="85195"/>
                  </a:lnTo>
                  <a:lnTo>
                    <a:pt x="63873" y="89562"/>
                  </a:lnTo>
                  <a:lnTo>
                    <a:pt x="56471" y="92694"/>
                  </a:lnTo>
                  <a:lnTo>
                    <a:pt x="54241" y="99908"/>
                  </a:lnTo>
                  <a:lnTo>
                    <a:pt x="53386" y="103753"/>
                  </a:lnTo>
                  <a:lnTo>
                    <a:pt x="49353" y="102803"/>
                  </a:lnTo>
                  <a:lnTo>
                    <a:pt x="45224" y="99766"/>
                  </a:lnTo>
                  <a:lnTo>
                    <a:pt x="38818" y="97820"/>
                  </a:lnTo>
                  <a:lnTo>
                    <a:pt x="30086" y="94830"/>
                  </a:lnTo>
                  <a:lnTo>
                    <a:pt x="16847" y="90890"/>
                  </a:lnTo>
                  <a:lnTo>
                    <a:pt x="8495" y="80164"/>
                  </a:lnTo>
                  <a:lnTo>
                    <a:pt x="4461" y="65546"/>
                  </a:lnTo>
                  <a:lnTo>
                    <a:pt x="2041" y="56812"/>
                  </a:lnTo>
                  <a:lnTo>
                    <a:pt x="0" y="47652"/>
                  </a:lnTo>
                  <a:lnTo>
                    <a:pt x="3180" y="42906"/>
                  </a:lnTo>
                  <a:lnTo>
                    <a:pt x="9301" y="30613"/>
                  </a:lnTo>
                  <a:lnTo>
                    <a:pt x="14521" y="23873"/>
                  </a:lnTo>
                  <a:lnTo>
                    <a:pt x="14521" y="20551"/>
                  </a:lnTo>
                  <a:lnTo>
                    <a:pt x="18175" y="16090"/>
                  </a:lnTo>
                  <a:lnTo>
                    <a:pt x="25436" y="10869"/>
                  </a:lnTo>
                  <a:lnTo>
                    <a:pt x="32459" y="99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"/>
            <p:cNvSpPr/>
            <p:nvPr/>
          </p:nvSpPr>
          <p:spPr>
            <a:xfrm>
              <a:off x="246780" y="1507813"/>
              <a:ext cx="7924" cy="6882"/>
            </a:xfrm>
            <a:custGeom>
              <a:avLst/>
              <a:gdLst/>
              <a:ahLst/>
              <a:cxnLst/>
              <a:rect l="l" t="t" r="r" b="b"/>
              <a:pathLst>
                <a:path w="7924" h="6882" extrusionOk="0">
                  <a:moveTo>
                    <a:pt x="6027" y="6882"/>
                  </a:moveTo>
                  <a:lnTo>
                    <a:pt x="3274" y="6645"/>
                  </a:lnTo>
                  <a:lnTo>
                    <a:pt x="1756" y="5553"/>
                  </a:lnTo>
                  <a:lnTo>
                    <a:pt x="1139" y="2610"/>
                  </a:lnTo>
                  <a:lnTo>
                    <a:pt x="0" y="1519"/>
                  </a:lnTo>
                  <a:lnTo>
                    <a:pt x="759" y="1519"/>
                  </a:lnTo>
                  <a:lnTo>
                    <a:pt x="3369" y="1234"/>
                  </a:lnTo>
                  <a:lnTo>
                    <a:pt x="6786" y="0"/>
                  </a:lnTo>
                  <a:lnTo>
                    <a:pt x="7261" y="1519"/>
                  </a:lnTo>
                  <a:lnTo>
                    <a:pt x="7925" y="3607"/>
                  </a:lnTo>
                  <a:lnTo>
                    <a:pt x="7593" y="59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"/>
            <p:cNvSpPr/>
            <p:nvPr/>
          </p:nvSpPr>
          <p:spPr>
            <a:xfrm>
              <a:off x="9314136" y="1053929"/>
              <a:ext cx="302284" cy="434755"/>
            </a:xfrm>
            <a:custGeom>
              <a:avLst/>
              <a:gdLst/>
              <a:ahLst/>
              <a:cxnLst/>
              <a:rect l="l" t="t" r="r" b="b"/>
              <a:pathLst>
                <a:path w="302284" h="434755" extrusionOk="0">
                  <a:moveTo>
                    <a:pt x="128032" y="80211"/>
                  </a:moveTo>
                  <a:lnTo>
                    <a:pt x="126846" y="69105"/>
                  </a:lnTo>
                  <a:lnTo>
                    <a:pt x="117735" y="56101"/>
                  </a:lnTo>
                  <a:lnTo>
                    <a:pt x="111328" y="47083"/>
                  </a:lnTo>
                  <a:lnTo>
                    <a:pt x="110047" y="40723"/>
                  </a:lnTo>
                  <a:lnTo>
                    <a:pt x="112324" y="37163"/>
                  </a:lnTo>
                  <a:lnTo>
                    <a:pt x="113417" y="37163"/>
                  </a:lnTo>
                  <a:lnTo>
                    <a:pt x="111470" y="33224"/>
                  </a:lnTo>
                  <a:lnTo>
                    <a:pt x="106251" y="24965"/>
                  </a:lnTo>
                  <a:lnTo>
                    <a:pt x="104542" y="19175"/>
                  </a:lnTo>
                  <a:lnTo>
                    <a:pt x="107152" y="16090"/>
                  </a:lnTo>
                  <a:lnTo>
                    <a:pt x="114508" y="21216"/>
                  </a:lnTo>
                  <a:lnTo>
                    <a:pt x="123999" y="30708"/>
                  </a:lnTo>
                  <a:lnTo>
                    <a:pt x="129361" y="34600"/>
                  </a:lnTo>
                  <a:lnTo>
                    <a:pt x="128602" y="27243"/>
                  </a:lnTo>
                  <a:lnTo>
                    <a:pt x="134344" y="28905"/>
                  </a:lnTo>
                  <a:lnTo>
                    <a:pt x="138045" y="28050"/>
                  </a:lnTo>
                  <a:lnTo>
                    <a:pt x="135150" y="17704"/>
                  </a:lnTo>
                  <a:lnTo>
                    <a:pt x="129931" y="9587"/>
                  </a:lnTo>
                  <a:lnTo>
                    <a:pt x="128412" y="14713"/>
                  </a:lnTo>
                  <a:lnTo>
                    <a:pt x="122480" y="18321"/>
                  </a:lnTo>
                  <a:lnTo>
                    <a:pt x="114697" y="10394"/>
                  </a:lnTo>
                  <a:lnTo>
                    <a:pt x="110949" y="1709"/>
                  </a:lnTo>
                  <a:lnTo>
                    <a:pt x="113179" y="0"/>
                  </a:lnTo>
                  <a:lnTo>
                    <a:pt x="121484" y="3560"/>
                  </a:lnTo>
                  <a:lnTo>
                    <a:pt x="121910" y="3085"/>
                  </a:lnTo>
                  <a:lnTo>
                    <a:pt x="126656" y="3085"/>
                  </a:lnTo>
                  <a:lnTo>
                    <a:pt x="130310" y="2231"/>
                  </a:lnTo>
                  <a:lnTo>
                    <a:pt x="135055" y="6977"/>
                  </a:lnTo>
                  <a:lnTo>
                    <a:pt x="139801" y="14381"/>
                  </a:lnTo>
                  <a:lnTo>
                    <a:pt x="145827" y="24206"/>
                  </a:lnTo>
                  <a:lnTo>
                    <a:pt x="154559" y="35739"/>
                  </a:lnTo>
                  <a:lnTo>
                    <a:pt x="165094" y="46751"/>
                  </a:lnTo>
                  <a:lnTo>
                    <a:pt x="177385" y="55056"/>
                  </a:lnTo>
                  <a:lnTo>
                    <a:pt x="187778" y="64549"/>
                  </a:lnTo>
                  <a:lnTo>
                    <a:pt x="193377" y="69912"/>
                  </a:lnTo>
                  <a:lnTo>
                    <a:pt x="203674" y="80069"/>
                  </a:lnTo>
                  <a:lnTo>
                    <a:pt x="211267" y="89087"/>
                  </a:lnTo>
                  <a:lnTo>
                    <a:pt x="218955" y="97773"/>
                  </a:lnTo>
                  <a:lnTo>
                    <a:pt x="222941" y="104892"/>
                  </a:lnTo>
                  <a:lnTo>
                    <a:pt x="224317" y="110493"/>
                  </a:lnTo>
                  <a:lnTo>
                    <a:pt x="229063" y="118609"/>
                  </a:lnTo>
                  <a:lnTo>
                    <a:pt x="229063" y="125301"/>
                  </a:lnTo>
                  <a:lnTo>
                    <a:pt x="225314" y="126155"/>
                  </a:lnTo>
                  <a:lnTo>
                    <a:pt x="228968" y="135932"/>
                  </a:lnTo>
                  <a:lnTo>
                    <a:pt x="233713" y="147893"/>
                  </a:lnTo>
                  <a:lnTo>
                    <a:pt x="239502" y="156911"/>
                  </a:lnTo>
                  <a:lnTo>
                    <a:pt x="240879" y="159616"/>
                  </a:lnTo>
                  <a:lnTo>
                    <a:pt x="232669" y="159616"/>
                  </a:lnTo>
                  <a:lnTo>
                    <a:pt x="228873" y="167780"/>
                  </a:lnTo>
                  <a:lnTo>
                    <a:pt x="234473" y="181686"/>
                  </a:lnTo>
                  <a:lnTo>
                    <a:pt x="243964" y="195260"/>
                  </a:lnTo>
                  <a:lnTo>
                    <a:pt x="252932" y="206414"/>
                  </a:lnTo>
                  <a:lnTo>
                    <a:pt x="262946" y="222551"/>
                  </a:lnTo>
                  <a:lnTo>
                    <a:pt x="269589" y="232044"/>
                  </a:lnTo>
                  <a:lnTo>
                    <a:pt x="267454" y="239590"/>
                  </a:lnTo>
                  <a:lnTo>
                    <a:pt x="270443" y="251693"/>
                  </a:lnTo>
                  <a:lnTo>
                    <a:pt x="271250" y="255538"/>
                  </a:lnTo>
                  <a:lnTo>
                    <a:pt x="277941" y="270109"/>
                  </a:lnTo>
                  <a:lnTo>
                    <a:pt x="287432" y="286626"/>
                  </a:lnTo>
                  <a:lnTo>
                    <a:pt x="296923" y="294125"/>
                  </a:lnTo>
                  <a:lnTo>
                    <a:pt x="301431" y="299630"/>
                  </a:lnTo>
                  <a:lnTo>
                    <a:pt x="298630" y="304377"/>
                  </a:lnTo>
                  <a:lnTo>
                    <a:pt x="300054" y="317808"/>
                  </a:lnTo>
                  <a:lnTo>
                    <a:pt x="302285" y="328582"/>
                  </a:lnTo>
                  <a:lnTo>
                    <a:pt x="298678" y="337600"/>
                  </a:lnTo>
                  <a:lnTo>
                    <a:pt x="294693" y="346143"/>
                  </a:lnTo>
                  <a:lnTo>
                    <a:pt x="288903" y="338644"/>
                  </a:lnTo>
                  <a:lnTo>
                    <a:pt x="283255" y="326684"/>
                  </a:lnTo>
                  <a:lnTo>
                    <a:pt x="280266" y="319422"/>
                  </a:lnTo>
                  <a:lnTo>
                    <a:pt x="280883" y="312303"/>
                  </a:lnTo>
                  <a:lnTo>
                    <a:pt x="278557" y="305468"/>
                  </a:lnTo>
                  <a:lnTo>
                    <a:pt x="270348" y="306370"/>
                  </a:lnTo>
                  <a:lnTo>
                    <a:pt x="273623" y="315578"/>
                  </a:lnTo>
                  <a:lnTo>
                    <a:pt x="274998" y="323504"/>
                  </a:lnTo>
                  <a:lnTo>
                    <a:pt x="278842" y="331573"/>
                  </a:lnTo>
                  <a:lnTo>
                    <a:pt x="271962" y="327871"/>
                  </a:lnTo>
                  <a:lnTo>
                    <a:pt x="262803" y="327301"/>
                  </a:lnTo>
                  <a:lnTo>
                    <a:pt x="263420" y="335322"/>
                  </a:lnTo>
                  <a:lnTo>
                    <a:pt x="267738" y="345811"/>
                  </a:lnTo>
                  <a:lnTo>
                    <a:pt x="271914" y="356111"/>
                  </a:lnTo>
                  <a:lnTo>
                    <a:pt x="271013" y="362186"/>
                  </a:lnTo>
                  <a:lnTo>
                    <a:pt x="265840" y="361664"/>
                  </a:lnTo>
                  <a:lnTo>
                    <a:pt x="257630" y="349846"/>
                  </a:lnTo>
                  <a:lnTo>
                    <a:pt x="253976" y="341112"/>
                  </a:lnTo>
                  <a:lnTo>
                    <a:pt x="248187" y="340780"/>
                  </a:lnTo>
                  <a:lnTo>
                    <a:pt x="246242" y="348042"/>
                  </a:lnTo>
                  <a:lnTo>
                    <a:pt x="245387" y="357107"/>
                  </a:lnTo>
                  <a:lnTo>
                    <a:pt x="246858" y="367122"/>
                  </a:lnTo>
                  <a:lnTo>
                    <a:pt x="246478" y="368593"/>
                  </a:lnTo>
                  <a:lnTo>
                    <a:pt x="241733" y="368166"/>
                  </a:lnTo>
                  <a:lnTo>
                    <a:pt x="233761" y="366885"/>
                  </a:lnTo>
                  <a:lnTo>
                    <a:pt x="224270" y="367312"/>
                  </a:lnTo>
                  <a:lnTo>
                    <a:pt x="215538" y="368214"/>
                  </a:lnTo>
                  <a:lnTo>
                    <a:pt x="209796" y="372295"/>
                  </a:lnTo>
                  <a:lnTo>
                    <a:pt x="208231" y="372295"/>
                  </a:lnTo>
                  <a:lnTo>
                    <a:pt x="208231" y="367786"/>
                  </a:lnTo>
                  <a:lnTo>
                    <a:pt x="209938" y="363562"/>
                  </a:lnTo>
                  <a:lnTo>
                    <a:pt x="205193" y="363135"/>
                  </a:lnTo>
                  <a:lnTo>
                    <a:pt x="201255" y="362471"/>
                  </a:lnTo>
                  <a:lnTo>
                    <a:pt x="197885" y="359860"/>
                  </a:lnTo>
                  <a:lnTo>
                    <a:pt x="198502" y="364606"/>
                  </a:lnTo>
                  <a:lnTo>
                    <a:pt x="191194" y="359386"/>
                  </a:lnTo>
                  <a:lnTo>
                    <a:pt x="185072" y="348991"/>
                  </a:lnTo>
                  <a:lnTo>
                    <a:pt x="183032" y="351127"/>
                  </a:lnTo>
                  <a:lnTo>
                    <a:pt x="185452" y="363467"/>
                  </a:lnTo>
                  <a:lnTo>
                    <a:pt x="186354" y="370919"/>
                  </a:lnTo>
                  <a:lnTo>
                    <a:pt x="193662" y="374716"/>
                  </a:lnTo>
                  <a:lnTo>
                    <a:pt x="203864" y="380316"/>
                  </a:lnTo>
                  <a:lnTo>
                    <a:pt x="210651" y="392752"/>
                  </a:lnTo>
                  <a:lnTo>
                    <a:pt x="203485" y="388385"/>
                  </a:lnTo>
                  <a:lnTo>
                    <a:pt x="200828" y="391660"/>
                  </a:lnTo>
                  <a:lnTo>
                    <a:pt x="196793" y="393084"/>
                  </a:lnTo>
                  <a:lnTo>
                    <a:pt x="193994" y="396881"/>
                  </a:lnTo>
                  <a:lnTo>
                    <a:pt x="193994" y="402054"/>
                  </a:lnTo>
                  <a:lnTo>
                    <a:pt x="195038" y="405471"/>
                  </a:lnTo>
                  <a:lnTo>
                    <a:pt x="195417" y="414489"/>
                  </a:lnTo>
                  <a:lnTo>
                    <a:pt x="196888" y="428728"/>
                  </a:lnTo>
                  <a:lnTo>
                    <a:pt x="192143" y="434756"/>
                  </a:lnTo>
                  <a:lnTo>
                    <a:pt x="185642" y="432952"/>
                  </a:lnTo>
                  <a:lnTo>
                    <a:pt x="179853" y="430389"/>
                  </a:lnTo>
                  <a:lnTo>
                    <a:pt x="172260" y="422938"/>
                  </a:lnTo>
                  <a:lnTo>
                    <a:pt x="162769" y="418192"/>
                  </a:lnTo>
                  <a:lnTo>
                    <a:pt x="156078" y="409269"/>
                  </a:lnTo>
                  <a:lnTo>
                    <a:pt x="152092" y="401010"/>
                  </a:lnTo>
                  <a:lnTo>
                    <a:pt x="148580" y="394365"/>
                  </a:lnTo>
                  <a:lnTo>
                    <a:pt x="149529" y="390236"/>
                  </a:lnTo>
                  <a:lnTo>
                    <a:pt x="148770" y="377659"/>
                  </a:lnTo>
                  <a:lnTo>
                    <a:pt x="147441" y="373767"/>
                  </a:lnTo>
                  <a:lnTo>
                    <a:pt x="145164" y="372580"/>
                  </a:lnTo>
                  <a:lnTo>
                    <a:pt x="140418" y="374051"/>
                  </a:lnTo>
                  <a:lnTo>
                    <a:pt x="135245" y="376520"/>
                  </a:lnTo>
                  <a:lnTo>
                    <a:pt x="125754" y="373482"/>
                  </a:lnTo>
                  <a:lnTo>
                    <a:pt x="116263" y="371963"/>
                  </a:lnTo>
                  <a:lnTo>
                    <a:pt x="108908" y="373197"/>
                  </a:lnTo>
                  <a:lnTo>
                    <a:pt x="105871" y="380981"/>
                  </a:lnTo>
                  <a:lnTo>
                    <a:pt x="103166" y="384208"/>
                  </a:lnTo>
                  <a:lnTo>
                    <a:pt x="100034" y="389524"/>
                  </a:lnTo>
                  <a:lnTo>
                    <a:pt x="99464" y="390094"/>
                  </a:lnTo>
                  <a:lnTo>
                    <a:pt x="96570" y="388338"/>
                  </a:lnTo>
                  <a:lnTo>
                    <a:pt x="93580" y="387199"/>
                  </a:lnTo>
                  <a:lnTo>
                    <a:pt x="89452" y="390046"/>
                  </a:lnTo>
                  <a:lnTo>
                    <a:pt x="86224" y="390853"/>
                  </a:lnTo>
                  <a:lnTo>
                    <a:pt x="81906" y="394745"/>
                  </a:lnTo>
                  <a:lnTo>
                    <a:pt x="77920" y="395647"/>
                  </a:lnTo>
                  <a:lnTo>
                    <a:pt x="75263" y="398874"/>
                  </a:lnTo>
                  <a:lnTo>
                    <a:pt x="70992" y="400820"/>
                  </a:lnTo>
                  <a:lnTo>
                    <a:pt x="66579" y="403810"/>
                  </a:lnTo>
                  <a:lnTo>
                    <a:pt x="61027" y="406278"/>
                  </a:lnTo>
                  <a:lnTo>
                    <a:pt x="53671" y="401532"/>
                  </a:lnTo>
                  <a:lnTo>
                    <a:pt x="50587" y="403336"/>
                  </a:lnTo>
                  <a:lnTo>
                    <a:pt x="53386" y="417100"/>
                  </a:lnTo>
                  <a:lnTo>
                    <a:pt x="54905" y="424029"/>
                  </a:lnTo>
                  <a:lnTo>
                    <a:pt x="52295" y="425311"/>
                  </a:lnTo>
                  <a:lnTo>
                    <a:pt x="42519" y="422605"/>
                  </a:lnTo>
                  <a:lnTo>
                    <a:pt x="34784" y="419331"/>
                  </a:lnTo>
                  <a:lnTo>
                    <a:pt x="29754" y="422890"/>
                  </a:lnTo>
                  <a:lnTo>
                    <a:pt x="24771" y="423365"/>
                  </a:lnTo>
                  <a:lnTo>
                    <a:pt x="22636" y="425501"/>
                  </a:lnTo>
                  <a:lnTo>
                    <a:pt x="15043" y="423223"/>
                  </a:lnTo>
                  <a:lnTo>
                    <a:pt x="8210" y="422321"/>
                  </a:lnTo>
                  <a:lnTo>
                    <a:pt x="2135" y="411357"/>
                  </a:lnTo>
                  <a:lnTo>
                    <a:pt x="0" y="405519"/>
                  </a:lnTo>
                  <a:lnTo>
                    <a:pt x="5647" y="402576"/>
                  </a:lnTo>
                  <a:lnTo>
                    <a:pt x="13382" y="398874"/>
                  </a:lnTo>
                  <a:lnTo>
                    <a:pt x="15280" y="390236"/>
                  </a:lnTo>
                  <a:lnTo>
                    <a:pt x="18413" y="383924"/>
                  </a:lnTo>
                  <a:lnTo>
                    <a:pt x="25056" y="375333"/>
                  </a:lnTo>
                  <a:lnTo>
                    <a:pt x="25862" y="363325"/>
                  </a:lnTo>
                  <a:lnTo>
                    <a:pt x="30608" y="355541"/>
                  </a:lnTo>
                  <a:lnTo>
                    <a:pt x="30087" y="344150"/>
                  </a:lnTo>
                  <a:lnTo>
                    <a:pt x="34119" y="338360"/>
                  </a:lnTo>
                  <a:lnTo>
                    <a:pt x="39910" y="334325"/>
                  </a:lnTo>
                  <a:lnTo>
                    <a:pt x="46411" y="335227"/>
                  </a:lnTo>
                  <a:lnTo>
                    <a:pt x="53006" y="337031"/>
                  </a:lnTo>
                  <a:lnTo>
                    <a:pt x="63873" y="334373"/>
                  </a:lnTo>
                  <a:lnTo>
                    <a:pt x="73602" y="333946"/>
                  </a:lnTo>
                  <a:lnTo>
                    <a:pt x="80293" y="330813"/>
                  </a:lnTo>
                  <a:lnTo>
                    <a:pt x="88123" y="327064"/>
                  </a:lnTo>
                  <a:lnTo>
                    <a:pt x="94245" y="324406"/>
                  </a:lnTo>
                  <a:lnTo>
                    <a:pt x="99702" y="323456"/>
                  </a:lnTo>
                  <a:lnTo>
                    <a:pt x="104210" y="320039"/>
                  </a:lnTo>
                  <a:lnTo>
                    <a:pt x="110332" y="318900"/>
                  </a:lnTo>
                  <a:lnTo>
                    <a:pt x="114128" y="326399"/>
                  </a:lnTo>
                  <a:lnTo>
                    <a:pt x="118304" y="327538"/>
                  </a:lnTo>
                  <a:lnTo>
                    <a:pt x="130880" y="329247"/>
                  </a:lnTo>
                  <a:lnTo>
                    <a:pt x="133300" y="327965"/>
                  </a:lnTo>
                  <a:lnTo>
                    <a:pt x="134201" y="323836"/>
                  </a:lnTo>
                  <a:lnTo>
                    <a:pt x="136527" y="320087"/>
                  </a:lnTo>
                  <a:lnTo>
                    <a:pt x="138519" y="316527"/>
                  </a:lnTo>
                  <a:lnTo>
                    <a:pt x="131070" y="303427"/>
                  </a:lnTo>
                  <a:lnTo>
                    <a:pt x="124758" y="291467"/>
                  </a:lnTo>
                  <a:lnTo>
                    <a:pt x="128412" y="279696"/>
                  </a:lnTo>
                  <a:lnTo>
                    <a:pt x="129076" y="265884"/>
                  </a:lnTo>
                  <a:lnTo>
                    <a:pt x="125138" y="249700"/>
                  </a:lnTo>
                  <a:lnTo>
                    <a:pt x="119016" y="238689"/>
                  </a:lnTo>
                  <a:lnTo>
                    <a:pt x="115267" y="229766"/>
                  </a:lnTo>
                  <a:lnTo>
                    <a:pt x="121815" y="220273"/>
                  </a:lnTo>
                  <a:lnTo>
                    <a:pt x="127511" y="220558"/>
                  </a:lnTo>
                  <a:lnTo>
                    <a:pt x="130785" y="228010"/>
                  </a:lnTo>
                  <a:lnTo>
                    <a:pt x="127937" y="231806"/>
                  </a:lnTo>
                  <a:lnTo>
                    <a:pt x="126514" y="238736"/>
                  </a:lnTo>
                  <a:lnTo>
                    <a:pt x="127178" y="241109"/>
                  </a:lnTo>
                  <a:lnTo>
                    <a:pt x="134913" y="249510"/>
                  </a:lnTo>
                  <a:lnTo>
                    <a:pt x="140371" y="259003"/>
                  </a:lnTo>
                  <a:lnTo>
                    <a:pt x="144404" y="259003"/>
                  </a:lnTo>
                  <a:lnTo>
                    <a:pt x="150573" y="256819"/>
                  </a:lnTo>
                  <a:lnTo>
                    <a:pt x="151902" y="248371"/>
                  </a:lnTo>
                  <a:lnTo>
                    <a:pt x="156647" y="241964"/>
                  </a:lnTo>
                  <a:lnTo>
                    <a:pt x="164193" y="236743"/>
                  </a:lnTo>
                  <a:lnTo>
                    <a:pt x="168938" y="225541"/>
                  </a:lnTo>
                  <a:lnTo>
                    <a:pt x="170693" y="216049"/>
                  </a:lnTo>
                  <a:lnTo>
                    <a:pt x="169460" y="204990"/>
                  </a:lnTo>
                  <a:lnTo>
                    <a:pt x="169460" y="194359"/>
                  </a:lnTo>
                  <a:lnTo>
                    <a:pt x="173161" y="187666"/>
                  </a:lnTo>
                  <a:lnTo>
                    <a:pt x="173161" y="187144"/>
                  </a:lnTo>
                  <a:lnTo>
                    <a:pt x="173161" y="186717"/>
                  </a:lnTo>
                  <a:lnTo>
                    <a:pt x="176530" y="186338"/>
                  </a:lnTo>
                  <a:lnTo>
                    <a:pt x="175866" y="176845"/>
                  </a:lnTo>
                  <a:lnTo>
                    <a:pt x="171642" y="168682"/>
                  </a:lnTo>
                  <a:lnTo>
                    <a:pt x="168796" y="161705"/>
                  </a:lnTo>
                  <a:lnTo>
                    <a:pt x="166518" y="151405"/>
                  </a:lnTo>
                  <a:lnTo>
                    <a:pt x="164809" y="140109"/>
                  </a:lnTo>
                  <a:lnTo>
                    <a:pt x="162010" y="131423"/>
                  </a:lnTo>
                  <a:lnTo>
                    <a:pt x="157976" y="122738"/>
                  </a:lnTo>
                  <a:lnTo>
                    <a:pt x="155793" y="114005"/>
                  </a:lnTo>
                  <a:lnTo>
                    <a:pt x="151048" y="103041"/>
                  </a:lnTo>
                  <a:lnTo>
                    <a:pt x="143882" y="91603"/>
                  </a:lnTo>
                  <a:lnTo>
                    <a:pt x="136384" y="87283"/>
                  </a:lnTo>
                  <a:lnTo>
                    <a:pt x="127131" y="8457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"/>
            <p:cNvSpPr/>
            <p:nvPr/>
          </p:nvSpPr>
          <p:spPr>
            <a:xfrm>
              <a:off x="9298002" y="1482088"/>
              <a:ext cx="104542" cy="151167"/>
            </a:xfrm>
            <a:custGeom>
              <a:avLst/>
              <a:gdLst/>
              <a:ahLst/>
              <a:cxnLst/>
              <a:rect l="l" t="t" r="r" b="b"/>
              <a:pathLst>
                <a:path w="104542" h="151167" extrusionOk="0">
                  <a:moveTo>
                    <a:pt x="6596" y="27481"/>
                  </a:moveTo>
                  <a:lnTo>
                    <a:pt x="10202" y="24253"/>
                  </a:lnTo>
                  <a:lnTo>
                    <a:pt x="11246" y="19032"/>
                  </a:lnTo>
                  <a:lnTo>
                    <a:pt x="16277" y="18558"/>
                  </a:lnTo>
                  <a:lnTo>
                    <a:pt x="15613" y="10062"/>
                  </a:lnTo>
                  <a:lnTo>
                    <a:pt x="17653" y="2943"/>
                  </a:lnTo>
                  <a:lnTo>
                    <a:pt x="21781" y="0"/>
                  </a:lnTo>
                  <a:lnTo>
                    <a:pt x="25151" y="237"/>
                  </a:lnTo>
                  <a:lnTo>
                    <a:pt x="23442" y="902"/>
                  </a:lnTo>
                  <a:lnTo>
                    <a:pt x="27381" y="1566"/>
                  </a:lnTo>
                  <a:lnTo>
                    <a:pt x="30085" y="1329"/>
                  </a:lnTo>
                  <a:lnTo>
                    <a:pt x="32886" y="6075"/>
                  </a:lnTo>
                  <a:lnTo>
                    <a:pt x="44559" y="15568"/>
                  </a:lnTo>
                  <a:lnTo>
                    <a:pt x="54715" y="14144"/>
                  </a:lnTo>
                  <a:lnTo>
                    <a:pt x="58891" y="11344"/>
                  </a:lnTo>
                  <a:lnTo>
                    <a:pt x="63636" y="16897"/>
                  </a:lnTo>
                  <a:lnTo>
                    <a:pt x="65724" y="28288"/>
                  </a:lnTo>
                  <a:lnTo>
                    <a:pt x="69094" y="32607"/>
                  </a:lnTo>
                  <a:lnTo>
                    <a:pt x="78869" y="34268"/>
                  </a:lnTo>
                  <a:lnTo>
                    <a:pt x="83614" y="39394"/>
                  </a:lnTo>
                  <a:lnTo>
                    <a:pt x="87126" y="43143"/>
                  </a:lnTo>
                  <a:lnTo>
                    <a:pt x="91635" y="51354"/>
                  </a:lnTo>
                  <a:lnTo>
                    <a:pt x="92441" y="53870"/>
                  </a:lnTo>
                  <a:lnTo>
                    <a:pt x="92441" y="58331"/>
                  </a:lnTo>
                  <a:lnTo>
                    <a:pt x="91966" y="67112"/>
                  </a:lnTo>
                  <a:lnTo>
                    <a:pt x="92346" y="76177"/>
                  </a:lnTo>
                  <a:lnTo>
                    <a:pt x="95383" y="90796"/>
                  </a:lnTo>
                  <a:lnTo>
                    <a:pt x="98989" y="103326"/>
                  </a:lnTo>
                  <a:lnTo>
                    <a:pt x="102976" y="116853"/>
                  </a:lnTo>
                  <a:lnTo>
                    <a:pt x="104542" y="129667"/>
                  </a:lnTo>
                  <a:lnTo>
                    <a:pt x="99464" y="127532"/>
                  </a:lnTo>
                  <a:lnTo>
                    <a:pt x="97613" y="134888"/>
                  </a:lnTo>
                  <a:lnTo>
                    <a:pt x="100698" y="142435"/>
                  </a:lnTo>
                  <a:lnTo>
                    <a:pt x="97945" y="148795"/>
                  </a:lnTo>
                  <a:lnTo>
                    <a:pt x="94196" y="151168"/>
                  </a:lnTo>
                  <a:lnTo>
                    <a:pt x="88692" y="138590"/>
                  </a:lnTo>
                  <a:lnTo>
                    <a:pt x="81859" y="128386"/>
                  </a:lnTo>
                  <a:lnTo>
                    <a:pt x="79581" y="121836"/>
                  </a:lnTo>
                  <a:lnTo>
                    <a:pt x="80910" y="118609"/>
                  </a:lnTo>
                  <a:lnTo>
                    <a:pt x="74171" y="117137"/>
                  </a:lnTo>
                  <a:lnTo>
                    <a:pt x="75690" y="124826"/>
                  </a:lnTo>
                  <a:lnTo>
                    <a:pt x="82808" y="133939"/>
                  </a:lnTo>
                  <a:lnTo>
                    <a:pt x="86224" y="145567"/>
                  </a:lnTo>
                  <a:lnTo>
                    <a:pt x="74646" y="140821"/>
                  </a:lnTo>
                  <a:lnTo>
                    <a:pt x="68381" y="136075"/>
                  </a:lnTo>
                  <a:lnTo>
                    <a:pt x="66910" y="128528"/>
                  </a:lnTo>
                  <a:lnTo>
                    <a:pt x="58891" y="115761"/>
                  </a:lnTo>
                  <a:lnTo>
                    <a:pt x="53718" y="103895"/>
                  </a:lnTo>
                  <a:lnTo>
                    <a:pt x="53291" y="95257"/>
                  </a:lnTo>
                  <a:lnTo>
                    <a:pt x="55426" y="90511"/>
                  </a:lnTo>
                  <a:lnTo>
                    <a:pt x="53765" y="79405"/>
                  </a:lnTo>
                  <a:lnTo>
                    <a:pt x="49020" y="69153"/>
                  </a:lnTo>
                  <a:lnTo>
                    <a:pt x="48688" y="69153"/>
                  </a:lnTo>
                  <a:lnTo>
                    <a:pt x="46647" y="68299"/>
                  </a:lnTo>
                  <a:lnTo>
                    <a:pt x="42424" y="59565"/>
                  </a:lnTo>
                  <a:lnTo>
                    <a:pt x="33171" y="50690"/>
                  </a:lnTo>
                  <a:lnTo>
                    <a:pt x="24012" y="40343"/>
                  </a:lnTo>
                  <a:lnTo>
                    <a:pt x="22256" y="44093"/>
                  </a:lnTo>
                  <a:lnTo>
                    <a:pt x="27001" y="53585"/>
                  </a:lnTo>
                  <a:lnTo>
                    <a:pt x="31083" y="57809"/>
                  </a:lnTo>
                  <a:lnTo>
                    <a:pt x="36730" y="60277"/>
                  </a:lnTo>
                  <a:lnTo>
                    <a:pt x="37015" y="67397"/>
                  </a:lnTo>
                  <a:lnTo>
                    <a:pt x="28615" y="63552"/>
                  </a:lnTo>
                  <a:lnTo>
                    <a:pt x="21923" y="67207"/>
                  </a:lnTo>
                  <a:lnTo>
                    <a:pt x="20784" y="72428"/>
                  </a:lnTo>
                  <a:lnTo>
                    <a:pt x="14426" y="61844"/>
                  </a:lnTo>
                  <a:lnTo>
                    <a:pt x="8067" y="51164"/>
                  </a:lnTo>
                  <a:lnTo>
                    <a:pt x="12812" y="51164"/>
                  </a:lnTo>
                  <a:lnTo>
                    <a:pt x="19693" y="58759"/>
                  </a:lnTo>
                  <a:lnTo>
                    <a:pt x="16229" y="52399"/>
                  </a:lnTo>
                  <a:lnTo>
                    <a:pt x="12006" y="48839"/>
                  </a:lnTo>
                  <a:lnTo>
                    <a:pt x="9301" y="46513"/>
                  </a:lnTo>
                  <a:lnTo>
                    <a:pt x="5979" y="44757"/>
                  </a:lnTo>
                  <a:lnTo>
                    <a:pt x="0" y="40818"/>
                  </a:lnTo>
                  <a:lnTo>
                    <a:pt x="474" y="33603"/>
                  </a:lnTo>
                  <a:lnTo>
                    <a:pt x="1234" y="28572"/>
                  </a:lnTo>
                  <a:lnTo>
                    <a:pt x="3227" y="243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"/>
            <p:cNvSpPr/>
            <p:nvPr/>
          </p:nvSpPr>
          <p:spPr>
            <a:xfrm>
              <a:off x="5293512" y="1377101"/>
              <a:ext cx="15612" cy="18605"/>
            </a:xfrm>
            <a:custGeom>
              <a:avLst/>
              <a:gdLst/>
              <a:ahLst/>
              <a:cxnLst/>
              <a:rect l="l" t="t" r="r" b="b"/>
              <a:pathLst>
                <a:path w="15612" h="18605" extrusionOk="0">
                  <a:moveTo>
                    <a:pt x="15613" y="15283"/>
                  </a:moveTo>
                  <a:lnTo>
                    <a:pt x="15613" y="18226"/>
                  </a:lnTo>
                  <a:lnTo>
                    <a:pt x="11722" y="18605"/>
                  </a:lnTo>
                  <a:lnTo>
                    <a:pt x="6976" y="13859"/>
                  </a:lnTo>
                  <a:lnTo>
                    <a:pt x="4129" y="9113"/>
                  </a:lnTo>
                  <a:lnTo>
                    <a:pt x="0" y="1756"/>
                  </a:lnTo>
                  <a:lnTo>
                    <a:pt x="4745" y="0"/>
                  </a:lnTo>
                  <a:lnTo>
                    <a:pt x="8874" y="3275"/>
                  </a:lnTo>
                  <a:lnTo>
                    <a:pt x="12149" y="98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"/>
            <p:cNvSpPr/>
            <p:nvPr/>
          </p:nvSpPr>
          <p:spPr>
            <a:xfrm>
              <a:off x="4735685" y="1366375"/>
              <a:ext cx="14188" cy="10679"/>
            </a:xfrm>
            <a:custGeom>
              <a:avLst/>
              <a:gdLst/>
              <a:ahLst/>
              <a:cxnLst/>
              <a:rect l="l" t="t" r="r" b="b"/>
              <a:pathLst>
                <a:path w="14188" h="10679" extrusionOk="0">
                  <a:moveTo>
                    <a:pt x="4745" y="8069"/>
                  </a:moveTo>
                  <a:lnTo>
                    <a:pt x="0" y="3322"/>
                  </a:lnTo>
                  <a:lnTo>
                    <a:pt x="2705" y="475"/>
                  </a:lnTo>
                  <a:lnTo>
                    <a:pt x="8589" y="0"/>
                  </a:lnTo>
                  <a:lnTo>
                    <a:pt x="10962" y="807"/>
                  </a:lnTo>
                  <a:lnTo>
                    <a:pt x="12576" y="2516"/>
                  </a:lnTo>
                  <a:lnTo>
                    <a:pt x="13287" y="2516"/>
                  </a:lnTo>
                  <a:lnTo>
                    <a:pt x="13762" y="4556"/>
                  </a:lnTo>
                  <a:lnTo>
                    <a:pt x="14189" y="8638"/>
                  </a:lnTo>
                  <a:lnTo>
                    <a:pt x="14189" y="10679"/>
                  </a:lnTo>
                  <a:lnTo>
                    <a:pt x="10725" y="106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"/>
            <p:cNvSpPr/>
            <p:nvPr/>
          </p:nvSpPr>
          <p:spPr>
            <a:xfrm>
              <a:off x="4884977" y="1305765"/>
              <a:ext cx="54098" cy="116805"/>
            </a:xfrm>
            <a:custGeom>
              <a:avLst/>
              <a:gdLst/>
              <a:ahLst/>
              <a:cxnLst/>
              <a:rect l="l" t="t" r="r" b="b"/>
              <a:pathLst>
                <a:path w="54098" h="116805" extrusionOk="0">
                  <a:moveTo>
                    <a:pt x="11864" y="65024"/>
                  </a:moveTo>
                  <a:lnTo>
                    <a:pt x="10440" y="58901"/>
                  </a:lnTo>
                  <a:lnTo>
                    <a:pt x="11010" y="53538"/>
                  </a:lnTo>
                  <a:lnTo>
                    <a:pt x="10345" y="46656"/>
                  </a:lnTo>
                  <a:lnTo>
                    <a:pt x="8969" y="41292"/>
                  </a:lnTo>
                  <a:lnTo>
                    <a:pt x="6881" y="36119"/>
                  </a:lnTo>
                  <a:lnTo>
                    <a:pt x="5695" y="35312"/>
                  </a:lnTo>
                  <a:lnTo>
                    <a:pt x="2515" y="35312"/>
                  </a:lnTo>
                  <a:lnTo>
                    <a:pt x="474" y="31278"/>
                  </a:lnTo>
                  <a:lnTo>
                    <a:pt x="474" y="27955"/>
                  </a:lnTo>
                  <a:lnTo>
                    <a:pt x="474" y="23541"/>
                  </a:lnTo>
                  <a:lnTo>
                    <a:pt x="474" y="20361"/>
                  </a:lnTo>
                  <a:lnTo>
                    <a:pt x="0" y="17087"/>
                  </a:lnTo>
                  <a:lnTo>
                    <a:pt x="285" y="16280"/>
                  </a:lnTo>
                  <a:lnTo>
                    <a:pt x="3180" y="19554"/>
                  </a:lnTo>
                  <a:lnTo>
                    <a:pt x="6406" y="21928"/>
                  </a:lnTo>
                  <a:lnTo>
                    <a:pt x="12576" y="20646"/>
                  </a:lnTo>
                  <a:lnTo>
                    <a:pt x="16704" y="16185"/>
                  </a:lnTo>
                  <a:lnTo>
                    <a:pt x="20738" y="11771"/>
                  </a:lnTo>
                  <a:lnTo>
                    <a:pt x="24866" y="7736"/>
                  </a:lnTo>
                  <a:lnTo>
                    <a:pt x="28710" y="6028"/>
                  </a:lnTo>
                  <a:lnTo>
                    <a:pt x="30466" y="2848"/>
                  </a:lnTo>
                  <a:lnTo>
                    <a:pt x="31937" y="0"/>
                  </a:lnTo>
                  <a:lnTo>
                    <a:pt x="34262" y="427"/>
                  </a:lnTo>
                  <a:lnTo>
                    <a:pt x="34689" y="807"/>
                  </a:lnTo>
                  <a:lnTo>
                    <a:pt x="36730" y="2041"/>
                  </a:lnTo>
                  <a:lnTo>
                    <a:pt x="39387" y="2800"/>
                  </a:lnTo>
                  <a:lnTo>
                    <a:pt x="40716" y="4841"/>
                  </a:lnTo>
                  <a:lnTo>
                    <a:pt x="42661" y="5980"/>
                  </a:lnTo>
                  <a:lnTo>
                    <a:pt x="44322" y="7642"/>
                  </a:lnTo>
                  <a:lnTo>
                    <a:pt x="45129" y="9255"/>
                  </a:lnTo>
                  <a:lnTo>
                    <a:pt x="46363" y="11628"/>
                  </a:lnTo>
                  <a:lnTo>
                    <a:pt x="47644" y="14761"/>
                  </a:lnTo>
                  <a:lnTo>
                    <a:pt x="49115" y="19507"/>
                  </a:lnTo>
                  <a:lnTo>
                    <a:pt x="52152" y="28477"/>
                  </a:lnTo>
                  <a:lnTo>
                    <a:pt x="53813" y="37970"/>
                  </a:lnTo>
                  <a:lnTo>
                    <a:pt x="53813" y="40770"/>
                  </a:lnTo>
                  <a:lnTo>
                    <a:pt x="53813" y="46561"/>
                  </a:lnTo>
                  <a:lnTo>
                    <a:pt x="52864" y="52256"/>
                  </a:lnTo>
                  <a:lnTo>
                    <a:pt x="53386" y="56338"/>
                  </a:lnTo>
                  <a:lnTo>
                    <a:pt x="53719" y="63695"/>
                  </a:lnTo>
                  <a:lnTo>
                    <a:pt x="54098" y="73567"/>
                  </a:lnTo>
                  <a:lnTo>
                    <a:pt x="54098" y="81303"/>
                  </a:lnTo>
                  <a:lnTo>
                    <a:pt x="54098" y="87995"/>
                  </a:lnTo>
                  <a:lnTo>
                    <a:pt x="54098" y="92077"/>
                  </a:lnTo>
                  <a:lnTo>
                    <a:pt x="52342" y="96823"/>
                  </a:lnTo>
                  <a:lnTo>
                    <a:pt x="52057" y="100098"/>
                  </a:lnTo>
                  <a:lnTo>
                    <a:pt x="48688" y="103421"/>
                  </a:lnTo>
                  <a:lnTo>
                    <a:pt x="44702" y="102661"/>
                  </a:lnTo>
                  <a:lnTo>
                    <a:pt x="39957" y="100953"/>
                  </a:lnTo>
                  <a:lnTo>
                    <a:pt x="36540" y="104370"/>
                  </a:lnTo>
                  <a:lnTo>
                    <a:pt x="34073" y="110967"/>
                  </a:lnTo>
                  <a:lnTo>
                    <a:pt x="29849" y="114764"/>
                  </a:lnTo>
                  <a:lnTo>
                    <a:pt x="27191" y="115998"/>
                  </a:lnTo>
                  <a:lnTo>
                    <a:pt x="23632" y="116805"/>
                  </a:lnTo>
                  <a:lnTo>
                    <a:pt x="20406" y="113530"/>
                  </a:lnTo>
                  <a:lnTo>
                    <a:pt x="19172" y="111062"/>
                  </a:lnTo>
                  <a:lnTo>
                    <a:pt x="18270" y="110255"/>
                  </a:lnTo>
                  <a:lnTo>
                    <a:pt x="15802" y="106980"/>
                  </a:lnTo>
                  <a:lnTo>
                    <a:pt x="12907" y="102804"/>
                  </a:lnTo>
                  <a:lnTo>
                    <a:pt x="11532" y="97013"/>
                  </a:lnTo>
                  <a:lnTo>
                    <a:pt x="11816" y="92932"/>
                  </a:lnTo>
                  <a:lnTo>
                    <a:pt x="9586" y="87521"/>
                  </a:lnTo>
                  <a:lnTo>
                    <a:pt x="10250" y="82157"/>
                  </a:lnTo>
                  <a:lnTo>
                    <a:pt x="10535" y="80924"/>
                  </a:lnTo>
                  <a:lnTo>
                    <a:pt x="10820" y="76842"/>
                  </a:lnTo>
                  <a:lnTo>
                    <a:pt x="11104" y="73567"/>
                  </a:lnTo>
                  <a:lnTo>
                    <a:pt x="13335" y="71051"/>
                  </a:lnTo>
                  <a:lnTo>
                    <a:pt x="13619" y="669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"/>
            <p:cNvSpPr/>
            <p:nvPr/>
          </p:nvSpPr>
          <p:spPr>
            <a:xfrm>
              <a:off x="4408297" y="469952"/>
              <a:ext cx="245908" cy="417147"/>
            </a:xfrm>
            <a:custGeom>
              <a:avLst/>
              <a:gdLst/>
              <a:ahLst/>
              <a:cxnLst/>
              <a:rect l="l" t="t" r="r" b="b"/>
              <a:pathLst>
                <a:path w="245908" h="417147" extrusionOk="0">
                  <a:moveTo>
                    <a:pt x="185120" y="240397"/>
                  </a:moveTo>
                  <a:lnTo>
                    <a:pt x="181608" y="236980"/>
                  </a:lnTo>
                  <a:lnTo>
                    <a:pt x="179141" y="238214"/>
                  </a:lnTo>
                  <a:lnTo>
                    <a:pt x="183412" y="241963"/>
                  </a:lnTo>
                  <a:lnTo>
                    <a:pt x="187255" y="245143"/>
                  </a:lnTo>
                  <a:lnTo>
                    <a:pt x="190482" y="246757"/>
                  </a:lnTo>
                  <a:lnTo>
                    <a:pt x="192190" y="249557"/>
                  </a:lnTo>
                  <a:lnTo>
                    <a:pt x="195750" y="252500"/>
                  </a:lnTo>
                  <a:lnTo>
                    <a:pt x="199309" y="256250"/>
                  </a:lnTo>
                  <a:lnTo>
                    <a:pt x="201444" y="259430"/>
                  </a:lnTo>
                  <a:lnTo>
                    <a:pt x="201444" y="264556"/>
                  </a:lnTo>
                  <a:lnTo>
                    <a:pt x="200067" y="267831"/>
                  </a:lnTo>
                  <a:lnTo>
                    <a:pt x="197600" y="271010"/>
                  </a:lnTo>
                  <a:lnTo>
                    <a:pt x="196176" y="272577"/>
                  </a:lnTo>
                  <a:lnTo>
                    <a:pt x="192997" y="275567"/>
                  </a:lnTo>
                  <a:lnTo>
                    <a:pt x="190814" y="280313"/>
                  </a:lnTo>
                  <a:lnTo>
                    <a:pt x="190814" y="280645"/>
                  </a:lnTo>
                  <a:lnTo>
                    <a:pt x="191574" y="280645"/>
                  </a:lnTo>
                  <a:lnTo>
                    <a:pt x="194753" y="280978"/>
                  </a:lnTo>
                  <a:lnTo>
                    <a:pt x="198976" y="281879"/>
                  </a:lnTo>
                  <a:lnTo>
                    <a:pt x="201491" y="284158"/>
                  </a:lnTo>
                  <a:lnTo>
                    <a:pt x="204386" y="281310"/>
                  </a:lnTo>
                  <a:lnTo>
                    <a:pt x="207518" y="276801"/>
                  </a:lnTo>
                  <a:lnTo>
                    <a:pt x="212881" y="276089"/>
                  </a:lnTo>
                  <a:lnTo>
                    <a:pt x="220283" y="274523"/>
                  </a:lnTo>
                  <a:lnTo>
                    <a:pt x="228161" y="274855"/>
                  </a:lnTo>
                  <a:lnTo>
                    <a:pt x="232906" y="276421"/>
                  </a:lnTo>
                  <a:lnTo>
                    <a:pt x="238600" y="279933"/>
                  </a:lnTo>
                  <a:lnTo>
                    <a:pt x="243963" y="286720"/>
                  </a:lnTo>
                  <a:lnTo>
                    <a:pt x="245909" y="295454"/>
                  </a:lnTo>
                  <a:lnTo>
                    <a:pt x="245244" y="303617"/>
                  </a:lnTo>
                  <a:lnTo>
                    <a:pt x="242160" y="315103"/>
                  </a:lnTo>
                  <a:lnTo>
                    <a:pt x="237414" y="320324"/>
                  </a:lnTo>
                  <a:lnTo>
                    <a:pt x="233144" y="322270"/>
                  </a:lnTo>
                  <a:lnTo>
                    <a:pt x="230249" y="321890"/>
                  </a:lnTo>
                  <a:lnTo>
                    <a:pt x="230628" y="324975"/>
                  </a:lnTo>
                  <a:lnTo>
                    <a:pt x="231340" y="326921"/>
                  </a:lnTo>
                  <a:lnTo>
                    <a:pt x="230296" y="330196"/>
                  </a:lnTo>
                  <a:lnTo>
                    <a:pt x="225551" y="331573"/>
                  </a:lnTo>
                  <a:lnTo>
                    <a:pt x="222656" y="329864"/>
                  </a:lnTo>
                  <a:lnTo>
                    <a:pt x="218765" y="331240"/>
                  </a:lnTo>
                  <a:lnTo>
                    <a:pt x="215158" y="333471"/>
                  </a:lnTo>
                  <a:lnTo>
                    <a:pt x="218385" y="334847"/>
                  </a:lnTo>
                  <a:lnTo>
                    <a:pt x="219856" y="336461"/>
                  </a:lnTo>
                  <a:lnTo>
                    <a:pt x="216962" y="339499"/>
                  </a:lnTo>
                  <a:lnTo>
                    <a:pt x="215918" y="342441"/>
                  </a:lnTo>
                  <a:lnTo>
                    <a:pt x="212026" y="343818"/>
                  </a:lnTo>
                  <a:lnTo>
                    <a:pt x="209796" y="344387"/>
                  </a:lnTo>
                  <a:lnTo>
                    <a:pt x="212691" y="347805"/>
                  </a:lnTo>
                  <a:lnTo>
                    <a:pt x="213117" y="352788"/>
                  </a:lnTo>
                  <a:lnTo>
                    <a:pt x="220331" y="353453"/>
                  </a:lnTo>
                  <a:lnTo>
                    <a:pt x="226784" y="352741"/>
                  </a:lnTo>
                  <a:lnTo>
                    <a:pt x="235089" y="353073"/>
                  </a:lnTo>
                  <a:lnTo>
                    <a:pt x="236560" y="355351"/>
                  </a:lnTo>
                  <a:lnTo>
                    <a:pt x="235136" y="361379"/>
                  </a:lnTo>
                  <a:lnTo>
                    <a:pt x="229395" y="365793"/>
                  </a:lnTo>
                  <a:lnTo>
                    <a:pt x="222229" y="370112"/>
                  </a:lnTo>
                  <a:lnTo>
                    <a:pt x="221517" y="372153"/>
                  </a:lnTo>
                  <a:lnTo>
                    <a:pt x="217152" y="373862"/>
                  </a:lnTo>
                  <a:lnTo>
                    <a:pt x="209891" y="375570"/>
                  </a:lnTo>
                  <a:lnTo>
                    <a:pt x="199451" y="378513"/>
                  </a:lnTo>
                  <a:lnTo>
                    <a:pt x="192570" y="379889"/>
                  </a:lnTo>
                  <a:lnTo>
                    <a:pt x="185737" y="378323"/>
                  </a:lnTo>
                  <a:lnTo>
                    <a:pt x="180611" y="378323"/>
                  </a:lnTo>
                  <a:lnTo>
                    <a:pt x="168985" y="380364"/>
                  </a:lnTo>
                  <a:lnTo>
                    <a:pt x="162863" y="381408"/>
                  </a:lnTo>
                  <a:lnTo>
                    <a:pt x="159589" y="378987"/>
                  </a:lnTo>
                  <a:lnTo>
                    <a:pt x="158213" y="377089"/>
                  </a:lnTo>
                  <a:lnTo>
                    <a:pt x="153088" y="378086"/>
                  </a:lnTo>
                  <a:lnTo>
                    <a:pt x="149101" y="377089"/>
                  </a:lnTo>
                  <a:lnTo>
                    <a:pt x="145495" y="374336"/>
                  </a:lnTo>
                  <a:lnTo>
                    <a:pt x="145495" y="377421"/>
                  </a:lnTo>
                  <a:lnTo>
                    <a:pt x="144784" y="380032"/>
                  </a:lnTo>
                  <a:lnTo>
                    <a:pt x="140749" y="381693"/>
                  </a:lnTo>
                  <a:lnTo>
                    <a:pt x="138946" y="383401"/>
                  </a:lnTo>
                  <a:lnTo>
                    <a:pt x="130927" y="383734"/>
                  </a:lnTo>
                  <a:lnTo>
                    <a:pt x="123808" y="383734"/>
                  </a:lnTo>
                  <a:lnTo>
                    <a:pt x="125612" y="387816"/>
                  </a:lnTo>
                  <a:lnTo>
                    <a:pt x="122290" y="389192"/>
                  </a:lnTo>
                  <a:lnTo>
                    <a:pt x="116216" y="387483"/>
                  </a:lnTo>
                  <a:lnTo>
                    <a:pt x="110711" y="388812"/>
                  </a:lnTo>
                  <a:lnTo>
                    <a:pt x="108908" y="391185"/>
                  </a:lnTo>
                  <a:lnTo>
                    <a:pt x="108908" y="391897"/>
                  </a:lnTo>
                  <a:lnTo>
                    <a:pt x="108148" y="391518"/>
                  </a:lnTo>
                  <a:lnTo>
                    <a:pt x="106677" y="389477"/>
                  </a:lnTo>
                  <a:lnTo>
                    <a:pt x="104542" y="387103"/>
                  </a:lnTo>
                  <a:lnTo>
                    <a:pt x="101363" y="384018"/>
                  </a:lnTo>
                  <a:lnTo>
                    <a:pt x="98468" y="381313"/>
                  </a:lnTo>
                  <a:lnTo>
                    <a:pt x="96000" y="382310"/>
                  </a:lnTo>
                  <a:lnTo>
                    <a:pt x="89025" y="384018"/>
                  </a:lnTo>
                  <a:lnTo>
                    <a:pt x="82808" y="386724"/>
                  </a:lnTo>
                  <a:lnTo>
                    <a:pt x="79534" y="386724"/>
                  </a:lnTo>
                  <a:lnTo>
                    <a:pt x="78110" y="386392"/>
                  </a:lnTo>
                  <a:lnTo>
                    <a:pt x="76307" y="387056"/>
                  </a:lnTo>
                  <a:lnTo>
                    <a:pt x="75120" y="392467"/>
                  </a:lnTo>
                  <a:lnTo>
                    <a:pt x="73507" y="399966"/>
                  </a:lnTo>
                  <a:lnTo>
                    <a:pt x="70897" y="403003"/>
                  </a:lnTo>
                  <a:lnTo>
                    <a:pt x="69378" y="404712"/>
                  </a:lnTo>
                  <a:lnTo>
                    <a:pt x="67907" y="405044"/>
                  </a:lnTo>
                  <a:lnTo>
                    <a:pt x="64680" y="404380"/>
                  </a:lnTo>
                  <a:lnTo>
                    <a:pt x="61453" y="402671"/>
                  </a:lnTo>
                  <a:lnTo>
                    <a:pt x="57040" y="401295"/>
                  </a:lnTo>
                  <a:lnTo>
                    <a:pt x="53149" y="400251"/>
                  </a:lnTo>
                  <a:lnTo>
                    <a:pt x="49495" y="400251"/>
                  </a:lnTo>
                  <a:lnTo>
                    <a:pt x="45509" y="399871"/>
                  </a:lnTo>
                  <a:lnTo>
                    <a:pt x="40384" y="400535"/>
                  </a:lnTo>
                  <a:lnTo>
                    <a:pt x="35353" y="400535"/>
                  </a:lnTo>
                  <a:lnTo>
                    <a:pt x="31510" y="406658"/>
                  </a:lnTo>
                  <a:lnTo>
                    <a:pt x="24866" y="410028"/>
                  </a:lnTo>
                  <a:lnTo>
                    <a:pt x="22920" y="414774"/>
                  </a:lnTo>
                  <a:lnTo>
                    <a:pt x="20310" y="417147"/>
                  </a:lnTo>
                  <a:lnTo>
                    <a:pt x="18507" y="415106"/>
                  </a:lnTo>
                  <a:lnTo>
                    <a:pt x="18507" y="415059"/>
                  </a:lnTo>
                  <a:lnTo>
                    <a:pt x="15612" y="415723"/>
                  </a:lnTo>
                  <a:lnTo>
                    <a:pt x="13145" y="413682"/>
                  </a:lnTo>
                  <a:lnTo>
                    <a:pt x="9158" y="411974"/>
                  </a:lnTo>
                  <a:lnTo>
                    <a:pt x="6928" y="413303"/>
                  </a:lnTo>
                  <a:lnTo>
                    <a:pt x="4935" y="417052"/>
                  </a:lnTo>
                  <a:lnTo>
                    <a:pt x="4935" y="414679"/>
                  </a:lnTo>
                  <a:lnTo>
                    <a:pt x="6928" y="410265"/>
                  </a:lnTo>
                  <a:lnTo>
                    <a:pt x="11342" y="407228"/>
                  </a:lnTo>
                  <a:lnTo>
                    <a:pt x="16562" y="404143"/>
                  </a:lnTo>
                  <a:lnTo>
                    <a:pt x="20738" y="399776"/>
                  </a:lnTo>
                  <a:lnTo>
                    <a:pt x="26669" y="393986"/>
                  </a:lnTo>
                  <a:lnTo>
                    <a:pt x="33645" y="386581"/>
                  </a:lnTo>
                  <a:lnTo>
                    <a:pt x="41902" y="378465"/>
                  </a:lnTo>
                  <a:lnTo>
                    <a:pt x="46031" y="370729"/>
                  </a:lnTo>
                  <a:lnTo>
                    <a:pt x="51867" y="367122"/>
                  </a:lnTo>
                  <a:lnTo>
                    <a:pt x="54905" y="362708"/>
                  </a:lnTo>
                  <a:lnTo>
                    <a:pt x="55331" y="361379"/>
                  </a:lnTo>
                  <a:lnTo>
                    <a:pt x="63968" y="359813"/>
                  </a:lnTo>
                  <a:lnTo>
                    <a:pt x="72652" y="359480"/>
                  </a:lnTo>
                  <a:lnTo>
                    <a:pt x="82808" y="359860"/>
                  </a:lnTo>
                  <a:lnTo>
                    <a:pt x="88550" y="359196"/>
                  </a:lnTo>
                  <a:lnTo>
                    <a:pt x="90733" y="358152"/>
                  </a:lnTo>
                  <a:lnTo>
                    <a:pt x="92631" y="356111"/>
                  </a:lnTo>
                  <a:lnTo>
                    <a:pt x="94054" y="352171"/>
                  </a:lnTo>
                  <a:lnTo>
                    <a:pt x="98515" y="347425"/>
                  </a:lnTo>
                  <a:lnTo>
                    <a:pt x="103593" y="341397"/>
                  </a:lnTo>
                  <a:lnTo>
                    <a:pt x="106535" y="337126"/>
                  </a:lnTo>
                  <a:lnTo>
                    <a:pt x="106203" y="333471"/>
                  </a:lnTo>
                  <a:lnTo>
                    <a:pt x="102596" y="336081"/>
                  </a:lnTo>
                  <a:lnTo>
                    <a:pt x="97187" y="339689"/>
                  </a:lnTo>
                  <a:lnTo>
                    <a:pt x="93533" y="341065"/>
                  </a:lnTo>
                  <a:lnTo>
                    <a:pt x="89499" y="343770"/>
                  </a:lnTo>
                  <a:lnTo>
                    <a:pt x="86604" y="347757"/>
                  </a:lnTo>
                  <a:lnTo>
                    <a:pt x="82950" y="349988"/>
                  </a:lnTo>
                  <a:lnTo>
                    <a:pt x="77920" y="350320"/>
                  </a:lnTo>
                  <a:lnTo>
                    <a:pt x="74313" y="349086"/>
                  </a:lnTo>
                  <a:lnTo>
                    <a:pt x="71182" y="345669"/>
                  </a:lnTo>
                  <a:lnTo>
                    <a:pt x="67670" y="341350"/>
                  </a:lnTo>
                  <a:lnTo>
                    <a:pt x="65487" y="338360"/>
                  </a:lnTo>
                  <a:lnTo>
                    <a:pt x="63778" y="337363"/>
                  </a:lnTo>
                  <a:lnTo>
                    <a:pt x="61928" y="337695"/>
                  </a:lnTo>
                  <a:lnTo>
                    <a:pt x="57562" y="341302"/>
                  </a:lnTo>
                  <a:lnTo>
                    <a:pt x="50349" y="340923"/>
                  </a:lnTo>
                  <a:lnTo>
                    <a:pt x="48261" y="339024"/>
                  </a:lnTo>
                  <a:lnTo>
                    <a:pt x="47881" y="334373"/>
                  </a:lnTo>
                  <a:lnTo>
                    <a:pt x="47169" y="332284"/>
                  </a:lnTo>
                  <a:lnTo>
                    <a:pt x="45082" y="331383"/>
                  </a:lnTo>
                  <a:lnTo>
                    <a:pt x="39672" y="333661"/>
                  </a:lnTo>
                  <a:lnTo>
                    <a:pt x="34072" y="338407"/>
                  </a:lnTo>
                  <a:lnTo>
                    <a:pt x="29754" y="339973"/>
                  </a:lnTo>
                  <a:lnTo>
                    <a:pt x="26195" y="339404"/>
                  </a:lnTo>
                  <a:lnTo>
                    <a:pt x="25815" y="338739"/>
                  </a:lnTo>
                  <a:lnTo>
                    <a:pt x="24771" y="338027"/>
                  </a:lnTo>
                  <a:lnTo>
                    <a:pt x="23395" y="335085"/>
                  </a:lnTo>
                  <a:lnTo>
                    <a:pt x="21734" y="332379"/>
                  </a:lnTo>
                  <a:lnTo>
                    <a:pt x="20690" y="329057"/>
                  </a:lnTo>
                  <a:lnTo>
                    <a:pt x="19361" y="327491"/>
                  </a:lnTo>
                  <a:lnTo>
                    <a:pt x="24392" y="325118"/>
                  </a:lnTo>
                  <a:lnTo>
                    <a:pt x="30987" y="321605"/>
                  </a:lnTo>
                  <a:lnTo>
                    <a:pt x="37821" y="318568"/>
                  </a:lnTo>
                  <a:lnTo>
                    <a:pt x="43753" y="315103"/>
                  </a:lnTo>
                  <a:lnTo>
                    <a:pt x="50634" y="310784"/>
                  </a:lnTo>
                  <a:lnTo>
                    <a:pt x="56043" y="307509"/>
                  </a:lnTo>
                  <a:lnTo>
                    <a:pt x="59081" y="301766"/>
                  </a:lnTo>
                  <a:lnTo>
                    <a:pt x="59792" y="300057"/>
                  </a:lnTo>
                  <a:lnTo>
                    <a:pt x="62403" y="295881"/>
                  </a:lnTo>
                  <a:lnTo>
                    <a:pt x="58891" y="293603"/>
                  </a:lnTo>
                  <a:lnTo>
                    <a:pt x="58227" y="291324"/>
                  </a:lnTo>
                  <a:lnTo>
                    <a:pt x="58227" y="286578"/>
                  </a:lnTo>
                  <a:lnTo>
                    <a:pt x="58227" y="280788"/>
                  </a:lnTo>
                  <a:lnTo>
                    <a:pt x="57277" y="276041"/>
                  </a:lnTo>
                  <a:lnTo>
                    <a:pt x="50824" y="277370"/>
                  </a:lnTo>
                  <a:lnTo>
                    <a:pt x="42187" y="282449"/>
                  </a:lnTo>
                  <a:lnTo>
                    <a:pt x="39387" y="280883"/>
                  </a:lnTo>
                  <a:lnTo>
                    <a:pt x="46648" y="274095"/>
                  </a:lnTo>
                  <a:lnTo>
                    <a:pt x="53244" y="268115"/>
                  </a:lnTo>
                  <a:lnTo>
                    <a:pt x="61169" y="261993"/>
                  </a:lnTo>
                  <a:lnTo>
                    <a:pt x="69046" y="257958"/>
                  </a:lnTo>
                  <a:lnTo>
                    <a:pt x="79296" y="258528"/>
                  </a:lnTo>
                  <a:lnTo>
                    <a:pt x="87126" y="258196"/>
                  </a:lnTo>
                  <a:lnTo>
                    <a:pt x="92394" y="258575"/>
                  </a:lnTo>
                  <a:lnTo>
                    <a:pt x="95336" y="254494"/>
                  </a:lnTo>
                  <a:lnTo>
                    <a:pt x="97471" y="253117"/>
                  </a:lnTo>
                  <a:lnTo>
                    <a:pt x="94719" y="251883"/>
                  </a:lnTo>
                  <a:lnTo>
                    <a:pt x="92963" y="249368"/>
                  </a:lnTo>
                  <a:lnTo>
                    <a:pt x="93675" y="246188"/>
                  </a:lnTo>
                  <a:lnTo>
                    <a:pt x="95953" y="241109"/>
                  </a:lnTo>
                  <a:lnTo>
                    <a:pt x="99559" y="237027"/>
                  </a:lnTo>
                  <a:lnTo>
                    <a:pt x="96332" y="236126"/>
                  </a:lnTo>
                  <a:lnTo>
                    <a:pt x="93864" y="235414"/>
                  </a:lnTo>
                  <a:lnTo>
                    <a:pt x="96143" y="229433"/>
                  </a:lnTo>
                  <a:lnTo>
                    <a:pt x="99369" y="226586"/>
                  </a:lnTo>
                  <a:lnTo>
                    <a:pt x="100129" y="221602"/>
                  </a:lnTo>
                  <a:lnTo>
                    <a:pt x="100129" y="217520"/>
                  </a:lnTo>
                  <a:lnTo>
                    <a:pt x="102644" y="214483"/>
                  </a:lnTo>
                  <a:lnTo>
                    <a:pt x="100176" y="213533"/>
                  </a:lnTo>
                  <a:lnTo>
                    <a:pt x="95431" y="217853"/>
                  </a:lnTo>
                  <a:lnTo>
                    <a:pt x="90685" y="219087"/>
                  </a:lnTo>
                  <a:lnTo>
                    <a:pt x="87174" y="220321"/>
                  </a:lnTo>
                  <a:lnTo>
                    <a:pt x="85513" y="216571"/>
                  </a:lnTo>
                  <a:lnTo>
                    <a:pt x="83757" y="214435"/>
                  </a:lnTo>
                  <a:lnTo>
                    <a:pt x="83472" y="213533"/>
                  </a:lnTo>
                  <a:lnTo>
                    <a:pt x="82381" y="215005"/>
                  </a:lnTo>
                  <a:lnTo>
                    <a:pt x="81669" y="214435"/>
                  </a:lnTo>
                  <a:lnTo>
                    <a:pt x="80008" y="210353"/>
                  </a:lnTo>
                  <a:lnTo>
                    <a:pt x="78252" y="208502"/>
                  </a:lnTo>
                  <a:lnTo>
                    <a:pt x="75880" y="205655"/>
                  </a:lnTo>
                  <a:lnTo>
                    <a:pt x="74598" y="201905"/>
                  </a:lnTo>
                  <a:lnTo>
                    <a:pt x="75737" y="197966"/>
                  </a:lnTo>
                  <a:lnTo>
                    <a:pt x="78300" y="193220"/>
                  </a:lnTo>
                  <a:lnTo>
                    <a:pt x="81147" y="188473"/>
                  </a:lnTo>
                  <a:lnTo>
                    <a:pt x="83045" y="184534"/>
                  </a:lnTo>
                  <a:lnTo>
                    <a:pt x="86177" y="182351"/>
                  </a:lnTo>
                  <a:lnTo>
                    <a:pt x="87933" y="180784"/>
                  </a:lnTo>
                  <a:lnTo>
                    <a:pt x="90400" y="180784"/>
                  </a:lnTo>
                  <a:lnTo>
                    <a:pt x="92204" y="179313"/>
                  </a:lnTo>
                  <a:lnTo>
                    <a:pt x="88360" y="178649"/>
                  </a:lnTo>
                  <a:lnTo>
                    <a:pt x="83615" y="178411"/>
                  </a:lnTo>
                  <a:lnTo>
                    <a:pt x="80103" y="178032"/>
                  </a:lnTo>
                  <a:lnTo>
                    <a:pt x="75927" y="180167"/>
                  </a:lnTo>
                  <a:lnTo>
                    <a:pt x="74836" y="181639"/>
                  </a:lnTo>
                  <a:lnTo>
                    <a:pt x="71704" y="182683"/>
                  </a:lnTo>
                  <a:lnTo>
                    <a:pt x="71324" y="182683"/>
                  </a:lnTo>
                  <a:lnTo>
                    <a:pt x="68476" y="183917"/>
                  </a:lnTo>
                  <a:lnTo>
                    <a:pt x="65297" y="185483"/>
                  </a:lnTo>
                  <a:lnTo>
                    <a:pt x="60124" y="185103"/>
                  </a:lnTo>
                  <a:lnTo>
                    <a:pt x="57372" y="185103"/>
                  </a:lnTo>
                  <a:lnTo>
                    <a:pt x="53149" y="183869"/>
                  </a:lnTo>
                  <a:lnTo>
                    <a:pt x="51440" y="184202"/>
                  </a:lnTo>
                  <a:lnTo>
                    <a:pt x="51440" y="188141"/>
                  </a:lnTo>
                  <a:lnTo>
                    <a:pt x="49542" y="191226"/>
                  </a:lnTo>
                  <a:lnTo>
                    <a:pt x="46458" y="189945"/>
                  </a:lnTo>
                  <a:lnTo>
                    <a:pt x="40621" y="185626"/>
                  </a:lnTo>
                  <a:lnTo>
                    <a:pt x="36919" y="183442"/>
                  </a:lnTo>
                  <a:lnTo>
                    <a:pt x="34736" y="184107"/>
                  </a:lnTo>
                  <a:lnTo>
                    <a:pt x="34024" y="185958"/>
                  </a:lnTo>
                  <a:lnTo>
                    <a:pt x="34499" y="192745"/>
                  </a:lnTo>
                  <a:lnTo>
                    <a:pt x="33123" y="193314"/>
                  </a:lnTo>
                  <a:lnTo>
                    <a:pt x="30703" y="191463"/>
                  </a:lnTo>
                  <a:lnTo>
                    <a:pt x="28473" y="185341"/>
                  </a:lnTo>
                  <a:lnTo>
                    <a:pt x="26574" y="179788"/>
                  </a:lnTo>
                  <a:lnTo>
                    <a:pt x="27666" y="177082"/>
                  </a:lnTo>
                  <a:lnTo>
                    <a:pt x="31367" y="179788"/>
                  </a:lnTo>
                  <a:lnTo>
                    <a:pt x="31367" y="175041"/>
                  </a:lnTo>
                  <a:lnTo>
                    <a:pt x="32838" y="170865"/>
                  </a:lnTo>
                  <a:lnTo>
                    <a:pt x="36919" y="164173"/>
                  </a:lnTo>
                  <a:lnTo>
                    <a:pt x="39909" y="157528"/>
                  </a:lnTo>
                  <a:lnTo>
                    <a:pt x="43136" y="152781"/>
                  </a:lnTo>
                  <a:lnTo>
                    <a:pt x="42281" y="147561"/>
                  </a:lnTo>
                  <a:lnTo>
                    <a:pt x="38865" y="145188"/>
                  </a:lnTo>
                  <a:lnTo>
                    <a:pt x="37204" y="142815"/>
                  </a:lnTo>
                  <a:lnTo>
                    <a:pt x="37631" y="140394"/>
                  </a:lnTo>
                  <a:lnTo>
                    <a:pt x="37631" y="138021"/>
                  </a:lnTo>
                  <a:lnTo>
                    <a:pt x="38105" y="135315"/>
                  </a:lnTo>
                  <a:lnTo>
                    <a:pt x="39197" y="132610"/>
                  </a:lnTo>
                  <a:lnTo>
                    <a:pt x="40668" y="130237"/>
                  </a:lnTo>
                  <a:lnTo>
                    <a:pt x="43800" y="129667"/>
                  </a:lnTo>
                  <a:lnTo>
                    <a:pt x="43468" y="128766"/>
                  </a:lnTo>
                  <a:lnTo>
                    <a:pt x="40431" y="126582"/>
                  </a:lnTo>
                  <a:lnTo>
                    <a:pt x="37394" y="125443"/>
                  </a:lnTo>
                  <a:lnTo>
                    <a:pt x="35353" y="124162"/>
                  </a:lnTo>
                  <a:lnTo>
                    <a:pt x="35353" y="129620"/>
                  </a:lnTo>
                  <a:lnTo>
                    <a:pt x="35353" y="130759"/>
                  </a:lnTo>
                  <a:lnTo>
                    <a:pt x="34974" y="131091"/>
                  </a:lnTo>
                  <a:lnTo>
                    <a:pt x="34594" y="131091"/>
                  </a:lnTo>
                  <a:lnTo>
                    <a:pt x="33645" y="131091"/>
                  </a:lnTo>
                  <a:lnTo>
                    <a:pt x="33028" y="130284"/>
                  </a:lnTo>
                  <a:lnTo>
                    <a:pt x="31652" y="129620"/>
                  </a:lnTo>
                  <a:lnTo>
                    <a:pt x="31367" y="129620"/>
                  </a:lnTo>
                  <a:lnTo>
                    <a:pt x="29991" y="129050"/>
                  </a:lnTo>
                  <a:lnTo>
                    <a:pt x="28520" y="129952"/>
                  </a:lnTo>
                  <a:lnTo>
                    <a:pt x="27808" y="131993"/>
                  </a:lnTo>
                  <a:lnTo>
                    <a:pt x="27428" y="131993"/>
                  </a:lnTo>
                  <a:lnTo>
                    <a:pt x="26052" y="132325"/>
                  </a:lnTo>
                  <a:lnTo>
                    <a:pt x="24581" y="134129"/>
                  </a:lnTo>
                  <a:lnTo>
                    <a:pt x="24344" y="132278"/>
                  </a:lnTo>
                  <a:lnTo>
                    <a:pt x="24771" y="128671"/>
                  </a:lnTo>
                  <a:lnTo>
                    <a:pt x="26954" y="124589"/>
                  </a:lnTo>
                  <a:lnTo>
                    <a:pt x="29232" y="120412"/>
                  </a:lnTo>
                  <a:lnTo>
                    <a:pt x="29612" y="117137"/>
                  </a:lnTo>
                  <a:lnTo>
                    <a:pt x="29327" y="117469"/>
                  </a:lnTo>
                  <a:lnTo>
                    <a:pt x="28568" y="117707"/>
                  </a:lnTo>
                  <a:lnTo>
                    <a:pt x="24297" y="122453"/>
                  </a:lnTo>
                  <a:lnTo>
                    <a:pt x="22161" y="124826"/>
                  </a:lnTo>
                  <a:lnTo>
                    <a:pt x="21117" y="125728"/>
                  </a:lnTo>
                  <a:lnTo>
                    <a:pt x="20358" y="126250"/>
                  </a:lnTo>
                  <a:lnTo>
                    <a:pt x="20643" y="128433"/>
                  </a:lnTo>
                  <a:lnTo>
                    <a:pt x="22208" y="131946"/>
                  </a:lnTo>
                  <a:lnTo>
                    <a:pt x="22493" y="135031"/>
                  </a:lnTo>
                  <a:lnTo>
                    <a:pt x="22493" y="136834"/>
                  </a:lnTo>
                  <a:lnTo>
                    <a:pt x="22493" y="138543"/>
                  </a:lnTo>
                  <a:lnTo>
                    <a:pt x="20690" y="141913"/>
                  </a:lnTo>
                  <a:lnTo>
                    <a:pt x="19171" y="145188"/>
                  </a:lnTo>
                  <a:lnTo>
                    <a:pt x="15850" y="151785"/>
                  </a:lnTo>
                  <a:lnTo>
                    <a:pt x="13856" y="157908"/>
                  </a:lnTo>
                  <a:lnTo>
                    <a:pt x="12101" y="159901"/>
                  </a:lnTo>
                  <a:lnTo>
                    <a:pt x="8257" y="159901"/>
                  </a:lnTo>
                  <a:lnTo>
                    <a:pt x="8257" y="158762"/>
                  </a:lnTo>
                  <a:lnTo>
                    <a:pt x="9443" y="154822"/>
                  </a:lnTo>
                  <a:lnTo>
                    <a:pt x="10582" y="151168"/>
                  </a:lnTo>
                  <a:lnTo>
                    <a:pt x="12148" y="146991"/>
                  </a:lnTo>
                  <a:lnTo>
                    <a:pt x="15043" y="142482"/>
                  </a:lnTo>
                  <a:lnTo>
                    <a:pt x="17273" y="139540"/>
                  </a:lnTo>
                  <a:lnTo>
                    <a:pt x="17700" y="136454"/>
                  </a:lnTo>
                  <a:lnTo>
                    <a:pt x="16419" y="134651"/>
                  </a:lnTo>
                  <a:lnTo>
                    <a:pt x="13239" y="135315"/>
                  </a:lnTo>
                  <a:lnTo>
                    <a:pt x="13239" y="134081"/>
                  </a:lnTo>
                  <a:lnTo>
                    <a:pt x="13239" y="131091"/>
                  </a:lnTo>
                  <a:lnTo>
                    <a:pt x="13714" y="128955"/>
                  </a:lnTo>
                  <a:lnTo>
                    <a:pt x="14473" y="125443"/>
                  </a:lnTo>
                  <a:lnTo>
                    <a:pt x="15992" y="122738"/>
                  </a:lnTo>
                  <a:lnTo>
                    <a:pt x="15992" y="120792"/>
                  </a:lnTo>
                  <a:lnTo>
                    <a:pt x="16798" y="118751"/>
                  </a:lnTo>
                  <a:lnTo>
                    <a:pt x="17605" y="115096"/>
                  </a:lnTo>
                  <a:lnTo>
                    <a:pt x="18317" y="113055"/>
                  </a:lnTo>
                  <a:lnTo>
                    <a:pt x="19409" y="111062"/>
                  </a:lnTo>
                  <a:lnTo>
                    <a:pt x="21307" y="107740"/>
                  </a:lnTo>
                  <a:lnTo>
                    <a:pt x="22825" y="104228"/>
                  </a:lnTo>
                  <a:lnTo>
                    <a:pt x="25341" y="100051"/>
                  </a:lnTo>
                  <a:lnTo>
                    <a:pt x="25341" y="97440"/>
                  </a:lnTo>
                  <a:lnTo>
                    <a:pt x="25009" y="96871"/>
                  </a:lnTo>
                  <a:lnTo>
                    <a:pt x="24676" y="96539"/>
                  </a:lnTo>
                  <a:lnTo>
                    <a:pt x="23632" y="97203"/>
                  </a:lnTo>
                  <a:lnTo>
                    <a:pt x="22541" y="98010"/>
                  </a:lnTo>
                  <a:lnTo>
                    <a:pt x="21117" y="99244"/>
                  </a:lnTo>
                  <a:lnTo>
                    <a:pt x="18365" y="101522"/>
                  </a:lnTo>
                  <a:lnTo>
                    <a:pt x="15518" y="102993"/>
                  </a:lnTo>
                  <a:lnTo>
                    <a:pt x="13429" y="104228"/>
                  </a:lnTo>
                  <a:lnTo>
                    <a:pt x="13429" y="104228"/>
                  </a:lnTo>
                  <a:lnTo>
                    <a:pt x="12670" y="104607"/>
                  </a:lnTo>
                  <a:lnTo>
                    <a:pt x="12386" y="104607"/>
                  </a:lnTo>
                  <a:lnTo>
                    <a:pt x="11057" y="103468"/>
                  </a:lnTo>
                  <a:lnTo>
                    <a:pt x="8352" y="101095"/>
                  </a:lnTo>
                  <a:lnTo>
                    <a:pt x="5694" y="99624"/>
                  </a:lnTo>
                  <a:lnTo>
                    <a:pt x="5694" y="96681"/>
                  </a:lnTo>
                  <a:lnTo>
                    <a:pt x="5362" y="95162"/>
                  </a:lnTo>
                  <a:lnTo>
                    <a:pt x="5172" y="95162"/>
                  </a:lnTo>
                  <a:lnTo>
                    <a:pt x="4176" y="94830"/>
                  </a:lnTo>
                  <a:lnTo>
                    <a:pt x="0" y="94593"/>
                  </a:lnTo>
                  <a:lnTo>
                    <a:pt x="0" y="93121"/>
                  </a:lnTo>
                  <a:lnTo>
                    <a:pt x="3132" y="91413"/>
                  </a:lnTo>
                  <a:lnTo>
                    <a:pt x="6216" y="90748"/>
                  </a:lnTo>
                  <a:lnTo>
                    <a:pt x="8969" y="90226"/>
                  </a:lnTo>
                  <a:lnTo>
                    <a:pt x="9301" y="89324"/>
                  </a:lnTo>
                  <a:lnTo>
                    <a:pt x="9301" y="86476"/>
                  </a:lnTo>
                  <a:lnTo>
                    <a:pt x="9301" y="84436"/>
                  </a:lnTo>
                  <a:lnTo>
                    <a:pt x="9633" y="83154"/>
                  </a:lnTo>
                  <a:lnTo>
                    <a:pt x="11152" y="80022"/>
                  </a:lnTo>
                  <a:lnTo>
                    <a:pt x="13239" y="78313"/>
                  </a:lnTo>
                  <a:lnTo>
                    <a:pt x="13239" y="76272"/>
                  </a:lnTo>
                  <a:lnTo>
                    <a:pt x="15423" y="73994"/>
                  </a:lnTo>
                  <a:lnTo>
                    <a:pt x="16751" y="73662"/>
                  </a:lnTo>
                  <a:lnTo>
                    <a:pt x="16514" y="72523"/>
                  </a:lnTo>
                  <a:lnTo>
                    <a:pt x="16182" y="70482"/>
                  </a:lnTo>
                  <a:lnTo>
                    <a:pt x="16609" y="69960"/>
                  </a:lnTo>
                  <a:lnTo>
                    <a:pt x="16941" y="68441"/>
                  </a:lnTo>
                  <a:lnTo>
                    <a:pt x="19788" y="65308"/>
                  </a:lnTo>
                  <a:lnTo>
                    <a:pt x="20216" y="64406"/>
                  </a:lnTo>
                  <a:lnTo>
                    <a:pt x="17795" y="64169"/>
                  </a:lnTo>
                  <a:lnTo>
                    <a:pt x="16846" y="63600"/>
                  </a:lnTo>
                  <a:lnTo>
                    <a:pt x="19931" y="62128"/>
                  </a:lnTo>
                  <a:lnTo>
                    <a:pt x="20643" y="59850"/>
                  </a:lnTo>
                  <a:lnTo>
                    <a:pt x="18982" y="60087"/>
                  </a:lnTo>
                  <a:lnTo>
                    <a:pt x="14236" y="60942"/>
                  </a:lnTo>
                  <a:lnTo>
                    <a:pt x="10440" y="60704"/>
                  </a:lnTo>
                  <a:lnTo>
                    <a:pt x="10440" y="59233"/>
                  </a:lnTo>
                  <a:lnTo>
                    <a:pt x="10440" y="56053"/>
                  </a:lnTo>
                  <a:lnTo>
                    <a:pt x="10440" y="53443"/>
                  </a:lnTo>
                  <a:lnTo>
                    <a:pt x="12148" y="52683"/>
                  </a:lnTo>
                  <a:lnTo>
                    <a:pt x="15897" y="53253"/>
                  </a:lnTo>
                  <a:lnTo>
                    <a:pt x="16941" y="52351"/>
                  </a:lnTo>
                  <a:lnTo>
                    <a:pt x="14948" y="51212"/>
                  </a:lnTo>
                  <a:lnTo>
                    <a:pt x="13239" y="50310"/>
                  </a:lnTo>
                  <a:lnTo>
                    <a:pt x="13239" y="48364"/>
                  </a:lnTo>
                  <a:lnTo>
                    <a:pt x="13239" y="45517"/>
                  </a:lnTo>
                  <a:lnTo>
                    <a:pt x="13572" y="43855"/>
                  </a:lnTo>
                  <a:lnTo>
                    <a:pt x="13572" y="40438"/>
                  </a:lnTo>
                  <a:lnTo>
                    <a:pt x="15945" y="38967"/>
                  </a:lnTo>
                  <a:lnTo>
                    <a:pt x="18697" y="38729"/>
                  </a:lnTo>
                  <a:lnTo>
                    <a:pt x="21117" y="36736"/>
                  </a:lnTo>
                  <a:lnTo>
                    <a:pt x="23917" y="36166"/>
                  </a:lnTo>
                  <a:lnTo>
                    <a:pt x="26622" y="35027"/>
                  </a:lnTo>
                  <a:lnTo>
                    <a:pt x="29042" y="33698"/>
                  </a:lnTo>
                  <a:lnTo>
                    <a:pt x="29042" y="32986"/>
                  </a:lnTo>
                  <a:lnTo>
                    <a:pt x="27096" y="31420"/>
                  </a:lnTo>
                  <a:lnTo>
                    <a:pt x="24771" y="29711"/>
                  </a:lnTo>
                  <a:lnTo>
                    <a:pt x="23869" y="27433"/>
                  </a:lnTo>
                  <a:lnTo>
                    <a:pt x="26906" y="25962"/>
                  </a:lnTo>
                  <a:lnTo>
                    <a:pt x="26906" y="24823"/>
                  </a:lnTo>
                  <a:lnTo>
                    <a:pt x="26906" y="22355"/>
                  </a:lnTo>
                  <a:lnTo>
                    <a:pt x="26906" y="19839"/>
                  </a:lnTo>
                  <a:lnTo>
                    <a:pt x="26574" y="19507"/>
                  </a:lnTo>
                  <a:lnTo>
                    <a:pt x="26954" y="19270"/>
                  </a:lnTo>
                  <a:lnTo>
                    <a:pt x="28662" y="19507"/>
                  </a:lnTo>
                  <a:lnTo>
                    <a:pt x="32316" y="19507"/>
                  </a:lnTo>
                  <a:lnTo>
                    <a:pt x="33028" y="19175"/>
                  </a:lnTo>
                  <a:lnTo>
                    <a:pt x="33028" y="16090"/>
                  </a:lnTo>
                  <a:lnTo>
                    <a:pt x="33408" y="12103"/>
                  </a:lnTo>
                  <a:lnTo>
                    <a:pt x="35258" y="9398"/>
                  </a:lnTo>
                  <a:lnTo>
                    <a:pt x="39434" y="4082"/>
                  </a:lnTo>
                  <a:lnTo>
                    <a:pt x="43515" y="3560"/>
                  </a:lnTo>
                  <a:lnTo>
                    <a:pt x="45556" y="2753"/>
                  </a:lnTo>
                  <a:lnTo>
                    <a:pt x="48878" y="3560"/>
                  </a:lnTo>
                  <a:lnTo>
                    <a:pt x="49875" y="3892"/>
                  </a:lnTo>
                  <a:lnTo>
                    <a:pt x="51535" y="3560"/>
                  </a:lnTo>
                  <a:lnTo>
                    <a:pt x="56281" y="4699"/>
                  </a:lnTo>
                  <a:lnTo>
                    <a:pt x="56945" y="5506"/>
                  </a:lnTo>
                  <a:lnTo>
                    <a:pt x="62355" y="4746"/>
                  </a:lnTo>
                  <a:lnTo>
                    <a:pt x="66009" y="3607"/>
                  </a:lnTo>
                  <a:lnTo>
                    <a:pt x="72463" y="3607"/>
                  </a:lnTo>
                  <a:lnTo>
                    <a:pt x="80245" y="2231"/>
                  </a:lnTo>
                  <a:lnTo>
                    <a:pt x="84611" y="1139"/>
                  </a:lnTo>
                  <a:lnTo>
                    <a:pt x="85607" y="570"/>
                  </a:lnTo>
                  <a:lnTo>
                    <a:pt x="87980" y="0"/>
                  </a:lnTo>
                  <a:lnTo>
                    <a:pt x="94671" y="2041"/>
                  </a:lnTo>
                  <a:lnTo>
                    <a:pt x="93580" y="7262"/>
                  </a:lnTo>
                  <a:lnTo>
                    <a:pt x="92726" y="13954"/>
                  </a:lnTo>
                  <a:lnTo>
                    <a:pt x="85228" y="17893"/>
                  </a:lnTo>
                  <a:lnTo>
                    <a:pt x="80483" y="24586"/>
                  </a:lnTo>
                  <a:lnTo>
                    <a:pt x="69188" y="30566"/>
                  </a:lnTo>
                  <a:lnTo>
                    <a:pt x="63636" y="36119"/>
                  </a:lnTo>
                  <a:lnTo>
                    <a:pt x="62972" y="35549"/>
                  </a:lnTo>
                  <a:lnTo>
                    <a:pt x="61833" y="39299"/>
                  </a:lnTo>
                  <a:lnTo>
                    <a:pt x="69615" y="39536"/>
                  </a:lnTo>
                  <a:lnTo>
                    <a:pt x="71324" y="40106"/>
                  </a:lnTo>
                  <a:lnTo>
                    <a:pt x="66104" y="44425"/>
                  </a:lnTo>
                  <a:lnTo>
                    <a:pt x="57894" y="46418"/>
                  </a:lnTo>
                  <a:lnTo>
                    <a:pt x="57894" y="48696"/>
                  </a:lnTo>
                  <a:lnTo>
                    <a:pt x="62640" y="47557"/>
                  </a:lnTo>
                  <a:lnTo>
                    <a:pt x="62640" y="48934"/>
                  </a:lnTo>
                  <a:lnTo>
                    <a:pt x="61169" y="52446"/>
                  </a:lnTo>
                  <a:lnTo>
                    <a:pt x="63494" y="54155"/>
                  </a:lnTo>
                  <a:lnTo>
                    <a:pt x="67718" y="50975"/>
                  </a:lnTo>
                  <a:lnTo>
                    <a:pt x="73174" y="49313"/>
                  </a:lnTo>
                  <a:lnTo>
                    <a:pt x="83425" y="46513"/>
                  </a:lnTo>
                  <a:lnTo>
                    <a:pt x="88170" y="45042"/>
                  </a:lnTo>
                  <a:lnTo>
                    <a:pt x="94909" y="46750"/>
                  </a:lnTo>
                  <a:lnTo>
                    <a:pt x="101363" y="45991"/>
                  </a:lnTo>
                  <a:lnTo>
                    <a:pt x="107769" y="46228"/>
                  </a:lnTo>
                  <a:lnTo>
                    <a:pt x="113891" y="47367"/>
                  </a:lnTo>
                  <a:lnTo>
                    <a:pt x="121341" y="46561"/>
                  </a:lnTo>
                  <a:lnTo>
                    <a:pt x="127794" y="46561"/>
                  </a:lnTo>
                  <a:lnTo>
                    <a:pt x="130832" y="47130"/>
                  </a:lnTo>
                  <a:lnTo>
                    <a:pt x="132872" y="51070"/>
                  </a:lnTo>
                  <a:lnTo>
                    <a:pt x="132872" y="55816"/>
                  </a:lnTo>
                  <a:lnTo>
                    <a:pt x="132872" y="60562"/>
                  </a:lnTo>
                  <a:lnTo>
                    <a:pt x="130452" y="63172"/>
                  </a:lnTo>
                  <a:lnTo>
                    <a:pt x="127699" y="65403"/>
                  </a:lnTo>
                  <a:lnTo>
                    <a:pt x="124947" y="68251"/>
                  </a:lnTo>
                  <a:lnTo>
                    <a:pt x="123808" y="72333"/>
                  </a:lnTo>
                  <a:lnTo>
                    <a:pt x="123097" y="76082"/>
                  </a:lnTo>
                  <a:lnTo>
                    <a:pt x="120629" y="81635"/>
                  </a:lnTo>
                  <a:lnTo>
                    <a:pt x="119917" y="85148"/>
                  </a:lnTo>
                  <a:lnTo>
                    <a:pt x="119537" y="86287"/>
                  </a:lnTo>
                  <a:lnTo>
                    <a:pt x="118873" y="86619"/>
                  </a:lnTo>
                  <a:lnTo>
                    <a:pt x="117829" y="88660"/>
                  </a:lnTo>
                  <a:lnTo>
                    <a:pt x="116785" y="90036"/>
                  </a:lnTo>
                  <a:lnTo>
                    <a:pt x="115409" y="91507"/>
                  </a:lnTo>
                  <a:lnTo>
                    <a:pt x="111897" y="95542"/>
                  </a:lnTo>
                  <a:lnTo>
                    <a:pt x="110806" y="99766"/>
                  </a:lnTo>
                  <a:lnTo>
                    <a:pt x="107294" y="103848"/>
                  </a:lnTo>
                  <a:lnTo>
                    <a:pt x="103830" y="105889"/>
                  </a:lnTo>
                  <a:lnTo>
                    <a:pt x="98373" y="105651"/>
                  </a:lnTo>
                  <a:lnTo>
                    <a:pt x="99322" y="108262"/>
                  </a:lnTo>
                  <a:lnTo>
                    <a:pt x="102027" y="109401"/>
                  </a:lnTo>
                  <a:lnTo>
                    <a:pt x="105396" y="113578"/>
                  </a:lnTo>
                  <a:lnTo>
                    <a:pt x="108101" y="116520"/>
                  </a:lnTo>
                  <a:lnTo>
                    <a:pt x="102881" y="118561"/>
                  </a:lnTo>
                  <a:lnTo>
                    <a:pt x="96712" y="118893"/>
                  </a:lnTo>
                  <a:lnTo>
                    <a:pt x="91967" y="120032"/>
                  </a:lnTo>
                  <a:lnTo>
                    <a:pt x="88455" y="123070"/>
                  </a:lnTo>
                  <a:lnTo>
                    <a:pt x="86984" y="126915"/>
                  </a:lnTo>
                  <a:lnTo>
                    <a:pt x="87363" y="127816"/>
                  </a:lnTo>
                  <a:lnTo>
                    <a:pt x="91445" y="129335"/>
                  </a:lnTo>
                  <a:lnTo>
                    <a:pt x="95905" y="129905"/>
                  </a:lnTo>
                  <a:lnTo>
                    <a:pt x="101458" y="127864"/>
                  </a:lnTo>
                  <a:lnTo>
                    <a:pt x="104257" y="126962"/>
                  </a:lnTo>
                  <a:lnTo>
                    <a:pt x="105681" y="126630"/>
                  </a:lnTo>
                  <a:lnTo>
                    <a:pt x="108718" y="127199"/>
                  </a:lnTo>
                  <a:lnTo>
                    <a:pt x="113179" y="129383"/>
                  </a:lnTo>
                  <a:lnTo>
                    <a:pt x="119680" y="131993"/>
                  </a:lnTo>
                  <a:lnTo>
                    <a:pt x="124852" y="135078"/>
                  </a:lnTo>
                  <a:lnTo>
                    <a:pt x="128554" y="140726"/>
                  </a:lnTo>
                  <a:lnTo>
                    <a:pt x="134771" y="146754"/>
                  </a:lnTo>
                  <a:lnTo>
                    <a:pt x="139896" y="150029"/>
                  </a:lnTo>
                  <a:lnTo>
                    <a:pt x="140939" y="156389"/>
                  </a:lnTo>
                  <a:lnTo>
                    <a:pt x="140939" y="159806"/>
                  </a:lnTo>
                  <a:lnTo>
                    <a:pt x="141272" y="163793"/>
                  </a:lnTo>
                  <a:lnTo>
                    <a:pt x="141604" y="169204"/>
                  </a:lnTo>
                  <a:lnTo>
                    <a:pt x="143265" y="174662"/>
                  </a:lnTo>
                  <a:lnTo>
                    <a:pt x="146681" y="181449"/>
                  </a:lnTo>
                  <a:lnTo>
                    <a:pt x="150905" y="187239"/>
                  </a:lnTo>
                  <a:lnTo>
                    <a:pt x="153230" y="194074"/>
                  </a:lnTo>
                  <a:lnTo>
                    <a:pt x="155366" y="195877"/>
                  </a:lnTo>
                  <a:lnTo>
                    <a:pt x="163433" y="197111"/>
                  </a:lnTo>
                  <a:lnTo>
                    <a:pt x="170029" y="199627"/>
                  </a:lnTo>
                  <a:lnTo>
                    <a:pt x="175249" y="206461"/>
                  </a:lnTo>
                  <a:lnTo>
                    <a:pt x="178096" y="211777"/>
                  </a:lnTo>
                  <a:lnTo>
                    <a:pt x="178429" y="211777"/>
                  </a:lnTo>
                  <a:lnTo>
                    <a:pt x="178429" y="212110"/>
                  </a:lnTo>
                  <a:lnTo>
                    <a:pt x="178761" y="212110"/>
                  </a:lnTo>
                  <a:lnTo>
                    <a:pt x="182272" y="217663"/>
                  </a:lnTo>
                  <a:lnTo>
                    <a:pt x="184360" y="225162"/>
                  </a:lnTo>
                  <a:lnTo>
                    <a:pt x="189675" y="231854"/>
                  </a:lnTo>
                  <a:lnTo>
                    <a:pt x="193851" y="234892"/>
                  </a:lnTo>
                  <a:lnTo>
                    <a:pt x="195322" y="243198"/>
                  </a:lnTo>
                  <a:lnTo>
                    <a:pt x="194943" y="243530"/>
                  </a:lnTo>
                  <a:lnTo>
                    <a:pt x="191384" y="243198"/>
                  </a:lnTo>
                  <a:lnTo>
                    <a:pt x="188631" y="242486"/>
                  </a:lnTo>
                  <a:lnTo>
                    <a:pt x="187587" y="24248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"/>
            <p:cNvSpPr/>
            <p:nvPr/>
          </p:nvSpPr>
          <p:spPr>
            <a:xfrm>
              <a:off x="2508696" y="986343"/>
              <a:ext cx="59033" cy="69722"/>
            </a:xfrm>
            <a:custGeom>
              <a:avLst/>
              <a:gdLst/>
              <a:ahLst/>
              <a:cxnLst/>
              <a:rect l="l" t="t" r="r" b="b"/>
              <a:pathLst>
                <a:path w="59033" h="69722" extrusionOk="0">
                  <a:moveTo>
                    <a:pt x="55901" y="39014"/>
                  </a:moveTo>
                  <a:lnTo>
                    <a:pt x="59033" y="41007"/>
                  </a:lnTo>
                  <a:lnTo>
                    <a:pt x="57989" y="44330"/>
                  </a:lnTo>
                  <a:lnTo>
                    <a:pt x="55806" y="48744"/>
                  </a:lnTo>
                  <a:lnTo>
                    <a:pt x="58844" y="50025"/>
                  </a:lnTo>
                  <a:lnTo>
                    <a:pt x="57752" y="52304"/>
                  </a:lnTo>
                  <a:lnTo>
                    <a:pt x="55237" y="53253"/>
                  </a:lnTo>
                  <a:lnTo>
                    <a:pt x="51251" y="55056"/>
                  </a:lnTo>
                  <a:lnTo>
                    <a:pt x="45651" y="58616"/>
                  </a:lnTo>
                  <a:lnTo>
                    <a:pt x="41902" y="62176"/>
                  </a:lnTo>
                  <a:lnTo>
                    <a:pt x="37869" y="64312"/>
                  </a:lnTo>
                  <a:lnTo>
                    <a:pt x="33598" y="65973"/>
                  </a:lnTo>
                  <a:lnTo>
                    <a:pt x="29280" y="67776"/>
                  </a:lnTo>
                  <a:lnTo>
                    <a:pt x="24534" y="67776"/>
                  </a:lnTo>
                  <a:lnTo>
                    <a:pt x="17653" y="66780"/>
                  </a:lnTo>
                  <a:lnTo>
                    <a:pt x="15707" y="67064"/>
                  </a:lnTo>
                  <a:lnTo>
                    <a:pt x="10962" y="69153"/>
                  </a:lnTo>
                  <a:lnTo>
                    <a:pt x="7783" y="69722"/>
                  </a:lnTo>
                  <a:lnTo>
                    <a:pt x="2468" y="67302"/>
                  </a:lnTo>
                  <a:lnTo>
                    <a:pt x="1708" y="62555"/>
                  </a:lnTo>
                  <a:lnTo>
                    <a:pt x="0" y="58663"/>
                  </a:lnTo>
                  <a:lnTo>
                    <a:pt x="1519" y="53917"/>
                  </a:lnTo>
                  <a:lnTo>
                    <a:pt x="6739" y="45801"/>
                  </a:lnTo>
                  <a:lnTo>
                    <a:pt x="8495" y="41340"/>
                  </a:lnTo>
                  <a:lnTo>
                    <a:pt x="15328" y="35122"/>
                  </a:lnTo>
                  <a:lnTo>
                    <a:pt x="20073" y="31183"/>
                  </a:lnTo>
                  <a:lnTo>
                    <a:pt x="24534" y="26437"/>
                  </a:lnTo>
                  <a:lnTo>
                    <a:pt x="31273" y="16944"/>
                  </a:lnTo>
                  <a:lnTo>
                    <a:pt x="36018" y="12198"/>
                  </a:lnTo>
                  <a:lnTo>
                    <a:pt x="43326" y="5790"/>
                  </a:lnTo>
                  <a:lnTo>
                    <a:pt x="45983" y="0"/>
                  </a:lnTo>
                  <a:lnTo>
                    <a:pt x="47075" y="2231"/>
                  </a:lnTo>
                  <a:lnTo>
                    <a:pt x="49258" y="142"/>
                  </a:lnTo>
                  <a:lnTo>
                    <a:pt x="52485" y="1804"/>
                  </a:lnTo>
                  <a:lnTo>
                    <a:pt x="53481" y="3322"/>
                  </a:lnTo>
                  <a:lnTo>
                    <a:pt x="53007" y="7024"/>
                  </a:lnTo>
                  <a:lnTo>
                    <a:pt x="53007" y="9208"/>
                  </a:lnTo>
                  <a:lnTo>
                    <a:pt x="50397" y="15141"/>
                  </a:lnTo>
                  <a:lnTo>
                    <a:pt x="46031" y="23162"/>
                  </a:lnTo>
                  <a:lnTo>
                    <a:pt x="38296" y="33271"/>
                  </a:lnTo>
                  <a:lnTo>
                    <a:pt x="40526" y="34553"/>
                  </a:lnTo>
                  <a:lnTo>
                    <a:pt x="41190" y="34932"/>
                  </a:lnTo>
                  <a:lnTo>
                    <a:pt x="37014" y="38539"/>
                  </a:lnTo>
                  <a:lnTo>
                    <a:pt x="32032" y="43665"/>
                  </a:lnTo>
                  <a:lnTo>
                    <a:pt x="34310" y="44805"/>
                  </a:lnTo>
                  <a:lnTo>
                    <a:pt x="39055" y="43143"/>
                  </a:lnTo>
                  <a:lnTo>
                    <a:pt x="42709" y="41102"/>
                  </a:lnTo>
                  <a:lnTo>
                    <a:pt x="47454" y="39014"/>
                  </a:lnTo>
                  <a:lnTo>
                    <a:pt x="48261" y="39014"/>
                  </a:lnTo>
                  <a:lnTo>
                    <a:pt x="47597" y="44662"/>
                  </a:lnTo>
                  <a:lnTo>
                    <a:pt x="52342" y="39157"/>
                  </a:lnTo>
                  <a:lnTo>
                    <a:pt x="54573" y="36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"/>
            <p:cNvSpPr/>
            <p:nvPr/>
          </p:nvSpPr>
          <p:spPr>
            <a:xfrm>
              <a:off x="2608065" y="769630"/>
              <a:ext cx="220568" cy="247706"/>
            </a:xfrm>
            <a:custGeom>
              <a:avLst/>
              <a:gdLst/>
              <a:ahLst/>
              <a:cxnLst/>
              <a:rect l="l" t="t" r="r" b="b"/>
              <a:pathLst>
                <a:path w="220568" h="247706" extrusionOk="0">
                  <a:moveTo>
                    <a:pt x="119870" y="82727"/>
                  </a:moveTo>
                  <a:lnTo>
                    <a:pt x="115125" y="89134"/>
                  </a:lnTo>
                  <a:lnTo>
                    <a:pt x="115125" y="91982"/>
                  </a:lnTo>
                  <a:lnTo>
                    <a:pt x="115599" y="96159"/>
                  </a:lnTo>
                  <a:lnTo>
                    <a:pt x="122812" y="88375"/>
                  </a:lnTo>
                  <a:lnTo>
                    <a:pt x="131781" y="82205"/>
                  </a:lnTo>
                  <a:lnTo>
                    <a:pt x="141272" y="73140"/>
                  </a:lnTo>
                  <a:lnTo>
                    <a:pt x="145495" y="73662"/>
                  </a:lnTo>
                  <a:lnTo>
                    <a:pt x="141984" y="80069"/>
                  </a:lnTo>
                  <a:lnTo>
                    <a:pt x="149339" y="80734"/>
                  </a:lnTo>
                  <a:lnTo>
                    <a:pt x="156315" y="81730"/>
                  </a:lnTo>
                  <a:lnTo>
                    <a:pt x="160396" y="84103"/>
                  </a:lnTo>
                  <a:lnTo>
                    <a:pt x="147963" y="88850"/>
                  </a:lnTo>
                  <a:lnTo>
                    <a:pt x="138899" y="94498"/>
                  </a:lnTo>
                  <a:lnTo>
                    <a:pt x="141889" y="95304"/>
                  </a:lnTo>
                  <a:lnTo>
                    <a:pt x="144262" y="96776"/>
                  </a:lnTo>
                  <a:lnTo>
                    <a:pt x="141652" y="104085"/>
                  </a:lnTo>
                  <a:lnTo>
                    <a:pt x="148960" y="105082"/>
                  </a:lnTo>
                  <a:lnTo>
                    <a:pt x="153942" y="105604"/>
                  </a:lnTo>
                  <a:lnTo>
                    <a:pt x="156884" y="107930"/>
                  </a:lnTo>
                  <a:lnTo>
                    <a:pt x="159352" y="104797"/>
                  </a:lnTo>
                  <a:lnTo>
                    <a:pt x="166518" y="101664"/>
                  </a:lnTo>
                  <a:lnTo>
                    <a:pt x="164619" y="105367"/>
                  </a:lnTo>
                  <a:lnTo>
                    <a:pt x="155841" y="115998"/>
                  </a:lnTo>
                  <a:lnTo>
                    <a:pt x="162105" y="115998"/>
                  </a:lnTo>
                  <a:lnTo>
                    <a:pt x="174063" y="111489"/>
                  </a:lnTo>
                  <a:lnTo>
                    <a:pt x="183554" y="107265"/>
                  </a:lnTo>
                  <a:lnTo>
                    <a:pt x="188299" y="105746"/>
                  </a:lnTo>
                  <a:lnTo>
                    <a:pt x="191479" y="110825"/>
                  </a:lnTo>
                  <a:lnTo>
                    <a:pt x="202773" y="109923"/>
                  </a:lnTo>
                  <a:lnTo>
                    <a:pt x="213355" y="113435"/>
                  </a:lnTo>
                  <a:lnTo>
                    <a:pt x="218101" y="117897"/>
                  </a:lnTo>
                  <a:lnTo>
                    <a:pt x="217531" y="118561"/>
                  </a:lnTo>
                  <a:lnTo>
                    <a:pt x="216155" y="117137"/>
                  </a:lnTo>
                  <a:lnTo>
                    <a:pt x="209369" y="124874"/>
                  </a:lnTo>
                  <a:lnTo>
                    <a:pt x="200922" y="131234"/>
                  </a:lnTo>
                  <a:lnTo>
                    <a:pt x="194468" y="139112"/>
                  </a:lnTo>
                  <a:lnTo>
                    <a:pt x="197885" y="139919"/>
                  </a:lnTo>
                  <a:lnTo>
                    <a:pt x="199499" y="143242"/>
                  </a:lnTo>
                  <a:lnTo>
                    <a:pt x="193045" y="150124"/>
                  </a:lnTo>
                  <a:lnTo>
                    <a:pt x="187540" y="154870"/>
                  </a:lnTo>
                  <a:lnTo>
                    <a:pt x="188679" y="157480"/>
                  </a:lnTo>
                  <a:lnTo>
                    <a:pt x="198407" y="154300"/>
                  </a:lnTo>
                  <a:lnTo>
                    <a:pt x="201634" y="154775"/>
                  </a:lnTo>
                  <a:lnTo>
                    <a:pt x="207898" y="152117"/>
                  </a:lnTo>
                  <a:lnTo>
                    <a:pt x="213071" y="150836"/>
                  </a:lnTo>
                  <a:lnTo>
                    <a:pt x="219809" y="147845"/>
                  </a:lnTo>
                  <a:lnTo>
                    <a:pt x="219809" y="151547"/>
                  </a:lnTo>
                  <a:lnTo>
                    <a:pt x="214304" y="158097"/>
                  </a:lnTo>
                  <a:lnTo>
                    <a:pt x="207993" y="159616"/>
                  </a:lnTo>
                  <a:lnTo>
                    <a:pt x="201871" y="165454"/>
                  </a:lnTo>
                  <a:lnTo>
                    <a:pt x="193804" y="167685"/>
                  </a:lnTo>
                  <a:lnTo>
                    <a:pt x="188157" y="169346"/>
                  </a:lnTo>
                  <a:lnTo>
                    <a:pt x="191431" y="174519"/>
                  </a:lnTo>
                  <a:lnTo>
                    <a:pt x="191431" y="177747"/>
                  </a:lnTo>
                  <a:lnTo>
                    <a:pt x="192333" y="178506"/>
                  </a:lnTo>
                  <a:lnTo>
                    <a:pt x="188299" y="186053"/>
                  </a:lnTo>
                  <a:lnTo>
                    <a:pt x="185167" y="190324"/>
                  </a:lnTo>
                  <a:lnTo>
                    <a:pt x="185832" y="194643"/>
                  </a:lnTo>
                  <a:lnTo>
                    <a:pt x="188442" y="197017"/>
                  </a:lnTo>
                  <a:lnTo>
                    <a:pt x="192238" y="196732"/>
                  </a:lnTo>
                  <a:lnTo>
                    <a:pt x="197458" y="188948"/>
                  </a:lnTo>
                  <a:lnTo>
                    <a:pt x="205715" y="179455"/>
                  </a:lnTo>
                  <a:lnTo>
                    <a:pt x="213497" y="175753"/>
                  </a:lnTo>
                  <a:lnTo>
                    <a:pt x="220568" y="171624"/>
                  </a:lnTo>
                  <a:lnTo>
                    <a:pt x="219240" y="176370"/>
                  </a:lnTo>
                  <a:lnTo>
                    <a:pt x="215348" y="179455"/>
                  </a:lnTo>
                  <a:lnTo>
                    <a:pt x="210603" y="185483"/>
                  </a:lnTo>
                  <a:lnTo>
                    <a:pt x="205051" y="194359"/>
                  </a:lnTo>
                  <a:lnTo>
                    <a:pt x="202868" y="203424"/>
                  </a:lnTo>
                  <a:lnTo>
                    <a:pt x="204719" y="207173"/>
                  </a:lnTo>
                  <a:lnTo>
                    <a:pt x="210840" y="200149"/>
                  </a:lnTo>
                  <a:lnTo>
                    <a:pt x="216867" y="193315"/>
                  </a:lnTo>
                  <a:lnTo>
                    <a:pt x="219619" y="195260"/>
                  </a:lnTo>
                  <a:lnTo>
                    <a:pt x="215965" y="208265"/>
                  </a:lnTo>
                  <a:lnTo>
                    <a:pt x="208467" y="219087"/>
                  </a:lnTo>
                  <a:lnTo>
                    <a:pt x="201492" y="233325"/>
                  </a:lnTo>
                  <a:lnTo>
                    <a:pt x="193899" y="244574"/>
                  </a:lnTo>
                  <a:lnTo>
                    <a:pt x="186591" y="242438"/>
                  </a:lnTo>
                  <a:lnTo>
                    <a:pt x="178761" y="247706"/>
                  </a:lnTo>
                  <a:lnTo>
                    <a:pt x="177005" y="242106"/>
                  </a:lnTo>
                  <a:lnTo>
                    <a:pt x="179093" y="236173"/>
                  </a:lnTo>
                  <a:lnTo>
                    <a:pt x="179947" y="230335"/>
                  </a:lnTo>
                  <a:lnTo>
                    <a:pt x="184693" y="223121"/>
                  </a:lnTo>
                  <a:lnTo>
                    <a:pt x="182652" y="220036"/>
                  </a:lnTo>
                  <a:lnTo>
                    <a:pt x="175012" y="227108"/>
                  </a:lnTo>
                  <a:lnTo>
                    <a:pt x="165996" y="236600"/>
                  </a:lnTo>
                  <a:lnTo>
                    <a:pt x="161725" y="234607"/>
                  </a:lnTo>
                  <a:lnTo>
                    <a:pt x="166470" y="223595"/>
                  </a:lnTo>
                  <a:lnTo>
                    <a:pt x="175202" y="211445"/>
                  </a:lnTo>
                  <a:lnTo>
                    <a:pt x="176673" y="201241"/>
                  </a:lnTo>
                  <a:lnTo>
                    <a:pt x="177243" y="190277"/>
                  </a:lnTo>
                  <a:lnTo>
                    <a:pt x="178524" y="183442"/>
                  </a:lnTo>
                  <a:lnTo>
                    <a:pt x="173399" y="183205"/>
                  </a:lnTo>
                  <a:lnTo>
                    <a:pt x="166992" y="193837"/>
                  </a:lnTo>
                  <a:lnTo>
                    <a:pt x="161155" y="202000"/>
                  </a:lnTo>
                  <a:lnTo>
                    <a:pt x="157786" y="207411"/>
                  </a:lnTo>
                  <a:lnTo>
                    <a:pt x="157074" y="207031"/>
                  </a:lnTo>
                  <a:lnTo>
                    <a:pt x="156220" y="206224"/>
                  </a:lnTo>
                  <a:lnTo>
                    <a:pt x="151807" y="207553"/>
                  </a:lnTo>
                  <a:lnTo>
                    <a:pt x="145638" y="209499"/>
                  </a:lnTo>
                  <a:lnTo>
                    <a:pt x="139231" y="214767"/>
                  </a:lnTo>
                  <a:lnTo>
                    <a:pt x="133869" y="219087"/>
                  </a:lnTo>
                  <a:lnTo>
                    <a:pt x="130405" y="223311"/>
                  </a:lnTo>
                  <a:lnTo>
                    <a:pt x="125517" y="227820"/>
                  </a:lnTo>
                  <a:lnTo>
                    <a:pt x="118494" y="230098"/>
                  </a:lnTo>
                  <a:lnTo>
                    <a:pt x="109477" y="231617"/>
                  </a:lnTo>
                  <a:lnTo>
                    <a:pt x="103403" y="229481"/>
                  </a:lnTo>
                  <a:lnTo>
                    <a:pt x="106251" y="223738"/>
                  </a:lnTo>
                  <a:lnTo>
                    <a:pt x="111660" y="221744"/>
                  </a:lnTo>
                  <a:lnTo>
                    <a:pt x="120772" y="219798"/>
                  </a:lnTo>
                  <a:lnTo>
                    <a:pt x="125517" y="215479"/>
                  </a:lnTo>
                  <a:lnTo>
                    <a:pt x="131496" y="209167"/>
                  </a:lnTo>
                  <a:lnTo>
                    <a:pt x="139469" y="203566"/>
                  </a:lnTo>
                  <a:lnTo>
                    <a:pt x="148960" y="198440"/>
                  </a:lnTo>
                  <a:lnTo>
                    <a:pt x="146919" y="196494"/>
                  </a:lnTo>
                  <a:lnTo>
                    <a:pt x="138093" y="196162"/>
                  </a:lnTo>
                  <a:lnTo>
                    <a:pt x="133679" y="193789"/>
                  </a:lnTo>
                  <a:lnTo>
                    <a:pt x="128934" y="197966"/>
                  </a:lnTo>
                  <a:lnTo>
                    <a:pt x="124520" y="202712"/>
                  </a:lnTo>
                  <a:lnTo>
                    <a:pt x="117782" y="202712"/>
                  </a:lnTo>
                  <a:lnTo>
                    <a:pt x="113606" y="203234"/>
                  </a:lnTo>
                  <a:lnTo>
                    <a:pt x="110901" y="203471"/>
                  </a:lnTo>
                  <a:lnTo>
                    <a:pt x="110474" y="201288"/>
                  </a:lnTo>
                  <a:lnTo>
                    <a:pt x="103735" y="201288"/>
                  </a:lnTo>
                  <a:lnTo>
                    <a:pt x="106583" y="198203"/>
                  </a:lnTo>
                  <a:lnTo>
                    <a:pt x="116074" y="194881"/>
                  </a:lnTo>
                  <a:lnTo>
                    <a:pt x="117308" y="190894"/>
                  </a:lnTo>
                  <a:lnTo>
                    <a:pt x="120677" y="184439"/>
                  </a:lnTo>
                  <a:lnTo>
                    <a:pt x="115267" y="186385"/>
                  </a:lnTo>
                  <a:lnTo>
                    <a:pt x="109620" y="189185"/>
                  </a:lnTo>
                  <a:lnTo>
                    <a:pt x="104305" y="193362"/>
                  </a:lnTo>
                  <a:lnTo>
                    <a:pt x="98088" y="194121"/>
                  </a:lnTo>
                  <a:lnTo>
                    <a:pt x="92916" y="194121"/>
                  </a:lnTo>
                  <a:lnTo>
                    <a:pt x="83805" y="195972"/>
                  </a:lnTo>
                  <a:lnTo>
                    <a:pt x="74314" y="195213"/>
                  </a:lnTo>
                  <a:lnTo>
                    <a:pt x="66294" y="194548"/>
                  </a:lnTo>
                  <a:lnTo>
                    <a:pt x="61549" y="191796"/>
                  </a:lnTo>
                  <a:lnTo>
                    <a:pt x="53813" y="191463"/>
                  </a:lnTo>
                  <a:lnTo>
                    <a:pt x="46363" y="190372"/>
                  </a:lnTo>
                  <a:lnTo>
                    <a:pt x="41238" y="189090"/>
                  </a:lnTo>
                  <a:lnTo>
                    <a:pt x="33455" y="190277"/>
                  </a:lnTo>
                  <a:lnTo>
                    <a:pt x="21639" y="191131"/>
                  </a:lnTo>
                  <a:lnTo>
                    <a:pt x="8637" y="193599"/>
                  </a:lnTo>
                  <a:lnTo>
                    <a:pt x="1092" y="191796"/>
                  </a:lnTo>
                  <a:lnTo>
                    <a:pt x="0" y="185815"/>
                  </a:lnTo>
                  <a:lnTo>
                    <a:pt x="3559" y="177177"/>
                  </a:lnTo>
                  <a:lnTo>
                    <a:pt x="17178" y="166878"/>
                  </a:lnTo>
                  <a:lnTo>
                    <a:pt x="29802" y="158714"/>
                  </a:lnTo>
                  <a:lnTo>
                    <a:pt x="39957" y="152212"/>
                  </a:lnTo>
                  <a:lnTo>
                    <a:pt x="38770" y="147893"/>
                  </a:lnTo>
                  <a:lnTo>
                    <a:pt x="33028" y="146469"/>
                  </a:lnTo>
                  <a:lnTo>
                    <a:pt x="25151" y="146944"/>
                  </a:lnTo>
                  <a:lnTo>
                    <a:pt x="18745" y="147371"/>
                  </a:lnTo>
                  <a:lnTo>
                    <a:pt x="19456" y="145188"/>
                  </a:lnTo>
                  <a:lnTo>
                    <a:pt x="25815" y="141533"/>
                  </a:lnTo>
                  <a:lnTo>
                    <a:pt x="31700" y="139255"/>
                  </a:lnTo>
                  <a:lnTo>
                    <a:pt x="32981" y="143242"/>
                  </a:lnTo>
                  <a:lnTo>
                    <a:pt x="38201" y="140679"/>
                  </a:lnTo>
                  <a:lnTo>
                    <a:pt x="47692" y="127816"/>
                  </a:lnTo>
                  <a:lnTo>
                    <a:pt x="53434" y="120175"/>
                  </a:lnTo>
                  <a:lnTo>
                    <a:pt x="56566" y="120649"/>
                  </a:lnTo>
                  <a:lnTo>
                    <a:pt x="61691" y="121931"/>
                  </a:lnTo>
                  <a:lnTo>
                    <a:pt x="63826" y="121931"/>
                  </a:lnTo>
                  <a:lnTo>
                    <a:pt x="63826" y="117992"/>
                  </a:lnTo>
                  <a:lnTo>
                    <a:pt x="66056" y="115666"/>
                  </a:lnTo>
                  <a:lnTo>
                    <a:pt x="66626" y="113957"/>
                  </a:lnTo>
                  <a:lnTo>
                    <a:pt x="62592" y="112961"/>
                  </a:lnTo>
                  <a:lnTo>
                    <a:pt x="61928" y="110493"/>
                  </a:lnTo>
                  <a:lnTo>
                    <a:pt x="65772" y="105319"/>
                  </a:lnTo>
                  <a:lnTo>
                    <a:pt x="73222" y="99291"/>
                  </a:lnTo>
                  <a:lnTo>
                    <a:pt x="77968" y="99291"/>
                  </a:lnTo>
                  <a:lnTo>
                    <a:pt x="78775" y="96918"/>
                  </a:lnTo>
                  <a:lnTo>
                    <a:pt x="78395" y="94688"/>
                  </a:lnTo>
                  <a:lnTo>
                    <a:pt x="80768" y="88802"/>
                  </a:lnTo>
                  <a:lnTo>
                    <a:pt x="85513" y="83771"/>
                  </a:lnTo>
                  <a:lnTo>
                    <a:pt x="87838" y="80069"/>
                  </a:lnTo>
                  <a:lnTo>
                    <a:pt x="92584" y="74943"/>
                  </a:lnTo>
                  <a:lnTo>
                    <a:pt x="94387" y="71906"/>
                  </a:lnTo>
                  <a:lnTo>
                    <a:pt x="100888" y="69770"/>
                  </a:lnTo>
                  <a:lnTo>
                    <a:pt x="103783" y="69770"/>
                  </a:lnTo>
                  <a:lnTo>
                    <a:pt x="105871" y="68821"/>
                  </a:lnTo>
                  <a:lnTo>
                    <a:pt x="104542" y="66353"/>
                  </a:lnTo>
                  <a:lnTo>
                    <a:pt x="102834" y="64881"/>
                  </a:lnTo>
                  <a:lnTo>
                    <a:pt x="102834" y="63505"/>
                  </a:lnTo>
                  <a:lnTo>
                    <a:pt x="106630" y="57430"/>
                  </a:lnTo>
                  <a:lnTo>
                    <a:pt x="110711" y="50690"/>
                  </a:lnTo>
                  <a:lnTo>
                    <a:pt x="114413" y="48412"/>
                  </a:lnTo>
                  <a:lnTo>
                    <a:pt x="116026" y="46751"/>
                  </a:lnTo>
                  <a:lnTo>
                    <a:pt x="113464" y="44567"/>
                  </a:lnTo>
                  <a:lnTo>
                    <a:pt x="112277" y="42764"/>
                  </a:lnTo>
                  <a:lnTo>
                    <a:pt x="115884" y="40485"/>
                  </a:lnTo>
                  <a:lnTo>
                    <a:pt x="121436" y="39014"/>
                  </a:lnTo>
                  <a:lnTo>
                    <a:pt x="126181" y="35502"/>
                  </a:lnTo>
                  <a:lnTo>
                    <a:pt x="128602" y="31420"/>
                  </a:lnTo>
                  <a:lnTo>
                    <a:pt x="130595" y="26437"/>
                  </a:lnTo>
                  <a:lnTo>
                    <a:pt x="134723" y="24870"/>
                  </a:lnTo>
                  <a:lnTo>
                    <a:pt x="135293" y="23162"/>
                  </a:lnTo>
                  <a:lnTo>
                    <a:pt x="138472" y="22260"/>
                  </a:lnTo>
                  <a:lnTo>
                    <a:pt x="140560" y="19365"/>
                  </a:lnTo>
                  <a:lnTo>
                    <a:pt x="144072" y="16422"/>
                  </a:lnTo>
                  <a:lnTo>
                    <a:pt x="146682" y="11676"/>
                  </a:lnTo>
                  <a:lnTo>
                    <a:pt x="152186" y="9255"/>
                  </a:lnTo>
                  <a:lnTo>
                    <a:pt x="155224" y="7689"/>
                  </a:lnTo>
                  <a:lnTo>
                    <a:pt x="157929" y="7072"/>
                  </a:lnTo>
                  <a:lnTo>
                    <a:pt x="157929" y="6740"/>
                  </a:lnTo>
                  <a:lnTo>
                    <a:pt x="162674" y="5316"/>
                  </a:lnTo>
                  <a:lnTo>
                    <a:pt x="171358" y="1898"/>
                  </a:lnTo>
                  <a:lnTo>
                    <a:pt x="177527" y="1898"/>
                  </a:lnTo>
                  <a:lnTo>
                    <a:pt x="179852" y="3417"/>
                  </a:lnTo>
                  <a:lnTo>
                    <a:pt x="186401" y="0"/>
                  </a:lnTo>
                  <a:lnTo>
                    <a:pt x="185262" y="4319"/>
                  </a:lnTo>
                  <a:lnTo>
                    <a:pt x="177432" y="13100"/>
                  </a:lnTo>
                  <a:lnTo>
                    <a:pt x="169697" y="13479"/>
                  </a:lnTo>
                  <a:lnTo>
                    <a:pt x="167609" y="17751"/>
                  </a:lnTo>
                  <a:lnTo>
                    <a:pt x="170362" y="20314"/>
                  </a:lnTo>
                  <a:lnTo>
                    <a:pt x="171453" y="22450"/>
                  </a:lnTo>
                  <a:lnTo>
                    <a:pt x="167609" y="28762"/>
                  </a:lnTo>
                  <a:lnTo>
                    <a:pt x="162864" y="35027"/>
                  </a:lnTo>
                  <a:lnTo>
                    <a:pt x="155176" y="38492"/>
                  </a:lnTo>
                  <a:lnTo>
                    <a:pt x="154037" y="34268"/>
                  </a:lnTo>
                  <a:lnTo>
                    <a:pt x="151380" y="40296"/>
                  </a:lnTo>
                  <a:lnTo>
                    <a:pt x="150810" y="44093"/>
                  </a:lnTo>
                  <a:lnTo>
                    <a:pt x="148343" y="49503"/>
                  </a:lnTo>
                  <a:lnTo>
                    <a:pt x="139706" y="57145"/>
                  </a:lnTo>
                  <a:lnTo>
                    <a:pt x="132303" y="66637"/>
                  </a:lnTo>
                  <a:lnTo>
                    <a:pt x="122812" y="7489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"/>
            <p:cNvSpPr/>
            <p:nvPr/>
          </p:nvSpPr>
          <p:spPr>
            <a:xfrm>
              <a:off x="496390" y="630707"/>
              <a:ext cx="82570" cy="140868"/>
            </a:xfrm>
            <a:custGeom>
              <a:avLst/>
              <a:gdLst/>
              <a:ahLst/>
              <a:cxnLst/>
              <a:rect l="l" t="t" r="r" b="b"/>
              <a:pathLst>
                <a:path w="82570" h="140868" extrusionOk="0">
                  <a:moveTo>
                    <a:pt x="12433" y="48364"/>
                  </a:moveTo>
                  <a:lnTo>
                    <a:pt x="17463" y="43286"/>
                  </a:lnTo>
                  <a:lnTo>
                    <a:pt x="21449" y="40390"/>
                  </a:lnTo>
                  <a:lnTo>
                    <a:pt x="19836" y="40390"/>
                  </a:lnTo>
                  <a:lnTo>
                    <a:pt x="17985" y="37116"/>
                  </a:lnTo>
                  <a:lnTo>
                    <a:pt x="13240" y="41482"/>
                  </a:lnTo>
                  <a:lnTo>
                    <a:pt x="11864" y="42811"/>
                  </a:lnTo>
                  <a:lnTo>
                    <a:pt x="12148" y="38682"/>
                  </a:lnTo>
                  <a:lnTo>
                    <a:pt x="12670" y="36119"/>
                  </a:lnTo>
                  <a:lnTo>
                    <a:pt x="9823" y="36546"/>
                  </a:lnTo>
                  <a:lnTo>
                    <a:pt x="8305" y="34837"/>
                  </a:lnTo>
                  <a:lnTo>
                    <a:pt x="2088" y="38634"/>
                  </a:lnTo>
                  <a:lnTo>
                    <a:pt x="0" y="37638"/>
                  </a:lnTo>
                  <a:lnTo>
                    <a:pt x="285" y="35359"/>
                  </a:lnTo>
                  <a:lnTo>
                    <a:pt x="3796" y="32796"/>
                  </a:lnTo>
                  <a:lnTo>
                    <a:pt x="5932" y="29996"/>
                  </a:lnTo>
                  <a:lnTo>
                    <a:pt x="7640" y="28335"/>
                  </a:lnTo>
                  <a:lnTo>
                    <a:pt x="5932" y="25819"/>
                  </a:lnTo>
                  <a:lnTo>
                    <a:pt x="8874" y="21643"/>
                  </a:lnTo>
                  <a:lnTo>
                    <a:pt x="15138" y="20504"/>
                  </a:lnTo>
                  <a:lnTo>
                    <a:pt x="19219" y="21785"/>
                  </a:lnTo>
                  <a:lnTo>
                    <a:pt x="19551" y="23684"/>
                  </a:lnTo>
                  <a:lnTo>
                    <a:pt x="19077" y="25155"/>
                  </a:lnTo>
                  <a:lnTo>
                    <a:pt x="20310" y="24918"/>
                  </a:lnTo>
                  <a:lnTo>
                    <a:pt x="19789" y="25630"/>
                  </a:lnTo>
                  <a:lnTo>
                    <a:pt x="20690" y="24965"/>
                  </a:lnTo>
                  <a:lnTo>
                    <a:pt x="23964" y="18937"/>
                  </a:lnTo>
                  <a:lnTo>
                    <a:pt x="25578" y="16897"/>
                  </a:lnTo>
                  <a:lnTo>
                    <a:pt x="27761" y="14096"/>
                  </a:lnTo>
                  <a:lnTo>
                    <a:pt x="21165" y="13337"/>
                  </a:lnTo>
                  <a:lnTo>
                    <a:pt x="17131" y="12055"/>
                  </a:lnTo>
                  <a:lnTo>
                    <a:pt x="17131" y="8258"/>
                  </a:lnTo>
                  <a:lnTo>
                    <a:pt x="11816" y="11771"/>
                  </a:lnTo>
                  <a:lnTo>
                    <a:pt x="8115" y="15093"/>
                  </a:lnTo>
                  <a:lnTo>
                    <a:pt x="5505" y="12530"/>
                  </a:lnTo>
                  <a:lnTo>
                    <a:pt x="4935" y="9065"/>
                  </a:lnTo>
                  <a:lnTo>
                    <a:pt x="7972" y="5268"/>
                  </a:lnTo>
                  <a:lnTo>
                    <a:pt x="11484" y="2658"/>
                  </a:lnTo>
                  <a:lnTo>
                    <a:pt x="16799" y="0"/>
                  </a:lnTo>
                  <a:lnTo>
                    <a:pt x="22351" y="332"/>
                  </a:lnTo>
                  <a:lnTo>
                    <a:pt x="26812" y="2753"/>
                  </a:lnTo>
                  <a:lnTo>
                    <a:pt x="29659" y="6028"/>
                  </a:lnTo>
                  <a:lnTo>
                    <a:pt x="32127" y="7451"/>
                  </a:lnTo>
                  <a:lnTo>
                    <a:pt x="33788" y="7451"/>
                  </a:lnTo>
                  <a:lnTo>
                    <a:pt x="35401" y="12198"/>
                  </a:lnTo>
                  <a:lnTo>
                    <a:pt x="39530" y="16090"/>
                  </a:lnTo>
                  <a:lnTo>
                    <a:pt x="43611" y="19222"/>
                  </a:lnTo>
                  <a:lnTo>
                    <a:pt x="47597" y="21975"/>
                  </a:lnTo>
                  <a:lnTo>
                    <a:pt x="51868" y="24348"/>
                  </a:lnTo>
                  <a:lnTo>
                    <a:pt x="53813" y="24586"/>
                  </a:lnTo>
                  <a:lnTo>
                    <a:pt x="56281" y="26009"/>
                  </a:lnTo>
                  <a:lnTo>
                    <a:pt x="61026" y="28050"/>
                  </a:lnTo>
                  <a:lnTo>
                    <a:pt x="63636" y="29854"/>
                  </a:lnTo>
                  <a:lnTo>
                    <a:pt x="66199" y="32085"/>
                  </a:lnTo>
                  <a:lnTo>
                    <a:pt x="69711" y="33603"/>
                  </a:lnTo>
                  <a:lnTo>
                    <a:pt x="73744" y="34458"/>
                  </a:lnTo>
                  <a:lnTo>
                    <a:pt x="74551" y="37211"/>
                  </a:lnTo>
                  <a:lnTo>
                    <a:pt x="73270" y="40723"/>
                  </a:lnTo>
                  <a:lnTo>
                    <a:pt x="72273" y="42526"/>
                  </a:lnTo>
                  <a:lnTo>
                    <a:pt x="69995" y="45991"/>
                  </a:lnTo>
                  <a:lnTo>
                    <a:pt x="70612" y="51354"/>
                  </a:lnTo>
                  <a:lnTo>
                    <a:pt x="71419" y="56100"/>
                  </a:lnTo>
                  <a:lnTo>
                    <a:pt x="71704" y="61559"/>
                  </a:lnTo>
                  <a:lnTo>
                    <a:pt x="72036" y="66875"/>
                  </a:lnTo>
                  <a:lnTo>
                    <a:pt x="71372" y="68773"/>
                  </a:lnTo>
                  <a:lnTo>
                    <a:pt x="68572" y="71478"/>
                  </a:lnTo>
                  <a:lnTo>
                    <a:pt x="66958" y="75038"/>
                  </a:lnTo>
                  <a:lnTo>
                    <a:pt x="66958" y="77838"/>
                  </a:lnTo>
                  <a:lnTo>
                    <a:pt x="68240" y="79500"/>
                  </a:lnTo>
                  <a:lnTo>
                    <a:pt x="69663" y="83914"/>
                  </a:lnTo>
                  <a:lnTo>
                    <a:pt x="72843" y="86951"/>
                  </a:lnTo>
                  <a:lnTo>
                    <a:pt x="77588" y="87853"/>
                  </a:lnTo>
                  <a:lnTo>
                    <a:pt x="78157" y="91033"/>
                  </a:lnTo>
                  <a:lnTo>
                    <a:pt x="80767" y="92836"/>
                  </a:lnTo>
                  <a:lnTo>
                    <a:pt x="81717" y="96111"/>
                  </a:lnTo>
                  <a:lnTo>
                    <a:pt x="82333" y="99196"/>
                  </a:lnTo>
                  <a:lnTo>
                    <a:pt x="82571" y="102329"/>
                  </a:lnTo>
                  <a:lnTo>
                    <a:pt x="81622" y="105604"/>
                  </a:lnTo>
                  <a:lnTo>
                    <a:pt x="80625" y="107502"/>
                  </a:lnTo>
                  <a:lnTo>
                    <a:pt x="79866" y="112249"/>
                  </a:lnTo>
                  <a:lnTo>
                    <a:pt x="78680" y="116378"/>
                  </a:lnTo>
                  <a:lnTo>
                    <a:pt x="76686" y="119653"/>
                  </a:lnTo>
                  <a:lnTo>
                    <a:pt x="74219" y="125538"/>
                  </a:lnTo>
                  <a:lnTo>
                    <a:pt x="73839" y="128623"/>
                  </a:lnTo>
                  <a:lnTo>
                    <a:pt x="75263" y="127674"/>
                  </a:lnTo>
                  <a:lnTo>
                    <a:pt x="77825" y="125158"/>
                  </a:lnTo>
                  <a:lnTo>
                    <a:pt x="76924" y="129477"/>
                  </a:lnTo>
                  <a:lnTo>
                    <a:pt x="75453" y="133559"/>
                  </a:lnTo>
                  <a:lnTo>
                    <a:pt x="73554" y="134129"/>
                  </a:lnTo>
                  <a:lnTo>
                    <a:pt x="69758" y="137926"/>
                  </a:lnTo>
                  <a:lnTo>
                    <a:pt x="63589" y="140868"/>
                  </a:lnTo>
                  <a:lnTo>
                    <a:pt x="59887" y="139967"/>
                  </a:lnTo>
                  <a:lnTo>
                    <a:pt x="58274" y="139017"/>
                  </a:lnTo>
                  <a:lnTo>
                    <a:pt x="55237" y="137214"/>
                  </a:lnTo>
                  <a:lnTo>
                    <a:pt x="52817" y="134936"/>
                  </a:lnTo>
                  <a:lnTo>
                    <a:pt x="50634" y="131898"/>
                  </a:lnTo>
                  <a:lnTo>
                    <a:pt x="47739" y="128813"/>
                  </a:lnTo>
                  <a:lnTo>
                    <a:pt x="47217" y="128006"/>
                  </a:lnTo>
                  <a:lnTo>
                    <a:pt x="48214" y="126630"/>
                  </a:lnTo>
                  <a:lnTo>
                    <a:pt x="46316" y="125158"/>
                  </a:lnTo>
                  <a:lnTo>
                    <a:pt x="41570" y="126630"/>
                  </a:lnTo>
                  <a:lnTo>
                    <a:pt x="38580" y="123165"/>
                  </a:lnTo>
                  <a:lnTo>
                    <a:pt x="36303" y="121741"/>
                  </a:lnTo>
                  <a:lnTo>
                    <a:pt x="38438" y="118846"/>
                  </a:lnTo>
                  <a:lnTo>
                    <a:pt x="42567" y="116188"/>
                  </a:lnTo>
                  <a:lnTo>
                    <a:pt x="45936" y="113055"/>
                  </a:lnTo>
                  <a:lnTo>
                    <a:pt x="43800" y="113578"/>
                  </a:lnTo>
                  <a:lnTo>
                    <a:pt x="39767" y="116995"/>
                  </a:lnTo>
                  <a:lnTo>
                    <a:pt x="35591" y="117754"/>
                  </a:lnTo>
                  <a:lnTo>
                    <a:pt x="33788" y="113008"/>
                  </a:lnTo>
                  <a:lnTo>
                    <a:pt x="34499" y="110445"/>
                  </a:lnTo>
                  <a:lnTo>
                    <a:pt x="36587" y="107170"/>
                  </a:lnTo>
                  <a:lnTo>
                    <a:pt x="40099" y="106790"/>
                  </a:lnTo>
                  <a:lnTo>
                    <a:pt x="45746" y="103563"/>
                  </a:lnTo>
                  <a:lnTo>
                    <a:pt x="43041" y="102851"/>
                  </a:lnTo>
                  <a:lnTo>
                    <a:pt x="40953" y="100241"/>
                  </a:lnTo>
                  <a:lnTo>
                    <a:pt x="35259" y="103468"/>
                  </a:lnTo>
                  <a:lnTo>
                    <a:pt x="32316" y="101997"/>
                  </a:lnTo>
                  <a:lnTo>
                    <a:pt x="24344" y="102993"/>
                  </a:lnTo>
                  <a:lnTo>
                    <a:pt x="22304" y="97345"/>
                  </a:lnTo>
                  <a:lnTo>
                    <a:pt x="24392" y="97962"/>
                  </a:lnTo>
                  <a:lnTo>
                    <a:pt x="30513" y="97535"/>
                  </a:lnTo>
                  <a:lnTo>
                    <a:pt x="31747" y="93026"/>
                  </a:lnTo>
                  <a:lnTo>
                    <a:pt x="30561" y="90606"/>
                  </a:lnTo>
                  <a:lnTo>
                    <a:pt x="30276" y="86666"/>
                  </a:lnTo>
                  <a:lnTo>
                    <a:pt x="28188" y="86049"/>
                  </a:lnTo>
                  <a:lnTo>
                    <a:pt x="24724" y="85290"/>
                  </a:lnTo>
                  <a:lnTo>
                    <a:pt x="25863" y="81873"/>
                  </a:lnTo>
                  <a:lnTo>
                    <a:pt x="22304" y="78455"/>
                  </a:lnTo>
                  <a:lnTo>
                    <a:pt x="19978" y="78455"/>
                  </a:lnTo>
                  <a:lnTo>
                    <a:pt x="15992" y="77981"/>
                  </a:lnTo>
                  <a:lnTo>
                    <a:pt x="13809" y="76984"/>
                  </a:lnTo>
                  <a:lnTo>
                    <a:pt x="16134" y="71099"/>
                  </a:lnTo>
                  <a:lnTo>
                    <a:pt x="16657" y="69865"/>
                  </a:lnTo>
                  <a:lnTo>
                    <a:pt x="20927" y="68108"/>
                  </a:lnTo>
                  <a:lnTo>
                    <a:pt x="27666" y="69295"/>
                  </a:lnTo>
                  <a:lnTo>
                    <a:pt x="36065" y="67254"/>
                  </a:lnTo>
                  <a:lnTo>
                    <a:pt x="32506" y="63837"/>
                  </a:lnTo>
                  <a:lnTo>
                    <a:pt x="26527" y="64644"/>
                  </a:lnTo>
                  <a:lnTo>
                    <a:pt x="26527" y="62603"/>
                  </a:lnTo>
                  <a:lnTo>
                    <a:pt x="27903" y="59375"/>
                  </a:lnTo>
                  <a:lnTo>
                    <a:pt x="22493" y="61749"/>
                  </a:lnTo>
                  <a:lnTo>
                    <a:pt x="24392" y="55958"/>
                  </a:lnTo>
                  <a:lnTo>
                    <a:pt x="23158" y="52778"/>
                  </a:lnTo>
                  <a:lnTo>
                    <a:pt x="22114" y="51402"/>
                  </a:lnTo>
                  <a:lnTo>
                    <a:pt x="19504" y="52351"/>
                  </a:lnTo>
                  <a:lnTo>
                    <a:pt x="19836" y="49598"/>
                  </a:lnTo>
                  <a:lnTo>
                    <a:pt x="13097" y="5273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"/>
            <p:cNvSpPr/>
            <p:nvPr/>
          </p:nvSpPr>
          <p:spPr>
            <a:xfrm>
              <a:off x="9527776" y="769582"/>
              <a:ext cx="11483" cy="37400"/>
            </a:xfrm>
            <a:custGeom>
              <a:avLst/>
              <a:gdLst/>
              <a:ahLst/>
              <a:cxnLst/>
              <a:rect l="l" t="t" r="r" b="b"/>
              <a:pathLst>
                <a:path w="11483" h="37400" extrusionOk="0">
                  <a:moveTo>
                    <a:pt x="11152" y="27054"/>
                  </a:moveTo>
                  <a:lnTo>
                    <a:pt x="9111" y="34837"/>
                  </a:lnTo>
                  <a:lnTo>
                    <a:pt x="6027" y="37400"/>
                  </a:lnTo>
                  <a:lnTo>
                    <a:pt x="901" y="29522"/>
                  </a:lnTo>
                  <a:lnTo>
                    <a:pt x="570" y="22877"/>
                  </a:lnTo>
                  <a:lnTo>
                    <a:pt x="0" y="12578"/>
                  </a:lnTo>
                  <a:lnTo>
                    <a:pt x="1281" y="5838"/>
                  </a:lnTo>
                  <a:lnTo>
                    <a:pt x="2895" y="1092"/>
                  </a:lnTo>
                  <a:lnTo>
                    <a:pt x="4935" y="0"/>
                  </a:lnTo>
                  <a:lnTo>
                    <a:pt x="8827" y="3702"/>
                  </a:lnTo>
                  <a:lnTo>
                    <a:pt x="10487" y="6930"/>
                  </a:lnTo>
                  <a:lnTo>
                    <a:pt x="10487" y="13052"/>
                  </a:lnTo>
                  <a:lnTo>
                    <a:pt x="11484" y="2036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"/>
            <p:cNvSpPr/>
            <p:nvPr/>
          </p:nvSpPr>
          <p:spPr>
            <a:xfrm>
              <a:off x="8937491" y="405403"/>
              <a:ext cx="392257" cy="414869"/>
            </a:xfrm>
            <a:custGeom>
              <a:avLst/>
              <a:gdLst/>
              <a:ahLst/>
              <a:cxnLst/>
              <a:rect l="l" t="t" r="r" b="b"/>
              <a:pathLst>
                <a:path w="392257" h="414869" extrusionOk="0">
                  <a:moveTo>
                    <a:pt x="190434" y="214862"/>
                  </a:moveTo>
                  <a:lnTo>
                    <a:pt x="186069" y="211445"/>
                  </a:lnTo>
                  <a:lnTo>
                    <a:pt x="180516" y="204848"/>
                  </a:lnTo>
                  <a:lnTo>
                    <a:pt x="172211" y="196305"/>
                  </a:lnTo>
                  <a:lnTo>
                    <a:pt x="164477" y="190087"/>
                  </a:lnTo>
                  <a:lnTo>
                    <a:pt x="154986" y="179788"/>
                  </a:lnTo>
                  <a:lnTo>
                    <a:pt x="147393" y="168966"/>
                  </a:lnTo>
                  <a:lnTo>
                    <a:pt x="141319" y="160613"/>
                  </a:lnTo>
                  <a:lnTo>
                    <a:pt x="134865" y="153494"/>
                  </a:lnTo>
                  <a:lnTo>
                    <a:pt x="126181" y="147134"/>
                  </a:lnTo>
                  <a:lnTo>
                    <a:pt x="117971" y="141201"/>
                  </a:lnTo>
                  <a:lnTo>
                    <a:pt x="107674" y="135838"/>
                  </a:lnTo>
                  <a:lnTo>
                    <a:pt x="100936" y="133037"/>
                  </a:lnTo>
                  <a:lnTo>
                    <a:pt x="98515" y="129240"/>
                  </a:lnTo>
                  <a:lnTo>
                    <a:pt x="91350" y="123450"/>
                  </a:lnTo>
                  <a:lnTo>
                    <a:pt x="79865" y="112439"/>
                  </a:lnTo>
                  <a:lnTo>
                    <a:pt x="70659" y="102946"/>
                  </a:lnTo>
                  <a:lnTo>
                    <a:pt x="65914" y="95115"/>
                  </a:lnTo>
                  <a:lnTo>
                    <a:pt x="61168" y="86619"/>
                  </a:lnTo>
                  <a:lnTo>
                    <a:pt x="52674" y="76747"/>
                  </a:lnTo>
                  <a:lnTo>
                    <a:pt x="45413" y="68393"/>
                  </a:lnTo>
                  <a:lnTo>
                    <a:pt x="36635" y="59518"/>
                  </a:lnTo>
                  <a:lnTo>
                    <a:pt x="29232" y="53205"/>
                  </a:lnTo>
                  <a:lnTo>
                    <a:pt x="25672" y="46513"/>
                  </a:lnTo>
                  <a:lnTo>
                    <a:pt x="28188" y="42906"/>
                  </a:lnTo>
                  <a:lnTo>
                    <a:pt x="32221" y="43476"/>
                  </a:lnTo>
                  <a:lnTo>
                    <a:pt x="39150" y="46323"/>
                  </a:lnTo>
                  <a:lnTo>
                    <a:pt x="43895" y="44947"/>
                  </a:lnTo>
                  <a:lnTo>
                    <a:pt x="42424" y="41909"/>
                  </a:lnTo>
                  <a:lnTo>
                    <a:pt x="38106" y="38967"/>
                  </a:lnTo>
                  <a:lnTo>
                    <a:pt x="35116" y="34220"/>
                  </a:lnTo>
                  <a:lnTo>
                    <a:pt x="38059" y="34220"/>
                  </a:lnTo>
                  <a:lnTo>
                    <a:pt x="38059" y="32417"/>
                  </a:lnTo>
                  <a:lnTo>
                    <a:pt x="28994" y="26294"/>
                  </a:lnTo>
                  <a:lnTo>
                    <a:pt x="23490" y="21548"/>
                  </a:lnTo>
                  <a:lnTo>
                    <a:pt x="22636" y="21548"/>
                  </a:lnTo>
                  <a:lnTo>
                    <a:pt x="17890" y="17609"/>
                  </a:lnTo>
                  <a:lnTo>
                    <a:pt x="12432" y="14191"/>
                  </a:lnTo>
                  <a:lnTo>
                    <a:pt x="3938" y="9018"/>
                  </a:lnTo>
                  <a:lnTo>
                    <a:pt x="0" y="5743"/>
                  </a:lnTo>
                  <a:lnTo>
                    <a:pt x="0" y="4319"/>
                  </a:lnTo>
                  <a:lnTo>
                    <a:pt x="3322" y="3797"/>
                  </a:lnTo>
                  <a:lnTo>
                    <a:pt x="3890" y="1519"/>
                  </a:lnTo>
                  <a:lnTo>
                    <a:pt x="4508" y="0"/>
                  </a:lnTo>
                  <a:lnTo>
                    <a:pt x="9633" y="1424"/>
                  </a:lnTo>
                  <a:lnTo>
                    <a:pt x="22018" y="10157"/>
                  </a:lnTo>
                  <a:lnTo>
                    <a:pt x="31747" y="19032"/>
                  </a:lnTo>
                  <a:lnTo>
                    <a:pt x="42471" y="29284"/>
                  </a:lnTo>
                  <a:lnTo>
                    <a:pt x="54383" y="38777"/>
                  </a:lnTo>
                  <a:lnTo>
                    <a:pt x="64727" y="46656"/>
                  </a:lnTo>
                  <a:lnTo>
                    <a:pt x="77256" y="56148"/>
                  </a:lnTo>
                  <a:lnTo>
                    <a:pt x="95478" y="71811"/>
                  </a:lnTo>
                  <a:lnTo>
                    <a:pt x="107056" y="83724"/>
                  </a:lnTo>
                  <a:lnTo>
                    <a:pt x="116073" y="95447"/>
                  </a:lnTo>
                  <a:lnTo>
                    <a:pt x="114840" y="98627"/>
                  </a:lnTo>
                  <a:lnTo>
                    <a:pt x="124615" y="108119"/>
                  </a:lnTo>
                  <a:lnTo>
                    <a:pt x="136052" y="117612"/>
                  </a:lnTo>
                  <a:lnTo>
                    <a:pt x="144404" y="125870"/>
                  </a:lnTo>
                  <a:lnTo>
                    <a:pt x="151522" y="133892"/>
                  </a:lnTo>
                  <a:lnTo>
                    <a:pt x="153088" y="132895"/>
                  </a:lnTo>
                  <a:lnTo>
                    <a:pt x="164239" y="141106"/>
                  </a:lnTo>
                  <a:lnTo>
                    <a:pt x="174205" y="150076"/>
                  </a:lnTo>
                  <a:lnTo>
                    <a:pt x="177052" y="151975"/>
                  </a:lnTo>
                  <a:lnTo>
                    <a:pt x="193566" y="166498"/>
                  </a:lnTo>
                  <a:lnTo>
                    <a:pt x="209416" y="180025"/>
                  </a:lnTo>
                  <a:lnTo>
                    <a:pt x="225361" y="192935"/>
                  </a:lnTo>
                  <a:lnTo>
                    <a:pt x="241068" y="205275"/>
                  </a:lnTo>
                  <a:lnTo>
                    <a:pt x="252979" y="214768"/>
                  </a:lnTo>
                  <a:lnTo>
                    <a:pt x="263988" y="225162"/>
                  </a:lnTo>
                  <a:lnTo>
                    <a:pt x="277276" y="236458"/>
                  </a:lnTo>
                  <a:lnTo>
                    <a:pt x="287906" y="244811"/>
                  </a:lnTo>
                  <a:lnTo>
                    <a:pt x="299294" y="252453"/>
                  </a:lnTo>
                  <a:lnTo>
                    <a:pt x="311728" y="259145"/>
                  </a:lnTo>
                  <a:lnTo>
                    <a:pt x="318087" y="265173"/>
                  </a:lnTo>
                  <a:lnTo>
                    <a:pt x="311728" y="261233"/>
                  </a:lnTo>
                  <a:lnTo>
                    <a:pt x="300908" y="254731"/>
                  </a:lnTo>
                  <a:lnTo>
                    <a:pt x="290088" y="248181"/>
                  </a:lnTo>
                  <a:lnTo>
                    <a:pt x="278035" y="243435"/>
                  </a:lnTo>
                  <a:lnTo>
                    <a:pt x="265602" y="240017"/>
                  </a:lnTo>
                  <a:lnTo>
                    <a:pt x="256111" y="239780"/>
                  </a:lnTo>
                  <a:lnTo>
                    <a:pt x="250606" y="241774"/>
                  </a:lnTo>
                  <a:lnTo>
                    <a:pt x="249088" y="248798"/>
                  </a:lnTo>
                  <a:lnTo>
                    <a:pt x="255731" y="259857"/>
                  </a:lnTo>
                  <a:lnTo>
                    <a:pt x="262612" y="269349"/>
                  </a:lnTo>
                  <a:lnTo>
                    <a:pt x="267643" y="280361"/>
                  </a:lnTo>
                  <a:lnTo>
                    <a:pt x="275236" y="293128"/>
                  </a:lnTo>
                  <a:lnTo>
                    <a:pt x="282828" y="305089"/>
                  </a:lnTo>
                  <a:lnTo>
                    <a:pt x="290801" y="316384"/>
                  </a:lnTo>
                  <a:lnTo>
                    <a:pt x="300766" y="327776"/>
                  </a:lnTo>
                  <a:lnTo>
                    <a:pt x="313388" y="337268"/>
                  </a:lnTo>
                  <a:lnTo>
                    <a:pt x="322310" y="342299"/>
                  </a:lnTo>
                  <a:lnTo>
                    <a:pt x="332797" y="348707"/>
                  </a:lnTo>
                  <a:lnTo>
                    <a:pt x="340628" y="356870"/>
                  </a:lnTo>
                  <a:lnTo>
                    <a:pt x="347271" y="362233"/>
                  </a:lnTo>
                  <a:lnTo>
                    <a:pt x="353393" y="365556"/>
                  </a:lnTo>
                  <a:lnTo>
                    <a:pt x="360843" y="368308"/>
                  </a:lnTo>
                  <a:lnTo>
                    <a:pt x="361223" y="366552"/>
                  </a:lnTo>
                  <a:lnTo>
                    <a:pt x="364829" y="368688"/>
                  </a:lnTo>
                  <a:lnTo>
                    <a:pt x="373561" y="377136"/>
                  </a:lnTo>
                  <a:lnTo>
                    <a:pt x="381723" y="385348"/>
                  </a:lnTo>
                  <a:lnTo>
                    <a:pt x="388841" y="394840"/>
                  </a:lnTo>
                  <a:lnTo>
                    <a:pt x="392258" y="403668"/>
                  </a:lnTo>
                  <a:lnTo>
                    <a:pt x="382530" y="393891"/>
                  </a:lnTo>
                  <a:lnTo>
                    <a:pt x="369290" y="380791"/>
                  </a:lnTo>
                  <a:lnTo>
                    <a:pt x="359135" y="378418"/>
                  </a:lnTo>
                  <a:lnTo>
                    <a:pt x="348838" y="375238"/>
                  </a:lnTo>
                  <a:lnTo>
                    <a:pt x="341102" y="375808"/>
                  </a:lnTo>
                  <a:lnTo>
                    <a:pt x="341434" y="383496"/>
                  </a:lnTo>
                  <a:lnTo>
                    <a:pt x="346701" y="393748"/>
                  </a:lnTo>
                  <a:lnTo>
                    <a:pt x="352966" y="404760"/>
                  </a:lnTo>
                  <a:lnTo>
                    <a:pt x="357711" y="414869"/>
                  </a:lnTo>
                  <a:lnTo>
                    <a:pt x="346891" y="411120"/>
                  </a:lnTo>
                  <a:lnTo>
                    <a:pt x="332940" y="396027"/>
                  </a:lnTo>
                  <a:lnTo>
                    <a:pt x="320460" y="380886"/>
                  </a:lnTo>
                  <a:lnTo>
                    <a:pt x="309213" y="364274"/>
                  </a:lnTo>
                  <a:lnTo>
                    <a:pt x="301905" y="353548"/>
                  </a:lnTo>
                  <a:lnTo>
                    <a:pt x="292414" y="341160"/>
                  </a:lnTo>
                  <a:lnTo>
                    <a:pt x="283919" y="329579"/>
                  </a:lnTo>
                  <a:lnTo>
                    <a:pt x="275520" y="318236"/>
                  </a:lnTo>
                  <a:lnTo>
                    <a:pt x="273289" y="310737"/>
                  </a:lnTo>
                  <a:lnTo>
                    <a:pt x="264937" y="301576"/>
                  </a:lnTo>
                  <a:lnTo>
                    <a:pt x="252077" y="291657"/>
                  </a:lnTo>
                  <a:lnTo>
                    <a:pt x="236797" y="278320"/>
                  </a:lnTo>
                  <a:lnTo>
                    <a:pt x="226690" y="266454"/>
                  </a:lnTo>
                  <a:lnTo>
                    <a:pt x="221564" y="256962"/>
                  </a:lnTo>
                  <a:lnTo>
                    <a:pt x="213687" y="245333"/>
                  </a:lnTo>
                  <a:lnTo>
                    <a:pt x="205145" y="233800"/>
                  </a:lnTo>
                  <a:lnTo>
                    <a:pt x="197457" y="224640"/>
                  </a:lnTo>
                  <a:lnTo>
                    <a:pt x="189770" y="215859"/>
                  </a:lnTo>
                  <a:lnTo>
                    <a:pt x="189770" y="21467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"/>
            <p:cNvSpPr/>
            <p:nvPr/>
          </p:nvSpPr>
          <p:spPr>
            <a:xfrm>
              <a:off x="9304455" y="846424"/>
              <a:ext cx="206806" cy="213580"/>
            </a:xfrm>
            <a:custGeom>
              <a:avLst/>
              <a:gdLst/>
              <a:ahLst/>
              <a:cxnLst/>
              <a:rect l="l" t="t" r="r" b="b"/>
              <a:pathLst>
                <a:path w="206806" h="213580" extrusionOk="0">
                  <a:moveTo>
                    <a:pt x="66626" y="177320"/>
                  </a:moveTo>
                  <a:lnTo>
                    <a:pt x="58654" y="173238"/>
                  </a:lnTo>
                  <a:lnTo>
                    <a:pt x="54668" y="166973"/>
                  </a:lnTo>
                  <a:lnTo>
                    <a:pt x="49021" y="157243"/>
                  </a:lnTo>
                  <a:lnTo>
                    <a:pt x="49306" y="149507"/>
                  </a:lnTo>
                  <a:lnTo>
                    <a:pt x="53434" y="144048"/>
                  </a:lnTo>
                  <a:lnTo>
                    <a:pt x="53434" y="135410"/>
                  </a:lnTo>
                  <a:lnTo>
                    <a:pt x="49496" y="127389"/>
                  </a:lnTo>
                  <a:lnTo>
                    <a:pt x="42519" y="122643"/>
                  </a:lnTo>
                  <a:lnTo>
                    <a:pt x="39482" y="116378"/>
                  </a:lnTo>
                  <a:lnTo>
                    <a:pt x="48214" y="117517"/>
                  </a:lnTo>
                  <a:lnTo>
                    <a:pt x="57705" y="119843"/>
                  </a:lnTo>
                  <a:lnTo>
                    <a:pt x="63590" y="119083"/>
                  </a:lnTo>
                  <a:lnTo>
                    <a:pt x="69995" y="117849"/>
                  </a:lnTo>
                  <a:lnTo>
                    <a:pt x="66911" y="107550"/>
                  </a:lnTo>
                  <a:lnTo>
                    <a:pt x="59176" y="98627"/>
                  </a:lnTo>
                  <a:lnTo>
                    <a:pt x="53196" y="90511"/>
                  </a:lnTo>
                  <a:lnTo>
                    <a:pt x="53814" y="85195"/>
                  </a:lnTo>
                  <a:lnTo>
                    <a:pt x="49068" y="72855"/>
                  </a:lnTo>
                  <a:lnTo>
                    <a:pt x="39577" y="59613"/>
                  </a:lnTo>
                  <a:lnTo>
                    <a:pt x="32174" y="46988"/>
                  </a:lnTo>
                  <a:lnTo>
                    <a:pt x="27429" y="37922"/>
                  </a:lnTo>
                  <a:lnTo>
                    <a:pt x="19932" y="31088"/>
                  </a:lnTo>
                  <a:lnTo>
                    <a:pt x="10772" y="22592"/>
                  </a:lnTo>
                  <a:lnTo>
                    <a:pt x="4509" y="16517"/>
                  </a:lnTo>
                  <a:lnTo>
                    <a:pt x="0" y="10204"/>
                  </a:lnTo>
                  <a:lnTo>
                    <a:pt x="285" y="6265"/>
                  </a:lnTo>
                  <a:lnTo>
                    <a:pt x="618" y="1898"/>
                  </a:lnTo>
                  <a:lnTo>
                    <a:pt x="2183" y="0"/>
                  </a:lnTo>
                  <a:lnTo>
                    <a:pt x="9633" y="3797"/>
                  </a:lnTo>
                  <a:lnTo>
                    <a:pt x="10535" y="4461"/>
                  </a:lnTo>
                  <a:lnTo>
                    <a:pt x="14949" y="8211"/>
                  </a:lnTo>
                  <a:lnTo>
                    <a:pt x="23775" y="12245"/>
                  </a:lnTo>
                  <a:lnTo>
                    <a:pt x="33978" y="19127"/>
                  </a:lnTo>
                  <a:lnTo>
                    <a:pt x="42566" y="24918"/>
                  </a:lnTo>
                  <a:lnTo>
                    <a:pt x="53196" y="31847"/>
                  </a:lnTo>
                  <a:lnTo>
                    <a:pt x="63210" y="37448"/>
                  </a:lnTo>
                  <a:lnTo>
                    <a:pt x="75548" y="44188"/>
                  </a:lnTo>
                  <a:lnTo>
                    <a:pt x="85988" y="48934"/>
                  </a:lnTo>
                  <a:lnTo>
                    <a:pt x="95479" y="53443"/>
                  </a:lnTo>
                  <a:lnTo>
                    <a:pt x="105729" y="56907"/>
                  </a:lnTo>
                  <a:lnTo>
                    <a:pt x="114366" y="59328"/>
                  </a:lnTo>
                  <a:lnTo>
                    <a:pt x="122670" y="60799"/>
                  </a:lnTo>
                  <a:lnTo>
                    <a:pt x="129408" y="61227"/>
                  </a:lnTo>
                  <a:lnTo>
                    <a:pt x="136289" y="65308"/>
                  </a:lnTo>
                  <a:lnTo>
                    <a:pt x="145354" y="67634"/>
                  </a:lnTo>
                  <a:lnTo>
                    <a:pt x="150525" y="65071"/>
                  </a:lnTo>
                  <a:lnTo>
                    <a:pt x="152377" y="57714"/>
                  </a:lnTo>
                  <a:lnTo>
                    <a:pt x="152377" y="55056"/>
                  </a:lnTo>
                  <a:lnTo>
                    <a:pt x="153516" y="46845"/>
                  </a:lnTo>
                  <a:lnTo>
                    <a:pt x="157786" y="48886"/>
                  </a:lnTo>
                  <a:lnTo>
                    <a:pt x="162911" y="59803"/>
                  </a:lnTo>
                  <a:lnTo>
                    <a:pt x="166471" y="71858"/>
                  </a:lnTo>
                  <a:lnTo>
                    <a:pt x="174823" y="79689"/>
                  </a:lnTo>
                  <a:lnTo>
                    <a:pt x="183412" y="83012"/>
                  </a:lnTo>
                  <a:lnTo>
                    <a:pt x="191289" y="93264"/>
                  </a:lnTo>
                  <a:lnTo>
                    <a:pt x="198455" y="92694"/>
                  </a:lnTo>
                  <a:lnTo>
                    <a:pt x="203864" y="87948"/>
                  </a:lnTo>
                  <a:lnTo>
                    <a:pt x="206807" y="96301"/>
                  </a:lnTo>
                  <a:lnTo>
                    <a:pt x="200780" y="102899"/>
                  </a:lnTo>
                  <a:lnTo>
                    <a:pt x="198122" y="111489"/>
                  </a:lnTo>
                  <a:lnTo>
                    <a:pt x="193377" y="113388"/>
                  </a:lnTo>
                  <a:lnTo>
                    <a:pt x="188631" y="111774"/>
                  </a:lnTo>
                  <a:lnTo>
                    <a:pt x="189534" y="117992"/>
                  </a:lnTo>
                  <a:lnTo>
                    <a:pt x="177907" y="117992"/>
                  </a:lnTo>
                  <a:lnTo>
                    <a:pt x="170172" y="120317"/>
                  </a:lnTo>
                  <a:lnTo>
                    <a:pt x="165759" y="127247"/>
                  </a:lnTo>
                  <a:lnTo>
                    <a:pt x="167229" y="141485"/>
                  </a:lnTo>
                  <a:lnTo>
                    <a:pt x="171121" y="155202"/>
                  </a:lnTo>
                  <a:lnTo>
                    <a:pt x="177859" y="167590"/>
                  </a:lnTo>
                  <a:lnTo>
                    <a:pt x="178572" y="174472"/>
                  </a:lnTo>
                  <a:lnTo>
                    <a:pt x="164003" y="167542"/>
                  </a:lnTo>
                  <a:lnTo>
                    <a:pt x="153421" y="161989"/>
                  </a:lnTo>
                  <a:lnTo>
                    <a:pt x="138235" y="158430"/>
                  </a:lnTo>
                  <a:lnTo>
                    <a:pt x="123429" y="152212"/>
                  </a:lnTo>
                  <a:lnTo>
                    <a:pt x="113132" y="148557"/>
                  </a:lnTo>
                  <a:lnTo>
                    <a:pt x="102360" y="148557"/>
                  </a:lnTo>
                  <a:lnTo>
                    <a:pt x="98042" y="153731"/>
                  </a:lnTo>
                  <a:lnTo>
                    <a:pt x="96665" y="159759"/>
                  </a:lnTo>
                  <a:lnTo>
                    <a:pt x="89737" y="159759"/>
                  </a:lnTo>
                  <a:lnTo>
                    <a:pt x="78632" y="154395"/>
                  </a:lnTo>
                  <a:lnTo>
                    <a:pt x="70090" y="156389"/>
                  </a:lnTo>
                  <a:lnTo>
                    <a:pt x="71704" y="165881"/>
                  </a:lnTo>
                  <a:lnTo>
                    <a:pt x="80530" y="173523"/>
                  </a:lnTo>
                  <a:lnTo>
                    <a:pt x="88930" y="175611"/>
                  </a:lnTo>
                  <a:lnTo>
                    <a:pt x="98943" y="178933"/>
                  </a:lnTo>
                  <a:lnTo>
                    <a:pt x="109098" y="184107"/>
                  </a:lnTo>
                  <a:lnTo>
                    <a:pt x="116596" y="188236"/>
                  </a:lnTo>
                  <a:lnTo>
                    <a:pt x="118067" y="193552"/>
                  </a:lnTo>
                  <a:lnTo>
                    <a:pt x="110427" y="193552"/>
                  </a:lnTo>
                  <a:lnTo>
                    <a:pt x="105350" y="194596"/>
                  </a:lnTo>
                  <a:lnTo>
                    <a:pt x="103118" y="199580"/>
                  </a:lnTo>
                  <a:lnTo>
                    <a:pt x="103973" y="205845"/>
                  </a:lnTo>
                  <a:lnTo>
                    <a:pt x="100509" y="213581"/>
                  </a:lnTo>
                  <a:lnTo>
                    <a:pt x="95099" y="212442"/>
                  </a:lnTo>
                  <a:lnTo>
                    <a:pt x="88313" y="205417"/>
                  </a:lnTo>
                  <a:lnTo>
                    <a:pt x="82239" y="192840"/>
                  </a:lnTo>
                  <a:lnTo>
                    <a:pt x="77493" y="18334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"/>
            <p:cNvSpPr/>
            <p:nvPr/>
          </p:nvSpPr>
          <p:spPr>
            <a:xfrm>
              <a:off x="4549141" y="372417"/>
              <a:ext cx="15612" cy="36688"/>
            </a:xfrm>
            <a:custGeom>
              <a:avLst/>
              <a:gdLst/>
              <a:ahLst/>
              <a:cxnLst/>
              <a:rect l="l" t="t" r="r" b="b"/>
              <a:pathLst>
                <a:path w="15612" h="36688" extrusionOk="0">
                  <a:moveTo>
                    <a:pt x="11437" y="32132"/>
                  </a:moveTo>
                  <a:lnTo>
                    <a:pt x="8779" y="35644"/>
                  </a:lnTo>
                  <a:lnTo>
                    <a:pt x="7118" y="36688"/>
                  </a:lnTo>
                  <a:lnTo>
                    <a:pt x="8115" y="31135"/>
                  </a:lnTo>
                  <a:lnTo>
                    <a:pt x="9206" y="26816"/>
                  </a:lnTo>
                  <a:lnTo>
                    <a:pt x="9206" y="22592"/>
                  </a:lnTo>
                  <a:lnTo>
                    <a:pt x="7925" y="20456"/>
                  </a:lnTo>
                  <a:lnTo>
                    <a:pt x="4224" y="23162"/>
                  </a:lnTo>
                  <a:lnTo>
                    <a:pt x="1281" y="21833"/>
                  </a:lnTo>
                  <a:lnTo>
                    <a:pt x="0" y="19222"/>
                  </a:lnTo>
                  <a:lnTo>
                    <a:pt x="3939" y="16469"/>
                  </a:lnTo>
                  <a:lnTo>
                    <a:pt x="5979" y="14666"/>
                  </a:lnTo>
                  <a:lnTo>
                    <a:pt x="4366" y="11818"/>
                  </a:lnTo>
                  <a:lnTo>
                    <a:pt x="3749" y="8306"/>
                  </a:lnTo>
                  <a:lnTo>
                    <a:pt x="2420" y="6502"/>
                  </a:lnTo>
                  <a:lnTo>
                    <a:pt x="3797" y="4699"/>
                  </a:lnTo>
                  <a:lnTo>
                    <a:pt x="7071" y="2658"/>
                  </a:lnTo>
                  <a:lnTo>
                    <a:pt x="8068" y="1044"/>
                  </a:lnTo>
                  <a:lnTo>
                    <a:pt x="8732" y="285"/>
                  </a:lnTo>
                  <a:lnTo>
                    <a:pt x="8732" y="0"/>
                  </a:lnTo>
                  <a:lnTo>
                    <a:pt x="9396" y="475"/>
                  </a:lnTo>
                  <a:lnTo>
                    <a:pt x="9396" y="2610"/>
                  </a:lnTo>
                  <a:lnTo>
                    <a:pt x="10013" y="6028"/>
                  </a:lnTo>
                  <a:lnTo>
                    <a:pt x="10013" y="8258"/>
                  </a:lnTo>
                  <a:lnTo>
                    <a:pt x="11627" y="9398"/>
                  </a:lnTo>
                  <a:lnTo>
                    <a:pt x="14616" y="10204"/>
                  </a:lnTo>
                  <a:lnTo>
                    <a:pt x="15613" y="11011"/>
                  </a:lnTo>
                  <a:lnTo>
                    <a:pt x="14901" y="13052"/>
                  </a:lnTo>
                  <a:lnTo>
                    <a:pt x="14901" y="16802"/>
                  </a:lnTo>
                  <a:lnTo>
                    <a:pt x="14284" y="18036"/>
                  </a:lnTo>
                  <a:lnTo>
                    <a:pt x="14616" y="20409"/>
                  </a:lnTo>
                  <a:lnTo>
                    <a:pt x="14616" y="22592"/>
                  </a:lnTo>
                  <a:lnTo>
                    <a:pt x="13999" y="24158"/>
                  </a:lnTo>
                  <a:lnTo>
                    <a:pt x="13619" y="26531"/>
                  </a:lnTo>
                  <a:lnTo>
                    <a:pt x="13619" y="30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"/>
            <p:cNvSpPr/>
            <p:nvPr/>
          </p:nvSpPr>
          <p:spPr>
            <a:xfrm>
              <a:off x="4262185" y="629995"/>
              <a:ext cx="162057" cy="185530"/>
            </a:xfrm>
            <a:custGeom>
              <a:avLst/>
              <a:gdLst/>
              <a:ahLst/>
              <a:cxnLst/>
              <a:rect l="l" t="t" r="r" b="b"/>
              <a:pathLst>
                <a:path w="162057" h="185530" extrusionOk="0">
                  <a:moveTo>
                    <a:pt x="15613" y="156911"/>
                  </a:moveTo>
                  <a:lnTo>
                    <a:pt x="14711" y="154253"/>
                  </a:lnTo>
                  <a:lnTo>
                    <a:pt x="7118" y="155107"/>
                  </a:lnTo>
                  <a:lnTo>
                    <a:pt x="0" y="155772"/>
                  </a:lnTo>
                  <a:lnTo>
                    <a:pt x="1661" y="151025"/>
                  </a:lnTo>
                  <a:lnTo>
                    <a:pt x="5410" y="148130"/>
                  </a:lnTo>
                  <a:lnTo>
                    <a:pt x="9301" y="148700"/>
                  </a:lnTo>
                  <a:lnTo>
                    <a:pt x="12955" y="147466"/>
                  </a:lnTo>
                  <a:lnTo>
                    <a:pt x="16514" y="148178"/>
                  </a:lnTo>
                  <a:lnTo>
                    <a:pt x="18365" y="146517"/>
                  </a:lnTo>
                  <a:lnTo>
                    <a:pt x="18934" y="143004"/>
                  </a:lnTo>
                  <a:lnTo>
                    <a:pt x="23680" y="137451"/>
                  </a:lnTo>
                  <a:lnTo>
                    <a:pt x="26005" y="133844"/>
                  </a:lnTo>
                  <a:lnTo>
                    <a:pt x="35496" y="133369"/>
                  </a:lnTo>
                  <a:lnTo>
                    <a:pt x="42756" y="131376"/>
                  </a:lnTo>
                  <a:lnTo>
                    <a:pt x="50254" y="130474"/>
                  </a:lnTo>
                  <a:lnTo>
                    <a:pt x="55332" y="128955"/>
                  </a:lnTo>
                  <a:lnTo>
                    <a:pt x="55332" y="127911"/>
                  </a:lnTo>
                  <a:lnTo>
                    <a:pt x="50349" y="127199"/>
                  </a:lnTo>
                  <a:lnTo>
                    <a:pt x="50065" y="125253"/>
                  </a:lnTo>
                  <a:lnTo>
                    <a:pt x="50634" y="121741"/>
                  </a:lnTo>
                  <a:lnTo>
                    <a:pt x="50302" y="121077"/>
                  </a:lnTo>
                  <a:lnTo>
                    <a:pt x="48783" y="122073"/>
                  </a:lnTo>
                  <a:lnTo>
                    <a:pt x="48451" y="122406"/>
                  </a:lnTo>
                  <a:lnTo>
                    <a:pt x="45414" y="125918"/>
                  </a:lnTo>
                  <a:lnTo>
                    <a:pt x="40668" y="129762"/>
                  </a:lnTo>
                  <a:lnTo>
                    <a:pt x="35306" y="130712"/>
                  </a:lnTo>
                  <a:lnTo>
                    <a:pt x="29897" y="131281"/>
                  </a:lnTo>
                  <a:lnTo>
                    <a:pt x="26717" y="131281"/>
                  </a:lnTo>
                  <a:lnTo>
                    <a:pt x="25910" y="131946"/>
                  </a:lnTo>
                  <a:lnTo>
                    <a:pt x="21971" y="132610"/>
                  </a:lnTo>
                  <a:lnTo>
                    <a:pt x="21259" y="132278"/>
                  </a:lnTo>
                  <a:lnTo>
                    <a:pt x="22019" y="131946"/>
                  </a:lnTo>
                  <a:lnTo>
                    <a:pt x="22351" y="131281"/>
                  </a:lnTo>
                  <a:lnTo>
                    <a:pt x="23443" y="131281"/>
                  </a:lnTo>
                  <a:lnTo>
                    <a:pt x="27618" y="127674"/>
                  </a:lnTo>
                  <a:lnTo>
                    <a:pt x="30940" y="124542"/>
                  </a:lnTo>
                  <a:lnTo>
                    <a:pt x="33740" y="119795"/>
                  </a:lnTo>
                  <a:lnTo>
                    <a:pt x="34357" y="115619"/>
                  </a:lnTo>
                  <a:lnTo>
                    <a:pt x="35211" y="112106"/>
                  </a:lnTo>
                  <a:lnTo>
                    <a:pt x="39957" y="107930"/>
                  </a:lnTo>
                  <a:lnTo>
                    <a:pt x="47502" y="105129"/>
                  </a:lnTo>
                  <a:lnTo>
                    <a:pt x="50112" y="103231"/>
                  </a:lnTo>
                  <a:lnTo>
                    <a:pt x="48546" y="100288"/>
                  </a:lnTo>
                  <a:lnTo>
                    <a:pt x="35021" y="100288"/>
                  </a:lnTo>
                  <a:lnTo>
                    <a:pt x="29422" y="99671"/>
                  </a:lnTo>
                  <a:lnTo>
                    <a:pt x="28568" y="96159"/>
                  </a:lnTo>
                  <a:lnTo>
                    <a:pt x="24961" y="96823"/>
                  </a:lnTo>
                  <a:lnTo>
                    <a:pt x="21070" y="96444"/>
                  </a:lnTo>
                  <a:lnTo>
                    <a:pt x="21070" y="93596"/>
                  </a:lnTo>
                  <a:lnTo>
                    <a:pt x="18317" y="92884"/>
                  </a:lnTo>
                  <a:lnTo>
                    <a:pt x="14616" y="89372"/>
                  </a:lnTo>
                  <a:lnTo>
                    <a:pt x="15233" y="85480"/>
                  </a:lnTo>
                  <a:lnTo>
                    <a:pt x="19978" y="82680"/>
                  </a:lnTo>
                  <a:lnTo>
                    <a:pt x="22351" y="78645"/>
                  </a:lnTo>
                  <a:lnTo>
                    <a:pt x="26669" y="76510"/>
                  </a:lnTo>
                  <a:lnTo>
                    <a:pt x="31794" y="73709"/>
                  </a:lnTo>
                  <a:lnTo>
                    <a:pt x="30940" y="70529"/>
                  </a:lnTo>
                  <a:lnTo>
                    <a:pt x="27381" y="70529"/>
                  </a:lnTo>
                  <a:lnTo>
                    <a:pt x="18697" y="69248"/>
                  </a:lnTo>
                  <a:lnTo>
                    <a:pt x="14663" y="65118"/>
                  </a:lnTo>
                  <a:lnTo>
                    <a:pt x="20073" y="64122"/>
                  </a:lnTo>
                  <a:lnTo>
                    <a:pt x="23490" y="65403"/>
                  </a:lnTo>
                  <a:lnTo>
                    <a:pt x="22731" y="61084"/>
                  </a:lnTo>
                  <a:lnTo>
                    <a:pt x="21924" y="57335"/>
                  </a:lnTo>
                  <a:lnTo>
                    <a:pt x="24961" y="52588"/>
                  </a:lnTo>
                  <a:lnTo>
                    <a:pt x="28710" y="48886"/>
                  </a:lnTo>
                  <a:lnTo>
                    <a:pt x="37109" y="49503"/>
                  </a:lnTo>
                  <a:lnTo>
                    <a:pt x="43041" y="50263"/>
                  </a:lnTo>
                  <a:lnTo>
                    <a:pt x="44987" y="53300"/>
                  </a:lnTo>
                  <a:lnTo>
                    <a:pt x="50254" y="52778"/>
                  </a:lnTo>
                  <a:lnTo>
                    <a:pt x="55569" y="51782"/>
                  </a:lnTo>
                  <a:lnTo>
                    <a:pt x="64301" y="52209"/>
                  </a:lnTo>
                  <a:lnTo>
                    <a:pt x="64728" y="51307"/>
                  </a:lnTo>
                  <a:lnTo>
                    <a:pt x="65202" y="49124"/>
                  </a:lnTo>
                  <a:lnTo>
                    <a:pt x="65202" y="46846"/>
                  </a:lnTo>
                  <a:lnTo>
                    <a:pt x="68477" y="44520"/>
                  </a:lnTo>
                  <a:lnTo>
                    <a:pt x="73222" y="41720"/>
                  </a:lnTo>
                  <a:lnTo>
                    <a:pt x="75737" y="40818"/>
                  </a:lnTo>
                  <a:lnTo>
                    <a:pt x="78015" y="36499"/>
                  </a:lnTo>
                  <a:lnTo>
                    <a:pt x="78015" y="34221"/>
                  </a:lnTo>
                  <a:lnTo>
                    <a:pt x="72747" y="34221"/>
                  </a:lnTo>
                  <a:lnTo>
                    <a:pt x="69568" y="35217"/>
                  </a:lnTo>
                  <a:lnTo>
                    <a:pt x="66484" y="34173"/>
                  </a:lnTo>
                  <a:lnTo>
                    <a:pt x="61738" y="34173"/>
                  </a:lnTo>
                  <a:lnTo>
                    <a:pt x="60457" y="31135"/>
                  </a:lnTo>
                  <a:lnTo>
                    <a:pt x="60884" y="30898"/>
                  </a:lnTo>
                  <a:lnTo>
                    <a:pt x="61928" y="30234"/>
                  </a:lnTo>
                  <a:lnTo>
                    <a:pt x="67291" y="27196"/>
                  </a:lnTo>
                  <a:lnTo>
                    <a:pt x="71372" y="23257"/>
                  </a:lnTo>
                  <a:lnTo>
                    <a:pt x="72131" y="21643"/>
                  </a:lnTo>
                  <a:lnTo>
                    <a:pt x="70897" y="19507"/>
                  </a:lnTo>
                  <a:lnTo>
                    <a:pt x="72890" y="14761"/>
                  </a:lnTo>
                  <a:lnTo>
                    <a:pt x="75737" y="13859"/>
                  </a:lnTo>
                  <a:lnTo>
                    <a:pt x="80483" y="9920"/>
                  </a:lnTo>
                  <a:lnTo>
                    <a:pt x="86889" y="6360"/>
                  </a:lnTo>
                  <a:lnTo>
                    <a:pt x="88930" y="7831"/>
                  </a:lnTo>
                  <a:lnTo>
                    <a:pt x="91729" y="6930"/>
                  </a:lnTo>
                  <a:lnTo>
                    <a:pt x="94624" y="5126"/>
                  </a:lnTo>
                  <a:lnTo>
                    <a:pt x="98136" y="4604"/>
                  </a:lnTo>
                  <a:lnTo>
                    <a:pt x="98753" y="5743"/>
                  </a:lnTo>
                  <a:lnTo>
                    <a:pt x="98753" y="12198"/>
                  </a:lnTo>
                  <a:lnTo>
                    <a:pt x="99227" y="16185"/>
                  </a:lnTo>
                  <a:lnTo>
                    <a:pt x="98942" y="16185"/>
                  </a:lnTo>
                  <a:lnTo>
                    <a:pt x="98942" y="18321"/>
                  </a:lnTo>
                  <a:lnTo>
                    <a:pt x="99607" y="18321"/>
                  </a:lnTo>
                  <a:lnTo>
                    <a:pt x="101363" y="17087"/>
                  </a:lnTo>
                  <a:lnTo>
                    <a:pt x="102549" y="14049"/>
                  </a:lnTo>
                  <a:lnTo>
                    <a:pt x="102549" y="10062"/>
                  </a:lnTo>
                  <a:lnTo>
                    <a:pt x="102027" y="7024"/>
                  </a:lnTo>
                  <a:lnTo>
                    <a:pt x="103213" y="3939"/>
                  </a:lnTo>
                  <a:lnTo>
                    <a:pt x="105064" y="2800"/>
                  </a:lnTo>
                  <a:lnTo>
                    <a:pt x="105776" y="1234"/>
                  </a:lnTo>
                  <a:lnTo>
                    <a:pt x="105776" y="332"/>
                  </a:lnTo>
                  <a:lnTo>
                    <a:pt x="107864" y="0"/>
                  </a:lnTo>
                  <a:lnTo>
                    <a:pt x="110996" y="949"/>
                  </a:lnTo>
                  <a:lnTo>
                    <a:pt x="115409" y="3797"/>
                  </a:lnTo>
                  <a:lnTo>
                    <a:pt x="116643" y="5601"/>
                  </a:lnTo>
                  <a:lnTo>
                    <a:pt x="114128" y="8306"/>
                  </a:lnTo>
                  <a:lnTo>
                    <a:pt x="110522" y="11913"/>
                  </a:lnTo>
                  <a:lnTo>
                    <a:pt x="111470" y="13764"/>
                  </a:lnTo>
                  <a:lnTo>
                    <a:pt x="115694" y="12293"/>
                  </a:lnTo>
                  <a:lnTo>
                    <a:pt x="119680" y="9255"/>
                  </a:lnTo>
                  <a:lnTo>
                    <a:pt x="125280" y="8021"/>
                  </a:lnTo>
                  <a:lnTo>
                    <a:pt x="133774" y="5363"/>
                  </a:lnTo>
                  <a:lnTo>
                    <a:pt x="136432" y="6597"/>
                  </a:lnTo>
                  <a:lnTo>
                    <a:pt x="143312" y="8448"/>
                  </a:lnTo>
                  <a:lnTo>
                    <a:pt x="146587" y="13907"/>
                  </a:lnTo>
                  <a:lnTo>
                    <a:pt x="151949" y="20077"/>
                  </a:lnTo>
                  <a:lnTo>
                    <a:pt x="151949" y="29284"/>
                  </a:lnTo>
                  <a:lnTo>
                    <a:pt x="148627" y="34600"/>
                  </a:lnTo>
                  <a:lnTo>
                    <a:pt x="156695" y="33366"/>
                  </a:lnTo>
                  <a:lnTo>
                    <a:pt x="159399" y="34837"/>
                  </a:lnTo>
                  <a:lnTo>
                    <a:pt x="162057" y="40438"/>
                  </a:lnTo>
                  <a:lnTo>
                    <a:pt x="160776" y="46323"/>
                  </a:lnTo>
                  <a:lnTo>
                    <a:pt x="157454" y="41102"/>
                  </a:lnTo>
                  <a:lnTo>
                    <a:pt x="156457" y="40153"/>
                  </a:lnTo>
                  <a:lnTo>
                    <a:pt x="157359" y="43903"/>
                  </a:lnTo>
                  <a:lnTo>
                    <a:pt x="160301" y="49836"/>
                  </a:lnTo>
                  <a:lnTo>
                    <a:pt x="160301" y="49836"/>
                  </a:lnTo>
                  <a:lnTo>
                    <a:pt x="157027" y="53300"/>
                  </a:lnTo>
                  <a:lnTo>
                    <a:pt x="149576" y="54772"/>
                  </a:lnTo>
                  <a:lnTo>
                    <a:pt x="147963" y="60087"/>
                  </a:lnTo>
                  <a:lnTo>
                    <a:pt x="142601" y="63220"/>
                  </a:lnTo>
                  <a:lnTo>
                    <a:pt x="140465" y="64501"/>
                  </a:lnTo>
                  <a:lnTo>
                    <a:pt x="140086" y="64501"/>
                  </a:lnTo>
                  <a:lnTo>
                    <a:pt x="140086" y="64881"/>
                  </a:lnTo>
                  <a:lnTo>
                    <a:pt x="136147" y="65735"/>
                  </a:lnTo>
                  <a:lnTo>
                    <a:pt x="135103" y="66068"/>
                  </a:lnTo>
                  <a:lnTo>
                    <a:pt x="134628" y="70149"/>
                  </a:lnTo>
                  <a:lnTo>
                    <a:pt x="135862" y="73235"/>
                  </a:lnTo>
                  <a:lnTo>
                    <a:pt x="137523" y="77459"/>
                  </a:lnTo>
                  <a:lnTo>
                    <a:pt x="139753" y="83486"/>
                  </a:lnTo>
                  <a:lnTo>
                    <a:pt x="141699" y="87236"/>
                  </a:lnTo>
                  <a:lnTo>
                    <a:pt x="141177" y="92314"/>
                  </a:lnTo>
                  <a:lnTo>
                    <a:pt x="140370" y="95495"/>
                  </a:lnTo>
                  <a:lnTo>
                    <a:pt x="138235" y="96396"/>
                  </a:lnTo>
                  <a:lnTo>
                    <a:pt x="138804" y="98674"/>
                  </a:lnTo>
                  <a:lnTo>
                    <a:pt x="139421" y="102519"/>
                  </a:lnTo>
                  <a:lnTo>
                    <a:pt x="139943" y="106363"/>
                  </a:lnTo>
                  <a:lnTo>
                    <a:pt x="139943" y="107882"/>
                  </a:lnTo>
                  <a:lnTo>
                    <a:pt x="141082" y="115002"/>
                  </a:lnTo>
                  <a:lnTo>
                    <a:pt x="141082" y="116283"/>
                  </a:lnTo>
                  <a:lnTo>
                    <a:pt x="139516" y="121029"/>
                  </a:lnTo>
                  <a:lnTo>
                    <a:pt x="136432" y="126487"/>
                  </a:lnTo>
                  <a:lnTo>
                    <a:pt x="135720" y="127152"/>
                  </a:lnTo>
                  <a:lnTo>
                    <a:pt x="133584" y="134841"/>
                  </a:lnTo>
                  <a:lnTo>
                    <a:pt x="131259" y="141058"/>
                  </a:lnTo>
                  <a:lnTo>
                    <a:pt x="129361" y="144381"/>
                  </a:lnTo>
                  <a:lnTo>
                    <a:pt x="131307" y="149602"/>
                  </a:lnTo>
                  <a:lnTo>
                    <a:pt x="129361" y="153114"/>
                  </a:lnTo>
                  <a:lnTo>
                    <a:pt x="125090" y="153114"/>
                  </a:lnTo>
                  <a:lnTo>
                    <a:pt x="120866" y="151500"/>
                  </a:lnTo>
                  <a:lnTo>
                    <a:pt x="113321" y="151500"/>
                  </a:lnTo>
                  <a:lnTo>
                    <a:pt x="109715" y="152117"/>
                  </a:lnTo>
                  <a:lnTo>
                    <a:pt x="106488" y="153731"/>
                  </a:lnTo>
                  <a:lnTo>
                    <a:pt x="98895" y="154680"/>
                  </a:lnTo>
                  <a:lnTo>
                    <a:pt x="92014" y="156246"/>
                  </a:lnTo>
                  <a:lnTo>
                    <a:pt x="90495" y="158145"/>
                  </a:lnTo>
                  <a:lnTo>
                    <a:pt x="88882" y="162132"/>
                  </a:lnTo>
                  <a:lnTo>
                    <a:pt x="86604" y="164505"/>
                  </a:lnTo>
                  <a:lnTo>
                    <a:pt x="83425" y="163793"/>
                  </a:lnTo>
                  <a:lnTo>
                    <a:pt x="80103" y="163793"/>
                  </a:lnTo>
                  <a:lnTo>
                    <a:pt x="77730" y="167400"/>
                  </a:lnTo>
                  <a:lnTo>
                    <a:pt x="73792" y="168966"/>
                  </a:lnTo>
                  <a:lnTo>
                    <a:pt x="70090" y="170627"/>
                  </a:lnTo>
                  <a:lnTo>
                    <a:pt x="68287" y="169963"/>
                  </a:lnTo>
                  <a:lnTo>
                    <a:pt x="67623" y="169631"/>
                  </a:lnTo>
                  <a:lnTo>
                    <a:pt x="66721" y="166641"/>
                  </a:lnTo>
                  <a:lnTo>
                    <a:pt x="64585" y="165976"/>
                  </a:lnTo>
                  <a:lnTo>
                    <a:pt x="64585" y="169916"/>
                  </a:lnTo>
                  <a:lnTo>
                    <a:pt x="63684" y="173570"/>
                  </a:lnTo>
                  <a:lnTo>
                    <a:pt x="60694" y="175469"/>
                  </a:lnTo>
                  <a:lnTo>
                    <a:pt x="59176" y="176798"/>
                  </a:lnTo>
                  <a:lnTo>
                    <a:pt x="58891" y="176798"/>
                  </a:lnTo>
                  <a:lnTo>
                    <a:pt x="54810" y="178174"/>
                  </a:lnTo>
                  <a:lnTo>
                    <a:pt x="50065" y="180072"/>
                  </a:lnTo>
                  <a:lnTo>
                    <a:pt x="46078" y="180357"/>
                  </a:lnTo>
                  <a:lnTo>
                    <a:pt x="42092" y="182066"/>
                  </a:lnTo>
                  <a:lnTo>
                    <a:pt x="38485" y="181686"/>
                  </a:lnTo>
                  <a:lnTo>
                    <a:pt x="38106" y="182018"/>
                  </a:lnTo>
                  <a:lnTo>
                    <a:pt x="36255" y="183015"/>
                  </a:lnTo>
                  <a:lnTo>
                    <a:pt x="35876" y="183585"/>
                  </a:lnTo>
                  <a:lnTo>
                    <a:pt x="35448" y="183917"/>
                  </a:lnTo>
                  <a:lnTo>
                    <a:pt x="35069" y="183917"/>
                  </a:lnTo>
                  <a:lnTo>
                    <a:pt x="33978" y="184249"/>
                  </a:lnTo>
                  <a:lnTo>
                    <a:pt x="31177" y="183917"/>
                  </a:lnTo>
                  <a:lnTo>
                    <a:pt x="29090" y="182635"/>
                  </a:lnTo>
                  <a:lnTo>
                    <a:pt x="24344" y="183300"/>
                  </a:lnTo>
                  <a:lnTo>
                    <a:pt x="18792" y="185531"/>
                  </a:lnTo>
                  <a:lnTo>
                    <a:pt x="18792" y="183253"/>
                  </a:lnTo>
                  <a:lnTo>
                    <a:pt x="17795" y="181876"/>
                  </a:lnTo>
                  <a:lnTo>
                    <a:pt x="21545" y="179883"/>
                  </a:lnTo>
                  <a:lnTo>
                    <a:pt x="25151" y="179550"/>
                  </a:lnTo>
                  <a:lnTo>
                    <a:pt x="26764" y="176276"/>
                  </a:lnTo>
                  <a:lnTo>
                    <a:pt x="25816" y="174662"/>
                  </a:lnTo>
                  <a:lnTo>
                    <a:pt x="24676" y="175231"/>
                  </a:lnTo>
                  <a:lnTo>
                    <a:pt x="19551" y="176893"/>
                  </a:lnTo>
                  <a:lnTo>
                    <a:pt x="15945" y="177225"/>
                  </a:lnTo>
                  <a:lnTo>
                    <a:pt x="10345" y="179455"/>
                  </a:lnTo>
                  <a:lnTo>
                    <a:pt x="7830" y="179455"/>
                  </a:lnTo>
                  <a:lnTo>
                    <a:pt x="8969" y="178554"/>
                  </a:lnTo>
                  <a:lnTo>
                    <a:pt x="11626" y="176560"/>
                  </a:lnTo>
                  <a:lnTo>
                    <a:pt x="16135" y="173285"/>
                  </a:lnTo>
                  <a:lnTo>
                    <a:pt x="21640" y="171055"/>
                  </a:lnTo>
                  <a:lnTo>
                    <a:pt x="21640" y="167637"/>
                  </a:lnTo>
                  <a:lnTo>
                    <a:pt x="16087" y="169299"/>
                  </a:lnTo>
                  <a:lnTo>
                    <a:pt x="11342" y="170627"/>
                  </a:lnTo>
                  <a:lnTo>
                    <a:pt x="8115" y="171529"/>
                  </a:lnTo>
                  <a:lnTo>
                    <a:pt x="7023" y="171529"/>
                  </a:lnTo>
                  <a:lnTo>
                    <a:pt x="7023" y="170960"/>
                  </a:lnTo>
                  <a:lnTo>
                    <a:pt x="5315" y="168539"/>
                  </a:lnTo>
                  <a:lnTo>
                    <a:pt x="1329" y="168871"/>
                  </a:lnTo>
                  <a:lnTo>
                    <a:pt x="2278" y="165596"/>
                  </a:lnTo>
                  <a:lnTo>
                    <a:pt x="7640" y="1604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"/>
            <p:cNvSpPr/>
            <p:nvPr/>
          </p:nvSpPr>
          <p:spPr>
            <a:xfrm>
              <a:off x="3284291" y="375074"/>
              <a:ext cx="25578" cy="7119"/>
            </a:xfrm>
            <a:custGeom>
              <a:avLst/>
              <a:gdLst/>
              <a:ahLst/>
              <a:cxnLst/>
              <a:rect l="l" t="t" r="r" b="b"/>
              <a:pathLst>
                <a:path w="25578" h="7119" extrusionOk="0">
                  <a:moveTo>
                    <a:pt x="11294" y="7119"/>
                  </a:moveTo>
                  <a:lnTo>
                    <a:pt x="10345" y="7119"/>
                  </a:lnTo>
                  <a:lnTo>
                    <a:pt x="6359" y="7119"/>
                  </a:lnTo>
                  <a:lnTo>
                    <a:pt x="1851" y="6740"/>
                  </a:lnTo>
                  <a:lnTo>
                    <a:pt x="0" y="4272"/>
                  </a:lnTo>
                  <a:lnTo>
                    <a:pt x="0" y="1282"/>
                  </a:lnTo>
                  <a:lnTo>
                    <a:pt x="2990" y="0"/>
                  </a:lnTo>
                  <a:lnTo>
                    <a:pt x="7735" y="0"/>
                  </a:lnTo>
                  <a:lnTo>
                    <a:pt x="11816" y="712"/>
                  </a:lnTo>
                  <a:lnTo>
                    <a:pt x="14569" y="1376"/>
                  </a:lnTo>
                  <a:lnTo>
                    <a:pt x="17273" y="2278"/>
                  </a:lnTo>
                  <a:lnTo>
                    <a:pt x="22019" y="3465"/>
                  </a:lnTo>
                  <a:lnTo>
                    <a:pt x="25246" y="2563"/>
                  </a:lnTo>
                  <a:lnTo>
                    <a:pt x="25578" y="2563"/>
                  </a:lnTo>
                  <a:lnTo>
                    <a:pt x="23870" y="3038"/>
                  </a:lnTo>
                  <a:lnTo>
                    <a:pt x="21829" y="4034"/>
                  </a:lnTo>
                  <a:lnTo>
                    <a:pt x="16799" y="3275"/>
                  </a:lnTo>
                  <a:lnTo>
                    <a:pt x="13999" y="3275"/>
                  </a:lnTo>
                  <a:lnTo>
                    <a:pt x="12054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"/>
            <p:cNvSpPr/>
            <p:nvPr/>
          </p:nvSpPr>
          <p:spPr>
            <a:xfrm>
              <a:off x="555566" y="486374"/>
              <a:ext cx="9396" cy="25249"/>
            </a:xfrm>
            <a:custGeom>
              <a:avLst/>
              <a:gdLst/>
              <a:ahLst/>
              <a:cxnLst/>
              <a:rect l="l" t="t" r="r" b="b"/>
              <a:pathLst>
                <a:path w="9396" h="25249" extrusionOk="0">
                  <a:moveTo>
                    <a:pt x="1708" y="21311"/>
                  </a:moveTo>
                  <a:lnTo>
                    <a:pt x="1993" y="16564"/>
                  </a:lnTo>
                  <a:lnTo>
                    <a:pt x="48" y="13527"/>
                  </a:lnTo>
                  <a:lnTo>
                    <a:pt x="949" y="10110"/>
                  </a:lnTo>
                  <a:lnTo>
                    <a:pt x="0" y="6692"/>
                  </a:lnTo>
                  <a:lnTo>
                    <a:pt x="759" y="3417"/>
                  </a:lnTo>
                  <a:lnTo>
                    <a:pt x="1519" y="1329"/>
                  </a:lnTo>
                  <a:lnTo>
                    <a:pt x="1519" y="949"/>
                  </a:lnTo>
                  <a:lnTo>
                    <a:pt x="1803" y="617"/>
                  </a:lnTo>
                  <a:lnTo>
                    <a:pt x="1803" y="0"/>
                  </a:lnTo>
                  <a:lnTo>
                    <a:pt x="1803" y="237"/>
                  </a:lnTo>
                  <a:lnTo>
                    <a:pt x="2515" y="1471"/>
                  </a:lnTo>
                  <a:lnTo>
                    <a:pt x="4508" y="2753"/>
                  </a:lnTo>
                  <a:lnTo>
                    <a:pt x="6928" y="4461"/>
                  </a:lnTo>
                  <a:lnTo>
                    <a:pt x="8115" y="7119"/>
                  </a:lnTo>
                  <a:lnTo>
                    <a:pt x="9396" y="9682"/>
                  </a:lnTo>
                  <a:lnTo>
                    <a:pt x="9396" y="12957"/>
                  </a:lnTo>
                  <a:lnTo>
                    <a:pt x="7166" y="17703"/>
                  </a:lnTo>
                  <a:lnTo>
                    <a:pt x="5505" y="21690"/>
                  </a:lnTo>
                  <a:lnTo>
                    <a:pt x="2847" y="25250"/>
                  </a:lnTo>
                  <a:lnTo>
                    <a:pt x="949" y="2501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"/>
            <p:cNvSpPr/>
            <p:nvPr/>
          </p:nvSpPr>
          <p:spPr>
            <a:xfrm>
              <a:off x="565721" y="476264"/>
              <a:ext cx="13666" cy="35786"/>
            </a:xfrm>
            <a:custGeom>
              <a:avLst/>
              <a:gdLst/>
              <a:ahLst/>
              <a:cxnLst/>
              <a:rect l="l" t="t" r="r" b="b"/>
              <a:pathLst>
                <a:path w="13666" h="35786" extrusionOk="0">
                  <a:moveTo>
                    <a:pt x="6596" y="13954"/>
                  </a:moveTo>
                  <a:lnTo>
                    <a:pt x="6596" y="11960"/>
                  </a:lnTo>
                  <a:lnTo>
                    <a:pt x="7261" y="10299"/>
                  </a:lnTo>
                  <a:lnTo>
                    <a:pt x="8637" y="8686"/>
                  </a:lnTo>
                  <a:lnTo>
                    <a:pt x="10013" y="7119"/>
                  </a:lnTo>
                  <a:lnTo>
                    <a:pt x="9349" y="6265"/>
                  </a:lnTo>
                  <a:lnTo>
                    <a:pt x="7830" y="6265"/>
                  </a:lnTo>
                  <a:lnTo>
                    <a:pt x="8115" y="4272"/>
                  </a:lnTo>
                  <a:lnTo>
                    <a:pt x="8494" y="1804"/>
                  </a:lnTo>
                  <a:lnTo>
                    <a:pt x="8969" y="1234"/>
                  </a:lnTo>
                  <a:lnTo>
                    <a:pt x="10060" y="0"/>
                  </a:lnTo>
                  <a:lnTo>
                    <a:pt x="11626" y="0"/>
                  </a:lnTo>
                  <a:lnTo>
                    <a:pt x="12765" y="759"/>
                  </a:lnTo>
                  <a:lnTo>
                    <a:pt x="12765" y="2183"/>
                  </a:lnTo>
                  <a:lnTo>
                    <a:pt x="12765" y="3702"/>
                  </a:lnTo>
                  <a:lnTo>
                    <a:pt x="13240" y="4794"/>
                  </a:lnTo>
                  <a:lnTo>
                    <a:pt x="13667" y="5458"/>
                  </a:lnTo>
                  <a:lnTo>
                    <a:pt x="13430" y="6929"/>
                  </a:lnTo>
                  <a:lnTo>
                    <a:pt x="12860" y="8875"/>
                  </a:lnTo>
                  <a:lnTo>
                    <a:pt x="12101" y="11296"/>
                  </a:lnTo>
                  <a:lnTo>
                    <a:pt x="12101" y="12340"/>
                  </a:lnTo>
                  <a:lnTo>
                    <a:pt x="11721" y="13669"/>
                  </a:lnTo>
                  <a:lnTo>
                    <a:pt x="12955" y="13432"/>
                  </a:lnTo>
                  <a:lnTo>
                    <a:pt x="13287" y="13432"/>
                  </a:lnTo>
                  <a:lnTo>
                    <a:pt x="12718" y="14523"/>
                  </a:lnTo>
                  <a:lnTo>
                    <a:pt x="12243" y="15852"/>
                  </a:lnTo>
                  <a:lnTo>
                    <a:pt x="12243" y="17561"/>
                  </a:lnTo>
                  <a:lnTo>
                    <a:pt x="12765" y="19412"/>
                  </a:lnTo>
                  <a:lnTo>
                    <a:pt x="12196" y="22497"/>
                  </a:lnTo>
                  <a:lnTo>
                    <a:pt x="11816" y="24586"/>
                  </a:lnTo>
                  <a:lnTo>
                    <a:pt x="9681" y="27053"/>
                  </a:lnTo>
                  <a:lnTo>
                    <a:pt x="6976" y="30234"/>
                  </a:lnTo>
                  <a:lnTo>
                    <a:pt x="4745" y="32891"/>
                  </a:lnTo>
                  <a:lnTo>
                    <a:pt x="0" y="35787"/>
                  </a:lnTo>
                  <a:lnTo>
                    <a:pt x="1044" y="32037"/>
                  </a:lnTo>
                  <a:lnTo>
                    <a:pt x="2515" y="28335"/>
                  </a:lnTo>
                  <a:lnTo>
                    <a:pt x="3179" y="25867"/>
                  </a:lnTo>
                  <a:lnTo>
                    <a:pt x="4366" y="22877"/>
                  </a:lnTo>
                  <a:lnTo>
                    <a:pt x="5552" y="20266"/>
                  </a:lnTo>
                  <a:lnTo>
                    <a:pt x="5979" y="18558"/>
                  </a:lnTo>
                  <a:lnTo>
                    <a:pt x="6406" y="1609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"/>
            <p:cNvSpPr/>
            <p:nvPr/>
          </p:nvSpPr>
          <p:spPr>
            <a:xfrm>
              <a:off x="385679" y="104586"/>
              <a:ext cx="49827" cy="25155"/>
            </a:xfrm>
            <a:custGeom>
              <a:avLst/>
              <a:gdLst/>
              <a:ahLst/>
              <a:cxnLst/>
              <a:rect l="l" t="t" r="r" b="b"/>
              <a:pathLst>
                <a:path w="49827" h="25155" extrusionOk="0">
                  <a:moveTo>
                    <a:pt x="12006" y="16612"/>
                  </a:moveTo>
                  <a:lnTo>
                    <a:pt x="13762" y="15378"/>
                  </a:lnTo>
                  <a:lnTo>
                    <a:pt x="14711" y="14856"/>
                  </a:lnTo>
                  <a:lnTo>
                    <a:pt x="17036" y="13479"/>
                  </a:lnTo>
                  <a:lnTo>
                    <a:pt x="17795" y="13479"/>
                  </a:lnTo>
                  <a:lnTo>
                    <a:pt x="21782" y="12340"/>
                  </a:lnTo>
                  <a:lnTo>
                    <a:pt x="27429" y="10869"/>
                  </a:lnTo>
                  <a:lnTo>
                    <a:pt x="32838" y="8163"/>
                  </a:lnTo>
                  <a:lnTo>
                    <a:pt x="36872" y="6787"/>
                  </a:lnTo>
                  <a:lnTo>
                    <a:pt x="41618" y="4841"/>
                  </a:lnTo>
                  <a:lnTo>
                    <a:pt x="46600" y="1424"/>
                  </a:lnTo>
                  <a:lnTo>
                    <a:pt x="48878" y="0"/>
                  </a:lnTo>
                  <a:lnTo>
                    <a:pt x="48261" y="807"/>
                  </a:lnTo>
                  <a:lnTo>
                    <a:pt x="48261" y="2326"/>
                  </a:lnTo>
                  <a:lnTo>
                    <a:pt x="45936" y="3987"/>
                  </a:lnTo>
                  <a:lnTo>
                    <a:pt x="49827" y="3987"/>
                  </a:lnTo>
                  <a:lnTo>
                    <a:pt x="48593" y="5553"/>
                  </a:lnTo>
                  <a:lnTo>
                    <a:pt x="40146" y="8875"/>
                  </a:lnTo>
                  <a:lnTo>
                    <a:pt x="32981" y="11960"/>
                  </a:lnTo>
                  <a:lnTo>
                    <a:pt x="25815" y="14713"/>
                  </a:lnTo>
                  <a:lnTo>
                    <a:pt x="22636" y="17134"/>
                  </a:lnTo>
                  <a:lnTo>
                    <a:pt x="19456" y="19317"/>
                  </a:lnTo>
                  <a:lnTo>
                    <a:pt x="16324" y="20077"/>
                  </a:lnTo>
                  <a:lnTo>
                    <a:pt x="13097" y="22212"/>
                  </a:lnTo>
                  <a:lnTo>
                    <a:pt x="12291" y="22212"/>
                  </a:lnTo>
                  <a:lnTo>
                    <a:pt x="7166" y="23779"/>
                  </a:lnTo>
                  <a:lnTo>
                    <a:pt x="712" y="25155"/>
                  </a:lnTo>
                  <a:lnTo>
                    <a:pt x="0" y="23779"/>
                  </a:lnTo>
                  <a:lnTo>
                    <a:pt x="4746" y="20077"/>
                  </a:lnTo>
                  <a:lnTo>
                    <a:pt x="8494" y="180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"/>
            <p:cNvSpPr/>
            <p:nvPr/>
          </p:nvSpPr>
          <p:spPr>
            <a:xfrm>
              <a:off x="-63666" y="19961"/>
              <a:ext cx="52959" cy="27528"/>
            </a:xfrm>
            <a:custGeom>
              <a:avLst/>
              <a:gdLst/>
              <a:ahLst/>
              <a:cxnLst/>
              <a:rect l="l" t="t" r="r" b="b"/>
              <a:pathLst>
                <a:path w="52959" h="27528" extrusionOk="0">
                  <a:moveTo>
                    <a:pt x="237" y="14239"/>
                  </a:moveTo>
                  <a:lnTo>
                    <a:pt x="0" y="12055"/>
                  </a:lnTo>
                  <a:lnTo>
                    <a:pt x="664" y="9635"/>
                  </a:lnTo>
                  <a:lnTo>
                    <a:pt x="1471" y="7689"/>
                  </a:lnTo>
                  <a:lnTo>
                    <a:pt x="5220" y="4699"/>
                  </a:lnTo>
                  <a:lnTo>
                    <a:pt x="5884" y="2563"/>
                  </a:lnTo>
                  <a:lnTo>
                    <a:pt x="8210" y="902"/>
                  </a:lnTo>
                  <a:lnTo>
                    <a:pt x="9016" y="902"/>
                  </a:lnTo>
                  <a:lnTo>
                    <a:pt x="12006" y="1804"/>
                  </a:lnTo>
                  <a:lnTo>
                    <a:pt x="14569" y="2990"/>
                  </a:lnTo>
                  <a:lnTo>
                    <a:pt x="19836" y="2990"/>
                  </a:lnTo>
                  <a:lnTo>
                    <a:pt x="24581" y="3560"/>
                  </a:lnTo>
                  <a:lnTo>
                    <a:pt x="31178" y="1851"/>
                  </a:lnTo>
                  <a:lnTo>
                    <a:pt x="35923" y="997"/>
                  </a:lnTo>
                  <a:lnTo>
                    <a:pt x="40146" y="0"/>
                  </a:lnTo>
                  <a:lnTo>
                    <a:pt x="43516" y="0"/>
                  </a:lnTo>
                  <a:lnTo>
                    <a:pt x="45461" y="949"/>
                  </a:lnTo>
                  <a:lnTo>
                    <a:pt x="45461" y="3512"/>
                  </a:lnTo>
                  <a:lnTo>
                    <a:pt x="48878" y="4746"/>
                  </a:lnTo>
                  <a:lnTo>
                    <a:pt x="51488" y="5648"/>
                  </a:lnTo>
                  <a:lnTo>
                    <a:pt x="52959" y="6502"/>
                  </a:lnTo>
                  <a:lnTo>
                    <a:pt x="52959" y="7452"/>
                  </a:lnTo>
                  <a:lnTo>
                    <a:pt x="47312" y="11344"/>
                  </a:lnTo>
                  <a:lnTo>
                    <a:pt x="39102" y="17134"/>
                  </a:lnTo>
                  <a:lnTo>
                    <a:pt x="41570" y="17134"/>
                  </a:lnTo>
                  <a:lnTo>
                    <a:pt x="38438" y="19697"/>
                  </a:lnTo>
                  <a:lnTo>
                    <a:pt x="35401" y="21216"/>
                  </a:lnTo>
                  <a:lnTo>
                    <a:pt x="32411" y="22212"/>
                  </a:lnTo>
                  <a:lnTo>
                    <a:pt x="29612" y="20978"/>
                  </a:lnTo>
                  <a:lnTo>
                    <a:pt x="25625" y="22687"/>
                  </a:lnTo>
                  <a:lnTo>
                    <a:pt x="22351" y="22687"/>
                  </a:lnTo>
                  <a:lnTo>
                    <a:pt x="20311" y="23446"/>
                  </a:lnTo>
                  <a:lnTo>
                    <a:pt x="15992" y="24728"/>
                  </a:lnTo>
                  <a:lnTo>
                    <a:pt x="10915" y="27528"/>
                  </a:lnTo>
                  <a:lnTo>
                    <a:pt x="9301" y="24680"/>
                  </a:lnTo>
                  <a:lnTo>
                    <a:pt x="6122" y="22687"/>
                  </a:lnTo>
                  <a:lnTo>
                    <a:pt x="4603" y="20883"/>
                  </a:lnTo>
                  <a:lnTo>
                    <a:pt x="4271" y="18273"/>
                  </a:lnTo>
                  <a:lnTo>
                    <a:pt x="4271" y="15995"/>
                  </a:lnTo>
                  <a:lnTo>
                    <a:pt x="1044" y="1571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"/>
            <p:cNvSpPr/>
            <p:nvPr/>
          </p:nvSpPr>
          <p:spPr>
            <a:xfrm>
              <a:off x="2271756" y="212136"/>
              <a:ext cx="41617" cy="38776"/>
            </a:xfrm>
            <a:custGeom>
              <a:avLst/>
              <a:gdLst/>
              <a:ahLst/>
              <a:cxnLst/>
              <a:rect l="l" t="t" r="r" b="b"/>
              <a:pathLst>
                <a:path w="41617" h="38776" extrusionOk="0">
                  <a:moveTo>
                    <a:pt x="30845" y="190"/>
                  </a:moveTo>
                  <a:lnTo>
                    <a:pt x="38818" y="1804"/>
                  </a:lnTo>
                  <a:lnTo>
                    <a:pt x="41618" y="5031"/>
                  </a:lnTo>
                  <a:lnTo>
                    <a:pt x="39245" y="8496"/>
                  </a:lnTo>
                  <a:lnTo>
                    <a:pt x="33361" y="14713"/>
                  </a:lnTo>
                  <a:lnTo>
                    <a:pt x="25246" y="22118"/>
                  </a:lnTo>
                  <a:lnTo>
                    <a:pt x="18982" y="27386"/>
                  </a:lnTo>
                  <a:lnTo>
                    <a:pt x="15233" y="29901"/>
                  </a:lnTo>
                  <a:lnTo>
                    <a:pt x="12765" y="34410"/>
                  </a:lnTo>
                  <a:lnTo>
                    <a:pt x="6928" y="38777"/>
                  </a:lnTo>
                  <a:lnTo>
                    <a:pt x="3844" y="37970"/>
                  </a:lnTo>
                  <a:lnTo>
                    <a:pt x="4413" y="32749"/>
                  </a:lnTo>
                  <a:lnTo>
                    <a:pt x="3132" y="29047"/>
                  </a:lnTo>
                  <a:lnTo>
                    <a:pt x="0" y="26721"/>
                  </a:lnTo>
                  <a:lnTo>
                    <a:pt x="3322" y="21358"/>
                  </a:lnTo>
                  <a:lnTo>
                    <a:pt x="8874" y="13907"/>
                  </a:lnTo>
                  <a:lnTo>
                    <a:pt x="13619" y="8164"/>
                  </a:lnTo>
                  <a:lnTo>
                    <a:pt x="17321" y="4367"/>
                  </a:lnTo>
                  <a:lnTo>
                    <a:pt x="20453" y="3275"/>
                  </a:lnTo>
                  <a:lnTo>
                    <a:pt x="22493" y="1092"/>
                  </a:lnTo>
                  <a:lnTo>
                    <a:pt x="24581" y="759"/>
                  </a:lnTo>
                  <a:lnTo>
                    <a:pt x="25246" y="759"/>
                  </a:lnTo>
                  <a:lnTo>
                    <a:pt x="25720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"/>
            <p:cNvSpPr/>
            <p:nvPr/>
          </p:nvSpPr>
          <p:spPr>
            <a:xfrm>
              <a:off x="8625715" y="-388927"/>
              <a:ext cx="53006" cy="16659"/>
            </a:xfrm>
            <a:custGeom>
              <a:avLst/>
              <a:gdLst/>
              <a:ahLst/>
              <a:cxnLst/>
              <a:rect l="l" t="t" r="r" b="b"/>
              <a:pathLst>
                <a:path w="53006" h="16659" extrusionOk="0">
                  <a:moveTo>
                    <a:pt x="1708" y="2421"/>
                  </a:moveTo>
                  <a:lnTo>
                    <a:pt x="2183" y="1709"/>
                  </a:lnTo>
                  <a:lnTo>
                    <a:pt x="2183" y="332"/>
                  </a:lnTo>
                  <a:lnTo>
                    <a:pt x="6928" y="0"/>
                  </a:lnTo>
                  <a:lnTo>
                    <a:pt x="14996" y="1519"/>
                  </a:lnTo>
                  <a:lnTo>
                    <a:pt x="20880" y="1993"/>
                  </a:lnTo>
                  <a:lnTo>
                    <a:pt x="28757" y="2895"/>
                  </a:lnTo>
                  <a:lnTo>
                    <a:pt x="35116" y="3750"/>
                  </a:lnTo>
                  <a:lnTo>
                    <a:pt x="40858" y="6075"/>
                  </a:lnTo>
                  <a:lnTo>
                    <a:pt x="43943" y="8069"/>
                  </a:lnTo>
                  <a:lnTo>
                    <a:pt x="43136" y="9160"/>
                  </a:lnTo>
                  <a:lnTo>
                    <a:pt x="46505" y="10964"/>
                  </a:lnTo>
                  <a:lnTo>
                    <a:pt x="49827" y="13005"/>
                  </a:lnTo>
                  <a:lnTo>
                    <a:pt x="53007" y="15473"/>
                  </a:lnTo>
                  <a:lnTo>
                    <a:pt x="50681" y="16659"/>
                  </a:lnTo>
                  <a:lnTo>
                    <a:pt x="44322" y="16659"/>
                  </a:lnTo>
                  <a:lnTo>
                    <a:pt x="37014" y="16659"/>
                  </a:lnTo>
                  <a:lnTo>
                    <a:pt x="29374" y="14334"/>
                  </a:lnTo>
                  <a:lnTo>
                    <a:pt x="23205" y="13337"/>
                  </a:lnTo>
                  <a:lnTo>
                    <a:pt x="16846" y="11106"/>
                  </a:lnTo>
                  <a:lnTo>
                    <a:pt x="10155" y="10347"/>
                  </a:lnTo>
                  <a:lnTo>
                    <a:pt x="3512" y="7831"/>
                  </a:lnTo>
                  <a:lnTo>
                    <a:pt x="0" y="493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"/>
            <p:cNvSpPr/>
            <p:nvPr/>
          </p:nvSpPr>
          <p:spPr>
            <a:xfrm>
              <a:off x="5180665" y="378112"/>
              <a:ext cx="14710" cy="19602"/>
            </a:xfrm>
            <a:custGeom>
              <a:avLst/>
              <a:gdLst/>
              <a:ahLst/>
              <a:cxnLst/>
              <a:rect l="l" t="t" r="r" b="b"/>
              <a:pathLst>
                <a:path w="14710" h="19602" extrusionOk="0">
                  <a:moveTo>
                    <a:pt x="11958" y="4082"/>
                  </a:moveTo>
                  <a:lnTo>
                    <a:pt x="13097" y="5079"/>
                  </a:lnTo>
                  <a:lnTo>
                    <a:pt x="13097" y="7214"/>
                  </a:lnTo>
                  <a:lnTo>
                    <a:pt x="11816" y="10110"/>
                  </a:lnTo>
                  <a:lnTo>
                    <a:pt x="9016" y="11249"/>
                  </a:lnTo>
                  <a:lnTo>
                    <a:pt x="10867" y="14856"/>
                  </a:lnTo>
                  <a:lnTo>
                    <a:pt x="14711" y="16422"/>
                  </a:lnTo>
                  <a:lnTo>
                    <a:pt x="13192" y="19602"/>
                  </a:lnTo>
                  <a:lnTo>
                    <a:pt x="8731" y="16042"/>
                  </a:lnTo>
                  <a:lnTo>
                    <a:pt x="4555" y="14761"/>
                  </a:lnTo>
                  <a:lnTo>
                    <a:pt x="1186" y="14239"/>
                  </a:lnTo>
                  <a:lnTo>
                    <a:pt x="0" y="10299"/>
                  </a:lnTo>
                  <a:lnTo>
                    <a:pt x="0" y="6313"/>
                  </a:lnTo>
                  <a:lnTo>
                    <a:pt x="3417" y="7024"/>
                  </a:lnTo>
                  <a:lnTo>
                    <a:pt x="3417" y="4224"/>
                  </a:lnTo>
                  <a:lnTo>
                    <a:pt x="1139" y="2088"/>
                  </a:lnTo>
                  <a:lnTo>
                    <a:pt x="4129" y="0"/>
                  </a:lnTo>
                  <a:lnTo>
                    <a:pt x="5932" y="1187"/>
                  </a:lnTo>
                  <a:lnTo>
                    <a:pt x="10013" y="1946"/>
                  </a:lnTo>
                  <a:lnTo>
                    <a:pt x="10772" y="29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"/>
            <p:cNvSpPr/>
            <p:nvPr/>
          </p:nvSpPr>
          <p:spPr>
            <a:xfrm>
              <a:off x="2707150" y="-380716"/>
              <a:ext cx="22635" cy="9255"/>
            </a:xfrm>
            <a:custGeom>
              <a:avLst/>
              <a:gdLst/>
              <a:ahLst/>
              <a:cxnLst/>
              <a:rect l="l" t="t" r="r" b="b"/>
              <a:pathLst>
                <a:path w="22635" h="9255" extrusionOk="0">
                  <a:moveTo>
                    <a:pt x="19409" y="0"/>
                  </a:moveTo>
                  <a:lnTo>
                    <a:pt x="22541" y="0"/>
                  </a:lnTo>
                  <a:lnTo>
                    <a:pt x="21402" y="1424"/>
                  </a:lnTo>
                  <a:lnTo>
                    <a:pt x="20500" y="4177"/>
                  </a:lnTo>
                  <a:lnTo>
                    <a:pt x="22636" y="6123"/>
                  </a:lnTo>
                  <a:lnTo>
                    <a:pt x="18507" y="7926"/>
                  </a:lnTo>
                  <a:lnTo>
                    <a:pt x="14711" y="8448"/>
                  </a:lnTo>
                  <a:lnTo>
                    <a:pt x="12576" y="8448"/>
                  </a:lnTo>
                  <a:lnTo>
                    <a:pt x="10820" y="8448"/>
                  </a:lnTo>
                  <a:lnTo>
                    <a:pt x="8020" y="9255"/>
                  </a:lnTo>
                  <a:lnTo>
                    <a:pt x="5790" y="9255"/>
                  </a:lnTo>
                  <a:lnTo>
                    <a:pt x="2136" y="9255"/>
                  </a:lnTo>
                  <a:lnTo>
                    <a:pt x="285" y="6977"/>
                  </a:lnTo>
                  <a:lnTo>
                    <a:pt x="0" y="5126"/>
                  </a:lnTo>
                  <a:lnTo>
                    <a:pt x="0" y="3085"/>
                  </a:lnTo>
                  <a:lnTo>
                    <a:pt x="475" y="2800"/>
                  </a:lnTo>
                  <a:lnTo>
                    <a:pt x="4081" y="1519"/>
                  </a:lnTo>
                  <a:lnTo>
                    <a:pt x="7308" y="2088"/>
                  </a:lnTo>
                  <a:lnTo>
                    <a:pt x="8589" y="949"/>
                  </a:lnTo>
                  <a:lnTo>
                    <a:pt x="13335" y="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"/>
            <p:cNvSpPr/>
            <p:nvPr/>
          </p:nvSpPr>
          <p:spPr>
            <a:xfrm>
              <a:off x="7836263" y="-460073"/>
              <a:ext cx="93911" cy="28002"/>
            </a:xfrm>
            <a:custGeom>
              <a:avLst/>
              <a:gdLst/>
              <a:ahLst/>
              <a:cxnLst/>
              <a:rect l="l" t="t" r="r" b="b"/>
              <a:pathLst>
                <a:path w="93911" h="28002" extrusionOk="0">
                  <a:moveTo>
                    <a:pt x="14901" y="27718"/>
                  </a:moveTo>
                  <a:lnTo>
                    <a:pt x="10772" y="28003"/>
                  </a:lnTo>
                  <a:lnTo>
                    <a:pt x="5030" y="26342"/>
                  </a:lnTo>
                  <a:lnTo>
                    <a:pt x="2657" y="25630"/>
                  </a:lnTo>
                  <a:lnTo>
                    <a:pt x="3227" y="23826"/>
                  </a:lnTo>
                  <a:lnTo>
                    <a:pt x="8874" y="23352"/>
                  </a:lnTo>
                  <a:lnTo>
                    <a:pt x="13287" y="21928"/>
                  </a:lnTo>
                  <a:lnTo>
                    <a:pt x="12717" y="20172"/>
                  </a:lnTo>
                  <a:lnTo>
                    <a:pt x="10060" y="16185"/>
                  </a:lnTo>
                  <a:lnTo>
                    <a:pt x="7308" y="12767"/>
                  </a:lnTo>
                  <a:lnTo>
                    <a:pt x="4603" y="9208"/>
                  </a:lnTo>
                  <a:lnTo>
                    <a:pt x="1281" y="6787"/>
                  </a:lnTo>
                  <a:lnTo>
                    <a:pt x="0" y="4556"/>
                  </a:lnTo>
                  <a:lnTo>
                    <a:pt x="1518" y="3797"/>
                  </a:lnTo>
                  <a:lnTo>
                    <a:pt x="5552" y="3797"/>
                  </a:lnTo>
                  <a:lnTo>
                    <a:pt x="7498" y="2990"/>
                  </a:lnTo>
                  <a:lnTo>
                    <a:pt x="8779" y="2563"/>
                  </a:lnTo>
                  <a:lnTo>
                    <a:pt x="8779" y="2563"/>
                  </a:lnTo>
                  <a:lnTo>
                    <a:pt x="10108" y="2563"/>
                  </a:lnTo>
                  <a:lnTo>
                    <a:pt x="12101" y="2088"/>
                  </a:lnTo>
                  <a:lnTo>
                    <a:pt x="12955" y="712"/>
                  </a:lnTo>
                  <a:lnTo>
                    <a:pt x="15470" y="237"/>
                  </a:lnTo>
                  <a:lnTo>
                    <a:pt x="19219" y="0"/>
                  </a:lnTo>
                  <a:lnTo>
                    <a:pt x="24581" y="522"/>
                  </a:lnTo>
                  <a:lnTo>
                    <a:pt x="31889" y="1899"/>
                  </a:lnTo>
                  <a:lnTo>
                    <a:pt x="35591" y="1899"/>
                  </a:lnTo>
                  <a:lnTo>
                    <a:pt x="46173" y="5173"/>
                  </a:lnTo>
                  <a:lnTo>
                    <a:pt x="51867" y="6550"/>
                  </a:lnTo>
                  <a:lnTo>
                    <a:pt x="57515" y="7309"/>
                  </a:lnTo>
                  <a:lnTo>
                    <a:pt x="65012" y="9967"/>
                  </a:lnTo>
                  <a:lnTo>
                    <a:pt x="71988" y="12198"/>
                  </a:lnTo>
                  <a:lnTo>
                    <a:pt x="78015" y="14951"/>
                  </a:lnTo>
                  <a:lnTo>
                    <a:pt x="84564" y="19222"/>
                  </a:lnTo>
                  <a:lnTo>
                    <a:pt x="90685" y="21975"/>
                  </a:lnTo>
                  <a:lnTo>
                    <a:pt x="93912" y="23921"/>
                  </a:lnTo>
                  <a:lnTo>
                    <a:pt x="89166" y="23921"/>
                  </a:lnTo>
                  <a:lnTo>
                    <a:pt x="87458" y="25060"/>
                  </a:lnTo>
                  <a:lnTo>
                    <a:pt x="82096" y="25487"/>
                  </a:lnTo>
                  <a:lnTo>
                    <a:pt x="74693" y="24538"/>
                  </a:lnTo>
                  <a:lnTo>
                    <a:pt x="72652" y="25155"/>
                  </a:lnTo>
                  <a:lnTo>
                    <a:pt x="68287" y="25155"/>
                  </a:lnTo>
                  <a:lnTo>
                    <a:pt x="64870" y="26294"/>
                  </a:lnTo>
                  <a:lnTo>
                    <a:pt x="55996" y="25440"/>
                  </a:lnTo>
                  <a:lnTo>
                    <a:pt x="50586" y="23969"/>
                  </a:lnTo>
                  <a:lnTo>
                    <a:pt x="46505" y="25203"/>
                  </a:lnTo>
                  <a:lnTo>
                    <a:pt x="39055" y="25203"/>
                  </a:lnTo>
                  <a:lnTo>
                    <a:pt x="29137" y="23731"/>
                  </a:lnTo>
                  <a:lnTo>
                    <a:pt x="20690" y="23731"/>
                  </a:lnTo>
                  <a:lnTo>
                    <a:pt x="17653" y="256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"/>
            <p:cNvSpPr/>
            <p:nvPr/>
          </p:nvSpPr>
          <p:spPr>
            <a:xfrm>
              <a:off x="5103552" y="-95135"/>
              <a:ext cx="14758" cy="10394"/>
            </a:xfrm>
            <a:custGeom>
              <a:avLst/>
              <a:gdLst/>
              <a:ahLst/>
              <a:cxnLst/>
              <a:rect l="l" t="t" r="r" b="b"/>
              <a:pathLst>
                <a:path w="14758" h="10394" extrusionOk="0">
                  <a:moveTo>
                    <a:pt x="14758" y="7736"/>
                  </a:moveTo>
                  <a:lnTo>
                    <a:pt x="13287" y="10394"/>
                  </a:lnTo>
                  <a:lnTo>
                    <a:pt x="9348" y="9540"/>
                  </a:lnTo>
                  <a:lnTo>
                    <a:pt x="5979" y="8448"/>
                  </a:lnTo>
                  <a:lnTo>
                    <a:pt x="5220" y="6977"/>
                  </a:lnTo>
                  <a:lnTo>
                    <a:pt x="2420" y="3085"/>
                  </a:lnTo>
                  <a:lnTo>
                    <a:pt x="0" y="380"/>
                  </a:lnTo>
                  <a:lnTo>
                    <a:pt x="1281" y="0"/>
                  </a:lnTo>
                  <a:lnTo>
                    <a:pt x="3749" y="902"/>
                  </a:lnTo>
                  <a:lnTo>
                    <a:pt x="4603" y="2136"/>
                  </a:lnTo>
                  <a:lnTo>
                    <a:pt x="5932" y="4699"/>
                  </a:lnTo>
                  <a:lnTo>
                    <a:pt x="7688" y="3797"/>
                  </a:lnTo>
                  <a:lnTo>
                    <a:pt x="8494" y="3322"/>
                  </a:lnTo>
                  <a:lnTo>
                    <a:pt x="9348" y="4651"/>
                  </a:lnTo>
                  <a:lnTo>
                    <a:pt x="11057" y="4651"/>
                  </a:lnTo>
                  <a:lnTo>
                    <a:pt x="12860" y="6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"/>
            <p:cNvSpPr/>
            <p:nvPr/>
          </p:nvSpPr>
          <p:spPr>
            <a:xfrm>
              <a:off x="10855219" y="3843486"/>
              <a:ext cx="48640" cy="42383"/>
            </a:xfrm>
            <a:custGeom>
              <a:avLst/>
              <a:gdLst/>
              <a:ahLst/>
              <a:cxnLst/>
              <a:rect l="l" t="t" r="r" b="b"/>
              <a:pathLst>
                <a:path w="48640" h="42383" extrusionOk="0">
                  <a:moveTo>
                    <a:pt x="12529" y="36404"/>
                  </a:moveTo>
                  <a:lnTo>
                    <a:pt x="6881" y="31657"/>
                  </a:lnTo>
                  <a:lnTo>
                    <a:pt x="2658" y="23826"/>
                  </a:lnTo>
                  <a:lnTo>
                    <a:pt x="0" y="16612"/>
                  </a:lnTo>
                  <a:lnTo>
                    <a:pt x="713" y="10299"/>
                  </a:lnTo>
                  <a:lnTo>
                    <a:pt x="2563" y="3180"/>
                  </a:lnTo>
                  <a:lnTo>
                    <a:pt x="6597" y="0"/>
                  </a:lnTo>
                  <a:lnTo>
                    <a:pt x="7593" y="1993"/>
                  </a:lnTo>
                  <a:lnTo>
                    <a:pt x="11959" y="6740"/>
                  </a:lnTo>
                  <a:lnTo>
                    <a:pt x="18223" y="8211"/>
                  </a:lnTo>
                  <a:lnTo>
                    <a:pt x="20216" y="8970"/>
                  </a:lnTo>
                  <a:lnTo>
                    <a:pt x="22398" y="8970"/>
                  </a:lnTo>
                  <a:lnTo>
                    <a:pt x="23822" y="8353"/>
                  </a:lnTo>
                  <a:lnTo>
                    <a:pt x="24629" y="8353"/>
                  </a:lnTo>
                  <a:lnTo>
                    <a:pt x="27904" y="9825"/>
                  </a:lnTo>
                  <a:lnTo>
                    <a:pt x="31035" y="9255"/>
                  </a:lnTo>
                  <a:lnTo>
                    <a:pt x="34357" y="15188"/>
                  </a:lnTo>
                  <a:lnTo>
                    <a:pt x="38676" y="19934"/>
                  </a:lnTo>
                  <a:lnTo>
                    <a:pt x="42756" y="23921"/>
                  </a:lnTo>
                  <a:lnTo>
                    <a:pt x="45842" y="28667"/>
                  </a:lnTo>
                  <a:lnTo>
                    <a:pt x="48641" y="29996"/>
                  </a:lnTo>
                  <a:lnTo>
                    <a:pt x="46886" y="37638"/>
                  </a:lnTo>
                  <a:lnTo>
                    <a:pt x="42140" y="42384"/>
                  </a:lnTo>
                  <a:lnTo>
                    <a:pt x="36113" y="40201"/>
                  </a:lnTo>
                  <a:lnTo>
                    <a:pt x="30513" y="37495"/>
                  </a:lnTo>
                  <a:lnTo>
                    <a:pt x="23870" y="36024"/>
                  </a:lnTo>
                  <a:lnTo>
                    <a:pt x="18175" y="3630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5" name="Google Shape;1095;p3"/>
            <p:cNvSpPr/>
            <p:nvPr/>
          </p:nvSpPr>
          <p:spPr>
            <a:xfrm>
              <a:off x="10450433" y="3543998"/>
              <a:ext cx="164856" cy="119415"/>
            </a:xfrm>
            <a:custGeom>
              <a:avLst/>
              <a:gdLst/>
              <a:ahLst/>
              <a:cxnLst/>
              <a:rect l="l" t="t" r="r" b="b"/>
              <a:pathLst>
                <a:path w="164856" h="119415" extrusionOk="0">
                  <a:moveTo>
                    <a:pt x="60552" y="118941"/>
                  </a:moveTo>
                  <a:lnTo>
                    <a:pt x="50540" y="119416"/>
                  </a:lnTo>
                  <a:lnTo>
                    <a:pt x="43517" y="107882"/>
                  </a:lnTo>
                  <a:lnTo>
                    <a:pt x="38249" y="107882"/>
                  </a:lnTo>
                  <a:lnTo>
                    <a:pt x="30134" y="110872"/>
                  </a:lnTo>
                  <a:lnTo>
                    <a:pt x="23111" y="102614"/>
                  </a:lnTo>
                  <a:lnTo>
                    <a:pt x="16373" y="96206"/>
                  </a:lnTo>
                  <a:lnTo>
                    <a:pt x="6882" y="92125"/>
                  </a:lnTo>
                  <a:lnTo>
                    <a:pt x="1091" y="83914"/>
                  </a:lnTo>
                  <a:lnTo>
                    <a:pt x="0" y="72712"/>
                  </a:lnTo>
                  <a:lnTo>
                    <a:pt x="0" y="72048"/>
                  </a:lnTo>
                  <a:lnTo>
                    <a:pt x="1566" y="69533"/>
                  </a:lnTo>
                  <a:lnTo>
                    <a:pt x="3939" y="67729"/>
                  </a:lnTo>
                  <a:lnTo>
                    <a:pt x="7973" y="71004"/>
                  </a:lnTo>
                  <a:lnTo>
                    <a:pt x="12719" y="71621"/>
                  </a:lnTo>
                  <a:lnTo>
                    <a:pt x="19219" y="72428"/>
                  </a:lnTo>
                  <a:lnTo>
                    <a:pt x="30845" y="73852"/>
                  </a:lnTo>
                  <a:lnTo>
                    <a:pt x="35591" y="75276"/>
                  </a:lnTo>
                  <a:lnTo>
                    <a:pt x="40336" y="75276"/>
                  </a:lnTo>
                  <a:lnTo>
                    <a:pt x="45082" y="74042"/>
                  </a:lnTo>
                  <a:lnTo>
                    <a:pt x="50397" y="74042"/>
                  </a:lnTo>
                  <a:lnTo>
                    <a:pt x="57420" y="72950"/>
                  </a:lnTo>
                  <a:lnTo>
                    <a:pt x="63447" y="68678"/>
                  </a:lnTo>
                  <a:lnTo>
                    <a:pt x="64111" y="61749"/>
                  </a:lnTo>
                  <a:lnTo>
                    <a:pt x="65772" y="57382"/>
                  </a:lnTo>
                  <a:lnTo>
                    <a:pt x="68999" y="49931"/>
                  </a:lnTo>
                  <a:lnTo>
                    <a:pt x="72796" y="46798"/>
                  </a:lnTo>
                  <a:lnTo>
                    <a:pt x="74788" y="48696"/>
                  </a:lnTo>
                  <a:lnTo>
                    <a:pt x="70518" y="58189"/>
                  </a:lnTo>
                  <a:lnTo>
                    <a:pt x="69141" y="68156"/>
                  </a:lnTo>
                  <a:lnTo>
                    <a:pt x="72701" y="72095"/>
                  </a:lnTo>
                  <a:lnTo>
                    <a:pt x="78965" y="70245"/>
                  </a:lnTo>
                  <a:lnTo>
                    <a:pt x="85560" y="69817"/>
                  </a:lnTo>
                  <a:lnTo>
                    <a:pt x="90306" y="73662"/>
                  </a:lnTo>
                  <a:lnTo>
                    <a:pt x="96475" y="73140"/>
                  </a:lnTo>
                  <a:lnTo>
                    <a:pt x="102027" y="70150"/>
                  </a:lnTo>
                  <a:lnTo>
                    <a:pt x="108956" y="60088"/>
                  </a:lnTo>
                  <a:lnTo>
                    <a:pt x="116643" y="47652"/>
                  </a:lnTo>
                  <a:lnTo>
                    <a:pt x="124094" y="41482"/>
                  </a:lnTo>
                  <a:lnTo>
                    <a:pt x="128412" y="42242"/>
                  </a:lnTo>
                  <a:lnTo>
                    <a:pt x="134914" y="37495"/>
                  </a:lnTo>
                  <a:lnTo>
                    <a:pt x="136717" y="26816"/>
                  </a:lnTo>
                  <a:lnTo>
                    <a:pt x="136148" y="17324"/>
                  </a:lnTo>
                  <a:lnTo>
                    <a:pt x="133822" y="7831"/>
                  </a:lnTo>
                  <a:lnTo>
                    <a:pt x="134581" y="2753"/>
                  </a:lnTo>
                  <a:lnTo>
                    <a:pt x="140846" y="949"/>
                  </a:lnTo>
                  <a:lnTo>
                    <a:pt x="145591" y="4794"/>
                  </a:lnTo>
                  <a:lnTo>
                    <a:pt x="150004" y="4319"/>
                  </a:lnTo>
                  <a:lnTo>
                    <a:pt x="151949" y="1804"/>
                  </a:lnTo>
                  <a:lnTo>
                    <a:pt x="156695" y="0"/>
                  </a:lnTo>
                  <a:lnTo>
                    <a:pt x="158784" y="1899"/>
                  </a:lnTo>
                  <a:lnTo>
                    <a:pt x="161773" y="3180"/>
                  </a:lnTo>
                  <a:lnTo>
                    <a:pt x="164857" y="13432"/>
                  </a:lnTo>
                  <a:lnTo>
                    <a:pt x="164240" y="27243"/>
                  </a:lnTo>
                  <a:lnTo>
                    <a:pt x="162200" y="36736"/>
                  </a:lnTo>
                  <a:lnTo>
                    <a:pt x="157455" y="42954"/>
                  </a:lnTo>
                  <a:lnTo>
                    <a:pt x="152709" y="45422"/>
                  </a:lnTo>
                  <a:lnTo>
                    <a:pt x="149814" y="52873"/>
                  </a:lnTo>
                  <a:lnTo>
                    <a:pt x="151380" y="64359"/>
                  </a:lnTo>
                  <a:lnTo>
                    <a:pt x="145496" y="76842"/>
                  </a:lnTo>
                  <a:lnTo>
                    <a:pt x="139659" y="78598"/>
                  </a:lnTo>
                  <a:lnTo>
                    <a:pt x="131165" y="76557"/>
                  </a:lnTo>
                  <a:lnTo>
                    <a:pt x="127653" y="81588"/>
                  </a:lnTo>
                  <a:lnTo>
                    <a:pt x="126467" y="89087"/>
                  </a:lnTo>
                  <a:lnTo>
                    <a:pt x="117450" y="100288"/>
                  </a:lnTo>
                  <a:lnTo>
                    <a:pt x="107247" y="106885"/>
                  </a:lnTo>
                  <a:lnTo>
                    <a:pt x="97757" y="112439"/>
                  </a:lnTo>
                  <a:lnTo>
                    <a:pt x="90448" y="115381"/>
                  </a:lnTo>
                  <a:lnTo>
                    <a:pt x="82476" y="117043"/>
                  </a:lnTo>
                  <a:lnTo>
                    <a:pt x="75073" y="117043"/>
                  </a:lnTo>
                  <a:lnTo>
                    <a:pt x="68525" y="1170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6" name="Google Shape;1096;p3"/>
            <p:cNvSpPr/>
            <p:nvPr/>
          </p:nvSpPr>
          <p:spPr>
            <a:xfrm>
              <a:off x="10517771" y="3861427"/>
              <a:ext cx="14377" cy="18367"/>
            </a:xfrm>
            <a:custGeom>
              <a:avLst/>
              <a:gdLst/>
              <a:ahLst/>
              <a:cxnLst/>
              <a:rect l="l" t="t" r="r" b="b"/>
              <a:pathLst>
                <a:path w="14377" h="18367" extrusionOk="0">
                  <a:moveTo>
                    <a:pt x="14378" y="9920"/>
                  </a:moveTo>
                  <a:lnTo>
                    <a:pt x="13476" y="17893"/>
                  </a:lnTo>
                  <a:lnTo>
                    <a:pt x="7782" y="18368"/>
                  </a:lnTo>
                  <a:lnTo>
                    <a:pt x="3985" y="12625"/>
                  </a:lnTo>
                  <a:lnTo>
                    <a:pt x="1803" y="7547"/>
                  </a:lnTo>
                  <a:lnTo>
                    <a:pt x="616" y="1899"/>
                  </a:lnTo>
                  <a:lnTo>
                    <a:pt x="0" y="0"/>
                  </a:lnTo>
                  <a:lnTo>
                    <a:pt x="2230" y="2610"/>
                  </a:lnTo>
                  <a:lnTo>
                    <a:pt x="5172" y="8353"/>
                  </a:lnTo>
                  <a:lnTo>
                    <a:pt x="7166" y="8970"/>
                  </a:lnTo>
                  <a:lnTo>
                    <a:pt x="11294" y="79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"/>
            <p:cNvSpPr/>
            <p:nvPr/>
          </p:nvSpPr>
          <p:spPr>
            <a:xfrm>
              <a:off x="9771265" y="3334546"/>
              <a:ext cx="743088" cy="576668"/>
            </a:xfrm>
            <a:custGeom>
              <a:avLst/>
              <a:gdLst/>
              <a:ahLst/>
              <a:cxnLst/>
              <a:rect l="l" t="t" r="r" b="b"/>
              <a:pathLst>
                <a:path w="743088" h="576668" extrusionOk="0">
                  <a:moveTo>
                    <a:pt x="87886" y="0"/>
                  </a:moveTo>
                  <a:lnTo>
                    <a:pt x="92631" y="7309"/>
                  </a:lnTo>
                  <a:lnTo>
                    <a:pt x="98705" y="12056"/>
                  </a:lnTo>
                  <a:lnTo>
                    <a:pt x="106487" y="11581"/>
                  </a:lnTo>
                  <a:lnTo>
                    <a:pt x="114365" y="11581"/>
                  </a:lnTo>
                  <a:lnTo>
                    <a:pt x="122717" y="12103"/>
                  </a:lnTo>
                  <a:lnTo>
                    <a:pt x="125089" y="27955"/>
                  </a:lnTo>
                  <a:lnTo>
                    <a:pt x="129835" y="38397"/>
                  </a:lnTo>
                  <a:lnTo>
                    <a:pt x="130452" y="54107"/>
                  </a:lnTo>
                  <a:lnTo>
                    <a:pt x="127083" y="66875"/>
                  </a:lnTo>
                  <a:lnTo>
                    <a:pt x="125849" y="79737"/>
                  </a:lnTo>
                  <a:lnTo>
                    <a:pt x="127604" y="91840"/>
                  </a:lnTo>
                  <a:lnTo>
                    <a:pt x="129456" y="103468"/>
                  </a:lnTo>
                  <a:lnTo>
                    <a:pt x="134675" y="114432"/>
                  </a:lnTo>
                  <a:lnTo>
                    <a:pt x="137808" y="122311"/>
                  </a:lnTo>
                  <a:lnTo>
                    <a:pt x="139326" y="116900"/>
                  </a:lnTo>
                  <a:lnTo>
                    <a:pt x="140133" y="108309"/>
                  </a:lnTo>
                  <a:lnTo>
                    <a:pt x="147394" y="112106"/>
                  </a:lnTo>
                  <a:lnTo>
                    <a:pt x="150240" y="128481"/>
                  </a:lnTo>
                  <a:lnTo>
                    <a:pt x="152187" y="132753"/>
                  </a:lnTo>
                  <a:lnTo>
                    <a:pt x="155223" y="143764"/>
                  </a:lnTo>
                  <a:lnTo>
                    <a:pt x="161060" y="149364"/>
                  </a:lnTo>
                  <a:lnTo>
                    <a:pt x="166944" y="154111"/>
                  </a:lnTo>
                  <a:lnTo>
                    <a:pt x="172117" y="154775"/>
                  </a:lnTo>
                  <a:lnTo>
                    <a:pt x="181608" y="153731"/>
                  </a:lnTo>
                  <a:lnTo>
                    <a:pt x="186116" y="141485"/>
                  </a:lnTo>
                  <a:lnTo>
                    <a:pt x="191430" y="138590"/>
                  </a:lnTo>
                  <a:lnTo>
                    <a:pt x="196461" y="133844"/>
                  </a:lnTo>
                  <a:lnTo>
                    <a:pt x="198122" y="125965"/>
                  </a:lnTo>
                  <a:lnTo>
                    <a:pt x="201824" y="121741"/>
                  </a:lnTo>
                  <a:lnTo>
                    <a:pt x="206853" y="116236"/>
                  </a:lnTo>
                  <a:lnTo>
                    <a:pt x="212739" y="110160"/>
                  </a:lnTo>
                  <a:lnTo>
                    <a:pt x="217484" y="93644"/>
                  </a:lnTo>
                  <a:lnTo>
                    <a:pt x="224032" y="91365"/>
                  </a:lnTo>
                  <a:lnTo>
                    <a:pt x="229348" y="91365"/>
                  </a:lnTo>
                  <a:lnTo>
                    <a:pt x="233713" y="90084"/>
                  </a:lnTo>
                  <a:lnTo>
                    <a:pt x="242539" y="87188"/>
                  </a:lnTo>
                  <a:lnTo>
                    <a:pt x="248851" y="80971"/>
                  </a:lnTo>
                  <a:lnTo>
                    <a:pt x="248613" y="73092"/>
                  </a:lnTo>
                  <a:lnTo>
                    <a:pt x="248613" y="71241"/>
                  </a:lnTo>
                  <a:lnTo>
                    <a:pt x="251794" y="67017"/>
                  </a:lnTo>
                  <a:lnTo>
                    <a:pt x="261284" y="57857"/>
                  </a:lnTo>
                  <a:lnTo>
                    <a:pt x="263941" y="56053"/>
                  </a:lnTo>
                  <a:lnTo>
                    <a:pt x="275093" y="46893"/>
                  </a:lnTo>
                  <a:lnTo>
                    <a:pt x="279839" y="50026"/>
                  </a:lnTo>
                  <a:lnTo>
                    <a:pt x="282401" y="55484"/>
                  </a:lnTo>
                  <a:lnTo>
                    <a:pt x="287147" y="57335"/>
                  </a:lnTo>
                  <a:lnTo>
                    <a:pt x="296210" y="62081"/>
                  </a:lnTo>
                  <a:lnTo>
                    <a:pt x="304420" y="67587"/>
                  </a:lnTo>
                  <a:lnTo>
                    <a:pt x="309165" y="68916"/>
                  </a:lnTo>
                  <a:lnTo>
                    <a:pt x="312108" y="73187"/>
                  </a:lnTo>
                  <a:lnTo>
                    <a:pt x="319890" y="76889"/>
                  </a:lnTo>
                  <a:lnTo>
                    <a:pt x="328954" y="80734"/>
                  </a:lnTo>
                  <a:lnTo>
                    <a:pt x="333984" y="86239"/>
                  </a:lnTo>
                  <a:lnTo>
                    <a:pt x="339916" y="91887"/>
                  </a:lnTo>
                  <a:lnTo>
                    <a:pt x="345469" y="95542"/>
                  </a:lnTo>
                  <a:lnTo>
                    <a:pt x="349739" y="97441"/>
                  </a:lnTo>
                  <a:lnTo>
                    <a:pt x="354057" y="98769"/>
                  </a:lnTo>
                  <a:lnTo>
                    <a:pt x="361128" y="98153"/>
                  </a:lnTo>
                  <a:lnTo>
                    <a:pt x="364639" y="95684"/>
                  </a:lnTo>
                  <a:lnTo>
                    <a:pt x="370192" y="99386"/>
                  </a:lnTo>
                  <a:lnTo>
                    <a:pt x="374178" y="98247"/>
                  </a:lnTo>
                  <a:lnTo>
                    <a:pt x="377215" y="98912"/>
                  </a:lnTo>
                  <a:lnTo>
                    <a:pt x="381012" y="101949"/>
                  </a:lnTo>
                  <a:lnTo>
                    <a:pt x="384428" y="105129"/>
                  </a:lnTo>
                  <a:lnTo>
                    <a:pt x="388320" y="105651"/>
                  </a:lnTo>
                  <a:lnTo>
                    <a:pt x="389506" y="107645"/>
                  </a:lnTo>
                  <a:lnTo>
                    <a:pt x="389506" y="110635"/>
                  </a:lnTo>
                  <a:lnTo>
                    <a:pt x="390739" y="112486"/>
                  </a:lnTo>
                  <a:lnTo>
                    <a:pt x="394631" y="112486"/>
                  </a:lnTo>
                  <a:lnTo>
                    <a:pt x="396435" y="111299"/>
                  </a:lnTo>
                  <a:lnTo>
                    <a:pt x="398997" y="111964"/>
                  </a:lnTo>
                  <a:lnTo>
                    <a:pt x="400753" y="111964"/>
                  </a:lnTo>
                  <a:lnTo>
                    <a:pt x="403695" y="114479"/>
                  </a:lnTo>
                  <a:lnTo>
                    <a:pt x="410481" y="118846"/>
                  </a:lnTo>
                  <a:lnTo>
                    <a:pt x="415226" y="120697"/>
                  </a:lnTo>
                  <a:lnTo>
                    <a:pt x="421301" y="121931"/>
                  </a:lnTo>
                  <a:lnTo>
                    <a:pt x="428893" y="128813"/>
                  </a:lnTo>
                  <a:lnTo>
                    <a:pt x="435727" y="131376"/>
                  </a:lnTo>
                  <a:lnTo>
                    <a:pt x="443461" y="134604"/>
                  </a:lnTo>
                  <a:lnTo>
                    <a:pt x="450912" y="141343"/>
                  </a:lnTo>
                  <a:lnTo>
                    <a:pt x="456796" y="145757"/>
                  </a:lnTo>
                  <a:lnTo>
                    <a:pt x="464578" y="148320"/>
                  </a:lnTo>
                  <a:lnTo>
                    <a:pt x="470938" y="152734"/>
                  </a:lnTo>
                  <a:lnTo>
                    <a:pt x="478198" y="154111"/>
                  </a:lnTo>
                  <a:lnTo>
                    <a:pt x="487214" y="156721"/>
                  </a:lnTo>
                  <a:lnTo>
                    <a:pt x="493621" y="160470"/>
                  </a:lnTo>
                  <a:lnTo>
                    <a:pt x="500312" y="164885"/>
                  </a:lnTo>
                  <a:lnTo>
                    <a:pt x="507572" y="170390"/>
                  </a:lnTo>
                  <a:lnTo>
                    <a:pt x="516447" y="176038"/>
                  </a:lnTo>
                  <a:lnTo>
                    <a:pt x="524087" y="179788"/>
                  </a:lnTo>
                  <a:lnTo>
                    <a:pt x="531395" y="179788"/>
                  </a:lnTo>
                  <a:lnTo>
                    <a:pt x="535049" y="185531"/>
                  </a:lnTo>
                  <a:lnTo>
                    <a:pt x="540363" y="197966"/>
                  </a:lnTo>
                  <a:lnTo>
                    <a:pt x="548573" y="205607"/>
                  </a:lnTo>
                  <a:lnTo>
                    <a:pt x="556261" y="213106"/>
                  </a:lnTo>
                  <a:lnTo>
                    <a:pt x="565419" y="220131"/>
                  </a:lnTo>
                  <a:lnTo>
                    <a:pt x="573866" y="228959"/>
                  </a:lnTo>
                  <a:lnTo>
                    <a:pt x="580699" y="242153"/>
                  </a:lnTo>
                  <a:lnTo>
                    <a:pt x="583215" y="254636"/>
                  </a:lnTo>
                  <a:lnTo>
                    <a:pt x="582741" y="264556"/>
                  </a:lnTo>
                  <a:lnTo>
                    <a:pt x="581554" y="274048"/>
                  </a:lnTo>
                  <a:lnTo>
                    <a:pt x="583737" y="278795"/>
                  </a:lnTo>
                  <a:lnTo>
                    <a:pt x="593228" y="282686"/>
                  </a:lnTo>
                  <a:lnTo>
                    <a:pt x="601248" y="285392"/>
                  </a:lnTo>
                  <a:lnTo>
                    <a:pt x="607654" y="291704"/>
                  </a:lnTo>
                  <a:lnTo>
                    <a:pt x="613586" y="297542"/>
                  </a:lnTo>
                  <a:lnTo>
                    <a:pt x="619802" y="301386"/>
                  </a:lnTo>
                  <a:lnTo>
                    <a:pt x="628201" y="304614"/>
                  </a:lnTo>
                  <a:lnTo>
                    <a:pt x="636174" y="307272"/>
                  </a:lnTo>
                  <a:lnTo>
                    <a:pt x="642770" y="306750"/>
                  </a:lnTo>
                  <a:lnTo>
                    <a:pt x="649556" y="313157"/>
                  </a:lnTo>
                  <a:lnTo>
                    <a:pt x="654634" y="323219"/>
                  </a:lnTo>
                  <a:lnTo>
                    <a:pt x="656911" y="333898"/>
                  </a:lnTo>
                  <a:lnTo>
                    <a:pt x="654444" y="348849"/>
                  </a:lnTo>
                  <a:lnTo>
                    <a:pt x="648369" y="348849"/>
                  </a:lnTo>
                  <a:lnTo>
                    <a:pt x="642818" y="352456"/>
                  </a:lnTo>
                  <a:lnTo>
                    <a:pt x="634371" y="353453"/>
                  </a:lnTo>
                  <a:lnTo>
                    <a:pt x="625212" y="353453"/>
                  </a:lnTo>
                  <a:lnTo>
                    <a:pt x="621178" y="359101"/>
                  </a:lnTo>
                  <a:lnTo>
                    <a:pt x="623646" y="367217"/>
                  </a:lnTo>
                  <a:lnTo>
                    <a:pt x="624547" y="378418"/>
                  </a:lnTo>
                  <a:lnTo>
                    <a:pt x="627300" y="391470"/>
                  </a:lnTo>
                  <a:lnTo>
                    <a:pt x="632947" y="395362"/>
                  </a:lnTo>
                  <a:lnTo>
                    <a:pt x="639449" y="408699"/>
                  </a:lnTo>
                  <a:lnTo>
                    <a:pt x="644668" y="415581"/>
                  </a:lnTo>
                  <a:lnTo>
                    <a:pt x="648892" y="420090"/>
                  </a:lnTo>
                  <a:lnTo>
                    <a:pt x="650316" y="422653"/>
                  </a:lnTo>
                  <a:lnTo>
                    <a:pt x="650885" y="424551"/>
                  </a:lnTo>
                  <a:lnTo>
                    <a:pt x="652641" y="424551"/>
                  </a:lnTo>
                  <a:lnTo>
                    <a:pt x="655488" y="425833"/>
                  </a:lnTo>
                  <a:lnTo>
                    <a:pt x="656911" y="428396"/>
                  </a:lnTo>
                  <a:lnTo>
                    <a:pt x="656911" y="434519"/>
                  </a:lnTo>
                  <a:lnTo>
                    <a:pt x="655488" y="448188"/>
                  </a:lnTo>
                  <a:lnTo>
                    <a:pt x="658668" y="456399"/>
                  </a:lnTo>
                  <a:lnTo>
                    <a:pt x="662986" y="462142"/>
                  </a:lnTo>
                  <a:lnTo>
                    <a:pt x="666307" y="478326"/>
                  </a:lnTo>
                  <a:lnTo>
                    <a:pt x="671053" y="483547"/>
                  </a:lnTo>
                  <a:lnTo>
                    <a:pt x="676416" y="482408"/>
                  </a:lnTo>
                  <a:lnTo>
                    <a:pt x="682110" y="482028"/>
                  </a:lnTo>
                  <a:lnTo>
                    <a:pt x="688801" y="480937"/>
                  </a:lnTo>
                  <a:lnTo>
                    <a:pt x="691553" y="485398"/>
                  </a:lnTo>
                  <a:lnTo>
                    <a:pt x="689656" y="495365"/>
                  </a:lnTo>
                  <a:lnTo>
                    <a:pt x="686903" y="504858"/>
                  </a:lnTo>
                  <a:lnTo>
                    <a:pt x="691648" y="511835"/>
                  </a:lnTo>
                  <a:lnTo>
                    <a:pt x="699858" y="512120"/>
                  </a:lnTo>
                  <a:lnTo>
                    <a:pt x="708638" y="514256"/>
                  </a:lnTo>
                  <a:lnTo>
                    <a:pt x="715471" y="520093"/>
                  </a:lnTo>
                  <a:lnTo>
                    <a:pt x="709634" y="524175"/>
                  </a:lnTo>
                  <a:lnTo>
                    <a:pt x="705837" y="531532"/>
                  </a:lnTo>
                  <a:lnTo>
                    <a:pt x="713288" y="538604"/>
                  </a:lnTo>
                  <a:lnTo>
                    <a:pt x="718602" y="543350"/>
                  </a:lnTo>
                  <a:lnTo>
                    <a:pt x="725247" y="547384"/>
                  </a:lnTo>
                  <a:lnTo>
                    <a:pt x="731131" y="548096"/>
                  </a:lnTo>
                  <a:lnTo>
                    <a:pt x="736588" y="549662"/>
                  </a:lnTo>
                  <a:lnTo>
                    <a:pt x="742662" y="551751"/>
                  </a:lnTo>
                  <a:lnTo>
                    <a:pt x="743088" y="556497"/>
                  </a:lnTo>
                  <a:lnTo>
                    <a:pt x="735211" y="559250"/>
                  </a:lnTo>
                  <a:lnTo>
                    <a:pt x="727287" y="557779"/>
                  </a:lnTo>
                  <a:lnTo>
                    <a:pt x="721971" y="558111"/>
                  </a:lnTo>
                  <a:lnTo>
                    <a:pt x="726717" y="560152"/>
                  </a:lnTo>
                  <a:lnTo>
                    <a:pt x="731462" y="566654"/>
                  </a:lnTo>
                  <a:lnTo>
                    <a:pt x="726717" y="572634"/>
                  </a:lnTo>
                  <a:lnTo>
                    <a:pt x="716467" y="576669"/>
                  </a:lnTo>
                  <a:lnTo>
                    <a:pt x="706976" y="571922"/>
                  </a:lnTo>
                  <a:lnTo>
                    <a:pt x="706027" y="565088"/>
                  </a:lnTo>
                  <a:lnTo>
                    <a:pt x="706027" y="561338"/>
                  </a:lnTo>
                  <a:lnTo>
                    <a:pt x="696536" y="559108"/>
                  </a:lnTo>
                  <a:lnTo>
                    <a:pt x="687899" y="556924"/>
                  </a:lnTo>
                  <a:lnTo>
                    <a:pt x="678931" y="553507"/>
                  </a:lnTo>
                  <a:lnTo>
                    <a:pt x="670531" y="551988"/>
                  </a:lnTo>
                  <a:lnTo>
                    <a:pt x="663650" y="549235"/>
                  </a:lnTo>
                  <a:lnTo>
                    <a:pt x="659189" y="547195"/>
                  </a:lnTo>
                  <a:lnTo>
                    <a:pt x="647278" y="546245"/>
                  </a:lnTo>
                  <a:lnTo>
                    <a:pt x="641584" y="544157"/>
                  </a:lnTo>
                  <a:lnTo>
                    <a:pt x="633422" y="543208"/>
                  </a:lnTo>
                  <a:lnTo>
                    <a:pt x="627015" y="537417"/>
                  </a:lnTo>
                  <a:lnTo>
                    <a:pt x="623646" y="537417"/>
                  </a:lnTo>
                  <a:lnTo>
                    <a:pt x="619944" y="527925"/>
                  </a:lnTo>
                  <a:lnTo>
                    <a:pt x="615959" y="517957"/>
                  </a:lnTo>
                  <a:lnTo>
                    <a:pt x="611640" y="509747"/>
                  </a:lnTo>
                  <a:lnTo>
                    <a:pt x="607369" y="504146"/>
                  </a:lnTo>
                  <a:lnTo>
                    <a:pt x="603288" y="499400"/>
                  </a:lnTo>
                  <a:lnTo>
                    <a:pt x="602339" y="499400"/>
                  </a:lnTo>
                  <a:lnTo>
                    <a:pt x="602339" y="498735"/>
                  </a:lnTo>
                  <a:lnTo>
                    <a:pt x="599445" y="492565"/>
                  </a:lnTo>
                  <a:lnTo>
                    <a:pt x="599112" y="489338"/>
                  </a:lnTo>
                  <a:lnTo>
                    <a:pt x="601959" y="481506"/>
                  </a:lnTo>
                  <a:lnTo>
                    <a:pt x="596455" y="480652"/>
                  </a:lnTo>
                  <a:lnTo>
                    <a:pt x="588530" y="478564"/>
                  </a:lnTo>
                  <a:lnTo>
                    <a:pt x="586110" y="465464"/>
                  </a:lnTo>
                  <a:lnTo>
                    <a:pt x="583025" y="456779"/>
                  </a:lnTo>
                  <a:lnTo>
                    <a:pt x="578802" y="446716"/>
                  </a:lnTo>
                  <a:lnTo>
                    <a:pt x="578802" y="433759"/>
                  </a:lnTo>
                  <a:lnTo>
                    <a:pt x="571588" y="425453"/>
                  </a:lnTo>
                  <a:lnTo>
                    <a:pt x="564613" y="422226"/>
                  </a:lnTo>
                  <a:lnTo>
                    <a:pt x="558206" y="418334"/>
                  </a:lnTo>
                  <a:lnTo>
                    <a:pt x="550898" y="417480"/>
                  </a:lnTo>
                  <a:lnTo>
                    <a:pt x="545251" y="411120"/>
                  </a:lnTo>
                  <a:lnTo>
                    <a:pt x="541407" y="410360"/>
                  </a:lnTo>
                  <a:lnTo>
                    <a:pt x="539509" y="408462"/>
                  </a:lnTo>
                  <a:lnTo>
                    <a:pt x="538560" y="408462"/>
                  </a:lnTo>
                  <a:lnTo>
                    <a:pt x="535096" y="405329"/>
                  </a:lnTo>
                  <a:lnTo>
                    <a:pt x="530351" y="403336"/>
                  </a:lnTo>
                  <a:lnTo>
                    <a:pt x="527313" y="399586"/>
                  </a:lnTo>
                  <a:lnTo>
                    <a:pt x="527313" y="395884"/>
                  </a:lnTo>
                  <a:lnTo>
                    <a:pt x="522568" y="393226"/>
                  </a:lnTo>
                  <a:lnTo>
                    <a:pt x="517822" y="396834"/>
                  </a:lnTo>
                  <a:lnTo>
                    <a:pt x="513077" y="389951"/>
                  </a:lnTo>
                  <a:lnTo>
                    <a:pt x="508664" y="393559"/>
                  </a:lnTo>
                  <a:lnTo>
                    <a:pt x="505532" y="397830"/>
                  </a:lnTo>
                  <a:lnTo>
                    <a:pt x="500359" y="400726"/>
                  </a:lnTo>
                  <a:lnTo>
                    <a:pt x="492102" y="397498"/>
                  </a:lnTo>
                  <a:lnTo>
                    <a:pt x="487357" y="392372"/>
                  </a:lnTo>
                  <a:lnTo>
                    <a:pt x="487642" y="407133"/>
                  </a:lnTo>
                  <a:lnTo>
                    <a:pt x="488781" y="415819"/>
                  </a:lnTo>
                  <a:lnTo>
                    <a:pt x="482754" y="418714"/>
                  </a:lnTo>
                  <a:lnTo>
                    <a:pt x="474259" y="417290"/>
                  </a:lnTo>
                  <a:lnTo>
                    <a:pt x="470036" y="422700"/>
                  </a:lnTo>
                  <a:lnTo>
                    <a:pt x="471175" y="427447"/>
                  </a:lnTo>
                  <a:lnTo>
                    <a:pt x="465812" y="431671"/>
                  </a:lnTo>
                  <a:lnTo>
                    <a:pt x="458884" y="434613"/>
                  </a:lnTo>
                  <a:lnTo>
                    <a:pt x="451197" y="436797"/>
                  </a:lnTo>
                  <a:lnTo>
                    <a:pt x="454898" y="442397"/>
                  </a:lnTo>
                  <a:lnTo>
                    <a:pt x="458030" y="450514"/>
                  </a:lnTo>
                  <a:lnTo>
                    <a:pt x="459596" y="460955"/>
                  </a:lnTo>
                  <a:lnTo>
                    <a:pt x="460118" y="467125"/>
                  </a:lnTo>
                  <a:lnTo>
                    <a:pt x="455848" y="472536"/>
                  </a:lnTo>
                  <a:lnTo>
                    <a:pt x="451102" y="474245"/>
                  </a:lnTo>
                  <a:lnTo>
                    <a:pt x="447258" y="476618"/>
                  </a:lnTo>
                  <a:lnTo>
                    <a:pt x="442513" y="480700"/>
                  </a:lnTo>
                  <a:lnTo>
                    <a:pt x="435679" y="486015"/>
                  </a:lnTo>
                  <a:lnTo>
                    <a:pt x="430934" y="487676"/>
                  </a:lnTo>
                  <a:lnTo>
                    <a:pt x="426520" y="485731"/>
                  </a:lnTo>
                  <a:lnTo>
                    <a:pt x="421774" y="483215"/>
                  </a:lnTo>
                  <a:lnTo>
                    <a:pt x="420683" y="481886"/>
                  </a:lnTo>
                  <a:lnTo>
                    <a:pt x="417267" y="481222"/>
                  </a:lnTo>
                  <a:lnTo>
                    <a:pt x="412141" y="481222"/>
                  </a:lnTo>
                  <a:lnTo>
                    <a:pt x="405545" y="481554"/>
                  </a:lnTo>
                  <a:lnTo>
                    <a:pt x="398712" y="483832"/>
                  </a:lnTo>
                  <a:lnTo>
                    <a:pt x="392780" y="483025"/>
                  </a:lnTo>
                  <a:lnTo>
                    <a:pt x="387039" y="480510"/>
                  </a:lnTo>
                  <a:lnTo>
                    <a:pt x="384476" y="477282"/>
                  </a:lnTo>
                  <a:lnTo>
                    <a:pt x="382246" y="477852"/>
                  </a:lnTo>
                  <a:lnTo>
                    <a:pt x="375175" y="478326"/>
                  </a:lnTo>
                  <a:lnTo>
                    <a:pt x="375175" y="476997"/>
                  </a:lnTo>
                  <a:lnTo>
                    <a:pt x="367439" y="473106"/>
                  </a:lnTo>
                  <a:lnTo>
                    <a:pt x="362694" y="466935"/>
                  </a:lnTo>
                  <a:lnTo>
                    <a:pt x="352539" y="452032"/>
                  </a:lnTo>
                  <a:lnTo>
                    <a:pt x="347794" y="440926"/>
                  </a:lnTo>
                  <a:lnTo>
                    <a:pt x="341767" y="430295"/>
                  </a:lnTo>
                  <a:lnTo>
                    <a:pt x="335930" y="424694"/>
                  </a:lnTo>
                  <a:lnTo>
                    <a:pt x="335123" y="420992"/>
                  </a:lnTo>
                  <a:lnTo>
                    <a:pt x="332229" y="416625"/>
                  </a:lnTo>
                  <a:lnTo>
                    <a:pt x="322738" y="419520"/>
                  </a:lnTo>
                  <a:lnTo>
                    <a:pt x="315382" y="422985"/>
                  </a:lnTo>
                  <a:lnTo>
                    <a:pt x="307789" y="420944"/>
                  </a:lnTo>
                  <a:lnTo>
                    <a:pt x="301857" y="419520"/>
                  </a:lnTo>
                  <a:lnTo>
                    <a:pt x="295309" y="426640"/>
                  </a:lnTo>
                  <a:lnTo>
                    <a:pt x="292082" y="421894"/>
                  </a:lnTo>
                  <a:lnTo>
                    <a:pt x="290278" y="428633"/>
                  </a:lnTo>
                  <a:lnTo>
                    <a:pt x="290278" y="431006"/>
                  </a:lnTo>
                  <a:lnTo>
                    <a:pt x="287906" y="432240"/>
                  </a:lnTo>
                  <a:lnTo>
                    <a:pt x="282686" y="432620"/>
                  </a:lnTo>
                  <a:lnTo>
                    <a:pt x="279696" y="428348"/>
                  </a:lnTo>
                  <a:lnTo>
                    <a:pt x="271487" y="431813"/>
                  </a:lnTo>
                  <a:lnTo>
                    <a:pt x="264226" y="433949"/>
                  </a:lnTo>
                  <a:lnTo>
                    <a:pt x="258057" y="434424"/>
                  </a:lnTo>
                  <a:lnTo>
                    <a:pt x="250180" y="435421"/>
                  </a:lnTo>
                  <a:lnTo>
                    <a:pt x="244628" y="434756"/>
                  </a:lnTo>
                  <a:lnTo>
                    <a:pt x="245339" y="425548"/>
                  </a:lnTo>
                  <a:lnTo>
                    <a:pt x="251461" y="414774"/>
                  </a:lnTo>
                  <a:lnTo>
                    <a:pt x="257630" y="399729"/>
                  </a:lnTo>
                  <a:lnTo>
                    <a:pt x="264939" y="389667"/>
                  </a:lnTo>
                  <a:lnTo>
                    <a:pt x="271439" y="381883"/>
                  </a:lnTo>
                  <a:lnTo>
                    <a:pt x="280598" y="377801"/>
                  </a:lnTo>
                  <a:lnTo>
                    <a:pt x="286624" y="378560"/>
                  </a:lnTo>
                  <a:lnTo>
                    <a:pt x="292794" y="385347"/>
                  </a:lnTo>
                  <a:lnTo>
                    <a:pt x="297539" y="387958"/>
                  </a:lnTo>
                  <a:lnTo>
                    <a:pt x="298393" y="380649"/>
                  </a:lnTo>
                  <a:lnTo>
                    <a:pt x="292035" y="371156"/>
                  </a:lnTo>
                  <a:lnTo>
                    <a:pt x="293316" y="368071"/>
                  </a:lnTo>
                  <a:lnTo>
                    <a:pt x="298678" y="366362"/>
                  </a:lnTo>
                  <a:lnTo>
                    <a:pt x="291322" y="362566"/>
                  </a:lnTo>
                  <a:lnTo>
                    <a:pt x="283873" y="354497"/>
                  </a:lnTo>
                  <a:lnTo>
                    <a:pt x="288096" y="352077"/>
                  </a:lnTo>
                  <a:lnTo>
                    <a:pt x="290848" y="341872"/>
                  </a:lnTo>
                  <a:lnTo>
                    <a:pt x="292841" y="335132"/>
                  </a:lnTo>
                  <a:lnTo>
                    <a:pt x="287432" y="328915"/>
                  </a:lnTo>
                  <a:lnTo>
                    <a:pt x="283018" y="315435"/>
                  </a:lnTo>
                  <a:lnTo>
                    <a:pt x="282401" y="304377"/>
                  </a:lnTo>
                  <a:lnTo>
                    <a:pt x="282401" y="294884"/>
                  </a:lnTo>
                  <a:lnTo>
                    <a:pt x="283255" y="290613"/>
                  </a:lnTo>
                  <a:lnTo>
                    <a:pt x="280503" y="286910"/>
                  </a:lnTo>
                  <a:lnTo>
                    <a:pt x="275757" y="275757"/>
                  </a:lnTo>
                  <a:lnTo>
                    <a:pt x="274429" y="271011"/>
                  </a:lnTo>
                  <a:lnTo>
                    <a:pt x="270063" y="271011"/>
                  </a:lnTo>
                  <a:lnTo>
                    <a:pt x="265317" y="268447"/>
                  </a:lnTo>
                  <a:lnTo>
                    <a:pt x="262423" y="262325"/>
                  </a:lnTo>
                  <a:lnTo>
                    <a:pt x="261473" y="262325"/>
                  </a:lnTo>
                  <a:lnTo>
                    <a:pt x="259956" y="259145"/>
                  </a:lnTo>
                  <a:lnTo>
                    <a:pt x="258484" y="255490"/>
                  </a:lnTo>
                  <a:lnTo>
                    <a:pt x="254688" y="254256"/>
                  </a:lnTo>
                  <a:lnTo>
                    <a:pt x="250939" y="252927"/>
                  </a:lnTo>
                  <a:lnTo>
                    <a:pt x="245197" y="248181"/>
                  </a:lnTo>
                  <a:lnTo>
                    <a:pt x="238554" y="243814"/>
                  </a:lnTo>
                  <a:lnTo>
                    <a:pt x="231483" y="244194"/>
                  </a:lnTo>
                  <a:lnTo>
                    <a:pt x="225789" y="239828"/>
                  </a:lnTo>
                  <a:lnTo>
                    <a:pt x="217484" y="233135"/>
                  </a:lnTo>
                  <a:lnTo>
                    <a:pt x="208230" y="229244"/>
                  </a:lnTo>
                  <a:lnTo>
                    <a:pt x="201349" y="227962"/>
                  </a:lnTo>
                  <a:lnTo>
                    <a:pt x="194326" y="222931"/>
                  </a:lnTo>
                  <a:lnTo>
                    <a:pt x="187919" y="219894"/>
                  </a:lnTo>
                  <a:lnTo>
                    <a:pt x="180184" y="219134"/>
                  </a:lnTo>
                  <a:lnTo>
                    <a:pt x="173730" y="217900"/>
                  </a:lnTo>
                  <a:lnTo>
                    <a:pt x="168178" y="216002"/>
                  </a:lnTo>
                  <a:lnTo>
                    <a:pt x="162958" y="215290"/>
                  </a:lnTo>
                  <a:lnTo>
                    <a:pt x="158640" y="214578"/>
                  </a:lnTo>
                  <a:lnTo>
                    <a:pt x="157596" y="210971"/>
                  </a:lnTo>
                  <a:lnTo>
                    <a:pt x="155508" y="210306"/>
                  </a:lnTo>
                  <a:lnTo>
                    <a:pt x="148769" y="205560"/>
                  </a:lnTo>
                  <a:lnTo>
                    <a:pt x="145352" y="198298"/>
                  </a:lnTo>
                  <a:lnTo>
                    <a:pt x="144546" y="189755"/>
                  </a:lnTo>
                  <a:lnTo>
                    <a:pt x="138424" y="190325"/>
                  </a:lnTo>
                  <a:lnTo>
                    <a:pt x="131544" y="188426"/>
                  </a:lnTo>
                  <a:lnTo>
                    <a:pt x="130262" y="194976"/>
                  </a:lnTo>
                  <a:lnTo>
                    <a:pt x="128032" y="188901"/>
                  </a:lnTo>
                  <a:lnTo>
                    <a:pt x="121435" y="182256"/>
                  </a:lnTo>
                  <a:lnTo>
                    <a:pt x="118019" y="180310"/>
                  </a:lnTo>
                  <a:lnTo>
                    <a:pt x="116690" y="174235"/>
                  </a:lnTo>
                  <a:lnTo>
                    <a:pt x="109904" y="169916"/>
                  </a:lnTo>
                  <a:lnTo>
                    <a:pt x="108955" y="163223"/>
                  </a:lnTo>
                  <a:lnTo>
                    <a:pt x="109952" y="152260"/>
                  </a:lnTo>
                  <a:lnTo>
                    <a:pt x="113558" y="140869"/>
                  </a:lnTo>
                  <a:lnTo>
                    <a:pt x="112989" y="132990"/>
                  </a:lnTo>
                  <a:lnTo>
                    <a:pt x="111043" y="139540"/>
                  </a:lnTo>
                  <a:lnTo>
                    <a:pt x="109145" y="149934"/>
                  </a:lnTo>
                  <a:lnTo>
                    <a:pt x="106630" y="157765"/>
                  </a:lnTo>
                  <a:lnTo>
                    <a:pt x="103118" y="166214"/>
                  </a:lnTo>
                  <a:lnTo>
                    <a:pt x="100223" y="172241"/>
                  </a:lnTo>
                  <a:lnTo>
                    <a:pt x="98468" y="180072"/>
                  </a:lnTo>
                  <a:lnTo>
                    <a:pt x="95051" y="186717"/>
                  </a:lnTo>
                  <a:lnTo>
                    <a:pt x="89783" y="193979"/>
                  </a:lnTo>
                  <a:lnTo>
                    <a:pt x="82808" y="195071"/>
                  </a:lnTo>
                  <a:lnTo>
                    <a:pt x="76117" y="196257"/>
                  </a:lnTo>
                  <a:lnTo>
                    <a:pt x="72842" y="193789"/>
                  </a:lnTo>
                  <a:lnTo>
                    <a:pt x="71324" y="190040"/>
                  </a:lnTo>
                  <a:lnTo>
                    <a:pt x="71324" y="179883"/>
                  </a:lnTo>
                  <a:lnTo>
                    <a:pt x="69710" y="168302"/>
                  </a:lnTo>
                  <a:lnTo>
                    <a:pt x="70897" y="163556"/>
                  </a:lnTo>
                  <a:lnTo>
                    <a:pt x="70897" y="152639"/>
                  </a:lnTo>
                  <a:lnTo>
                    <a:pt x="66151" y="152639"/>
                  </a:lnTo>
                  <a:lnTo>
                    <a:pt x="61121" y="139255"/>
                  </a:lnTo>
                  <a:lnTo>
                    <a:pt x="54003" y="132515"/>
                  </a:lnTo>
                  <a:lnTo>
                    <a:pt x="44512" y="133085"/>
                  </a:lnTo>
                  <a:lnTo>
                    <a:pt x="38532" y="129952"/>
                  </a:lnTo>
                  <a:lnTo>
                    <a:pt x="40194" y="120839"/>
                  </a:lnTo>
                  <a:lnTo>
                    <a:pt x="46932" y="116663"/>
                  </a:lnTo>
                  <a:lnTo>
                    <a:pt x="56993" y="116236"/>
                  </a:lnTo>
                  <a:lnTo>
                    <a:pt x="66863" y="119273"/>
                  </a:lnTo>
                  <a:lnTo>
                    <a:pt x="75357" y="112676"/>
                  </a:lnTo>
                  <a:lnTo>
                    <a:pt x="81669" y="108452"/>
                  </a:lnTo>
                  <a:lnTo>
                    <a:pt x="88835" y="104892"/>
                  </a:lnTo>
                  <a:lnTo>
                    <a:pt x="96048" y="108547"/>
                  </a:lnTo>
                  <a:lnTo>
                    <a:pt x="104732" y="109259"/>
                  </a:lnTo>
                  <a:lnTo>
                    <a:pt x="111423" y="105699"/>
                  </a:lnTo>
                  <a:lnTo>
                    <a:pt x="112277" y="95305"/>
                  </a:lnTo>
                  <a:lnTo>
                    <a:pt x="115077" y="88613"/>
                  </a:lnTo>
                  <a:lnTo>
                    <a:pt x="116121" y="82063"/>
                  </a:lnTo>
                  <a:lnTo>
                    <a:pt x="109050" y="86287"/>
                  </a:lnTo>
                  <a:lnTo>
                    <a:pt x="94814" y="91603"/>
                  </a:lnTo>
                  <a:lnTo>
                    <a:pt x="78537" y="96349"/>
                  </a:lnTo>
                  <a:lnTo>
                    <a:pt x="67148" y="95637"/>
                  </a:lnTo>
                  <a:lnTo>
                    <a:pt x="60742" y="93169"/>
                  </a:lnTo>
                  <a:lnTo>
                    <a:pt x="54525" y="95542"/>
                  </a:lnTo>
                  <a:lnTo>
                    <a:pt x="44275" y="87663"/>
                  </a:lnTo>
                  <a:lnTo>
                    <a:pt x="42234" y="81635"/>
                  </a:lnTo>
                  <a:lnTo>
                    <a:pt x="39102" y="72523"/>
                  </a:lnTo>
                  <a:lnTo>
                    <a:pt x="37584" y="61606"/>
                  </a:lnTo>
                  <a:lnTo>
                    <a:pt x="33361" y="56053"/>
                  </a:lnTo>
                  <a:lnTo>
                    <a:pt x="26526" y="51307"/>
                  </a:lnTo>
                  <a:lnTo>
                    <a:pt x="19456" y="52588"/>
                  </a:lnTo>
                  <a:lnTo>
                    <a:pt x="14331" y="48317"/>
                  </a:lnTo>
                  <a:lnTo>
                    <a:pt x="12432" y="54962"/>
                  </a:lnTo>
                  <a:lnTo>
                    <a:pt x="4650" y="50215"/>
                  </a:lnTo>
                  <a:lnTo>
                    <a:pt x="1281" y="48412"/>
                  </a:lnTo>
                  <a:lnTo>
                    <a:pt x="0" y="47130"/>
                  </a:lnTo>
                  <a:lnTo>
                    <a:pt x="380" y="45991"/>
                  </a:lnTo>
                  <a:lnTo>
                    <a:pt x="2230" y="40628"/>
                  </a:lnTo>
                  <a:lnTo>
                    <a:pt x="5884" y="34458"/>
                  </a:lnTo>
                  <a:lnTo>
                    <a:pt x="9965" y="24254"/>
                  </a:lnTo>
                  <a:lnTo>
                    <a:pt x="12290" y="16327"/>
                  </a:lnTo>
                  <a:lnTo>
                    <a:pt x="14900" y="14001"/>
                  </a:lnTo>
                  <a:lnTo>
                    <a:pt x="22351" y="11628"/>
                  </a:lnTo>
                  <a:lnTo>
                    <a:pt x="27998" y="11628"/>
                  </a:lnTo>
                  <a:lnTo>
                    <a:pt x="35496" y="8543"/>
                  </a:lnTo>
                  <a:lnTo>
                    <a:pt x="42139" y="95"/>
                  </a:lnTo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"/>
            <p:cNvSpPr/>
            <p:nvPr/>
          </p:nvSpPr>
          <p:spPr>
            <a:xfrm>
              <a:off x="9725235" y="3396438"/>
              <a:ext cx="24058" cy="20503"/>
            </a:xfrm>
            <a:custGeom>
              <a:avLst/>
              <a:gdLst/>
              <a:ahLst/>
              <a:cxnLst/>
              <a:rect l="l" t="t" r="r" b="b"/>
              <a:pathLst>
                <a:path w="24058" h="20503" extrusionOk="0">
                  <a:moveTo>
                    <a:pt x="10155" y="20504"/>
                  </a:moveTo>
                  <a:lnTo>
                    <a:pt x="5409" y="16280"/>
                  </a:lnTo>
                  <a:lnTo>
                    <a:pt x="1186" y="12055"/>
                  </a:lnTo>
                  <a:lnTo>
                    <a:pt x="0" y="7831"/>
                  </a:lnTo>
                  <a:lnTo>
                    <a:pt x="3890" y="7831"/>
                  </a:lnTo>
                  <a:lnTo>
                    <a:pt x="7023" y="4794"/>
                  </a:lnTo>
                  <a:lnTo>
                    <a:pt x="11436" y="3038"/>
                  </a:lnTo>
                  <a:lnTo>
                    <a:pt x="15518" y="0"/>
                  </a:lnTo>
                  <a:lnTo>
                    <a:pt x="20689" y="0"/>
                  </a:lnTo>
                  <a:lnTo>
                    <a:pt x="24059" y="6692"/>
                  </a:lnTo>
                  <a:lnTo>
                    <a:pt x="23015" y="10869"/>
                  </a:lnTo>
                  <a:lnTo>
                    <a:pt x="23822" y="15615"/>
                  </a:lnTo>
                  <a:lnTo>
                    <a:pt x="17605" y="192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"/>
            <p:cNvSpPr/>
            <p:nvPr/>
          </p:nvSpPr>
          <p:spPr>
            <a:xfrm>
              <a:off x="9649070" y="3456857"/>
              <a:ext cx="114887" cy="59185"/>
            </a:xfrm>
            <a:custGeom>
              <a:avLst/>
              <a:gdLst/>
              <a:ahLst/>
              <a:cxnLst/>
              <a:rect l="l" t="t" r="r" b="b"/>
              <a:pathLst>
                <a:path w="114887" h="59185" extrusionOk="0">
                  <a:moveTo>
                    <a:pt x="82903" y="35407"/>
                  </a:moveTo>
                  <a:lnTo>
                    <a:pt x="77446" y="31135"/>
                  </a:lnTo>
                  <a:lnTo>
                    <a:pt x="70138" y="29284"/>
                  </a:lnTo>
                  <a:lnTo>
                    <a:pt x="63636" y="29284"/>
                  </a:lnTo>
                  <a:lnTo>
                    <a:pt x="63636" y="33508"/>
                  </a:lnTo>
                  <a:lnTo>
                    <a:pt x="59603" y="34600"/>
                  </a:lnTo>
                  <a:lnTo>
                    <a:pt x="51820" y="33888"/>
                  </a:lnTo>
                  <a:lnTo>
                    <a:pt x="44464" y="32702"/>
                  </a:lnTo>
                  <a:lnTo>
                    <a:pt x="41143" y="28430"/>
                  </a:lnTo>
                  <a:lnTo>
                    <a:pt x="38722" y="24870"/>
                  </a:lnTo>
                  <a:lnTo>
                    <a:pt x="32458" y="28382"/>
                  </a:lnTo>
                  <a:lnTo>
                    <a:pt x="29944" y="33698"/>
                  </a:lnTo>
                  <a:lnTo>
                    <a:pt x="23870" y="35549"/>
                  </a:lnTo>
                  <a:lnTo>
                    <a:pt x="17035" y="31135"/>
                  </a:lnTo>
                  <a:lnTo>
                    <a:pt x="12955" y="24633"/>
                  </a:lnTo>
                  <a:lnTo>
                    <a:pt x="9776" y="19887"/>
                  </a:lnTo>
                  <a:lnTo>
                    <a:pt x="7877" y="22829"/>
                  </a:lnTo>
                  <a:lnTo>
                    <a:pt x="5884" y="27576"/>
                  </a:lnTo>
                  <a:lnTo>
                    <a:pt x="3797" y="34173"/>
                  </a:lnTo>
                  <a:lnTo>
                    <a:pt x="1850" y="37733"/>
                  </a:lnTo>
                  <a:lnTo>
                    <a:pt x="238" y="35407"/>
                  </a:lnTo>
                  <a:lnTo>
                    <a:pt x="0" y="22165"/>
                  </a:lnTo>
                  <a:lnTo>
                    <a:pt x="2040" y="16232"/>
                  </a:lnTo>
                  <a:lnTo>
                    <a:pt x="5599" y="13195"/>
                  </a:lnTo>
                  <a:lnTo>
                    <a:pt x="9396" y="6645"/>
                  </a:lnTo>
                  <a:lnTo>
                    <a:pt x="13571" y="1899"/>
                  </a:lnTo>
                  <a:lnTo>
                    <a:pt x="19598" y="2610"/>
                  </a:lnTo>
                  <a:lnTo>
                    <a:pt x="26954" y="3939"/>
                  </a:lnTo>
                  <a:lnTo>
                    <a:pt x="31699" y="4461"/>
                  </a:lnTo>
                  <a:lnTo>
                    <a:pt x="40004" y="3417"/>
                  </a:lnTo>
                  <a:lnTo>
                    <a:pt x="47122" y="1044"/>
                  </a:lnTo>
                  <a:lnTo>
                    <a:pt x="51346" y="4651"/>
                  </a:lnTo>
                  <a:lnTo>
                    <a:pt x="58417" y="2278"/>
                  </a:lnTo>
                  <a:lnTo>
                    <a:pt x="65060" y="0"/>
                  </a:lnTo>
                  <a:lnTo>
                    <a:pt x="72321" y="4272"/>
                  </a:lnTo>
                  <a:lnTo>
                    <a:pt x="78537" y="10869"/>
                  </a:lnTo>
                  <a:lnTo>
                    <a:pt x="84137" y="12150"/>
                  </a:lnTo>
                  <a:lnTo>
                    <a:pt x="90732" y="12150"/>
                  </a:lnTo>
                  <a:lnTo>
                    <a:pt x="96428" y="10394"/>
                  </a:lnTo>
                  <a:lnTo>
                    <a:pt x="102881" y="13384"/>
                  </a:lnTo>
                  <a:lnTo>
                    <a:pt x="105444" y="23114"/>
                  </a:lnTo>
                  <a:lnTo>
                    <a:pt x="106867" y="29807"/>
                  </a:lnTo>
                  <a:lnTo>
                    <a:pt x="109335" y="34553"/>
                  </a:lnTo>
                  <a:lnTo>
                    <a:pt x="114887" y="37021"/>
                  </a:lnTo>
                  <a:lnTo>
                    <a:pt x="114887" y="49693"/>
                  </a:lnTo>
                  <a:lnTo>
                    <a:pt x="111328" y="59186"/>
                  </a:lnTo>
                  <a:lnTo>
                    <a:pt x="106582" y="53632"/>
                  </a:lnTo>
                  <a:lnTo>
                    <a:pt x="101126" y="49978"/>
                  </a:lnTo>
                  <a:lnTo>
                    <a:pt x="95241" y="45232"/>
                  </a:lnTo>
                  <a:lnTo>
                    <a:pt x="89357" y="409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"/>
            <p:cNvSpPr/>
            <p:nvPr/>
          </p:nvSpPr>
          <p:spPr>
            <a:xfrm>
              <a:off x="9443070" y="3754542"/>
              <a:ext cx="155935" cy="105556"/>
            </a:xfrm>
            <a:custGeom>
              <a:avLst/>
              <a:gdLst/>
              <a:ahLst/>
              <a:cxnLst/>
              <a:rect l="l" t="t" r="r" b="b"/>
              <a:pathLst>
                <a:path w="155935" h="105556" extrusionOk="0">
                  <a:moveTo>
                    <a:pt x="51916" y="80733"/>
                  </a:moveTo>
                  <a:lnTo>
                    <a:pt x="45984" y="89467"/>
                  </a:lnTo>
                  <a:lnTo>
                    <a:pt x="40431" y="92219"/>
                  </a:lnTo>
                  <a:lnTo>
                    <a:pt x="36018" y="95637"/>
                  </a:lnTo>
                  <a:lnTo>
                    <a:pt x="28853" y="97203"/>
                  </a:lnTo>
                  <a:lnTo>
                    <a:pt x="21687" y="102329"/>
                  </a:lnTo>
                  <a:lnTo>
                    <a:pt x="14854" y="104560"/>
                  </a:lnTo>
                  <a:lnTo>
                    <a:pt x="9586" y="105556"/>
                  </a:lnTo>
                  <a:lnTo>
                    <a:pt x="3133" y="104749"/>
                  </a:lnTo>
                  <a:lnTo>
                    <a:pt x="0" y="99339"/>
                  </a:lnTo>
                  <a:lnTo>
                    <a:pt x="6264" y="91318"/>
                  </a:lnTo>
                  <a:lnTo>
                    <a:pt x="7878" y="86192"/>
                  </a:lnTo>
                  <a:lnTo>
                    <a:pt x="7024" y="79594"/>
                  </a:lnTo>
                  <a:lnTo>
                    <a:pt x="8211" y="73187"/>
                  </a:lnTo>
                  <a:lnTo>
                    <a:pt x="10156" y="65688"/>
                  </a:lnTo>
                  <a:lnTo>
                    <a:pt x="15755" y="59281"/>
                  </a:lnTo>
                  <a:lnTo>
                    <a:pt x="22162" y="52968"/>
                  </a:lnTo>
                  <a:lnTo>
                    <a:pt x="25436" y="51307"/>
                  </a:lnTo>
                  <a:lnTo>
                    <a:pt x="28995" y="50215"/>
                  </a:lnTo>
                  <a:lnTo>
                    <a:pt x="32364" y="47415"/>
                  </a:lnTo>
                  <a:lnTo>
                    <a:pt x="36161" y="45089"/>
                  </a:lnTo>
                  <a:lnTo>
                    <a:pt x="41618" y="42811"/>
                  </a:lnTo>
                  <a:lnTo>
                    <a:pt x="45937" y="40011"/>
                  </a:lnTo>
                  <a:lnTo>
                    <a:pt x="48973" y="40011"/>
                  </a:lnTo>
                  <a:lnTo>
                    <a:pt x="52011" y="39441"/>
                  </a:lnTo>
                  <a:lnTo>
                    <a:pt x="55854" y="36641"/>
                  </a:lnTo>
                  <a:lnTo>
                    <a:pt x="57230" y="36024"/>
                  </a:lnTo>
                  <a:lnTo>
                    <a:pt x="60694" y="32559"/>
                  </a:lnTo>
                  <a:lnTo>
                    <a:pt x="65109" y="27813"/>
                  </a:lnTo>
                  <a:lnTo>
                    <a:pt x="68951" y="21453"/>
                  </a:lnTo>
                  <a:lnTo>
                    <a:pt x="71942" y="14950"/>
                  </a:lnTo>
                  <a:lnTo>
                    <a:pt x="78063" y="14571"/>
                  </a:lnTo>
                  <a:lnTo>
                    <a:pt x="83805" y="13432"/>
                  </a:lnTo>
                  <a:lnTo>
                    <a:pt x="90923" y="11818"/>
                  </a:lnTo>
                  <a:lnTo>
                    <a:pt x="98990" y="10204"/>
                  </a:lnTo>
                  <a:lnTo>
                    <a:pt x="103736" y="6787"/>
                  </a:lnTo>
                  <a:lnTo>
                    <a:pt x="110000" y="8685"/>
                  </a:lnTo>
                  <a:lnTo>
                    <a:pt x="115790" y="8306"/>
                  </a:lnTo>
                  <a:lnTo>
                    <a:pt x="123145" y="8306"/>
                  </a:lnTo>
                  <a:lnTo>
                    <a:pt x="130168" y="7167"/>
                  </a:lnTo>
                  <a:lnTo>
                    <a:pt x="138425" y="3797"/>
                  </a:lnTo>
                  <a:lnTo>
                    <a:pt x="144547" y="2800"/>
                  </a:lnTo>
                  <a:lnTo>
                    <a:pt x="149293" y="0"/>
                  </a:lnTo>
                  <a:lnTo>
                    <a:pt x="155034" y="3037"/>
                  </a:lnTo>
                  <a:lnTo>
                    <a:pt x="155936" y="6597"/>
                  </a:lnTo>
                  <a:lnTo>
                    <a:pt x="150574" y="18937"/>
                  </a:lnTo>
                  <a:lnTo>
                    <a:pt x="138330" y="23351"/>
                  </a:lnTo>
                  <a:lnTo>
                    <a:pt x="129788" y="29094"/>
                  </a:lnTo>
                  <a:lnTo>
                    <a:pt x="119491" y="35359"/>
                  </a:lnTo>
                  <a:lnTo>
                    <a:pt x="108671" y="38634"/>
                  </a:lnTo>
                  <a:lnTo>
                    <a:pt x="98753" y="44994"/>
                  </a:lnTo>
                  <a:lnTo>
                    <a:pt x="90258" y="47083"/>
                  </a:lnTo>
                  <a:lnTo>
                    <a:pt x="83140" y="48649"/>
                  </a:lnTo>
                  <a:lnTo>
                    <a:pt x="76307" y="54439"/>
                  </a:lnTo>
                  <a:lnTo>
                    <a:pt x="70090" y="59186"/>
                  </a:lnTo>
                  <a:lnTo>
                    <a:pt x="66626" y="55531"/>
                  </a:lnTo>
                  <a:lnTo>
                    <a:pt x="66626" y="59090"/>
                  </a:lnTo>
                  <a:lnTo>
                    <a:pt x="65630" y="60182"/>
                  </a:lnTo>
                  <a:lnTo>
                    <a:pt x="63590" y="65451"/>
                  </a:lnTo>
                  <a:lnTo>
                    <a:pt x="61264" y="70197"/>
                  </a:lnTo>
                  <a:lnTo>
                    <a:pt x="56281" y="753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"/>
            <p:cNvSpPr/>
            <p:nvPr/>
          </p:nvSpPr>
          <p:spPr>
            <a:xfrm>
              <a:off x="9272376" y="3798017"/>
              <a:ext cx="65392" cy="54629"/>
            </a:xfrm>
            <a:custGeom>
              <a:avLst/>
              <a:gdLst/>
              <a:ahLst/>
              <a:cxnLst/>
              <a:rect l="l" t="t" r="r" b="b"/>
              <a:pathLst>
                <a:path w="65392" h="54629" extrusionOk="0">
                  <a:moveTo>
                    <a:pt x="64586" y="35739"/>
                  </a:moveTo>
                  <a:lnTo>
                    <a:pt x="65392" y="45659"/>
                  </a:lnTo>
                  <a:lnTo>
                    <a:pt x="60362" y="50785"/>
                  </a:lnTo>
                  <a:lnTo>
                    <a:pt x="52485" y="54629"/>
                  </a:lnTo>
                  <a:lnTo>
                    <a:pt x="43564" y="53870"/>
                  </a:lnTo>
                  <a:lnTo>
                    <a:pt x="37727" y="42099"/>
                  </a:lnTo>
                  <a:lnTo>
                    <a:pt x="29944" y="35502"/>
                  </a:lnTo>
                  <a:lnTo>
                    <a:pt x="21972" y="26532"/>
                  </a:lnTo>
                  <a:lnTo>
                    <a:pt x="13240" y="26959"/>
                  </a:lnTo>
                  <a:lnTo>
                    <a:pt x="4745" y="25535"/>
                  </a:lnTo>
                  <a:lnTo>
                    <a:pt x="0" y="16042"/>
                  </a:lnTo>
                  <a:lnTo>
                    <a:pt x="950" y="8448"/>
                  </a:lnTo>
                  <a:lnTo>
                    <a:pt x="6074" y="5696"/>
                  </a:lnTo>
                  <a:lnTo>
                    <a:pt x="12386" y="4082"/>
                  </a:lnTo>
                  <a:lnTo>
                    <a:pt x="19314" y="3607"/>
                  </a:lnTo>
                  <a:lnTo>
                    <a:pt x="24060" y="3227"/>
                  </a:lnTo>
                  <a:lnTo>
                    <a:pt x="29992" y="4461"/>
                  </a:lnTo>
                  <a:lnTo>
                    <a:pt x="33076" y="3939"/>
                  </a:lnTo>
                  <a:lnTo>
                    <a:pt x="37442" y="0"/>
                  </a:lnTo>
                  <a:lnTo>
                    <a:pt x="39292" y="2943"/>
                  </a:lnTo>
                  <a:lnTo>
                    <a:pt x="41570" y="9397"/>
                  </a:lnTo>
                  <a:lnTo>
                    <a:pt x="45794" y="10110"/>
                  </a:lnTo>
                  <a:lnTo>
                    <a:pt x="47502" y="13669"/>
                  </a:lnTo>
                  <a:lnTo>
                    <a:pt x="51679" y="18415"/>
                  </a:lnTo>
                  <a:lnTo>
                    <a:pt x="58369" y="238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"/>
            <p:cNvSpPr/>
            <p:nvPr/>
          </p:nvSpPr>
          <p:spPr>
            <a:xfrm>
              <a:off x="8746629" y="3611822"/>
              <a:ext cx="353298" cy="156578"/>
            </a:xfrm>
            <a:custGeom>
              <a:avLst/>
              <a:gdLst/>
              <a:ahLst/>
              <a:cxnLst/>
              <a:rect l="l" t="t" r="r" b="b"/>
              <a:pathLst>
                <a:path w="353298" h="156578" extrusionOk="0">
                  <a:moveTo>
                    <a:pt x="179757" y="98722"/>
                  </a:moveTo>
                  <a:lnTo>
                    <a:pt x="174632" y="97535"/>
                  </a:lnTo>
                  <a:lnTo>
                    <a:pt x="169887" y="95732"/>
                  </a:lnTo>
                  <a:lnTo>
                    <a:pt x="165141" y="95020"/>
                  </a:lnTo>
                  <a:lnTo>
                    <a:pt x="161582" y="95589"/>
                  </a:lnTo>
                  <a:lnTo>
                    <a:pt x="156837" y="93786"/>
                  </a:lnTo>
                  <a:lnTo>
                    <a:pt x="151237" y="92457"/>
                  </a:lnTo>
                  <a:lnTo>
                    <a:pt x="147678" y="93643"/>
                  </a:lnTo>
                  <a:lnTo>
                    <a:pt x="144926" y="95827"/>
                  </a:lnTo>
                  <a:lnTo>
                    <a:pt x="141462" y="95257"/>
                  </a:lnTo>
                  <a:lnTo>
                    <a:pt x="139516" y="91792"/>
                  </a:lnTo>
                  <a:lnTo>
                    <a:pt x="132635" y="91792"/>
                  </a:lnTo>
                  <a:lnTo>
                    <a:pt x="128269" y="96871"/>
                  </a:lnTo>
                  <a:lnTo>
                    <a:pt x="124568" y="99007"/>
                  </a:lnTo>
                  <a:lnTo>
                    <a:pt x="122005" y="99007"/>
                  </a:lnTo>
                  <a:lnTo>
                    <a:pt x="117735" y="97868"/>
                  </a:lnTo>
                  <a:lnTo>
                    <a:pt x="111328" y="96016"/>
                  </a:lnTo>
                  <a:lnTo>
                    <a:pt x="103356" y="93548"/>
                  </a:lnTo>
                  <a:lnTo>
                    <a:pt x="97472" y="91270"/>
                  </a:lnTo>
                  <a:lnTo>
                    <a:pt x="89262" y="85385"/>
                  </a:lnTo>
                  <a:lnTo>
                    <a:pt x="79771" y="82869"/>
                  </a:lnTo>
                  <a:lnTo>
                    <a:pt x="70707" y="82869"/>
                  </a:lnTo>
                  <a:lnTo>
                    <a:pt x="64680" y="82205"/>
                  </a:lnTo>
                  <a:lnTo>
                    <a:pt x="57562" y="79262"/>
                  </a:lnTo>
                  <a:lnTo>
                    <a:pt x="53481" y="75750"/>
                  </a:lnTo>
                  <a:lnTo>
                    <a:pt x="48736" y="73377"/>
                  </a:lnTo>
                  <a:lnTo>
                    <a:pt x="45319" y="72238"/>
                  </a:lnTo>
                  <a:lnTo>
                    <a:pt x="42661" y="68630"/>
                  </a:lnTo>
                  <a:lnTo>
                    <a:pt x="44607" y="65213"/>
                  </a:lnTo>
                  <a:lnTo>
                    <a:pt x="50065" y="57334"/>
                  </a:lnTo>
                  <a:lnTo>
                    <a:pt x="49305" y="56101"/>
                  </a:lnTo>
                  <a:lnTo>
                    <a:pt x="43231" y="55531"/>
                  </a:lnTo>
                  <a:lnTo>
                    <a:pt x="34926" y="50785"/>
                  </a:lnTo>
                  <a:lnTo>
                    <a:pt x="29517" y="47889"/>
                  </a:lnTo>
                  <a:lnTo>
                    <a:pt x="22493" y="47889"/>
                  </a:lnTo>
                  <a:lnTo>
                    <a:pt x="16419" y="47225"/>
                  </a:lnTo>
                  <a:lnTo>
                    <a:pt x="11674" y="44805"/>
                  </a:lnTo>
                  <a:lnTo>
                    <a:pt x="8210" y="44282"/>
                  </a:lnTo>
                  <a:lnTo>
                    <a:pt x="3891" y="43618"/>
                  </a:lnTo>
                  <a:lnTo>
                    <a:pt x="1613" y="39536"/>
                  </a:lnTo>
                  <a:lnTo>
                    <a:pt x="0" y="37827"/>
                  </a:lnTo>
                  <a:lnTo>
                    <a:pt x="0" y="36736"/>
                  </a:lnTo>
                  <a:lnTo>
                    <a:pt x="807" y="31990"/>
                  </a:lnTo>
                  <a:lnTo>
                    <a:pt x="1424" y="35407"/>
                  </a:lnTo>
                  <a:lnTo>
                    <a:pt x="3132" y="36071"/>
                  </a:lnTo>
                  <a:lnTo>
                    <a:pt x="5505" y="38919"/>
                  </a:lnTo>
                  <a:lnTo>
                    <a:pt x="9823" y="38919"/>
                  </a:lnTo>
                  <a:lnTo>
                    <a:pt x="14568" y="35549"/>
                  </a:lnTo>
                  <a:lnTo>
                    <a:pt x="17321" y="28715"/>
                  </a:lnTo>
                  <a:lnTo>
                    <a:pt x="20738" y="28715"/>
                  </a:lnTo>
                  <a:lnTo>
                    <a:pt x="25246" y="21311"/>
                  </a:lnTo>
                  <a:lnTo>
                    <a:pt x="27571" y="13289"/>
                  </a:lnTo>
                  <a:lnTo>
                    <a:pt x="31130" y="4129"/>
                  </a:lnTo>
                  <a:lnTo>
                    <a:pt x="35259" y="1851"/>
                  </a:lnTo>
                  <a:lnTo>
                    <a:pt x="40574" y="190"/>
                  </a:lnTo>
                  <a:lnTo>
                    <a:pt x="47502" y="1993"/>
                  </a:lnTo>
                  <a:lnTo>
                    <a:pt x="57372" y="3844"/>
                  </a:lnTo>
                  <a:lnTo>
                    <a:pt x="65440" y="6265"/>
                  </a:lnTo>
                  <a:lnTo>
                    <a:pt x="71372" y="2278"/>
                  </a:lnTo>
                  <a:lnTo>
                    <a:pt x="75500" y="0"/>
                  </a:lnTo>
                  <a:lnTo>
                    <a:pt x="83710" y="0"/>
                  </a:lnTo>
                  <a:lnTo>
                    <a:pt x="87648" y="6407"/>
                  </a:lnTo>
                  <a:lnTo>
                    <a:pt x="89309" y="13906"/>
                  </a:lnTo>
                  <a:lnTo>
                    <a:pt x="96190" y="15235"/>
                  </a:lnTo>
                  <a:lnTo>
                    <a:pt x="102359" y="14096"/>
                  </a:lnTo>
                  <a:lnTo>
                    <a:pt x="112087" y="18273"/>
                  </a:lnTo>
                  <a:lnTo>
                    <a:pt x="118921" y="19459"/>
                  </a:lnTo>
                  <a:lnTo>
                    <a:pt x="123239" y="25914"/>
                  </a:lnTo>
                  <a:lnTo>
                    <a:pt x="127653" y="31705"/>
                  </a:lnTo>
                  <a:lnTo>
                    <a:pt x="132398" y="45659"/>
                  </a:lnTo>
                  <a:lnTo>
                    <a:pt x="135767" y="46228"/>
                  </a:lnTo>
                  <a:lnTo>
                    <a:pt x="140038" y="47510"/>
                  </a:lnTo>
                  <a:lnTo>
                    <a:pt x="143597" y="46940"/>
                  </a:lnTo>
                  <a:lnTo>
                    <a:pt x="147916" y="46940"/>
                  </a:lnTo>
                  <a:lnTo>
                    <a:pt x="151760" y="47652"/>
                  </a:lnTo>
                  <a:lnTo>
                    <a:pt x="156505" y="47652"/>
                  </a:lnTo>
                  <a:lnTo>
                    <a:pt x="162105" y="48222"/>
                  </a:lnTo>
                  <a:lnTo>
                    <a:pt x="166850" y="47178"/>
                  </a:lnTo>
                  <a:lnTo>
                    <a:pt x="175344" y="49646"/>
                  </a:lnTo>
                  <a:lnTo>
                    <a:pt x="180611" y="50215"/>
                  </a:lnTo>
                  <a:lnTo>
                    <a:pt x="186069" y="52161"/>
                  </a:lnTo>
                  <a:lnTo>
                    <a:pt x="192950" y="52731"/>
                  </a:lnTo>
                  <a:lnTo>
                    <a:pt x="198834" y="55768"/>
                  </a:lnTo>
                  <a:lnTo>
                    <a:pt x="203865" y="52920"/>
                  </a:lnTo>
                  <a:lnTo>
                    <a:pt x="208610" y="43713"/>
                  </a:lnTo>
                  <a:lnTo>
                    <a:pt x="211647" y="38587"/>
                  </a:lnTo>
                  <a:lnTo>
                    <a:pt x="213451" y="31705"/>
                  </a:lnTo>
                  <a:lnTo>
                    <a:pt x="218670" y="26484"/>
                  </a:lnTo>
                  <a:lnTo>
                    <a:pt x="224269" y="27148"/>
                  </a:lnTo>
                  <a:lnTo>
                    <a:pt x="227544" y="35976"/>
                  </a:lnTo>
                  <a:lnTo>
                    <a:pt x="232290" y="41719"/>
                  </a:lnTo>
                  <a:lnTo>
                    <a:pt x="239218" y="41719"/>
                  </a:lnTo>
                  <a:lnTo>
                    <a:pt x="245671" y="37258"/>
                  </a:lnTo>
                  <a:lnTo>
                    <a:pt x="248899" y="40770"/>
                  </a:lnTo>
                  <a:lnTo>
                    <a:pt x="252695" y="41909"/>
                  </a:lnTo>
                  <a:lnTo>
                    <a:pt x="256776" y="45564"/>
                  </a:lnTo>
                  <a:lnTo>
                    <a:pt x="261521" y="47367"/>
                  </a:lnTo>
                  <a:lnTo>
                    <a:pt x="263989" y="49123"/>
                  </a:lnTo>
                  <a:lnTo>
                    <a:pt x="266362" y="51402"/>
                  </a:lnTo>
                  <a:lnTo>
                    <a:pt x="268118" y="51402"/>
                  </a:lnTo>
                  <a:lnTo>
                    <a:pt x="271677" y="50975"/>
                  </a:lnTo>
                  <a:lnTo>
                    <a:pt x="278605" y="50975"/>
                  </a:lnTo>
                  <a:lnTo>
                    <a:pt x="283920" y="55151"/>
                  </a:lnTo>
                  <a:lnTo>
                    <a:pt x="286767" y="62745"/>
                  </a:lnTo>
                  <a:lnTo>
                    <a:pt x="288380" y="69058"/>
                  </a:lnTo>
                  <a:lnTo>
                    <a:pt x="293126" y="74326"/>
                  </a:lnTo>
                  <a:lnTo>
                    <a:pt x="293601" y="83819"/>
                  </a:lnTo>
                  <a:lnTo>
                    <a:pt x="293601" y="90273"/>
                  </a:lnTo>
                  <a:lnTo>
                    <a:pt x="299675" y="95020"/>
                  </a:lnTo>
                  <a:lnTo>
                    <a:pt x="307694" y="98152"/>
                  </a:lnTo>
                  <a:lnTo>
                    <a:pt x="315145" y="97630"/>
                  </a:lnTo>
                  <a:lnTo>
                    <a:pt x="322596" y="96016"/>
                  </a:lnTo>
                  <a:lnTo>
                    <a:pt x="330378" y="96776"/>
                  </a:lnTo>
                  <a:lnTo>
                    <a:pt x="340201" y="94593"/>
                  </a:lnTo>
                  <a:lnTo>
                    <a:pt x="348221" y="96491"/>
                  </a:lnTo>
                  <a:lnTo>
                    <a:pt x="353299" y="102424"/>
                  </a:lnTo>
                  <a:lnTo>
                    <a:pt x="352539" y="115144"/>
                  </a:lnTo>
                  <a:lnTo>
                    <a:pt x="350593" y="125680"/>
                  </a:lnTo>
                  <a:lnTo>
                    <a:pt x="348696" y="135173"/>
                  </a:lnTo>
                  <a:lnTo>
                    <a:pt x="349787" y="141485"/>
                  </a:lnTo>
                  <a:lnTo>
                    <a:pt x="351922" y="146754"/>
                  </a:lnTo>
                  <a:lnTo>
                    <a:pt x="353014" y="156579"/>
                  </a:lnTo>
                  <a:lnTo>
                    <a:pt x="349740" y="154300"/>
                  </a:lnTo>
                  <a:lnTo>
                    <a:pt x="346559" y="147751"/>
                  </a:lnTo>
                  <a:lnTo>
                    <a:pt x="335741" y="143574"/>
                  </a:lnTo>
                  <a:lnTo>
                    <a:pt x="323165" y="139255"/>
                  </a:lnTo>
                  <a:lnTo>
                    <a:pt x="312630" y="132325"/>
                  </a:lnTo>
                  <a:lnTo>
                    <a:pt x="303139" y="128054"/>
                  </a:lnTo>
                  <a:lnTo>
                    <a:pt x="293648" y="131945"/>
                  </a:lnTo>
                  <a:lnTo>
                    <a:pt x="283351" y="135220"/>
                  </a:lnTo>
                  <a:lnTo>
                    <a:pt x="274429" y="132705"/>
                  </a:lnTo>
                  <a:lnTo>
                    <a:pt x="266694" y="127959"/>
                  </a:lnTo>
                  <a:lnTo>
                    <a:pt x="263752" y="126677"/>
                  </a:lnTo>
                  <a:lnTo>
                    <a:pt x="262945" y="126677"/>
                  </a:lnTo>
                  <a:lnTo>
                    <a:pt x="261616" y="126060"/>
                  </a:lnTo>
                  <a:lnTo>
                    <a:pt x="258627" y="126630"/>
                  </a:lnTo>
                  <a:lnTo>
                    <a:pt x="254261" y="125918"/>
                  </a:lnTo>
                  <a:lnTo>
                    <a:pt x="249183" y="129383"/>
                  </a:lnTo>
                  <a:lnTo>
                    <a:pt x="245530" y="131044"/>
                  </a:lnTo>
                  <a:lnTo>
                    <a:pt x="242635" y="129288"/>
                  </a:lnTo>
                  <a:lnTo>
                    <a:pt x="237889" y="127484"/>
                  </a:lnTo>
                  <a:lnTo>
                    <a:pt x="233144" y="126155"/>
                  </a:lnTo>
                  <a:lnTo>
                    <a:pt x="229442" y="123735"/>
                  </a:lnTo>
                  <a:lnTo>
                    <a:pt x="227164" y="120270"/>
                  </a:lnTo>
                  <a:lnTo>
                    <a:pt x="225124" y="123165"/>
                  </a:lnTo>
                  <a:lnTo>
                    <a:pt x="218196" y="123165"/>
                  </a:lnTo>
                  <a:lnTo>
                    <a:pt x="211030" y="121314"/>
                  </a:lnTo>
                  <a:lnTo>
                    <a:pt x="205620" y="118846"/>
                  </a:lnTo>
                  <a:lnTo>
                    <a:pt x="200589" y="116425"/>
                  </a:lnTo>
                  <a:lnTo>
                    <a:pt x="194564" y="111679"/>
                  </a:lnTo>
                  <a:lnTo>
                    <a:pt x="190245" y="106411"/>
                  </a:lnTo>
                  <a:lnTo>
                    <a:pt x="185499" y="10228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"/>
            <p:cNvSpPr/>
            <p:nvPr/>
          </p:nvSpPr>
          <p:spPr>
            <a:xfrm>
              <a:off x="10848481" y="3972442"/>
              <a:ext cx="20879" cy="21168"/>
            </a:xfrm>
            <a:custGeom>
              <a:avLst/>
              <a:gdLst/>
              <a:ahLst/>
              <a:cxnLst/>
              <a:rect l="l" t="t" r="r" b="b"/>
              <a:pathLst>
                <a:path w="20879" h="21168" extrusionOk="0">
                  <a:moveTo>
                    <a:pt x="10297" y="8970"/>
                  </a:moveTo>
                  <a:lnTo>
                    <a:pt x="4745" y="11201"/>
                  </a:lnTo>
                  <a:lnTo>
                    <a:pt x="0" y="1709"/>
                  </a:lnTo>
                  <a:lnTo>
                    <a:pt x="1660" y="0"/>
                  </a:lnTo>
                  <a:lnTo>
                    <a:pt x="6406" y="1044"/>
                  </a:lnTo>
                  <a:lnTo>
                    <a:pt x="10392" y="5316"/>
                  </a:lnTo>
                  <a:lnTo>
                    <a:pt x="14521" y="9682"/>
                  </a:lnTo>
                  <a:lnTo>
                    <a:pt x="20879" y="17324"/>
                  </a:lnTo>
                  <a:lnTo>
                    <a:pt x="20501" y="21168"/>
                  </a:lnTo>
                  <a:lnTo>
                    <a:pt x="16229" y="211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"/>
            <p:cNvSpPr/>
            <p:nvPr/>
          </p:nvSpPr>
          <p:spPr>
            <a:xfrm>
              <a:off x="8760296" y="3900583"/>
              <a:ext cx="1562104" cy="1554062"/>
            </a:xfrm>
            <a:custGeom>
              <a:avLst/>
              <a:gdLst/>
              <a:ahLst/>
              <a:cxnLst/>
              <a:rect l="l" t="t" r="r" b="b"/>
              <a:pathLst>
                <a:path w="1562104" h="1554062" extrusionOk="0">
                  <a:moveTo>
                    <a:pt x="1424345" y="18178"/>
                  </a:moveTo>
                  <a:lnTo>
                    <a:pt x="1423918" y="19460"/>
                  </a:lnTo>
                  <a:lnTo>
                    <a:pt x="1423918" y="23684"/>
                  </a:lnTo>
                  <a:lnTo>
                    <a:pt x="1423633" y="31515"/>
                  </a:lnTo>
                  <a:lnTo>
                    <a:pt x="1421545" y="45469"/>
                  </a:lnTo>
                  <a:lnTo>
                    <a:pt x="1419078" y="58663"/>
                  </a:lnTo>
                  <a:lnTo>
                    <a:pt x="1419363" y="68156"/>
                  </a:lnTo>
                  <a:lnTo>
                    <a:pt x="1427145" y="68441"/>
                  </a:lnTo>
                  <a:lnTo>
                    <a:pt x="1427572" y="75181"/>
                  </a:lnTo>
                  <a:lnTo>
                    <a:pt x="1425863" y="81825"/>
                  </a:lnTo>
                  <a:lnTo>
                    <a:pt x="1423538" y="88945"/>
                  </a:lnTo>
                  <a:lnTo>
                    <a:pt x="1426717" y="94593"/>
                  </a:lnTo>
                  <a:lnTo>
                    <a:pt x="1427715" y="104892"/>
                  </a:lnTo>
                  <a:lnTo>
                    <a:pt x="1430419" y="108689"/>
                  </a:lnTo>
                  <a:lnTo>
                    <a:pt x="1428331" y="118846"/>
                  </a:lnTo>
                  <a:lnTo>
                    <a:pt x="1428046" y="122548"/>
                  </a:lnTo>
                  <a:lnTo>
                    <a:pt x="1430941" y="125016"/>
                  </a:lnTo>
                  <a:lnTo>
                    <a:pt x="1429517" y="140109"/>
                  </a:lnTo>
                  <a:lnTo>
                    <a:pt x="1429945" y="152212"/>
                  </a:lnTo>
                  <a:lnTo>
                    <a:pt x="1428236" y="160043"/>
                  </a:lnTo>
                  <a:lnTo>
                    <a:pt x="1425057" y="172526"/>
                  </a:lnTo>
                  <a:lnTo>
                    <a:pt x="1425721" y="180974"/>
                  </a:lnTo>
                  <a:lnTo>
                    <a:pt x="1424820" y="190704"/>
                  </a:lnTo>
                  <a:lnTo>
                    <a:pt x="1425531" y="200861"/>
                  </a:lnTo>
                  <a:lnTo>
                    <a:pt x="1428854" y="208930"/>
                  </a:lnTo>
                  <a:lnTo>
                    <a:pt x="1434405" y="212727"/>
                  </a:lnTo>
                  <a:lnTo>
                    <a:pt x="1440480" y="206984"/>
                  </a:lnTo>
                  <a:lnTo>
                    <a:pt x="1445652" y="203139"/>
                  </a:lnTo>
                  <a:lnTo>
                    <a:pt x="1452865" y="199769"/>
                  </a:lnTo>
                  <a:lnTo>
                    <a:pt x="1458418" y="201905"/>
                  </a:lnTo>
                  <a:lnTo>
                    <a:pt x="1459271" y="209167"/>
                  </a:lnTo>
                  <a:lnTo>
                    <a:pt x="1459271" y="217663"/>
                  </a:lnTo>
                  <a:lnTo>
                    <a:pt x="1465061" y="222409"/>
                  </a:lnTo>
                  <a:lnTo>
                    <a:pt x="1468287" y="232186"/>
                  </a:lnTo>
                  <a:lnTo>
                    <a:pt x="1473033" y="236648"/>
                  </a:lnTo>
                  <a:lnTo>
                    <a:pt x="1477447" y="245191"/>
                  </a:lnTo>
                  <a:lnTo>
                    <a:pt x="1473223" y="255301"/>
                  </a:lnTo>
                  <a:lnTo>
                    <a:pt x="1473793" y="261281"/>
                  </a:lnTo>
                  <a:lnTo>
                    <a:pt x="1470613" y="270773"/>
                  </a:lnTo>
                  <a:lnTo>
                    <a:pt x="1467861" y="279744"/>
                  </a:lnTo>
                  <a:lnTo>
                    <a:pt x="1467861" y="289236"/>
                  </a:lnTo>
                  <a:lnTo>
                    <a:pt x="1466152" y="297590"/>
                  </a:lnTo>
                  <a:lnTo>
                    <a:pt x="1466770" y="306607"/>
                  </a:lnTo>
                  <a:lnTo>
                    <a:pt x="1464586" y="316669"/>
                  </a:lnTo>
                  <a:lnTo>
                    <a:pt x="1463021" y="322554"/>
                  </a:lnTo>
                  <a:lnTo>
                    <a:pt x="1462024" y="333851"/>
                  </a:lnTo>
                  <a:lnTo>
                    <a:pt x="1464444" y="342347"/>
                  </a:lnTo>
                  <a:lnTo>
                    <a:pt x="1466200" y="351460"/>
                  </a:lnTo>
                  <a:lnTo>
                    <a:pt x="1471658" y="351744"/>
                  </a:lnTo>
                  <a:lnTo>
                    <a:pt x="1469426" y="364227"/>
                  </a:lnTo>
                  <a:lnTo>
                    <a:pt x="1469901" y="373245"/>
                  </a:lnTo>
                  <a:lnTo>
                    <a:pt x="1469379" y="383924"/>
                  </a:lnTo>
                  <a:lnTo>
                    <a:pt x="1467861" y="395125"/>
                  </a:lnTo>
                  <a:lnTo>
                    <a:pt x="1464918" y="405139"/>
                  </a:lnTo>
                  <a:lnTo>
                    <a:pt x="1463494" y="411025"/>
                  </a:lnTo>
                  <a:lnTo>
                    <a:pt x="1460220" y="417859"/>
                  </a:lnTo>
                  <a:lnTo>
                    <a:pt x="1457041" y="427352"/>
                  </a:lnTo>
                  <a:lnTo>
                    <a:pt x="1455427" y="437983"/>
                  </a:lnTo>
                  <a:lnTo>
                    <a:pt x="1458323" y="444011"/>
                  </a:lnTo>
                  <a:lnTo>
                    <a:pt x="1461359" y="445387"/>
                  </a:lnTo>
                  <a:lnTo>
                    <a:pt x="1458986" y="450134"/>
                  </a:lnTo>
                  <a:lnTo>
                    <a:pt x="1462213" y="446764"/>
                  </a:lnTo>
                  <a:lnTo>
                    <a:pt x="1461502" y="449089"/>
                  </a:lnTo>
                  <a:lnTo>
                    <a:pt x="1458986" y="453171"/>
                  </a:lnTo>
                  <a:lnTo>
                    <a:pt x="1458986" y="455449"/>
                  </a:lnTo>
                  <a:lnTo>
                    <a:pt x="1457184" y="461288"/>
                  </a:lnTo>
                  <a:lnTo>
                    <a:pt x="1456519" y="471350"/>
                  </a:lnTo>
                  <a:lnTo>
                    <a:pt x="1464492" y="476096"/>
                  </a:lnTo>
                  <a:lnTo>
                    <a:pt x="1465536" y="482171"/>
                  </a:lnTo>
                  <a:lnTo>
                    <a:pt x="1470898" y="486632"/>
                  </a:lnTo>
                  <a:lnTo>
                    <a:pt x="1476972" y="488768"/>
                  </a:lnTo>
                  <a:lnTo>
                    <a:pt x="1482666" y="492186"/>
                  </a:lnTo>
                  <a:lnTo>
                    <a:pt x="1485799" y="491711"/>
                  </a:lnTo>
                  <a:lnTo>
                    <a:pt x="1490544" y="487961"/>
                  </a:lnTo>
                  <a:lnTo>
                    <a:pt x="1487744" y="504383"/>
                  </a:lnTo>
                  <a:lnTo>
                    <a:pt x="1487744" y="512642"/>
                  </a:lnTo>
                  <a:lnTo>
                    <a:pt x="1490117" y="516913"/>
                  </a:lnTo>
                  <a:lnTo>
                    <a:pt x="1494198" y="516011"/>
                  </a:lnTo>
                  <a:lnTo>
                    <a:pt x="1497710" y="514493"/>
                  </a:lnTo>
                  <a:lnTo>
                    <a:pt x="1501317" y="520093"/>
                  </a:lnTo>
                  <a:lnTo>
                    <a:pt x="1507058" y="522182"/>
                  </a:lnTo>
                  <a:lnTo>
                    <a:pt x="1508007" y="530535"/>
                  </a:lnTo>
                  <a:lnTo>
                    <a:pt x="1510238" y="536563"/>
                  </a:lnTo>
                  <a:lnTo>
                    <a:pt x="1515742" y="532813"/>
                  </a:lnTo>
                  <a:lnTo>
                    <a:pt x="1517641" y="537085"/>
                  </a:lnTo>
                  <a:lnTo>
                    <a:pt x="1521247" y="541451"/>
                  </a:lnTo>
                  <a:lnTo>
                    <a:pt x="1523477" y="544679"/>
                  </a:lnTo>
                  <a:lnTo>
                    <a:pt x="1525044" y="548808"/>
                  </a:lnTo>
                  <a:lnTo>
                    <a:pt x="1522955" y="559867"/>
                  </a:lnTo>
                  <a:lnTo>
                    <a:pt x="1522339" y="559297"/>
                  </a:lnTo>
                  <a:lnTo>
                    <a:pt x="1518590" y="557826"/>
                  </a:lnTo>
                  <a:lnTo>
                    <a:pt x="1513844" y="569359"/>
                  </a:lnTo>
                  <a:lnTo>
                    <a:pt x="1515979" y="575387"/>
                  </a:lnTo>
                  <a:lnTo>
                    <a:pt x="1522149" y="577001"/>
                  </a:lnTo>
                  <a:lnTo>
                    <a:pt x="1522149" y="582222"/>
                  </a:lnTo>
                  <a:lnTo>
                    <a:pt x="1524094" y="591192"/>
                  </a:lnTo>
                  <a:lnTo>
                    <a:pt x="1522196" y="599878"/>
                  </a:lnTo>
                  <a:lnTo>
                    <a:pt x="1522196" y="605763"/>
                  </a:lnTo>
                  <a:lnTo>
                    <a:pt x="1521105" y="612218"/>
                  </a:lnTo>
                  <a:lnTo>
                    <a:pt x="1525470" y="614259"/>
                  </a:lnTo>
                  <a:lnTo>
                    <a:pt x="1523951" y="620571"/>
                  </a:lnTo>
                  <a:lnTo>
                    <a:pt x="1518447" y="635427"/>
                  </a:lnTo>
                  <a:lnTo>
                    <a:pt x="1515030" y="645727"/>
                  </a:lnTo>
                  <a:lnTo>
                    <a:pt x="1515030" y="650473"/>
                  </a:lnTo>
                  <a:lnTo>
                    <a:pt x="1515030" y="651042"/>
                  </a:lnTo>
                  <a:lnTo>
                    <a:pt x="1513939" y="653890"/>
                  </a:lnTo>
                  <a:lnTo>
                    <a:pt x="1513085" y="658636"/>
                  </a:lnTo>
                  <a:lnTo>
                    <a:pt x="1514413" y="662908"/>
                  </a:lnTo>
                  <a:lnTo>
                    <a:pt x="1512895" y="670929"/>
                  </a:lnTo>
                  <a:lnTo>
                    <a:pt x="1514793" y="671641"/>
                  </a:lnTo>
                  <a:lnTo>
                    <a:pt x="1518115" y="669505"/>
                  </a:lnTo>
                  <a:lnTo>
                    <a:pt x="1522196" y="669837"/>
                  </a:lnTo>
                  <a:lnTo>
                    <a:pt x="1527653" y="655599"/>
                  </a:lnTo>
                  <a:lnTo>
                    <a:pt x="1533490" y="651374"/>
                  </a:lnTo>
                  <a:lnTo>
                    <a:pt x="1532067" y="660867"/>
                  </a:lnTo>
                  <a:lnTo>
                    <a:pt x="1534345" y="665613"/>
                  </a:lnTo>
                  <a:lnTo>
                    <a:pt x="1539754" y="671261"/>
                  </a:lnTo>
                  <a:lnTo>
                    <a:pt x="1542602" y="678048"/>
                  </a:lnTo>
                  <a:lnTo>
                    <a:pt x="1545828" y="671736"/>
                  </a:lnTo>
                  <a:lnTo>
                    <a:pt x="1549767" y="663857"/>
                  </a:lnTo>
                  <a:lnTo>
                    <a:pt x="1551285" y="667607"/>
                  </a:lnTo>
                  <a:lnTo>
                    <a:pt x="1549245" y="673871"/>
                  </a:lnTo>
                  <a:lnTo>
                    <a:pt x="1549815" y="676767"/>
                  </a:lnTo>
                  <a:lnTo>
                    <a:pt x="1546445" y="691765"/>
                  </a:lnTo>
                  <a:lnTo>
                    <a:pt x="1540845" y="706004"/>
                  </a:lnTo>
                  <a:lnTo>
                    <a:pt x="1536100" y="719625"/>
                  </a:lnTo>
                  <a:lnTo>
                    <a:pt x="1533253" y="732772"/>
                  </a:lnTo>
                  <a:lnTo>
                    <a:pt x="1536005" y="739322"/>
                  </a:lnTo>
                  <a:lnTo>
                    <a:pt x="1537001" y="747106"/>
                  </a:lnTo>
                  <a:lnTo>
                    <a:pt x="1539185" y="753039"/>
                  </a:lnTo>
                  <a:lnTo>
                    <a:pt x="1541889" y="759589"/>
                  </a:lnTo>
                  <a:lnTo>
                    <a:pt x="1550384" y="760348"/>
                  </a:lnTo>
                  <a:lnTo>
                    <a:pt x="1553089" y="765806"/>
                  </a:lnTo>
                  <a:lnTo>
                    <a:pt x="1554228" y="774017"/>
                  </a:lnTo>
                  <a:lnTo>
                    <a:pt x="1553848" y="784459"/>
                  </a:lnTo>
                  <a:lnTo>
                    <a:pt x="1552757" y="790154"/>
                  </a:lnTo>
                  <a:lnTo>
                    <a:pt x="1555272" y="797796"/>
                  </a:lnTo>
                  <a:lnTo>
                    <a:pt x="1560635" y="801783"/>
                  </a:lnTo>
                  <a:lnTo>
                    <a:pt x="1559116" y="804488"/>
                  </a:lnTo>
                  <a:lnTo>
                    <a:pt x="1559116" y="812604"/>
                  </a:lnTo>
                  <a:lnTo>
                    <a:pt x="1560160" y="822524"/>
                  </a:lnTo>
                  <a:lnTo>
                    <a:pt x="1556458" y="827982"/>
                  </a:lnTo>
                  <a:lnTo>
                    <a:pt x="1562105" y="833108"/>
                  </a:lnTo>
                  <a:lnTo>
                    <a:pt x="1560635" y="841081"/>
                  </a:lnTo>
                  <a:lnTo>
                    <a:pt x="1557977" y="848818"/>
                  </a:lnTo>
                  <a:lnTo>
                    <a:pt x="1554418" y="857646"/>
                  </a:lnTo>
                  <a:lnTo>
                    <a:pt x="1553943" y="866806"/>
                  </a:lnTo>
                  <a:lnTo>
                    <a:pt x="1553943" y="871553"/>
                  </a:lnTo>
                  <a:lnTo>
                    <a:pt x="1558688" y="866379"/>
                  </a:lnTo>
                  <a:lnTo>
                    <a:pt x="1553137" y="880144"/>
                  </a:lnTo>
                  <a:lnTo>
                    <a:pt x="1544832" y="893670"/>
                  </a:lnTo>
                  <a:lnTo>
                    <a:pt x="1543456" y="899223"/>
                  </a:lnTo>
                  <a:lnTo>
                    <a:pt x="1542459" y="903068"/>
                  </a:lnTo>
                  <a:lnTo>
                    <a:pt x="1537999" y="914126"/>
                  </a:lnTo>
                  <a:lnTo>
                    <a:pt x="1532162" y="928365"/>
                  </a:lnTo>
                  <a:lnTo>
                    <a:pt x="1530596" y="936718"/>
                  </a:lnTo>
                  <a:lnTo>
                    <a:pt x="1528887" y="934250"/>
                  </a:lnTo>
                  <a:lnTo>
                    <a:pt x="1524521" y="940753"/>
                  </a:lnTo>
                  <a:lnTo>
                    <a:pt x="1524141" y="944075"/>
                  </a:lnTo>
                  <a:lnTo>
                    <a:pt x="1521674" y="950056"/>
                  </a:lnTo>
                  <a:lnTo>
                    <a:pt x="1522196" y="954042"/>
                  </a:lnTo>
                  <a:lnTo>
                    <a:pt x="1518732" y="964484"/>
                  </a:lnTo>
                  <a:lnTo>
                    <a:pt x="1517403" y="970559"/>
                  </a:lnTo>
                  <a:lnTo>
                    <a:pt x="1515979" y="980052"/>
                  </a:lnTo>
                  <a:lnTo>
                    <a:pt x="1514319" y="986649"/>
                  </a:lnTo>
                  <a:lnTo>
                    <a:pt x="1512705" y="991395"/>
                  </a:lnTo>
                  <a:lnTo>
                    <a:pt x="1510854" y="999179"/>
                  </a:lnTo>
                  <a:lnTo>
                    <a:pt x="1509241" y="1005634"/>
                  </a:lnTo>
                  <a:lnTo>
                    <a:pt x="1506015" y="1012089"/>
                  </a:lnTo>
                  <a:lnTo>
                    <a:pt x="1503024" y="1018544"/>
                  </a:lnTo>
                  <a:lnTo>
                    <a:pt x="1502265" y="1020063"/>
                  </a:lnTo>
                  <a:lnTo>
                    <a:pt x="1497520" y="1029223"/>
                  </a:lnTo>
                  <a:lnTo>
                    <a:pt x="1488931" y="1042797"/>
                  </a:lnTo>
                  <a:lnTo>
                    <a:pt x="1482904" y="1049442"/>
                  </a:lnTo>
                  <a:lnTo>
                    <a:pt x="1472369" y="1063348"/>
                  </a:lnTo>
                  <a:lnTo>
                    <a:pt x="1461787" y="1081004"/>
                  </a:lnTo>
                  <a:lnTo>
                    <a:pt x="1449971" y="1098518"/>
                  </a:lnTo>
                  <a:lnTo>
                    <a:pt x="1443706" y="1107726"/>
                  </a:lnTo>
                  <a:lnTo>
                    <a:pt x="1441334" y="1109767"/>
                  </a:lnTo>
                  <a:lnTo>
                    <a:pt x="1433599" y="1118784"/>
                  </a:lnTo>
                  <a:lnTo>
                    <a:pt x="1427335" y="1125809"/>
                  </a:lnTo>
                  <a:lnTo>
                    <a:pt x="1420597" y="1136583"/>
                  </a:lnTo>
                  <a:lnTo>
                    <a:pt x="1418650" y="1140142"/>
                  </a:lnTo>
                  <a:lnTo>
                    <a:pt x="1417606" y="1141234"/>
                  </a:lnTo>
                  <a:lnTo>
                    <a:pt x="1414237" y="1149493"/>
                  </a:lnTo>
                  <a:lnTo>
                    <a:pt x="1410298" y="1157324"/>
                  </a:lnTo>
                  <a:lnTo>
                    <a:pt x="1405221" y="1162687"/>
                  </a:lnTo>
                  <a:lnTo>
                    <a:pt x="1401994" y="1167718"/>
                  </a:lnTo>
                  <a:lnTo>
                    <a:pt x="1382111" y="1189930"/>
                  </a:lnTo>
                  <a:lnTo>
                    <a:pt x="1380260" y="1192446"/>
                  </a:lnTo>
                  <a:lnTo>
                    <a:pt x="1374329" y="1199328"/>
                  </a:lnTo>
                  <a:lnTo>
                    <a:pt x="1368302" y="1204075"/>
                  </a:lnTo>
                  <a:lnTo>
                    <a:pt x="1361847" y="1210339"/>
                  </a:lnTo>
                  <a:lnTo>
                    <a:pt x="1354872" y="1215513"/>
                  </a:lnTo>
                  <a:lnTo>
                    <a:pt x="1351645" y="1221066"/>
                  </a:lnTo>
                  <a:lnTo>
                    <a:pt x="1349889" y="1226239"/>
                  </a:lnTo>
                  <a:lnTo>
                    <a:pt x="1344337" y="1230985"/>
                  </a:lnTo>
                  <a:lnTo>
                    <a:pt x="1336601" y="1236539"/>
                  </a:lnTo>
                  <a:lnTo>
                    <a:pt x="1333280" y="1238864"/>
                  </a:lnTo>
                  <a:lnTo>
                    <a:pt x="1328534" y="1238864"/>
                  </a:lnTo>
                  <a:lnTo>
                    <a:pt x="1326352" y="1241333"/>
                  </a:lnTo>
                  <a:lnTo>
                    <a:pt x="1327823" y="1244180"/>
                  </a:lnTo>
                  <a:lnTo>
                    <a:pt x="1319661" y="1245794"/>
                  </a:lnTo>
                  <a:lnTo>
                    <a:pt x="1313729" y="1248357"/>
                  </a:lnTo>
                  <a:lnTo>
                    <a:pt x="1307797" y="1255049"/>
                  </a:lnTo>
                  <a:lnTo>
                    <a:pt x="1299824" y="1261694"/>
                  </a:lnTo>
                  <a:lnTo>
                    <a:pt x="1288721" y="1273607"/>
                  </a:lnTo>
                  <a:lnTo>
                    <a:pt x="1279230" y="1281486"/>
                  </a:lnTo>
                  <a:lnTo>
                    <a:pt x="1274484" y="1282008"/>
                  </a:lnTo>
                  <a:lnTo>
                    <a:pt x="1271636" y="1283289"/>
                  </a:lnTo>
                  <a:lnTo>
                    <a:pt x="1268884" y="1286611"/>
                  </a:lnTo>
                  <a:lnTo>
                    <a:pt x="1271731" y="1289079"/>
                  </a:lnTo>
                  <a:lnTo>
                    <a:pt x="1265231" y="1299331"/>
                  </a:lnTo>
                  <a:lnTo>
                    <a:pt x="1256166" y="1308207"/>
                  </a:lnTo>
                  <a:lnTo>
                    <a:pt x="1254411" y="1308539"/>
                  </a:lnTo>
                  <a:lnTo>
                    <a:pt x="1249096" y="1315848"/>
                  </a:lnTo>
                  <a:lnTo>
                    <a:pt x="1238513" y="1324012"/>
                  </a:lnTo>
                  <a:lnTo>
                    <a:pt x="1230066" y="1333884"/>
                  </a:lnTo>
                  <a:lnTo>
                    <a:pt x="1219627" y="1346177"/>
                  </a:lnTo>
                  <a:lnTo>
                    <a:pt x="1213980" y="1352774"/>
                  </a:lnTo>
                  <a:lnTo>
                    <a:pt x="1207573" y="1359799"/>
                  </a:lnTo>
                  <a:lnTo>
                    <a:pt x="1201784" y="1368342"/>
                  </a:lnTo>
                  <a:lnTo>
                    <a:pt x="1201546" y="1366301"/>
                  </a:lnTo>
                  <a:lnTo>
                    <a:pt x="1200265" y="1362504"/>
                  </a:lnTo>
                  <a:lnTo>
                    <a:pt x="1194523" y="1368531"/>
                  </a:lnTo>
                  <a:lnTo>
                    <a:pt x="1186218" y="1377313"/>
                  </a:lnTo>
                  <a:lnTo>
                    <a:pt x="1179575" y="1382059"/>
                  </a:lnTo>
                  <a:lnTo>
                    <a:pt x="1172884" y="1390080"/>
                  </a:lnTo>
                  <a:lnTo>
                    <a:pt x="1169799" y="1391171"/>
                  </a:lnTo>
                  <a:lnTo>
                    <a:pt x="1164626" y="1396202"/>
                  </a:lnTo>
                  <a:lnTo>
                    <a:pt x="1156607" y="1407546"/>
                  </a:lnTo>
                  <a:lnTo>
                    <a:pt x="1150248" y="1414950"/>
                  </a:lnTo>
                  <a:lnTo>
                    <a:pt x="1145502" y="1420930"/>
                  </a:lnTo>
                  <a:lnTo>
                    <a:pt x="1143367" y="1427242"/>
                  </a:lnTo>
                  <a:lnTo>
                    <a:pt x="1139713" y="1430423"/>
                  </a:lnTo>
                  <a:lnTo>
                    <a:pt x="1132880" y="1439915"/>
                  </a:lnTo>
                  <a:lnTo>
                    <a:pt x="1127375" y="1444661"/>
                  </a:lnTo>
                  <a:lnTo>
                    <a:pt x="1121491" y="1450452"/>
                  </a:lnTo>
                  <a:lnTo>
                    <a:pt x="1115227" y="1457714"/>
                  </a:lnTo>
                  <a:lnTo>
                    <a:pt x="1112427" y="1462460"/>
                  </a:lnTo>
                  <a:lnTo>
                    <a:pt x="1111098" y="1465782"/>
                  </a:lnTo>
                  <a:lnTo>
                    <a:pt x="1109390" y="1470101"/>
                  </a:lnTo>
                  <a:lnTo>
                    <a:pt x="1104075" y="1478550"/>
                  </a:lnTo>
                  <a:lnTo>
                    <a:pt x="1098713" y="1484862"/>
                  </a:lnTo>
                  <a:lnTo>
                    <a:pt x="1093967" y="1489608"/>
                  </a:lnTo>
                  <a:lnTo>
                    <a:pt x="1091357" y="1485764"/>
                  </a:lnTo>
                  <a:lnTo>
                    <a:pt x="1088842" y="1485764"/>
                  </a:lnTo>
                  <a:lnTo>
                    <a:pt x="1080965" y="1495731"/>
                  </a:lnTo>
                  <a:lnTo>
                    <a:pt x="1073040" y="1497108"/>
                  </a:lnTo>
                  <a:lnTo>
                    <a:pt x="1066301" y="1498247"/>
                  </a:lnTo>
                  <a:lnTo>
                    <a:pt x="1056810" y="1497630"/>
                  </a:lnTo>
                  <a:lnTo>
                    <a:pt x="1048506" y="1496538"/>
                  </a:lnTo>
                  <a:lnTo>
                    <a:pt x="1039395" y="1495399"/>
                  </a:lnTo>
                  <a:lnTo>
                    <a:pt x="1032940" y="1495114"/>
                  </a:lnTo>
                  <a:lnTo>
                    <a:pt x="1023450" y="1497392"/>
                  </a:lnTo>
                  <a:lnTo>
                    <a:pt x="1013959" y="1500620"/>
                  </a:lnTo>
                  <a:lnTo>
                    <a:pt x="1004089" y="1504274"/>
                  </a:lnTo>
                  <a:lnTo>
                    <a:pt x="994313" y="1509970"/>
                  </a:lnTo>
                  <a:lnTo>
                    <a:pt x="987954" y="1513150"/>
                  </a:lnTo>
                  <a:lnTo>
                    <a:pt x="981548" y="1516235"/>
                  </a:lnTo>
                  <a:lnTo>
                    <a:pt x="977276" y="1519130"/>
                  </a:lnTo>
                  <a:lnTo>
                    <a:pt x="973527" y="1521218"/>
                  </a:lnTo>
                  <a:lnTo>
                    <a:pt x="969352" y="1525063"/>
                  </a:lnTo>
                  <a:lnTo>
                    <a:pt x="958200" y="1529809"/>
                  </a:lnTo>
                  <a:lnTo>
                    <a:pt x="951889" y="1533939"/>
                  </a:lnTo>
                  <a:lnTo>
                    <a:pt x="951889" y="1530473"/>
                  </a:lnTo>
                  <a:lnTo>
                    <a:pt x="948472" y="1530948"/>
                  </a:lnTo>
                  <a:lnTo>
                    <a:pt x="941448" y="1532609"/>
                  </a:lnTo>
                  <a:lnTo>
                    <a:pt x="937463" y="1531565"/>
                  </a:lnTo>
                  <a:lnTo>
                    <a:pt x="934377" y="1532135"/>
                  </a:lnTo>
                  <a:lnTo>
                    <a:pt x="929632" y="1538779"/>
                  </a:lnTo>
                  <a:lnTo>
                    <a:pt x="928968" y="1542719"/>
                  </a:lnTo>
                  <a:lnTo>
                    <a:pt x="934567" y="1538495"/>
                  </a:lnTo>
                  <a:lnTo>
                    <a:pt x="940594" y="1535410"/>
                  </a:lnTo>
                  <a:lnTo>
                    <a:pt x="943394" y="1535742"/>
                  </a:lnTo>
                  <a:lnTo>
                    <a:pt x="935422" y="1543525"/>
                  </a:lnTo>
                  <a:lnTo>
                    <a:pt x="930107" y="1550313"/>
                  </a:lnTo>
                  <a:lnTo>
                    <a:pt x="924839" y="1554063"/>
                  </a:lnTo>
                  <a:lnTo>
                    <a:pt x="925647" y="1545377"/>
                  </a:lnTo>
                  <a:lnTo>
                    <a:pt x="925647" y="1539539"/>
                  </a:lnTo>
                  <a:lnTo>
                    <a:pt x="923131" y="1539254"/>
                  </a:lnTo>
                  <a:lnTo>
                    <a:pt x="919905" y="1535932"/>
                  </a:lnTo>
                  <a:lnTo>
                    <a:pt x="921897" y="1528338"/>
                  </a:lnTo>
                  <a:lnTo>
                    <a:pt x="919620" y="1527673"/>
                  </a:lnTo>
                  <a:lnTo>
                    <a:pt x="915348" y="1527673"/>
                  </a:lnTo>
                  <a:lnTo>
                    <a:pt x="914969" y="1521266"/>
                  </a:lnTo>
                  <a:lnTo>
                    <a:pt x="917152" y="1516757"/>
                  </a:lnTo>
                  <a:lnTo>
                    <a:pt x="924460" y="1508783"/>
                  </a:lnTo>
                  <a:lnTo>
                    <a:pt x="923748" y="1503277"/>
                  </a:lnTo>
                  <a:lnTo>
                    <a:pt x="916677" y="1506932"/>
                  </a:lnTo>
                  <a:lnTo>
                    <a:pt x="911648" y="1509732"/>
                  </a:lnTo>
                  <a:lnTo>
                    <a:pt x="904102" y="1511726"/>
                  </a:lnTo>
                  <a:lnTo>
                    <a:pt x="899689" y="1507739"/>
                  </a:lnTo>
                  <a:lnTo>
                    <a:pt x="899689" y="1503420"/>
                  </a:lnTo>
                  <a:lnTo>
                    <a:pt x="907614" y="1504369"/>
                  </a:lnTo>
                  <a:lnTo>
                    <a:pt x="914494" y="1496348"/>
                  </a:lnTo>
                  <a:lnTo>
                    <a:pt x="920331" y="1486239"/>
                  </a:lnTo>
                  <a:lnTo>
                    <a:pt x="917152" y="1482014"/>
                  </a:lnTo>
                  <a:lnTo>
                    <a:pt x="911789" y="1484245"/>
                  </a:lnTo>
                  <a:lnTo>
                    <a:pt x="901444" y="1489893"/>
                  </a:lnTo>
                  <a:lnTo>
                    <a:pt x="895039" y="1489893"/>
                  </a:lnTo>
                  <a:lnTo>
                    <a:pt x="896414" y="1492029"/>
                  </a:lnTo>
                  <a:lnTo>
                    <a:pt x="899262" y="1497250"/>
                  </a:lnTo>
                  <a:lnTo>
                    <a:pt x="898123" y="1499623"/>
                  </a:lnTo>
                  <a:lnTo>
                    <a:pt x="892096" y="1499623"/>
                  </a:lnTo>
                  <a:lnTo>
                    <a:pt x="882938" y="1502898"/>
                  </a:lnTo>
                  <a:lnTo>
                    <a:pt x="872592" y="1508498"/>
                  </a:lnTo>
                  <a:lnTo>
                    <a:pt x="859732" y="1518561"/>
                  </a:lnTo>
                  <a:lnTo>
                    <a:pt x="853516" y="1520839"/>
                  </a:lnTo>
                  <a:lnTo>
                    <a:pt x="847394" y="1522974"/>
                  </a:lnTo>
                  <a:lnTo>
                    <a:pt x="845022" y="1523639"/>
                  </a:lnTo>
                  <a:lnTo>
                    <a:pt x="835531" y="1525348"/>
                  </a:lnTo>
                  <a:lnTo>
                    <a:pt x="835531" y="1521028"/>
                  </a:lnTo>
                  <a:lnTo>
                    <a:pt x="827985" y="1512865"/>
                  </a:lnTo>
                  <a:lnTo>
                    <a:pt x="822955" y="1502518"/>
                  </a:lnTo>
                  <a:lnTo>
                    <a:pt x="819300" y="1499196"/>
                  </a:lnTo>
                  <a:lnTo>
                    <a:pt x="811376" y="1496823"/>
                  </a:lnTo>
                  <a:lnTo>
                    <a:pt x="805777" y="1492741"/>
                  </a:lnTo>
                  <a:lnTo>
                    <a:pt x="802455" y="1489988"/>
                  </a:lnTo>
                  <a:lnTo>
                    <a:pt x="796523" y="1490747"/>
                  </a:lnTo>
                  <a:lnTo>
                    <a:pt x="789926" y="1494307"/>
                  </a:lnTo>
                  <a:lnTo>
                    <a:pt x="788503" y="1494687"/>
                  </a:lnTo>
                  <a:lnTo>
                    <a:pt x="788503" y="1494117"/>
                  </a:lnTo>
                  <a:lnTo>
                    <a:pt x="789594" y="1485099"/>
                  </a:lnTo>
                  <a:lnTo>
                    <a:pt x="783521" y="1476129"/>
                  </a:lnTo>
                  <a:lnTo>
                    <a:pt x="772985" y="1473471"/>
                  </a:lnTo>
                  <a:lnTo>
                    <a:pt x="768239" y="1466019"/>
                  </a:lnTo>
                  <a:lnTo>
                    <a:pt x="767766" y="1457334"/>
                  </a:lnTo>
                  <a:lnTo>
                    <a:pt x="770376" y="1446750"/>
                  </a:lnTo>
                  <a:lnTo>
                    <a:pt x="767433" y="1440675"/>
                  </a:lnTo>
                  <a:lnTo>
                    <a:pt x="770802" y="1426815"/>
                  </a:lnTo>
                  <a:lnTo>
                    <a:pt x="773697" y="1416801"/>
                  </a:lnTo>
                  <a:lnTo>
                    <a:pt x="775880" y="1412624"/>
                  </a:lnTo>
                  <a:lnTo>
                    <a:pt x="783521" y="1405125"/>
                  </a:lnTo>
                  <a:lnTo>
                    <a:pt x="790021" y="1394968"/>
                  </a:lnTo>
                  <a:lnTo>
                    <a:pt x="792869" y="1384859"/>
                  </a:lnTo>
                  <a:lnTo>
                    <a:pt x="795289" y="1378167"/>
                  </a:lnTo>
                  <a:lnTo>
                    <a:pt x="797045" y="1372471"/>
                  </a:lnTo>
                  <a:lnTo>
                    <a:pt x="797045" y="1369529"/>
                  </a:lnTo>
                  <a:lnTo>
                    <a:pt x="797045" y="1365067"/>
                  </a:lnTo>
                  <a:lnTo>
                    <a:pt x="797045" y="1357995"/>
                  </a:lnTo>
                  <a:lnTo>
                    <a:pt x="797520" y="1349025"/>
                  </a:lnTo>
                  <a:lnTo>
                    <a:pt x="797520" y="1346509"/>
                  </a:lnTo>
                  <a:lnTo>
                    <a:pt x="801743" y="1342000"/>
                  </a:lnTo>
                  <a:lnTo>
                    <a:pt x="809003" y="1334311"/>
                  </a:lnTo>
                  <a:lnTo>
                    <a:pt x="809383" y="1332271"/>
                  </a:lnTo>
                  <a:lnTo>
                    <a:pt x="799892" y="1332271"/>
                  </a:lnTo>
                  <a:lnTo>
                    <a:pt x="795147" y="1333742"/>
                  </a:lnTo>
                  <a:lnTo>
                    <a:pt x="792062" y="1335498"/>
                  </a:lnTo>
                  <a:lnTo>
                    <a:pt x="786985" y="1337444"/>
                  </a:lnTo>
                  <a:lnTo>
                    <a:pt x="779107" y="1340102"/>
                  </a:lnTo>
                  <a:lnTo>
                    <a:pt x="773935" y="1341526"/>
                  </a:lnTo>
                  <a:lnTo>
                    <a:pt x="771325" y="1341241"/>
                  </a:lnTo>
                  <a:lnTo>
                    <a:pt x="767006" y="1341858"/>
                  </a:lnTo>
                  <a:lnTo>
                    <a:pt x="763779" y="1339010"/>
                  </a:lnTo>
                  <a:lnTo>
                    <a:pt x="772985" y="1331416"/>
                  </a:lnTo>
                  <a:lnTo>
                    <a:pt x="784848" y="1319598"/>
                  </a:lnTo>
                  <a:lnTo>
                    <a:pt x="794055" y="1307542"/>
                  </a:lnTo>
                  <a:lnTo>
                    <a:pt x="800841" y="1294680"/>
                  </a:lnTo>
                  <a:lnTo>
                    <a:pt x="804780" y="1280442"/>
                  </a:lnTo>
                  <a:lnTo>
                    <a:pt x="804780" y="1270380"/>
                  </a:lnTo>
                  <a:lnTo>
                    <a:pt x="801980" y="1265538"/>
                  </a:lnTo>
                  <a:lnTo>
                    <a:pt x="792489" y="1275031"/>
                  </a:lnTo>
                  <a:lnTo>
                    <a:pt x="784232" y="1282767"/>
                  </a:lnTo>
                  <a:lnTo>
                    <a:pt x="778205" y="1292829"/>
                  </a:lnTo>
                  <a:lnTo>
                    <a:pt x="770707" y="1302037"/>
                  </a:lnTo>
                  <a:lnTo>
                    <a:pt x="764254" y="1311529"/>
                  </a:lnTo>
                  <a:lnTo>
                    <a:pt x="761739" y="1313855"/>
                  </a:lnTo>
                  <a:lnTo>
                    <a:pt x="757562" y="1311340"/>
                  </a:lnTo>
                  <a:lnTo>
                    <a:pt x="748404" y="1314947"/>
                  </a:lnTo>
                  <a:lnTo>
                    <a:pt x="740859" y="1314187"/>
                  </a:lnTo>
                  <a:lnTo>
                    <a:pt x="731937" y="1318933"/>
                  </a:lnTo>
                  <a:lnTo>
                    <a:pt x="730798" y="1313001"/>
                  </a:lnTo>
                  <a:lnTo>
                    <a:pt x="736019" y="1306498"/>
                  </a:lnTo>
                  <a:lnTo>
                    <a:pt x="741998" y="1298524"/>
                  </a:lnTo>
                  <a:lnTo>
                    <a:pt x="750113" y="1300423"/>
                  </a:lnTo>
                  <a:lnTo>
                    <a:pt x="759604" y="1296436"/>
                  </a:lnTo>
                  <a:lnTo>
                    <a:pt x="767956" y="1285045"/>
                  </a:lnTo>
                  <a:lnTo>
                    <a:pt x="773602" y="1276170"/>
                  </a:lnTo>
                  <a:lnTo>
                    <a:pt x="773317" y="1274556"/>
                  </a:lnTo>
                  <a:lnTo>
                    <a:pt x="774456" y="1271709"/>
                  </a:lnTo>
                  <a:lnTo>
                    <a:pt x="777873" y="1266962"/>
                  </a:lnTo>
                  <a:lnTo>
                    <a:pt x="781812" y="1259700"/>
                  </a:lnTo>
                  <a:lnTo>
                    <a:pt x="785371" y="1255998"/>
                  </a:lnTo>
                  <a:lnTo>
                    <a:pt x="790875" y="1250445"/>
                  </a:lnTo>
                  <a:lnTo>
                    <a:pt x="801364" y="1238390"/>
                  </a:lnTo>
                  <a:lnTo>
                    <a:pt x="806773" y="1235779"/>
                  </a:lnTo>
                  <a:lnTo>
                    <a:pt x="814650" y="1227853"/>
                  </a:lnTo>
                  <a:lnTo>
                    <a:pt x="818257" y="1221066"/>
                  </a:lnTo>
                  <a:lnTo>
                    <a:pt x="823002" y="1211574"/>
                  </a:lnTo>
                  <a:lnTo>
                    <a:pt x="825422" y="1207776"/>
                  </a:lnTo>
                  <a:lnTo>
                    <a:pt x="828317" y="1209105"/>
                  </a:lnTo>
                  <a:lnTo>
                    <a:pt x="830643" y="1203078"/>
                  </a:lnTo>
                  <a:lnTo>
                    <a:pt x="831972" y="1197619"/>
                  </a:lnTo>
                  <a:lnTo>
                    <a:pt x="831972" y="1197097"/>
                  </a:lnTo>
                  <a:lnTo>
                    <a:pt x="836052" y="1189313"/>
                  </a:lnTo>
                  <a:lnTo>
                    <a:pt x="834392" y="1187035"/>
                  </a:lnTo>
                  <a:lnTo>
                    <a:pt x="839137" y="1178112"/>
                  </a:lnTo>
                  <a:lnTo>
                    <a:pt x="838425" y="1174031"/>
                  </a:lnTo>
                  <a:lnTo>
                    <a:pt x="833015" y="1180675"/>
                  </a:lnTo>
                  <a:lnTo>
                    <a:pt x="828981" y="1189124"/>
                  </a:lnTo>
                  <a:lnTo>
                    <a:pt x="824901" y="1196908"/>
                  </a:lnTo>
                  <a:lnTo>
                    <a:pt x="820962" y="1197572"/>
                  </a:lnTo>
                  <a:lnTo>
                    <a:pt x="811471" y="1207065"/>
                  </a:lnTo>
                  <a:lnTo>
                    <a:pt x="803736" y="1215513"/>
                  </a:lnTo>
                  <a:lnTo>
                    <a:pt x="794624" y="1224341"/>
                  </a:lnTo>
                  <a:lnTo>
                    <a:pt x="790780" y="1230084"/>
                  </a:lnTo>
                  <a:lnTo>
                    <a:pt x="784327" y="1236064"/>
                  </a:lnTo>
                  <a:lnTo>
                    <a:pt x="777778" y="1234925"/>
                  </a:lnTo>
                  <a:lnTo>
                    <a:pt x="774314" y="1236112"/>
                  </a:lnTo>
                  <a:lnTo>
                    <a:pt x="771277" y="1240383"/>
                  </a:lnTo>
                  <a:lnTo>
                    <a:pt x="759651" y="1244797"/>
                  </a:lnTo>
                  <a:lnTo>
                    <a:pt x="753624" y="1249258"/>
                  </a:lnTo>
                  <a:lnTo>
                    <a:pt x="748214" y="1251205"/>
                  </a:lnTo>
                  <a:lnTo>
                    <a:pt x="737917" y="1262880"/>
                  </a:lnTo>
                  <a:lnTo>
                    <a:pt x="729089" y="1269525"/>
                  </a:lnTo>
                  <a:lnTo>
                    <a:pt x="726243" y="1271851"/>
                  </a:lnTo>
                  <a:lnTo>
                    <a:pt x="716752" y="1277404"/>
                  </a:lnTo>
                  <a:lnTo>
                    <a:pt x="709824" y="1286279"/>
                  </a:lnTo>
                  <a:lnTo>
                    <a:pt x="709159" y="1286754"/>
                  </a:lnTo>
                  <a:lnTo>
                    <a:pt x="712908" y="1286754"/>
                  </a:lnTo>
                  <a:lnTo>
                    <a:pt x="705362" y="1300471"/>
                  </a:lnTo>
                  <a:lnTo>
                    <a:pt x="704271" y="1295724"/>
                  </a:lnTo>
                  <a:lnTo>
                    <a:pt x="698672" y="1297243"/>
                  </a:lnTo>
                  <a:lnTo>
                    <a:pt x="698197" y="1287134"/>
                  </a:lnTo>
                  <a:lnTo>
                    <a:pt x="694164" y="1282388"/>
                  </a:lnTo>
                  <a:lnTo>
                    <a:pt x="693736" y="1276360"/>
                  </a:lnTo>
                  <a:lnTo>
                    <a:pt x="688753" y="1275363"/>
                  </a:lnTo>
                  <a:lnTo>
                    <a:pt x="692455" y="1267721"/>
                  </a:lnTo>
                  <a:lnTo>
                    <a:pt x="694116" y="1269810"/>
                  </a:lnTo>
                  <a:lnTo>
                    <a:pt x="695683" y="1273607"/>
                  </a:lnTo>
                  <a:lnTo>
                    <a:pt x="697390" y="1277783"/>
                  </a:lnTo>
                  <a:lnTo>
                    <a:pt x="702468" y="1270664"/>
                  </a:lnTo>
                  <a:lnTo>
                    <a:pt x="706455" y="1259510"/>
                  </a:lnTo>
                  <a:lnTo>
                    <a:pt x="705790" y="1253910"/>
                  </a:lnTo>
                  <a:lnTo>
                    <a:pt x="710535" y="1242187"/>
                  </a:lnTo>
                  <a:lnTo>
                    <a:pt x="710963" y="1232172"/>
                  </a:lnTo>
                  <a:lnTo>
                    <a:pt x="708020" y="1226334"/>
                  </a:lnTo>
                  <a:lnTo>
                    <a:pt x="712765" y="1212096"/>
                  </a:lnTo>
                  <a:lnTo>
                    <a:pt x="712292" y="1207349"/>
                  </a:lnTo>
                  <a:lnTo>
                    <a:pt x="713050" y="1200325"/>
                  </a:lnTo>
                  <a:lnTo>
                    <a:pt x="708921" y="1201369"/>
                  </a:lnTo>
                  <a:lnTo>
                    <a:pt x="703607" y="1196623"/>
                  </a:lnTo>
                  <a:lnTo>
                    <a:pt x="700285" y="1191164"/>
                  </a:lnTo>
                  <a:lnTo>
                    <a:pt x="699430" y="1183428"/>
                  </a:lnTo>
                  <a:lnTo>
                    <a:pt x="703560" y="1175170"/>
                  </a:lnTo>
                  <a:lnTo>
                    <a:pt x="706360" y="1175977"/>
                  </a:lnTo>
                  <a:lnTo>
                    <a:pt x="713619" y="1164776"/>
                  </a:lnTo>
                  <a:lnTo>
                    <a:pt x="707309" y="1161216"/>
                  </a:lnTo>
                  <a:lnTo>
                    <a:pt x="702278" y="1159222"/>
                  </a:lnTo>
                  <a:lnTo>
                    <a:pt x="697153" y="1140237"/>
                  </a:lnTo>
                  <a:lnTo>
                    <a:pt x="694544" y="1137912"/>
                  </a:lnTo>
                  <a:lnTo>
                    <a:pt x="693025" y="1143465"/>
                  </a:lnTo>
                  <a:lnTo>
                    <a:pt x="692550" y="1144462"/>
                  </a:lnTo>
                  <a:lnTo>
                    <a:pt x="687283" y="1142943"/>
                  </a:lnTo>
                  <a:lnTo>
                    <a:pt x="683296" y="1136915"/>
                  </a:lnTo>
                  <a:lnTo>
                    <a:pt x="673426" y="1127423"/>
                  </a:lnTo>
                  <a:lnTo>
                    <a:pt x="669013" y="1128087"/>
                  </a:lnTo>
                  <a:lnTo>
                    <a:pt x="664267" y="1130745"/>
                  </a:lnTo>
                  <a:lnTo>
                    <a:pt x="661231" y="1132026"/>
                  </a:lnTo>
                  <a:lnTo>
                    <a:pt x="659902" y="1131409"/>
                  </a:lnTo>
                  <a:lnTo>
                    <a:pt x="659379" y="1130840"/>
                  </a:lnTo>
                  <a:lnTo>
                    <a:pt x="656864" y="1128562"/>
                  </a:lnTo>
                  <a:lnTo>
                    <a:pt x="654491" y="1121679"/>
                  </a:lnTo>
                  <a:lnTo>
                    <a:pt x="648417" y="1107441"/>
                  </a:lnTo>
                  <a:lnTo>
                    <a:pt x="642344" y="1103834"/>
                  </a:lnTo>
                  <a:lnTo>
                    <a:pt x="635604" y="1101745"/>
                  </a:lnTo>
                  <a:lnTo>
                    <a:pt x="629388" y="1101223"/>
                  </a:lnTo>
                  <a:lnTo>
                    <a:pt x="622555" y="1100084"/>
                  </a:lnTo>
                  <a:lnTo>
                    <a:pt x="610312" y="1101128"/>
                  </a:lnTo>
                  <a:lnTo>
                    <a:pt x="599445" y="1101698"/>
                  </a:lnTo>
                  <a:lnTo>
                    <a:pt x="587960" y="1100227"/>
                  </a:lnTo>
                  <a:lnTo>
                    <a:pt x="573297" y="1098471"/>
                  </a:lnTo>
                  <a:lnTo>
                    <a:pt x="560579" y="1097901"/>
                  </a:lnTo>
                  <a:lnTo>
                    <a:pt x="543591" y="1104641"/>
                  </a:lnTo>
                  <a:lnTo>
                    <a:pt x="528121" y="1111000"/>
                  </a:lnTo>
                  <a:lnTo>
                    <a:pt x="509565" y="1121157"/>
                  </a:lnTo>
                  <a:lnTo>
                    <a:pt x="502922" y="1120635"/>
                  </a:lnTo>
                  <a:lnTo>
                    <a:pt x="492530" y="1121300"/>
                  </a:lnTo>
                  <a:lnTo>
                    <a:pt x="479242" y="1126046"/>
                  </a:lnTo>
                  <a:lnTo>
                    <a:pt x="465006" y="1127375"/>
                  </a:lnTo>
                  <a:lnTo>
                    <a:pt x="455848" y="1126094"/>
                  </a:lnTo>
                  <a:lnTo>
                    <a:pt x="452146" y="1126331"/>
                  </a:lnTo>
                  <a:lnTo>
                    <a:pt x="442228" y="1125002"/>
                  </a:lnTo>
                  <a:lnTo>
                    <a:pt x="435537" y="1121917"/>
                  </a:lnTo>
                  <a:lnTo>
                    <a:pt x="424812" y="1124052"/>
                  </a:lnTo>
                  <a:lnTo>
                    <a:pt x="414751" y="1130840"/>
                  </a:lnTo>
                  <a:lnTo>
                    <a:pt x="403553" y="1135871"/>
                  </a:lnTo>
                  <a:lnTo>
                    <a:pt x="392069" y="1141519"/>
                  </a:lnTo>
                  <a:lnTo>
                    <a:pt x="379541" y="1144035"/>
                  </a:lnTo>
                  <a:lnTo>
                    <a:pt x="371378" y="1149445"/>
                  </a:lnTo>
                  <a:lnTo>
                    <a:pt x="365019" y="1151818"/>
                  </a:lnTo>
                  <a:lnTo>
                    <a:pt x="357190" y="1152198"/>
                  </a:lnTo>
                  <a:lnTo>
                    <a:pt x="346275" y="1157371"/>
                  </a:lnTo>
                  <a:lnTo>
                    <a:pt x="338303" y="1166864"/>
                  </a:lnTo>
                  <a:lnTo>
                    <a:pt x="329998" y="1178587"/>
                  </a:lnTo>
                  <a:lnTo>
                    <a:pt x="324873" y="1182717"/>
                  </a:lnTo>
                  <a:lnTo>
                    <a:pt x="317470" y="1189930"/>
                  </a:lnTo>
                  <a:lnTo>
                    <a:pt x="311918" y="1196386"/>
                  </a:lnTo>
                  <a:lnTo>
                    <a:pt x="306366" y="1197952"/>
                  </a:lnTo>
                  <a:lnTo>
                    <a:pt x="297539" y="1199613"/>
                  </a:lnTo>
                  <a:lnTo>
                    <a:pt x="292082" y="1199186"/>
                  </a:lnTo>
                  <a:lnTo>
                    <a:pt x="287337" y="1195863"/>
                  </a:lnTo>
                  <a:lnTo>
                    <a:pt x="278700" y="1196148"/>
                  </a:lnTo>
                  <a:lnTo>
                    <a:pt x="272911" y="1196718"/>
                  </a:lnTo>
                  <a:lnTo>
                    <a:pt x="264416" y="1198379"/>
                  </a:lnTo>
                  <a:lnTo>
                    <a:pt x="256586" y="1199755"/>
                  </a:lnTo>
                  <a:lnTo>
                    <a:pt x="255543" y="1194250"/>
                  </a:lnTo>
                  <a:lnTo>
                    <a:pt x="253549" y="1191592"/>
                  </a:lnTo>
                  <a:lnTo>
                    <a:pt x="248803" y="1193206"/>
                  </a:lnTo>
                  <a:lnTo>
                    <a:pt x="238079" y="1193870"/>
                  </a:lnTo>
                  <a:lnTo>
                    <a:pt x="228588" y="1190073"/>
                  </a:lnTo>
                  <a:lnTo>
                    <a:pt x="220806" y="1189456"/>
                  </a:lnTo>
                  <a:lnTo>
                    <a:pt x="207756" y="1194202"/>
                  </a:lnTo>
                  <a:lnTo>
                    <a:pt x="197600" y="1193396"/>
                  </a:lnTo>
                  <a:lnTo>
                    <a:pt x="188109" y="1192114"/>
                  </a:lnTo>
                  <a:lnTo>
                    <a:pt x="186923" y="1192114"/>
                  </a:lnTo>
                  <a:lnTo>
                    <a:pt x="180564" y="1191117"/>
                  </a:lnTo>
                  <a:lnTo>
                    <a:pt x="171785" y="1194297"/>
                  </a:lnTo>
                  <a:lnTo>
                    <a:pt x="162294" y="1200467"/>
                  </a:lnTo>
                  <a:lnTo>
                    <a:pt x="156647" y="1205878"/>
                  </a:lnTo>
                  <a:lnTo>
                    <a:pt x="155841" y="1210197"/>
                  </a:lnTo>
                  <a:lnTo>
                    <a:pt x="154464" y="1210624"/>
                  </a:lnTo>
                  <a:lnTo>
                    <a:pt x="147773" y="1215371"/>
                  </a:lnTo>
                  <a:lnTo>
                    <a:pt x="139943" y="1216604"/>
                  </a:lnTo>
                  <a:lnTo>
                    <a:pt x="128032" y="1217174"/>
                  </a:lnTo>
                  <a:lnTo>
                    <a:pt x="123287" y="1220164"/>
                  </a:lnTo>
                  <a:lnTo>
                    <a:pt x="114887" y="1224388"/>
                  </a:lnTo>
                  <a:lnTo>
                    <a:pt x="105396" y="1231413"/>
                  </a:lnTo>
                  <a:lnTo>
                    <a:pt x="99654" y="1236823"/>
                  </a:lnTo>
                  <a:lnTo>
                    <a:pt x="92916" y="1241000"/>
                  </a:lnTo>
                  <a:lnTo>
                    <a:pt x="86414" y="1242851"/>
                  </a:lnTo>
                  <a:lnTo>
                    <a:pt x="81954" y="1238769"/>
                  </a:lnTo>
                  <a:lnTo>
                    <a:pt x="77540" y="1246553"/>
                  </a:lnTo>
                  <a:lnTo>
                    <a:pt x="73934" y="1243895"/>
                  </a:lnTo>
                  <a:lnTo>
                    <a:pt x="67291" y="1246221"/>
                  </a:lnTo>
                  <a:lnTo>
                    <a:pt x="65819" y="1239861"/>
                  </a:lnTo>
                  <a:lnTo>
                    <a:pt x="62925" y="1240146"/>
                  </a:lnTo>
                  <a:lnTo>
                    <a:pt x="53434" y="1240146"/>
                  </a:lnTo>
                  <a:lnTo>
                    <a:pt x="44322" y="1239908"/>
                  </a:lnTo>
                  <a:lnTo>
                    <a:pt x="35116" y="1237346"/>
                  </a:lnTo>
                  <a:lnTo>
                    <a:pt x="34499" y="1234403"/>
                  </a:lnTo>
                  <a:lnTo>
                    <a:pt x="33408" y="1231460"/>
                  </a:lnTo>
                  <a:lnTo>
                    <a:pt x="32269" y="1231460"/>
                  </a:lnTo>
                  <a:lnTo>
                    <a:pt x="28947" y="1228233"/>
                  </a:lnTo>
                  <a:lnTo>
                    <a:pt x="28520" y="1229182"/>
                  </a:lnTo>
                  <a:lnTo>
                    <a:pt x="22351" y="1227711"/>
                  </a:lnTo>
                  <a:lnTo>
                    <a:pt x="19599" y="1219784"/>
                  </a:lnTo>
                  <a:lnTo>
                    <a:pt x="18033" y="1215323"/>
                  </a:lnTo>
                  <a:lnTo>
                    <a:pt x="16277" y="1207492"/>
                  </a:lnTo>
                  <a:lnTo>
                    <a:pt x="12481" y="1199945"/>
                  </a:lnTo>
                  <a:lnTo>
                    <a:pt x="7735" y="1196765"/>
                  </a:lnTo>
                  <a:lnTo>
                    <a:pt x="0" y="1194345"/>
                  </a:lnTo>
                  <a:lnTo>
                    <a:pt x="3085" y="1186371"/>
                  </a:lnTo>
                  <a:lnTo>
                    <a:pt x="6311" y="1178255"/>
                  </a:lnTo>
                  <a:lnTo>
                    <a:pt x="9016" y="1171135"/>
                  </a:lnTo>
                  <a:lnTo>
                    <a:pt x="13762" y="1161643"/>
                  </a:lnTo>
                  <a:lnTo>
                    <a:pt x="14189" y="1160694"/>
                  </a:lnTo>
                  <a:lnTo>
                    <a:pt x="14711" y="1160219"/>
                  </a:lnTo>
                  <a:lnTo>
                    <a:pt x="15138" y="1161263"/>
                  </a:lnTo>
                  <a:lnTo>
                    <a:pt x="19551" y="1164064"/>
                  </a:lnTo>
                  <a:lnTo>
                    <a:pt x="26005" y="1163067"/>
                  </a:lnTo>
                  <a:lnTo>
                    <a:pt x="38201" y="1150774"/>
                  </a:lnTo>
                  <a:lnTo>
                    <a:pt x="46885" y="1140095"/>
                  </a:lnTo>
                  <a:lnTo>
                    <a:pt x="50112" y="1132501"/>
                  </a:lnTo>
                  <a:lnTo>
                    <a:pt x="51630" y="1122296"/>
                  </a:lnTo>
                  <a:lnTo>
                    <a:pt x="56376" y="1110716"/>
                  </a:lnTo>
                  <a:lnTo>
                    <a:pt x="55095" y="1115462"/>
                  </a:lnTo>
                  <a:lnTo>
                    <a:pt x="61121" y="1107061"/>
                  </a:lnTo>
                  <a:lnTo>
                    <a:pt x="64348" y="1097569"/>
                  </a:lnTo>
                  <a:lnTo>
                    <a:pt x="66958" y="1090307"/>
                  </a:lnTo>
                  <a:lnTo>
                    <a:pt x="74361" y="1076401"/>
                  </a:lnTo>
                  <a:lnTo>
                    <a:pt x="77351" y="1065152"/>
                  </a:lnTo>
                  <a:lnTo>
                    <a:pt x="77588" y="1055660"/>
                  </a:lnTo>
                  <a:lnTo>
                    <a:pt x="77588" y="1046167"/>
                  </a:lnTo>
                  <a:lnTo>
                    <a:pt x="78300" y="1034254"/>
                  </a:lnTo>
                  <a:lnTo>
                    <a:pt x="80435" y="1024761"/>
                  </a:lnTo>
                  <a:lnTo>
                    <a:pt x="79059" y="1019113"/>
                  </a:lnTo>
                  <a:lnTo>
                    <a:pt x="78110" y="1009953"/>
                  </a:lnTo>
                  <a:lnTo>
                    <a:pt x="79391" y="995382"/>
                  </a:lnTo>
                  <a:lnTo>
                    <a:pt x="82523" y="983042"/>
                  </a:lnTo>
                  <a:lnTo>
                    <a:pt x="84754" y="973976"/>
                  </a:lnTo>
                  <a:lnTo>
                    <a:pt x="87933" y="965623"/>
                  </a:lnTo>
                  <a:lnTo>
                    <a:pt x="90970" y="957649"/>
                  </a:lnTo>
                  <a:lnTo>
                    <a:pt x="94577" y="948157"/>
                  </a:lnTo>
                  <a:lnTo>
                    <a:pt x="95810" y="938047"/>
                  </a:lnTo>
                  <a:lnTo>
                    <a:pt x="95810" y="932969"/>
                  </a:lnTo>
                  <a:lnTo>
                    <a:pt x="95146" y="925707"/>
                  </a:lnTo>
                  <a:lnTo>
                    <a:pt x="93628" y="914316"/>
                  </a:lnTo>
                  <a:lnTo>
                    <a:pt x="96238" y="902688"/>
                  </a:lnTo>
                  <a:lnTo>
                    <a:pt x="93960" y="890728"/>
                  </a:lnTo>
                  <a:lnTo>
                    <a:pt x="92346" y="872027"/>
                  </a:lnTo>
                  <a:lnTo>
                    <a:pt x="98278" y="852663"/>
                  </a:lnTo>
                  <a:lnTo>
                    <a:pt x="98278" y="839753"/>
                  </a:lnTo>
                  <a:lnTo>
                    <a:pt x="100034" y="822619"/>
                  </a:lnTo>
                  <a:lnTo>
                    <a:pt x="94292" y="816069"/>
                  </a:lnTo>
                  <a:lnTo>
                    <a:pt x="91350" y="806577"/>
                  </a:lnTo>
                  <a:lnTo>
                    <a:pt x="89215" y="799125"/>
                  </a:lnTo>
                  <a:lnTo>
                    <a:pt x="90116" y="791388"/>
                  </a:lnTo>
                  <a:lnTo>
                    <a:pt x="87411" y="787022"/>
                  </a:lnTo>
                  <a:lnTo>
                    <a:pt x="87696" y="782276"/>
                  </a:lnTo>
                  <a:lnTo>
                    <a:pt x="87269" y="778669"/>
                  </a:lnTo>
                  <a:lnTo>
                    <a:pt x="89642" y="773923"/>
                  </a:lnTo>
                  <a:lnTo>
                    <a:pt x="89642" y="778099"/>
                  </a:lnTo>
                  <a:lnTo>
                    <a:pt x="92726" y="778906"/>
                  </a:lnTo>
                  <a:lnTo>
                    <a:pt x="94671" y="780520"/>
                  </a:lnTo>
                  <a:lnTo>
                    <a:pt x="94671" y="786832"/>
                  </a:lnTo>
                  <a:lnTo>
                    <a:pt x="92774" y="795138"/>
                  </a:lnTo>
                  <a:lnTo>
                    <a:pt x="96333" y="793240"/>
                  </a:lnTo>
                  <a:lnTo>
                    <a:pt x="96333" y="798460"/>
                  </a:lnTo>
                  <a:lnTo>
                    <a:pt x="101078" y="799694"/>
                  </a:lnTo>
                  <a:lnTo>
                    <a:pt x="106298" y="795281"/>
                  </a:lnTo>
                  <a:lnTo>
                    <a:pt x="108054" y="787592"/>
                  </a:lnTo>
                  <a:lnTo>
                    <a:pt x="104400" y="779570"/>
                  </a:lnTo>
                  <a:lnTo>
                    <a:pt x="104400" y="766423"/>
                  </a:lnTo>
                  <a:lnTo>
                    <a:pt x="104400" y="754321"/>
                  </a:lnTo>
                  <a:lnTo>
                    <a:pt x="106772" y="745493"/>
                  </a:lnTo>
                  <a:lnTo>
                    <a:pt x="108671" y="748720"/>
                  </a:lnTo>
                  <a:lnTo>
                    <a:pt x="108955" y="758212"/>
                  </a:lnTo>
                  <a:lnTo>
                    <a:pt x="107627" y="768701"/>
                  </a:lnTo>
                  <a:lnTo>
                    <a:pt x="105634" y="778479"/>
                  </a:lnTo>
                  <a:lnTo>
                    <a:pt x="114081" y="770552"/>
                  </a:lnTo>
                  <a:lnTo>
                    <a:pt x="113369" y="777957"/>
                  </a:lnTo>
                  <a:lnTo>
                    <a:pt x="110949" y="787734"/>
                  </a:lnTo>
                  <a:lnTo>
                    <a:pt x="115694" y="788968"/>
                  </a:lnTo>
                  <a:lnTo>
                    <a:pt x="121341" y="783130"/>
                  </a:lnTo>
                  <a:lnTo>
                    <a:pt x="126561" y="772356"/>
                  </a:lnTo>
                  <a:lnTo>
                    <a:pt x="130405" y="756836"/>
                  </a:lnTo>
                  <a:lnTo>
                    <a:pt x="127415" y="750333"/>
                  </a:lnTo>
                  <a:lnTo>
                    <a:pt x="126703" y="739607"/>
                  </a:lnTo>
                  <a:lnTo>
                    <a:pt x="124188" y="742217"/>
                  </a:lnTo>
                  <a:lnTo>
                    <a:pt x="127036" y="736047"/>
                  </a:lnTo>
                  <a:lnTo>
                    <a:pt x="126086" y="731301"/>
                  </a:lnTo>
                  <a:lnTo>
                    <a:pt x="125469" y="725416"/>
                  </a:lnTo>
                  <a:lnTo>
                    <a:pt x="124615" y="707902"/>
                  </a:lnTo>
                  <a:lnTo>
                    <a:pt x="123808" y="701067"/>
                  </a:lnTo>
                  <a:lnTo>
                    <a:pt x="122338" y="686829"/>
                  </a:lnTo>
                  <a:lnTo>
                    <a:pt x="126751" y="673682"/>
                  </a:lnTo>
                  <a:lnTo>
                    <a:pt x="130215" y="660630"/>
                  </a:lnTo>
                  <a:lnTo>
                    <a:pt x="136052" y="652371"/>
                  </a:lnTo>
                  <a:lnTo>
                    <a:pt x="143502" y="645679"/>
                  </a:lnTo>
                  <a:lnTo>
                    <a:pt x="149149" y="640648"/>
                  </a:lnTo>
                  <a:lnTo>
                    <a:pt x="152851" y="632294"/>
                  </a:lnTo>
                  <a:lnTo>
                    <a:pt x="154227" y="624795"/>
                  </a:lnTo>
                  <a:lnTo>
                    <a:pt x="158214" y="613737"/>
                  </a:lnTo>
                  <a:lnTo>
                    <a:pt x="160064" y="607377"/>
                  </a:lnTo>
                  <a:lnTo>
                    <a:pt x="159352" y="602630"/>
                  </a:lnTo>
                  <a:lnTo>
                    <a:pt x="158261" y="596128"/>
                  </a:lnTo>
                  <a:lnTo>
                    <a:pt x="162484" y="587158"/>
                  </a:lnTo>
                  <a:lnTo>
                    <a:pt x="167229" y="576478"/>
                  </a:lnTo>
                  <a:lnTo>
                    <a:pt x="173114" y="569217"/>
                  </a:lnTo>
                  <a:lnTo>
                    <a:pt x="176910" y="562952"/>
                  </a:lnTo>
                  <a:lnTo>
                    <a:pt x="180943" y="556070"/>
                  </a:lnTo>
                  <a:lnTo>
                    <a:pt x="184502" y="553507"/>
                  </a:lnTo>
                  <a:lnTo>
                    <a:pt x="189960" y="548761"/>
                  </a:lnTo>
                  <a:lnTo>
                    <a:pt x="189723" y="549757"/>
                  </a:lnTo>
                  <a:lnTo>
                    <a:pt x="188821" y="553032"/>
                  </a:lnTo>
                  <a:lnTo>
                    <a:pt x="187825" y="556735"/>
                  </a:lnTo>
                  <a:lnTo>
                    <a:pt x="185831" y="562572"/>
                  </a:lnTo>
                  <a:lnTo>
                    <a:pt x="184645" y="565230"/>
                  </a:lnTo>
                  <a:lnTo>
                    <a:pt x="182083" y="568458"/>
                  </a:lnTo>
                  <a:lnTo>
                    <a:pt x="180469" y="572587"/>
                  </a:lnTo>
                  <a:lnTo>
                    <a:pt x="181988" y="574912"/>
                  </a:lnTo>
                  <a:lnTo>
                    <a:pt x="179757" y="581272"/>
                  </a:lnTo>
                  <a:lnTo>
                    <a:pt x="177148" y="586018"/>
                  </a:lnTo>
                  <a:lnTo>
                    <a:pt x="180089" y="587775"/>
                  </a:lnTo>
                  <a:lnTo>
                    <a:pt x="187730" y="581605"/>
                  </a:lnTo>
                  <a:lnTo>
                    <a:pt x="193852" y="569976"/>
                  </a:lnTo>
                  <a:lnTo>
                    <a:pt x="198976" y="563806"/>
                  </a:lnTo>
                  <a:lnTo>
                    <a:pt x="204577" y="555880"/>
                  </a:lnTo>
                  <a:lnTo>
                    <a:pt x="210271" y="553412"/>
                  </a:lnTo>
                  <a:lnTo>
                    <a:pt x="216819" y="549378"/>
                  </a:lnTo>
                  <a:lnTo>
                    <a:pt x="221897" y="548001"/>
                  </a:lnTo>
                  <a:lnTo>
                    <a:pt x="228445" y="542401"/>
                  </a:lnTo>
                  <a:lnTo>
                    <a:pt x="234283" y="541072"/>
                  </a:lnTo>
                  <a:lnTo>
                    <a:pt x="242729" y="539838"/>
                  </a:lnTo>
                  <a:lnTo>
                    <a:pt x="248044" y="532386"/>
                  </a:lnTo>
                  <a:lnTo>
                    <a:pt x="254783" y="526121"/>
                  </a:lnTo>
                  <a:lnTo>
                    <a:pt x="260857" y="522704"/>
                  </a:lnTo>
                  <a:lnTo>
                    <a:pt x="267501" y="513686"/>
                  </a:lnTo>
                  <a:lnTo>
                    <a:pt x="272911" y="510554"/>
                  </a:lnTo>
                  <a:lnTo>
                    <a:pt x="279032" y="508133"/>
                  </a:lnTo>
                  <a:lnTo>
                    <a:pt x="284394" y="504004"/>
                  </a:lnTo>
                  <a:lnTo>
                    <a:pt x="290278" y="501061"/>
                  </a:lnTo>
                  <a:lnTo>
                    <a:pt x="299295" y="494274"/>
                  </a:lnTo>
                  <a:lnTo>
                    <a:pt x="305275" y="490714"/>
                  </a:lnTo>
                  <a:lnTo>
                    <a:pt x="308074" y="489718"/>
                  </a:lnTo>
                  <a:lnTo>
                    <a:pt x="309165" y="491996"/>
                  </a:lnTo>
                  <a:lnTo>
                    <a:pt x="314766" y="493372"/>
                  </a:lnTo>
                  <a:lnTo>
                    <a:pt x="320175" y="493657"/>
                  </a:lnTo>
                  <a:lnTo>
                    <a:pt x="325348" y="496647"/>
                  </a:lnTo>
                  <a:lnTo>
                    <a:pt x="332181" y="498071"/>
                  </a:lnTo>
                  <a:lnTo>
                    <a:pt x="338398" y="496789"/>
                  </a:lnTo>
                  <a:lnTo>
                    <a:pt x="344851" y="494843"/>
                  </a:lnTo>
                  <a:lnTo>
                    <a:pt x="354342" y="487012"/>
                  </a:lnTo>
                  <a:lnTo>
                    <a:pt x="362741" y="482266"/>
                  </a:lnTo>
                  <a:lnTo>
                    <a:pt x="370002" y="480367"/>
                  </a:lnTo>
                  <a:lnTo>
                    <a:pt x="377738" y="480367"/>
                  </a:lnTo>
                  <a:lnTo>
                    <a:pt x="384856" y="478944"/>
                  </a:lnTo>
                  <a:lnTo>
                    <a:pt x="397336" y="468549"/>
                  </a:lnTo>
                  <a:lnTo>
                    <a:pt x="404502" y="462237"/>
                  </a:lnTo>
                  <a:lnTo>
                    <a:pt x="413992" y="462237"/>
                  </a:lnTo>
                  <a:lnTo>
                    <a:pt x="419355" y="467505"/>
                  </a:lnTo>
                  <a:lnTo>
                    <a:pt x="428846" y="462759"/>
                  </a:lnTo>
                  <a:lnTo>
                    <a:pt x="437672" y="463138"/>
                  </a:lnTo>
                  <a:lnTo>
                    <a:pt x="444458" y="461857"/>
                  </a:lnTo>
                  <a:lnTo>
                    <a:pt x="452620" y="456589"/>
                  </a:lnTo>
                  <a:lnTo>
                    <a:pt x="462776" y="454975"/>
                  </a:lnTo>
                  <a:lnTo>
                    <a:pt x="470510" y="453076"/>
                  </a:lnTo>
                  <a:lnTo>
                    <a:pt x="479765" y="448330"/>
                  </a:lnTo>
                  <a:lnTo>
                    <a:pt x="486503" y="443584"/>
                  </a:lnTo>
                  <a:lnTo>
                    <a:pt x="491533" y="438837"/>
                  </a:lnTo>
                  <a:lnTo>
                    <a:pt x="499268" y="431956"/>
                  </a:lnTo>
                  <a:lnTo>
                    <a:pt x="501878" y="429820"/>
                  </a:lnTo>
                  <a:lnTo>
                    <a:pt x="507382" y="425074"/>
                  </a:lnTo>
                  <a:lnTo>
                    <a:pt x="511084" y="419093"/>
                  </a:lnTo>
                  <a:lnTo>
                    <a:pt x="514122" y="410313"/>
                  </a:lnTo>
                  <a:lnTo>
                    <a:pt x="519199" y="403763"/>
                  </a:lnTo>
                  <a:lnTo>
                    <a:pt x="522189" y="400013"/>
                  </a:lnTo>
                  <a:lnTo>
                    <a:pt x="524562" y="396074"/>
                  </a:lnTo>
                  <a:lnTo>
                    <a:pt x="526412" y="389999"/>
                  </a:lnTo>
                  <a:lnTo>
                    <a:pt x="531157" y="390853"/>
                  </a:lnTo>
                  <a:lnTo>
                    <a:pt x="539130" y="382785"/>
                  </a:lnTo>
                  <a:lnTo>
                    <a:pt x="550662" y="371963"/>
                  </a:lnTo>
                  <a:lnTo>
                    <a:pt x="554031" y="367217"/>
                  </a:lnTo>
                  <a:lnTo>
                    <a:pt x="552085" y="364844"/>
                  </a:lnTo>
                  <a:lnTo>
                    <a:pt x="552749" y="354782"/>
                  </a:lnTo>
                  <a:lnTo>
                    <a:pt x="552987" y="344625"/>
                  </a:lnTo>
                  <a:lnTo>
                    <a:pt x="553556" y="336699"/>
                  </a:lnTo>
                  <a:lnTo>
                    <a:pt x="557067" y="325545"/>
                  </a:lnTo>
                  <a:lnTo>
                    <a:pt x="565278" y="313917"/>
                  </a:lnTo>
                  <a:lnTo>
                    <a:pt x="568883" y="311211"/>
                  </a:lnTo>
                  <a:lnTo>
                    <a:pt x="573012" y="312018"/>
                  </a:lnTo>
                  <a:lnTo>
                    <a:pt x="576571" y="305326"/>
                  </a:lnTo>
                  <a:lnTo>
                    <a:pt x="584070" y="298729"/>
                  </a:lnTo>
                  <a:lnTo>
                    <a:pt x="586157" y="298729"/>
                  </a:lnTo>
                  <a:lnTo>
                    <a:pt x="587059" y="298729"/>
                  </a:lnTo>
                  <a:lnTo>
                    <a:pt x="587296" y="293698"/>
                  </a:lnTo>
                  <a:lnTo>
                    <a:pt x="592517" y="283588"/>
                  </a:lnTo>
                  <a:lnTo>
                    <a:pt x="594509" y="282544"/>
                  </a:lnTo>
                  <a:lnTo>
                    <a:pt x="594177" y="291704"/>
                  </a:lnTo>
                  <a:lnTo>
                    <a:pt x="595933" y="297447"/>
                  </a:lnTo>
                  <a:lnTo>
                    <a:pt x="595933" y="303760"/>
                  </a:lnTo>
                  <a:lnTo>
                    <a:pt x="596645" y="312256"/>
                  </a:lnTo>
                  <a:lnTo>
                    <a:pt x="598496" y="324311"/>
                  </a:lnTo>
                  <a:lnTo>
                    <a:pt x="601153" y="331240"/>
                  </a:lnTo>
                  <a:lnTo>
                    <a:pt x="602291" y="339214"/>
                  </a:lnTo>
                  <a:lnTo>
                    <a:pt x="604190" y="343960"/>
                  </a:lnTo>
                  <a:lnTo>
                    <a:pt x="609552" y="333946"/>
                  </a:lnTo>
                  <a:lnTo>
                    <a:pt x="613254" y="319992"/>
                  </a:lnTo>
                  <a:lnTo>
                    <a:pt x="614772" y="320561"/>
                  </a:lnTo>
                  <a:lnTo>
                    <a:pt x="620324" y="319042"/>
                  </a:lnTo>
                  <a:lnTo>
                    <a:pt x="621653" y="307746"/>
                  </a:lnTo>
                  <a:lnTo>
                    <a:pt x="618948" y="296735"/>
                  </a:lnTo>
                  <a:lnTo>
                    <a:pt x="616006" y="292701"/>
                  </a:lnTo>
                  <a:lnTo>
                    <a:pt x="618758" y="287955"/>
                  </a:lnTo>
                  <a:lnTo>
                    <a:pt x="618758" y="285677"/>
                  </a:lnTo>
                  <a:lnTo>
                    <a:pt x="621178" y="272624"/>
                  </a:lnTo>
                  <a:lnTo>
                    <a:pt x="625497" y="268780"/>
                  </a:lnTo>
                  <a:lnTo>
                    <a:pt x="631714" y="273526"/>
                  </a:lnTo>
                  <a:lnTo>
                    <a:pt x="638072" y="272007"/>
                  </a:lnTo>
                  <a:lnTo>
                    <a:pt x="639876" y="279032"/>
                  </a:lnTo>
                  <a:lnTo>
                    <a:pt x="643150" y="287622"/>
                  </a:lnTo>
                  <a:lnTo>
                    <a:pt x="648512" y="288477"/>
                  </a:lnTo>
                  <a:lnTo>
                    <a:pt x="654017" y="290375"/>
                  </a:lnTo>
                  <a:lnTo>
                    <a:pt x="657244" y="283683"/>
                  </a:lnTo>
                  <a:lnTo>
                    <a:pt x="651787" y="279554"/>
                  </a:lnTo>
                  <a:lnTo>
                    <a:pt x="655583" y="268210"/>
                  </a:lnTo>
                  <a:lnTo>
                    <a:pt x="659569" y="263796"/>
                  </a:lnTo>
                  <a:lnTo>
                    <a:pt x="664932" y="259050"/>
                  </a:lnTo>
                  <a:lnTo>
                    <a:pt x="668254" y="253354"/>
                  </a:lnTo>
                  <a:lnTo>
                    <a:pt x="668254" y="247659"/>
                  </a:lnTo>
                  <a:lnTo>
                    <a:pt x="668254" y="237312"/>
                  </a:lnTo>
                  <a:lnTo>
                    <a:pt x="672999" y="231806"/>
                  </a:lnTo>
                  <a:lnTo>
                    <a:pt x="679026" y="229623"/>
                  </a:lnTo>
                  <a:lnTo>
                    <a:pt x="685479" y="235699"/>
                  </a:lnTo>
                  <a:lnTo>
                    <a:pt x="687709" y="233515"/>
                  </a:lnTo>
                  <a:lnTo>
                    <a:pt x="686713" y="227677"/>
                  </a:lnTo>
                  <a:lnTo>
                    <a:pt x="686192" y="221934"/>
                  </a:lnTo>
                  <a:lnTo>
                    <a:pt x="687852" y="216191"/>
                  </a:lnTo>
                  <a:lnTo>
                    <a:pt x="691743" y="211777"/>
                  </a:lnTo>
                  <a:lnTo>
                    <a:pt x="697295" y="214293"/>
                  </a:lnTo>
                  <a:lnTo>
                    <a:pt x="702942" y="217900"/>
                  </a:lnTo>
                  <a:lnTo>
                    <a:pt x="703845" y="213154"/>
                  </a:lnTo>
                  <a:lnTo>
                    <a:pt x="701614" y="203187"/>
                  </a:lnTo>
                  <a:lnTo>
                    <a:pt x="703560" y="191748"/>
                  </a:lnTo>
                  <a:lnTo>
                    <a:pt x="710155" y="188473"/>
                  </a:lnTo>
                  <a:lnTo>
                    <a:pt x="713714" y="188094"/>
                  </a:lnTo>
                  <a:lnTo>
                    <a:pt x="718887" y="186005"/>
                  </a:lnTo>
                  <a:lnTo>
                    <a:pt x="720644" y="185436"/>
                  </a:lnTo>
                  <a:lnTo>
                    <a:pt x="725389" y="185436"/>
                  </a:lnTo>
                  <a:lnTo>
                    <a:pt x="724629" y="193504"/>
                  </a:lnTo>
                  <a:lnTo>
                    <a:pt x="729089" y="190752"/>
                  </a:lnTo>
                  <a:lnTo>
                    <a:pt x="735306" y="185294"/>
                  </a:lnTo>
                  <a:lnTo>
                    <a:pt x="740953" y="174472"/>
                  </a:lnTo>
                  <a:lnTo>
                    <a:pt x="741998" y="169204"/>
                  </a:lnTo>
                  <a:lnTo>
                    <a:pt x="739388" y="162274"/>
                  </a:lnTo>
                  <a:lnTo>
                    <a:pt x="742709" y="156579"/>
                  </a:lnTo>
                  <a:lnTo>
                    <a:pt x="744940" y="162464"/>
                  </a:lnTo>
                  <a:lnTo>
                    <a:pt x="744940" y="170580"/>
                  </a:lnTo>
                  <a:lnTo>
                    <a:pt x="749970" y="166688"/>
                  </a:lnTo>
                  <a:lnTo>
                    <a:pt x="753672" y="160993"/>
                  </a:lnTo>
                  <a:lnTo>
                    <a:pt x="755189" y="162227"/>
                  </a:lnTo>
                  <a:lnTo>
                    <a:pt x="755189" y="166973"/>
                  </a:lnTo>
                  <a:lnTo>
                    <a:pt x="759556" y="166498"/>
                  </a:lnTo>
                  <a:lnTo>
                    <a:pt x="764301" y="163271"/>
                  </a:lnTo>
                  <a:lnTo>
                    <a:pt x="768714" y="160518"/>
                  </a:lnTo>
                  <a:lnTo>
                    <a:pt x="771941" y="157101"/>
                  </a:lnTo>
                  <a:lnTo>
                    <a:pt x="771610" y="150076"/>
                  </a:lnTo>
                  <a:lnTo>
                    <a:pt x="777778" y="149174"/>
                  </a:lnTo>
                  <a:lnTo>
                    <a:pt x="779487" y="151547"/>
                  </a:lnTo>
                  <a:lnTo>
                    <a:pt x="783331" y="154063"/>
                  </a:lnTo>
                  <a:lnTo>
                    <a:pt x="784801" y="155297"/>
                  </a:lnTo>
                  <a:lnTo>
                    <a:pt x="791635" y="155297"/>
                  </a:lnTo>
                  <a:lnTo>
                    <a:pt x="797330" y="161372"/>
                  </a:lnTo>
                  <a:lnTo>
                    <a:pt x="801648" y="167875"/>
                  </a:lnTo>
                  <a:lnTo>
                    <a:pt x="805444" y="179076"/>
                  </a:lnTo>
                  <a:lnTo>
                    <a:pt x="808861" y="189660"/>
                  </a:lnTo>
                  <a:lnTo>
                    <a:pt x="813606" y="195688"/>
                  </a:lnTo>
                  <a:lnTo>
                    <a:pt x="816596" y="199864"/>
                  </a:lnTo>
                  <a:lnTo>
                    <a:pt x="814602" y="205512"/>
                  </a:lnTo>
                  <a:lnTo>
                    <a:pt x="810665" y="215907"/>
                  </a:lnTo>
                  <a:lnTo>
                    <a:pt x="808482" y="226254"/>
                  </a:lnTo>
                  <a:lnTo>
                    <a:pt x="805254" y="235319"/>
                  </a:lnTo>
                  <a:lnTo>
                    <a:pt x="801410" y="242770"/>
                  </a:lnTo>
                  <a:lnTo>
                    <a:pt x="796950" y="247801"/>
                  </a:lnTo>
                  <a:lnTo>
                    <a:pt x="799845" y="246140"/>
                  </a:lnTo>
                  <a:lnTo>
                    <a:pt x="805302" y="236648"/>
                  </a:lnTo>
                  <a:lnTo>
                    <a:pt x="808766" y="228627"/>
                  </a:lnTo>
                  <a:lnTo>
                    <a:pt x="809810" y="229813"/>
                  </a:lnTo>
                  <a:lnTo>
                    <a:pt x="811708" y="226966"/>
                  </a:lnTo>
                  <a:lnTo>
                    <a:pt x="814460" y="220083"/>
                  </a:lnTo>
                  <a:lnTo>
                    <a:pt x="814460" y="218422"/>
                  </a:lnTo>
                  <a:lnTo>
                    <a:pt x="814697" y="217283"/>
                  </a:lnTo>
                  <a:lnTo>
                    <a:pt x="815741" y="216191"/>
                  </a:lnTo>
                  <a:lnTo>
                    <a:pt x="819017" y="212727"/>
                  </a:lnTo>
                  <a:lnTo>
                    <a:pt x="821057" y="213486"/>
                  </a:lnTo>
                  <a:lnTo>
                    <a:pt x="822243" y="211730"/>
                  </a:lnTo>
                  <a:lnTo>
                    <a:pt x="826609" y="213676"/>
                  </a:lnTo>
                  <a:lnTo>
                    <a:pt x="827464" y="207363"/>
                  </a:lnTo>
                  <a:lnTo>
                    <a:pt x="830500" y="205038"/>
                  </a:lnTo>
                  <a:lnTo>
                    <a:pt x="836669" y="208882"/>
                  </a:lnTo>
                  <a:lnTo>
                    <a:pt x="845685" y="208597"/>
                  </a:lnTo>
                  <a:lnTo>
                    <a:pt x="854085" y="207174"/>
                  </a:lnTo>
                  <a:lnTo>
                    <a:pt x="857976" y="211398"/>
                  </a:lnTo>
                  <a:lnTo>
                    <a:pt x="859969" y="216144"/>
                  </a:lnTo>
                  <a:lnTo>
                    <a:pt x="863291" y="222646"/>
                  </a:lnTo>
                  <a:lnTo>
                    <a:pt x="866566" y="229196"/>
                  </a:lnTo>
                  <a:lnTo>
                    <a:pt x="870266" y="228199"/>
                  </a:lnTo>
                  <a:lnTo>
                    <a:pt x="871264" y="213154"/>
                  </a:lnTo>
                  <a:lnTo>
                    <a:pt x="877196" y="209831"/>
                  </a:lnTo>
                  <a:lnTo>
                    <a:pt x="878050" y="208075"/>
                  </a:lnTo>
                  <a:lnTo>
                    <a:pt x="874776" y="201051"/>
                  </a:lnTo>
                  <a:lnTo>
                    <a:pt x="871500" y="193884"/>
                  </a:lnTo>
                  <a:lnTo>
                    <a:pt x="867894" y="182019"/>
                  </a:lnTo>
                  <a:lnTo>
                    <a:pt x="874396" y="167210"/>
                  </a:lnTo>
                  <a:lnTo>
                    <a:pt x="876151" y="168919"/>
                  </a:lnTo>
                  <a:lnTo>
                    <a:pt x="880042" y="166783"/>
                  </a:lnTo>
                  <a:lnTo>
                    <a:pt x="884788" y="160613"/>
                  </a:lnTo>
                  <a:lnTo>
                    <a:pt x="887921" y="155345"/>
                  </a:lnTo>
                  <a:lnTo>
                    <a:pt x="891005" y="150883"/>
                  </a:lnTo>
                  <a:lnTo>
                    <a:pt x="892381" y="143906"/>
                  </a:lnTo>
                  <a:lnTo>
                    <a:pt x="897126" y="137546"/>
                  </a:lnTo>
                  <a:lnTo>
                    <a:pt x="901539" y="139492"/>
                  </a:lnTo>
                  <a:lnTo>
                    <a:pt x="908800" y="139777"/>
                  </a:lnTo>
                  <a:lnTo>
                    <a:pt x="914684" y="133464"/>
                  </a:lnTo>
                  <a:lnTo>
                    <a:pt x="916108" y="121789"/>
                  </a:lnTo>
                  <a:lnTo>
                    <a:pt x="910414" y="122216"/>
                  </a:lnTo>
                  <a:lnTo>
                    <a:pt x="912787" y="116425"/>
                  </a:lnTo>
                  <a:lnTo>
                    <a:pt x="914969" y="106933"/>
                  </a:lnTo>
                  <a:lnTo>
                    <a:pt x="919715" y="97013"/>
                  </a:lnTo>
                  <a:lnTo>
                    <a:pt x="926500" y="94925"/>
                  </a:lnTo>
                  <a:lnTo>
                    <a:pt x="933191" y="91602"/>
                  </a:lnTo>
                  <a:lnTo>
                    <a:pt x="935801" y="84009"/>
                  </a:lnTo>
                  <a:lnTo>
                    <a:pt x="941069" y="86002"/>
                  </a:lnTo>
                  <a:lnTo>
                    <a:pt x="945055" y="90226"/>
                  </a:lnTo>
                  <a:lnTo>
                    <a:pt x="946764" y="97441"/>
                  </a:lnTo>
                  <a:lnTo>
                    <a:pt x="948899" y="90369"/>
                  </a:lnTo>
                  <a:lnTo>
                    <a:pt x="946289" y="80876"/>
                  </a:lnTo>
                  <a:lnTo>
                    <a:pt x="949184" y="79215"/>
                  </a:lnTo>
                  <a:lnTo>
                    <a:pt x="954451" y="71051"/>
                  </a:lnTo>
                  <a:lnTo>
                    <a:pt x="958437" y="72997"/>
                  </a:lnTo>
                  <a:lnTo>
                    <a:pt x="963183" y="76082"/>
                  </a:lnTo>
                  <a:lnTo>
                    <a:pt x="964939" y="70909"/>
                  </a:lnTo>
                  <a:lnTo>
                    <a:pt x="967122" y="70909"/>
                  </a:lnTo>
                  <a:lnTo>
                    <a:pt x="972721" y="73425"/>
                  </a:lnTo>
                  <a:lnTo>
                    <a:pt x="981879" y="72617"/>
                  </a:lnTo>
                  <a:lnTo>
                    <a:pt x="988334" y="75133"/>
                  </a:lnTo>
                  <a:lnTo>
                    <a:pt x="994360" y="75133"/>
                  </a:lnTo>
                  <a:lnTo>
                    <a:pt x="1001241" y="72428"/>
                  </a:lnTo>
                  <a:lnTo>
                    <a:pt x="1004468" y="71384"/>
                  </a:lnTo>
                  <a:lnTo>
                    <a:pt x="1009213" y="69248"/>
                  </a:lnTo>
                  <a:lnTo>
                    <a:pt x="1016664" y="64122"/>
                  </a:lnTo>
                  <a:lnTo>
                    <a:pt x="1018040" y="53490"/>
                  </a:lnTo>
                  <a:lnTo>
                    <a:pt x="1020318" y="40486"/>
                  </a:lnTo>
                  <a:lnTo>
                    <a:pt x="1016996" y="34458"/>
                  </a:lnTo>
                  <a:lnTo>
                    <a:pt x="1009878" y="33081"/>
                  </a:lnTo>
                  <a:lnTo>
                    <a:pt x="1003994" y="34695"/>
                  </a:lnTo>
                  <a:lnTo>
                    <a:pt x="999770" y="29142"/>
                  </a:lnTo>
                  <a:lnTo>
                    <a:pt x="997255" y="23162"/>
                  </a:lnTo>
                  <a:lnTo>
                    <a:pt x="991465" y="19412"/>
                  </a:lnTo>
                  <a:lnTo>
                    <a:pt x="992083" y="18273"/>
                  </a:lnTo>
                  <a:lnTo>
                    <a:pt x="994313" y="17704"/>
                  </a:lnTo>
                  <a:lnTo>
                    <a:pt x="997018" y="19554"/>
                  </a:lnTo>
                  <a:lnTo>
                    <a:pt x="999011" y="15520"/>
                  </a:lnTo>
                  <a:lnTo>
                    <a:pt x="1001669" y="12530"/>
                  </a:lnTo>
                  <a:lnTo>
                    <a:pt x="1002760" y="16185"/>
                  </a:lnTo>
                  <a:lnTo>
                    <a:pt x="1002285" y="24491"/>
                  </a:lnTo>
                  <a:lnTo>
                    <a:pt x="1002618" y="30376"/>
                  </a:lnTo>
                  <a:lnTo>
                    <a:pt x="1006698" y="23968"/>
                  </a:lnTo>
                  <a:lnTo>
                    <a:pt x="1008027" y="15805"/>
                  </a:lnTo>
                  <a:lnTo>
                    <a:pt x="1010352" y="14619"/>
                  </a:lnTo>
                  <a:lnTo>
                    <a:pt x="1011633" y="14619"/>
                  </a:lnTo>
                  <a:lnTo>
                    <a:pt x="1013152" y="18890"/>
                  </a:lnTo>
                  <a:lnTo>
                    <a:pt x="1016616" y="18368"/>
                  </a:lnTo>
                  <a:lnTo>
                    <a:pt x="1017945" y="23779"/>
                  </a:lnTo>
                  <a:lnTo>
                    <a:pt x="1020175" y="28525"/>
                  </a:lnTo>
                  <a:lnTo>
                    <a:pt x="1023213" y="33271"/>
                  </a:lnTo>
                  <a:lnTo>
                    <a:pt x="1025016" y="35122"/>
                  </a:lnTo>
                  <a:lnTo>
                    <a:pt x="1027959" y="28050"/>
                  </a:lnTo>
                  <a:lnTo>
                    <a:pt x="1031659" y="27006"/>
                  </a:lnTo>
                  <a:lnTo>
                    <a:pt x="1034174" y="30044"/>
                  </a:lnTo>
                  <a:lnTo>
                    <a:pt x="1035598" y="36641"/>
                  </a:lnTo>
                  <a:lnTo>
                    <a:pt x="1039442" y="44472"/>
                  </a:lnTo>
                  <a:lnTo>
                    <a:pt x="1044425" y="45801"/>
                  </a:lnTo>
                  <a:lnTo>
                    <a:pt x="1049171" y="48412"/>
                  </a:lnTo>
                  <a:lnTo>
                    <a:pt x="1051827" y="47842"/>
                  </a:lnTo>
                  <a:lnTo>
                    <a:pt x="1054675" y="49124"/>
                  </a:lnTo>
                  <a:lnTo>
                    <a:pt x="1056668" y="52256"/>
                  </a:lnTo>
                  <a:lnTo>
                    <a:pt x="1062268" y="47510"/>
                  </a:lnTo>
                  <a:lnTo>
                    <a:pt x="1065067" y="46466"/>
                  </a:lnTo>
                  <a:lnTo>
                    <a:pt x="1064830" y="47605"/>
                  </a:lnTo>
                  <a:lnTo>
                    <a:pt x="1063928" y="52968"/>
                  </a:lnTo>
                  <a:lnTo>
                    <a:pt x="1067297" y="55531"/>
                  </a:lnTo>
                  <a:lnTo>
                    <a:pt x="1073704" y="56290"/>
                  </a:lnTo>
                  <a:lnTo>
                    <a:pt x="1076077" y="59993"/>
                  </a:lnTo>
                  <a:lnTo>
                    <a:pt x="1079303" y="63695"/>
                  </a:lnTo>
                  <a:lnTo>
                    <a:pt x="1086090" y="62128"/>
                  </a:lnTo>
                  <a:lnTo>
                    <a:pt x="1090836" y="65783"/>
                  </a:lnTo>
                  <a:lnTo>
                    <a:pt x="1097954" y="61891"/>
                  </a:lnTo>
                  <a:lnTo>
                    <a:pt x="1099709" y="61891"/>
                  </a:lnTo>
                  <a:lnTo>
                    <a:pt x="1102367" y="68536"/>
                  </a:lnTo>
                  <a:lnTo>
                    <a:pt x="1110101" y="68821"/>
                  </a:lnTo>
                  <a:lnTo>
                    <a:pt x="1112949" y="71906"/>
                  </a:lnTo>
                  <a:lnTo>
                    <a:pt x="1115369" y="77934"/>
                  </a:lnTo>
                  <a:lnTo>
                    <a:pt x="1116936" y="76177"/>
                  </a:lnTo>
                  <a:lnTo>
                    <a:pt x="1120162" y="72807"/>
                  </a:lnTo>
                  <a:lnTo>
                    <a:pt x="1125429" y="67586"/>
                  </a:lnTo>
                  <a:lnTo>
                    <a:pt x="1128846" y="65356"/>
                  </a:lnTo>
                  <a:lnTo>
                    <a:pt x="1131646" y="64169"/>
                  </a:lnTo>
                  <a:lnTo>
                    <a:pt x="1133260" y="64881"/>
                  </a:lnTo>
                  <a:lnTo>
                    <a:pt x="1134967" y="64881"/>
                  </a:lnTo>
                  <a:lnTo>
                    <a:pt x="1138812" y="64881"/>
                  </a:lnTo>
                  <a:lnTo>
                    <a:pt x="1144458" y="62128"/>
                  </a:lnTo>
                  <a:lnTo>
                    <a:pt x="1146879" y="61037"/>
                  </a:lnTo>
                  <a:lnTo>
                    <a:pt x="1143224" y="66875"/>
                  </a:lnTo>
                  <a:lnTo>
                    <a:pt x="1140757" y="70909"/>
                  </a:lnTo>
                  <a:lnTo>
                    <a:pt x="1141469" y="73899"/>
                  </a:lnTo>
                  <a:lnTo>
                    <a:pt x="1142988" y="75133"/>
                  </a:lnTo>
                  <a:lnTo>
                    <a:pt x="1147734" y="70387"/>
                  </a:lnTo>
                  <a:lnTo>
                    <a:pt x="1148112" y="73377"/>
                  </a:lnTo>
                  <a:lnTo>
                    <a:pt x="1147449" y="76842"/>
                  </a:lnTo>
                  <a:lnTo>
                    <a:pt x="1145455" y="82727"/>
                  </a:lnTo>
                  <a:lnTo>
                    <a:pt x="1144127" y="89941"/>
                  </a:lnTo>
                  <a:lnTo>
                    <a:pt x="1144363" y="93454"/>
                  </a:lnTo>
                  <a:lnTo>
                    <a:pt x="1146784" y="91840"/>
                  </a:lnTo>
                  <a:lnTo>
                    <a:pt x="1151529" y="90226"/>
                  </a:lnTo>
                  <a:lnTo>
                    <a:pt x="1157841" y="79690"/>
                  </a:lnTo>
                  <a:lnTo>
                    <a:pt x="1156987" y="77221"/>
                  </a:lnTo>
                  <a:lnTo>
                    <a:pt x="1159075" y="68346"/>
                  </a:lnTo>
                  <a:lnTo>
                    <a:pt x="1167902" y="59755"/>
                  </a:lnTo>
                  <a:lnTo>
                    <a:pt x="1169562" y="62793"/>
                  </a:lnTo>
                  <a:lnTo>
                    <a:pt x="1170416" y="67539"/>
                  </a:lnTo>
                  <a:lnTo>
                    <a:pt x="1168518" y="82395"/>
                  </a:lnTo>
                  <a:lnTo>
                    <a:pt x="1175067" y="77316"/>
                  </a:lnTo>
                  <a:lnTo>
                    <a:pt x="1179480" y="76842"/>
                  </a:lnTo>
                  <a:lnTo>
                    <a:pt x="1182517" y="81588"/>
                  </a:lnTo>
                  <a:lnTo>
                    <a:pt x="1179528" y="85622"/>
                  </a:lnTo>
                  <a:lnTo>
                    <a:pt x="1175209" y="95115"/>
                  </a:lnTo>
                  <a:lnTo>
                    <a:pt x="1169419" y="104987"/>
                  </a:lnTo>
                  <a:lnTo>
                    <a:pt x="1165860" y="107835"/>
                  </a:lnTo>
                  <a:lnTo>
                    <a:pt x="1162966" y="107218"/>
                  </a:lnTo>
                  <a:lnTo>
                    <a:pt x="1161115" y="110113"/>
                  </a:lnTo>
                  <a:lnTo>
                    <a:pt x="1162159" y="113103"/>
                  </a:lnTo>
                  <a:lnTo>
                    <a:pt x="1162491" y="116093"/>
                  </a:lnTo>
                  <a:lnTo>
                    <a:pt x="1163773" y="118514"/>
                  </a:lnTo>
                  <a:lnTo>
                    <a:pt x="1159739" y="125443"/>
                  </a:lnTo>
                  <a:lnTo>
                    <a:pt x="1156797" y="129478"/>
                  </a:lnTo>
                  <a:lnTo>
                    <a:pt x="1153333" y="131803"/>
                  </a:lnTo>
                  <a:lnTo>
                    <a:pt x="1151340" y="131091"/>
                  </a:lnTo>
                  <a:lnTo>
                    <a:pt x="1148160" y="129810"/>
                  </a:lnTo>
                  <a:lnTo>
                    <a:pt x="1147449" y="124447"/>
                  </a:lnTo>
                  <a:lnTo>
                    <a:pt x="1143272" y="130237"/>
                  </a:lnTo>
                  <a:lnTo>
                    <a:pt x="1142418" y="139160"/>
                  </a:lnTo>
                  <a:lnTo>
                    <a:pt x="1142846" y="143289"/>
                  </a:lnTo>
                  <a:lnTo>
                    <a:pt x="1141042" y="139587"/>
                  </a:lnTo>
                  <a:lnTo>
                    <a:pt x="1139429" y="132420"/>
                  </a:lnTo>
                  <a:lnTo>
                    <a:pt x="1136106" y="131661"/>
                  </a:lnTo>
                  <a:lnTo>
                    <a:pt x="1132452" y="143384"/>
                  </a:lnTo>
                  <a:lnTo>
                    <a:pt x="1128562" y="152165"/>
                  </a:lnTo>
                  <a:lnTo>
                    <a:pt x="1127470" y="157433"/>
                  </a:lnTo>
                  <a:lnTo>
                    <a:pt x="1130650" y="156389"/>
                  </a:lnTo>
                  <a:lnTo>
                    <a:pt x="1134777" y="155392"/>
                  </a:lnTo>
                  <a:lnTo>
                    <a:pt x="1132026" y="162417"/>
                  </a:lnTo>
                  <a:lnTo>
                    <a:pt x="1127280" y="173428"/>
                  </a:lnTo>
                  <a:lnTo>
                    <a:pt x="1126520" y="177035"/>
                  </a:lnTo>
                  <a:lnTo>
                    <a:pt x="1123674" y="182730"/>
                  </a:lnTo>
                  <a:lnTo>
                    <a:pt x="1115702" y="195450"/>
                  </a:lnTo>
                  <a:lnTo>
                    <a:pt x="1110956" y="206509"/>
                  </a:lnTo>
                  <a:lnTo>
                    <a:pt x="1104170" y="215669"/>
                  </a:lnTo>
                  <a:lnTo>
                    <a:pt x="1101939" y="225542"/>
                  </a:lnTo>
                  <a:lnTo>
                    <a:pt x="1105261" y="229813"/>
                  </a:lnTo>
                  <a:lnTo>
                    <a:pt x="1106305" y="236458"/>
                  </a:lnTo>
                  <a:lnTo>
                    <a:pt x="1112237" y="234892"/>
                  </a:lnTo>
                  <a:lnTo>
                    <a:pt x="1114609" y="239638"/>
                  </a:lnTo>
                  <a:lnTo>
                    <a:pt x="1114894" y="240302"/>
                  </a:lnTo>
                  <a:lnTo>
                    <a:pt x="1116461" y="242675"/>
                  </a:lnTo>
                  <a:lnTo>
                    <a:pt x="1120020" y="245808"/>
                  </a:lnTo>
                  <a:lnTo>
                    <a:pt x="1125762" y="249083"/>
                  </a:lnTo>
                  <a:lnTo>
                    <a:pt x="1125050" y="259003"/>
                  </a:lnTo>
                  <a:lnTo>
                    <a:pt x="1125714" y="267309"/>
                  </a:lnTo>
                  <a:lnTo>
                    <a:pt x="1122535" y="280645"/>
                  </a:lnTo>
                  <a:lnTo>
                    <a:pt x="1130840" y="274570"/>
                  </a:lnTo>
                  <a:lnTo>
                    <a:pt x="1137673" y="277893"/>
                  </a:lnTo>
                  <a:lnTo>
                    <a:pt x="1144791" y="280550"/>
                  </a:lnTo>
                  <a:lnTo>
                    <a:pt x="1154282" y="280550"/>
                  </a:lnTo>
                  <a:lnTo>
                    <a:pt x="1155516" y="287765"/>
                  </a:lnTo>
                  <a:lnTo>
                    <a:pt x="1161115" y="294505"/>
                  </a:lnTo>
                  <a:lnTo>
                    <a:pt x="1167617" y="299251"/>
                  </a:lnTo>
                  <a:lnTo>
                    <a:pt x="1172362" y="304851"/>
                  </a:lnTo>
                  <a:lnTo>
                    <a:pt x="1174735" y="312492"/>
                  </a:lnTo>
                  <a:lnTo>
                    <a:pt x="1178863" y="319849"/>
                  </a:lnTo>
                  <a:lnTo>
                    <a:pt x="1184036" y="321273"/>
                  </a:lnTo>
                  <a:lnTo>
                    <a:pt x="1188022" y="325545"/>
                  </a:lnTo>
                  <a:lnTo>
                    <a:pt x="1198510" y="329721"/>
                  </a:lnTo>
                  <a:lnTo>
                    <a:pt x="1205770" y="332949"/>
                  </a:lnTo>
                  <a:lnTo>
                    <a:pt x="1210516" y="340258"/>
                  </a:lnTo>
                  <a:lnTo>
                    <a:pt x="1210516" y="350937"/>
                  </a:lnTo>
                  <a:lnTo>
                    <a:pt x="1211750" y="357392"/>
                  </a:lnTo>
                  <a:lnTo>
                    <a:pt x="1215830" y="362945"/>
                  </a:lnTo>
                  <a:lnTo>
                    <a:pt x="1220575" y="369068"/>
                  </a:lnTo>
                  <a:lnTo>
                    <a:pt x="1227409" y="376994"/>
                  </a:lnTo>
                  <a:lnTo>
                    <a:pt x="1228359" y="378228"/>
                  </a:lnTo>
                  <a:lnTo>
                    <a:pt x="1231015" y="380743"/>
                  </a:lnTo>
                  <a:lnTo>
                    <a:pt x="1236852" y="384588"/>
                  </a:lnTo>
                  <a:lnTo>
                    <a:pt x="1246343" y="382263"/>
                  </a:lnTo>
                  <a:lnTo>
                    <a:pt x="1255217" y="378038"/>
                  </a:lnTo>
                  <a:lnTo>
                    <a:pt x="1268410" y="373292"/>
                  </a:lnTo>
                  <a:lnTo>
                    <a:pt x="1273155" y="367169"/>
                  </a:lnTo>
                  <a:lnTo>
                    <a:pt x="1279277" y="352694"/>
                  </a:lnTo>
                  <a:lnTo>
                    <a:pt x="1281650" y="346950"/>
                  </a:lnTo>
                  <a:lnTo>
                    <a:pt x="1289622" y="334943"/>
                  </a:lnTo>
                  <a:lnTo>
                    <a:pt x="1296740" y="324026"/>
                  </a:lnTo>
                  <a:lnTo>
                    <a:pt x="1301058" y="314202"/>
                  </a:lnTo>
                  <a:lnTo>
                    <a:pt x="1307180" y="300342"/>
                  </a:lnTo>
                  <a:lnTo>
                    <a:pt x="1315247" y="280455"/>
                  </a:lnTo>
                  <a:lnTo>
                    <a:pt x="1322650" y="264224"/>
                  </a:lnTo>
                  <a:lnTo>
                    <a:pt x="1328724" y="254589"/>
                  </a:lnTo>
                  <a:lnTo>
                    <a:pt x="1333185" y="242913"/>
                  </a:lnTo>
                  <a:lnTo>
                    <a:pt x="1335462" y="228057"/>
                  </a:lnTo>
                  <a:lnTo>
                    <a:pt x="1335937" y="209499"/>
                  </a:lnTo>
                  <a:lnTo>
                    <a:pt x="1340683" y="194121"/>
                  </a:lnTo>
                  <a:lnTo>
                    <a:pt x="1342628" y="181639"/>
                  </a:lnTo>
                  <a:lnTo>
                    <a:pt x="1345997" y="161989"/>
                  </a:lnTo>
                  <a:lnTo>
                    <a:pt x="1352214" y="151405"/>
                  </a:lnTo>
                  <a:lnTo>
                    <a:pt x="1356533" y="143194"/>
                  </a:lnTo>
                  <a:lnTo>
                    <a:pt x="1357719" y="133037"/>
                  </a:lnTo>
                  <a:lnTo>
                    <a:pt x="1359095" y="126392"/>
                  </a:lnTo>
                  <a:lnTo>
                    <a:pt x="1364648" y="116378"/>
                  </a:lnTo>
                  <a:lnTo>
                    <a:pt x="1367399" y="106885"/>
                  </a:lnTo>
                  <a:lnTo>
                    <a:pt x="1363081" y="104987"/>
                  </a:lnTo>
                  <a:lnTo>
                    <a:pt x="1361942" y="104987"/>
                  </a:lnTo>
                  <a:lnTo>
                    <a:pt x="1365074" y="93596"/>
                  </a:lnTo>
                  <a:lnTo>
                    <a:pt x="1371576" y="75750"/>
                  </a:lnTo>
                  <a:lnTo>
                    <a:pt x="1379928" y="72428"/>
                  </a:lnTo>
                  <a:lnTo>
                    <a:pt x="1384673" y="63552"/>
                  </a:lnTo>
                  <a:lnTo>
                    <a:pt x="1390890" y="44900"/>
                  </a:lnTo>
                  <a:lnTo>
                    <a:pt x="1402374" y="30234"/>
                  </a:lnTo>
                  <a:lnTo>
                    <a:pt x="1404651" y="17276"/>
                  </a:lnTo>
                  <a:lnTo>
                    <a:pt x="1404936" y="15853"/>
                  </a:lnTo>
                  <a:lnTo>
                    <a:pt x="1404936" y="14666"/>
                  </a:lnTo>
                  <a:lnTo>
                    <a:pt x="1405980" y="13527"/>
                  </a:lnTo>
                  <a:lnTo>
                    <a:pt x="1408590" y="11154"/>
                  </a:lnTo>
                  <a:lnTo>
                    <a:pt x="1412623" y="10110"/>
                  </a:lnTo>
                  <a:lnTo>
                    <a:pt x="1419030" y="5363"/>
                  </a:lnTo>
                  <a:lnTo>
                    <a:pt x="1423017" y="0"/>
                  </a:lnTo>
                  <a:lnTo>
                    <a:pt x="1426433" y="2610"/>
                  </a:lnTo>
                  <a:lnTo>
                    <a:pt x="1425483" y="7974"/>
                  </a:lnTo>
                  <a:lnTo>
                    <a:pt x="1425483" y="8638"/>
                  </a:lnTo>
                  <a:lnTo>
                    <a:pt x="1425483" y="12530"/>
                  </a:lnTo>
                  <a:lnTo>
                    <a:pt x="1425483" y="16232"/>
                  </a:lnTo>
                  <a:lnTo>
                    <a:pt x="1424013" y="1670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"/>
            <p:cNvSpPr/>
            <p:nvPr/>
          </p:nvSpPr>
          <p:spPr>
            <a:xfrm>
              <a:off x="9680579" y="3923698"/>
              <a:ext cx="18080" cy="23351"/>
            </a:xfrm>
            <a:custGeom>
              <a:avLst/>
              <a:gdLst/>
              <a:ahLst/>
              <a:cxnLst/>
              <a:rect l="l" t="t" r="r" b="b"/>
              <a:pathLst>
                <a:path w="18080" h="23351" extrusionOk="0">
                  <a:moveTo>
                    <a:pt x="333" y="23352"/>
                  </a:moveTo>
                  <a:lnTo>
                    <a:pt x="0" y="17466"/>
                  </a:lnTo>
                  <a:lnTo>
                    <a:pt x="428" y="15093"/>
                  </a:lnTo>
                  <a:lnTo>
                    <a:pt x="2278" y="14001"/>
                  </a:lnTo>
                  <a:lnTo>
                    <a:pt x="4555" y="5743"/>
                  </a:lnTo>
                  <a:lnTo>
                    <a:pt x="8495" y="0"/>
                  </a:lnTo>
                  <a:lnTo>
                    <a:pt x="10962" y="712"/>
                  </a:lnTo>
                  <a:lnTo>
                    <a:pt x="11485" y="8401"/>
                  </a:lnTo>
                  <a:lnTo>
                    <a:pt x="13050" y="14334"/>
                  </a:lnTo>
                  <a:lnTo>
                    <a:pt x="15375" y="18510"/>
                  </a:lnTo>
                  <a:lnTo>
                    <a:pt x="18080" y="22782"/>
                  </a:lnTo>
                  <a:lnTo>
                    <a:pt x="16325" y="23257"/>
                  </a:lnTo>
                  <a:lnTo>
                    <a:pt x="8637" y="22497"/>
                  </a:lnTo>
                  <a:lnTo>
                    <a:pt x="2515" y="228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"/>
            <p:cNvSpPr/>
            <p:nvPr/>
          </p:nvSpPr>
          <p:spPr>
            <a:xfrm>
              <a:off x="6246587" y="3900773"/>
              <a:ext cx="306176" cy="655693"/>
            </a:xfrm>
            <a:custGeom>
              <a:avLst/>
              <a:gdLst/>
              <a:ahLst/>
              <a:cxnLst/>
              <a:rect l="l" t="t" r="r" b="b"/>
              <a:pathLst>
                <a:path w="306176" h="655693" extrusionOk="0">
                  <a:moveTo>
                    <a:pt x="224459" y="381456"/>
                  </a:moveTo>
                  <a:lnTo>
                    <a:pt x="219714" y="395694"/>
                  </a:lnTo>
                  <a:lnTo>
                    <a:pt x="215870" y="404380"/>
                  </a:lnTo>
                  <a:lnTo>
                    <a:pt x="209226" y="419473"/>
                  </a:lnTo>
                  <a:lnTo>
                    <a:pt x="203722" y="439170"/>
                  </a:lnTo>
                  <a:lnTo>
                    <a:pt x="198976" y="452792"/>
                  </a:lnTo>
                  <a:lnTo>
                    <a:pt x="192760" y="470875"/>
                  </a:lnTo>
                  <a:lnTo>
                    <a:pt x="186116" y="485398"/>
                  </a:lnTo>
                  <a:lnTo>
                    <a:pt x="179282" y="504858"/>
                  </a:lnTo>
                  <a:lnTo>
                    <a:pt x="174869" y="517767"/>
                  </a:lnTo>
                  <a:lnTo>
                    <a:pt x="171595" y="527734"/>
                  </a:lnTo>
                  <a:lnTo>
                    <a:pt x="167894" y="541689"/>
                  </a:lnTo>
                  <a:lnTo>
                    <a:pt x="163148" y="555073"/>
                  </a:lnTo>
                  <a:lnTo>
                    <a:pt x="159494" y="568363"/>
                  </a:lnTo>
                  <a:lnTo>
                    <a:pt x="154749" y="582221"/>
                  </a:lnTo>
                  <a:lnTo>
                    <a:pt x="147773" y="594989"/>
                  </a:lnTo>
                  <a:lnTo>
                    <a:pt x="142600" y="606712"/>
                  </a:lnTo>
                  <a:lnTo>
                    <a:pt x="136289" y="616964"/>
                  </a:lnTo>
                  <a:lnTo>
                    <a:pt x="132113" y="623798"/>
                  </a:lnTo>
                  <a:lnTo>
                    <a:pt x="124568" y="631013"/>
                  </a:lnTo>
                  <a:lnTo>
                    <a:pt x="117782" y="634810"/>
                  </a:lnTo>
                  <a:lnTo>
                    <a:pt x="112087" y="633196"/>
                  </a:lnTo>
                  <a:lnTo>
                    <a:pt x="100888" y="635949"/>
                  </a:lnTo>
                  <a:lnTo>
                    <a:pt x="89261" y="638607"/>
                  </a:lnTo>
                  <a:lnTo>
                    <a:pt x="76971" y="646771"/>
                  </a:lnTo>
                  <a:lnTo>
                    <a:pt x="65250" y="653937"/>
                  </a:lnTo>
                  <a:lnTo>
                    <a:pt x="55426" y="655694"/>
                  </a:lnTo>
                  <a:lnTo>
                    <a:pt x="48830" y="648242"/>
                  </a:lnTo>
                  <a:lnTo>
                    <a:pt x="44085" y="643780"/>
                  </a:lnTo>
                  <a:lnTo>
                    <a:pt x="34974" y="635711"/>
                  </a:lnTo>
                  <a:lnTo>
                    <a:pt x="26432" y="629684"/>
                  </a:lnTo>
                  <a:lnTo>
                    <a:pt x="19409" y="621758"/>
                  </a:lnTo>
                  <a:lnTo>
                    <a:pt x="15138" y="611791"/>
                  </a:lnTo>
                  <a:lnTo>
                    <a:pt x="11389" y="603912"/>
                  </a:lnTo>
                  <a:lnTo>
                    <a:pt x="8874" y="589673"/>
                  </a:lnTo>
                  <a:lnTo>
                    <a:pt x="8400" y="574390"/>
                  </a:lnTo>
                  <a:lnTo>
                    <a:pt x="9633" y="562952"/>
                  </a:lnTo>
                  <a:lnTo>
                    <a:pt x="13477" y="555073"/>
                  </a:lnTo>
                  <a:lnTo>
                    <a:pt x="11484" y="541641"/>
                  </a:lnTo>
                  <a:lnTo>
                    <a:pt x="8921" y="530108"/>
                  </a:lnTo>
                  <a:lnTo>
                    <a:pt x="3322" y="523605"/>
                  </a:lnTo>
                  <a:lnTo>
                    <a:pt x="0" y="510553"/>
                  </a:lnTo>
                  <a:lnTo>
                    <a:pt x="1234" y="498545"/>
                  </a:lnTo>
                  <a:lnTo>
                    <a:pt x="1234" y="488103"/>
                  </a:lnTo>
                  <a:lnTo>
                    <a:pt x="2705" y="472963"/>
                  </a:lnTo>
                  <a:lnTo>
                    <a:pt x="5220" y="468501"/>
                  </a:lnTo>
                  <a:lnTo>
                    <a:pt x="8684" y="463755"/>
                  </a:lnTo>
                  <a:lnTo>
                    <a:pt x="12006" y="455782"/>
                  </a:lnTo>
                  <a:lnTo>
                    <a:pt x="15138" y="450324"/>
                  </a:lnTo>
                  <a:lnTo>
                    <a:pt x="20405" y="443252"/>
                  </a:lnTo>
                  <a:lnTo>
                    <a:pt x="26147" y="440831"/>
                  </a:lnTo>
                  <a:lnTo>
                    <a:pt x="29137" y="432240"/>
                  </a:lnTo>
                  <a:lnTo>
                    <a:pt x="34689" y="418001"/>
                  </a:lnTo>
                  <a:lnTo>
                    <a:pt x="42329" y="404475"/>
                  </a:lnTo>
                  <a:lnTo>
                    <a:pt x="49495" y="391375"/>
                  </a:lnTo>
                  <a:lnTo>
                    <a:pt x="56660" y="382262"/>
                  </a:lnTo>
                  <a:lnTo>
                    <a:pt x="60931" y="373150"/>
                  </a:lnTo>
                  <a:lnTo>
                    <a:pt x="60029" y="364511"/>
                  </a:lnTo>
                  <a:lnTo>
                    <a:pt x="63399" y="359765"/>
                  </a:lnTo>
                  <a:lnTo>
                    <a:pt x="62070" y="351506"/>
                  </a:lnTo>
                  <a:lnTo>
                    <a:pt x="57325" y="339119"/>
                  </a:lnTo>
                  <a:lnTo>
                    <a:pt x="54952" y="322792"/>
                  </a:lnTo>
                  <a:lnTo>
                    <a:pt x="53766" y="310974"/>
                  </a:lnTo>
                  <a:lnTo>
                    <a:pt x="52674" y="299108"/>
                  </a:lnTo>
                  <a:lnTo>
                    <a:pt x="52674" y="285676"/>
                  </a:lnTo>
                  <a:lnTo>
                    <a:pt x="53671" y="273288"/>
                  </a:lnTo>
                  <a:lnTo>
                    <a:pt x="49685" y="265078"/>
                  </a:lnTo>
                  <a:lnTo>
                    <a:pt x="47454" y="259762"/>
                  </a:lnTo>
                  <a:lnTo>
                    <a:pt x="50586" y="253639"/>
                  </a:lnTo>
                  <a:lnTo>
                    <a:pt x="58416" y="240872"/>
                  </a:lnTo>
                  <a:lnTo>
                    <a:pt x="66151" y="223833"/>
                  </a:lnTo>
                  <a:lnTo>
                    <a:pt x="70897" y="212394"/>
                  </a:lnTo>
                  <a:lnTo>
                    <a:pt x="70897" y="204610"/>
                  </a:lnTo>
                  <a:lnTo>
                    <a:pt x="71371" y="198393"/>
                  </a:lnTo>
                  <a:lnTo>
                    <a:pt x="74266" y="193647"/>
                  </a:lnTo>
                  <a:lnTo>
                    <a:pt x="75120" y="193172"/>
                  </a:lnTo>
                  <a:lnTo>
                    <a:pt x="76828" y="193647"/>
                  </a:lnTo>
                  <a:lnTo>
                    <a:pt x="79723" y="195308"/>
                  </a:lnTo>
                  <a:lnTo>
                    <a:pt x="91397" y="194406"/>
                  </a:lnTo>
                  <a:lnTo>
                    <a:pt x="94197" y="190752"/>
                  </a:lnTo>
                  <a:lnTo>
                    <a:pt x="98942" y="187714"/>
                  </a:lnTo>
                  <a:lnTo>
                    <a:pt x="102976" y="185103"/>
                  </a:lnTo>
                  <a:lnTo>
                    <a:pt x="103925" y="189850"/>
                  </a:lnTo>
                  <a:lnTo>
                    <a:pt x="106440" y="191463"/>
                  </a:lnTo>
                  <a:lnTo>
                    <a:pt x="110711" y="185768"/>
                  </a:lnTo>
                  <a:lnTo>
                    <a:pt x="114840" y="187904"/>
                  </a:lnTo>
                  <a:lnTo>
                    <a:pt x="119111" y="182208"/>
                  </a:lnTo>
                  <a:lnTo>
                    <a:pt x="120439" y="176465"/>
                  </a:lnTo>
                  <a:lnTo>
                    <a:pt x="127415" y="174472"/>
                  </a:lnTo>
                  <a:lnTo>
                    <a:pt x="131022" y="177604"/>
                  </a:lnTo>
                  <a:lnTo>
                    <a:pt x="136147" y="172526"/>
                  </a:lnTo>
                  <a:lnTo>
                    <a:pt x="140323" y="174045"/>
                  </a:lnTo>
                  <a:lnTo>
                    <a:pt x="143028" y="182920"/>
                  </a:lnTo>
                  <a:lnTo>
                    <a:pt x="147298" y="189327"/>
                  </a:lnTo>
                  <a:lnTo>
                    <a:pt x="152756" y="190989"/>
                  </a:lnTo>
                  <a:lnTo>
                    <a:pt x="157501" y="189897"/>
                  </a:lnTo>
                  <a:lnTo>
                    <a:pt x="156362" y="182066"/>
                  </a:lnTo>
                  <a:lnTo>
                    <a:pt x="149623" y="174140"/>
                  </a:lnTo>
                  <a:lnTo>
                    <a:pt x="151095" y="165881"/>
                  </a:lnTo>
                  <a:lnTo>
                    <a:pt x="159114" y="156009"/>
                  </a:lnTo>
                  <a:lnTo>
                    <a:pt x="168178" y="149744"/>
                  </a:lnTo>
                  <a:lnTo>
                    <a:pt x="172924" y="152449"/>
                  </a:lnTo>
                  <a:lnTo>
                    <a:pt x="173304" y="158809"/>
                  </a:lnTo>
                  <a:lnTo>
                    <a:pt x="173304" y="164220"/>
                  </a:lnTo>
                  <a:lnTo>
                    <a:pt x="178808" y="164837"/>
                  </a:lnTo>
                  <a:lnTo>
                    <a:pt x="183553" y="161799"/>
                  </a:lnTo>
                  <a:lnTo>
                    <a:pt x="181893" y="155914"/>
                  </a:lnTo>
                  <a:lnTo>
                    <a:pt x="177907" y="145377"/>
                  </a:lnTo>
                  <a:lnTo>
                    <a:pt x="183032" y="140299"/>
                  </a:lnTo>
                  <a:lnTo>
                    <a:pt x="189675" y="130806"/>
                  </a:lnTo>
                  <a:lnTo>
                    <a:pt x="188156" y="128718"/>
                  </a:lnTo>
                  <a:lnTo>
                    <a:pt x="193756" y="122453"/>
                  </a:lnTo>
                  <a:lnTo>
                    <a:pt x="195417" y="128813"/>
                  </a:lnTo>
                  <a:lnTo>
                    <a:pt x="192997" y="139255"/>
                  </a:lnTo>
                  <a:lnTo>
                    <a:pt x="198170" y="131945"/>
                  </a:lnTo>
                  <a:lnTo>
                    <a:pt x="205382" y="122026"/>
                  </a:lnTo>
                  <a:lnTo>
                    <a:pt x="211409" y="122690"/>
                  </a:lnTo>
                  <a:lnTo>
                    <a:pt x="215301" y="121693"/>
                  </a:lnTo>
                  <a:lnTo>
                    <a:pt x="213829" y="117992"/>
                  </a:lnTo>
                  <a:lnTo>
                    <a:pt x="207613" y="115713"/>
                  </a:lnTo>
                  <a:lnTo>
                    <a:pt x="204624" y="108879"/>
                  </a:lnTo>
                  <a:lnTo>
                    <a:pt x="206711" y="103610"/>
                  </a:lnTo>
                  <a:lnTo>
                    <a:pt x="213450" y="93691"/>
                  </a:lnTo>
                  <a:lnTo>
                    <a:pt x="216914" y="99007"/>
                  </a:lnTo>
                  <a:lnTo>
                    <a:pt x="218148" y="87995"/>
                  </a:lnTo>
                  <a:lnTo>
                    <a:pt x="216392" y="81635"/>
                  </a:lnTo>
                  <a:lnTo>
                    <a:pt x="215016" y="71051"/>
                  </a:lnTo>
                  <a:lnTo>
                    <a:pt x="217341" y="67396"/>
                  </a:lnTo>
                  <a:lnTo>
                    <a:pt x="224459" y="70671"/>
                  </a:lnTo>
                  <a:lnTo>
                    <a:pt x="226832" y="80164"/>
                  </a:lnTo>
                  <a:lnTo>
                    <a:pt x="231198" y="72855"/>
                  </a:lnTo>
                  <a:lnTo>
                    <a:pt x="234093" y="68108"/>
                  </a:lnTo>
                  <a:lnTo>
                    <a:pt x="236940" y="63884"/>
                  </a:lnTo>
                  <a:lnTo>
                    <a:pt x="238933" y="54392"/>
                  </a:lnTo>
                  <a:lnTo>
                    <a:pt x="243678" y="59138"/>
                  </a:lnTo>
                  <a:lnTo>
                    <a:pt x="250464" y="53917"/>
                  </a:lnTo>
                  <a:lnTo>
                    <a:pt x="254783" y="41197"/>
                  </a:lnTo>
                  <a:lnTo>
                    <a:pt x="256396" y="28999"/>
                  </a:lnTo>
                  <a:lnTo>
                    <a:pt x="256918" y="21073"/>
                  </a:lnTo>
                  <a:lnTo>
                    <a:pt x="253074" y="13052"/>
                  </a:lnTo>
                  <a:lnTo>
                    <a:pt x="256491" y="14713"/>
                  </a:lnTo>
                  <a:lnTo>
                    <a:pt x="264037" y="4177"/>
                  </a:lnTo>
                  <a:lnTo>
                    <a:pt x="269446" y="0"/>
                  </a:lnTo>
                  <a:lnTo>
                    <a:pt x="277133" y="9065"/>
                  </a:lnTo>
                  <a:lnTo>
                    <a:pt x="282828" y="20836"/>
                  </a:lnTo>
                  <a:lnTo>
                    <a:pt x="289567" y="29901"/>
                  </a:lnTo>
                  <a:lnTo>
                    <a:pt x="289567" y="29332"/>
                  </a:lnTo>
                  <a:lnTo>
                    <a:pt x="294028" y="41150"/>
                  </a:lnTo>
                  <a:lnTo>
                    <a:pt x="295783" y="53253"/>
                  </a:lnTo>
                  <a:lnTo>
                    <a:pt x="295783" y="63410"/>
                  </a:lnTo>
                  <a:lnTo>
                    <a:pt x="298630" y="78170"/>
                  </a:lnTo>
                  <a:lnTo>
                    <a:pt x="299342" y="92409"/>
                  </a:lnTo>
                  <a:lnTo>
                    <a:pt x="301336" y="106173"/>
                  </a:lnTo>
                  <a:lnTo>
                    <a:pt x="301336" y="118846"/>
                  </a:lnTo>
                  <a:lnTo>
                    <a:pt x="302427" y="133085"/>
                  </a:lnTo>
                  <a:lnTo>
                    <a:pt x="306176" y="146279"/>
                  </a:lnTo>
                  <a:lnTo>
                    <a:pt x="306176" y="159853"/>
                  </a:lnTo>
                  <a:lnTo>
                    <a:pt x="303850" y="173000"/>
                  </a:lnTo>
                  <a:lnTo>
                    <a:pt x="299485" y="183395"/>
                  </a:lnTo>
                  <a:lnTo>
                    <a:pt x="293838" y="184391"/>
                  </a:lnTo>
                  <a:lnTo>
                    <a:pt x="290516" y="172811"/>
                  </a:lnTo>
                  <a:lnTo>
                    <a:pt x="288523" y="160233"/>
                  </a:lnTo>
                  <a:lnTo>
                    <a:pt x="282069" y="160613"/>
                  </a:lnTo>
                  <a:lnTo>
                    <a:pt x="277845" y="180499"/>
                  </a:lnTo>
                  <a:lnTo>
                    <a:pt x="276707" y="194074"/>
                  </a:lnTo>
                  <a:lnTo>
                    <a:pt x="280598" y="204610"/>
                  </a:lnTo>
                  <a:lnTo>
                    <a:pt x="279412" y="218849"/>
                  </a:lnTo>
                  <a:lnTo>
                    <a:pt x="275568" y="228342"/>
                  </a:lnTo>
                  <a:lnTo>
                    <a:pt x="270822" y="234037"/>
                  </a:lnTo>
                  <a:lnTo>
                    <a:pt x="264178" y="246425"/>
                  </a:lnTo>
                  <a:lnTo>
                    <a:pt x="261094" y="261470"/>
                  </a:lnTo>
                  <a:lnTo>
                    <a:pt x="259623" y="273383"/>
                  </a:lnTo>
                  <a:lnTo>
                    <a:pt x="256064" y="289331"/>
                  </a:lnTo>
                  <a:lnTo>
                    <a:pt x="252505" y="303570"/>
                  </a:lnTo>
                  <a:lnTo>
                    <a:pt x="248661" y="317429"/>
                  </a:lnTo>
                  <a:lnTo>
                    <a:pt x="243583" y="330718"/>
                  </a:lnTo>
                  <a:lnTo>
                    <a:pt x="238838" y="342394"/>
                  </a:lnTo>
                  <a:lnTo>
                    <a:pt x="237414" y="342964"/>
                  </a:lnTo>
                  <a:lnTo>
                    <a:pt x="235848" y="350652"/>
                  </a:lnTo>
                  <a:lnTo>
                    <a:pt x="232479" y="359243"/>
                  </a:lnTo>
                  <a:lnTo>
                    <a:pt x="228873" y="3700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"/>
            <p:cNvSpPr/>
            <p:nvPr/>
          </p:nvSpPr>
          <p:spPr>
            <a:xfrm>
              <a:off x="10470553" y="5327019"/>
              <a:ext cx="283967" cy="396785"/>
            </a:xfrm>
            <a:custGeom>
              <a:avLst/>
              <a:gdLst/>
              <a:ahLst/>
              <a:cxnLst/>
              <a:rect l="l" t="t" r="r" b="b"/>
              <a:pathLst>
                <a:path w="283967" h="396785" extrusionOk="0">
                  <a:moveTo>
                    <a:pt x="131260" y="321890"/>
                  </a:moveTo>
                  <a:lnTo>
                    <a:pt x="123098" y="327633"/>
                  </a:lnTo>
                  <a:lnTo>
                    <a:pt x="115885" y="333091"/>
                  </a:lnTo>
                  <a:lnTo>
                    <a:pt x="107959" y="338454"/>
                  </a:lnTo>
                  <a:lnTo>
                    <a:pt x="101696" y="344103"/>
                  </a:lnTo>
                  <a:lnTo>
                    <a:pt x="94055" y="348327"/>
                  </a:lnTo>
                  <a:lnTo>
                    <a:pt x="85134" y="353880"/>
                  </a:lnTo>
                  <a:lnTo>
                    <a:pt x="70233" y="363942"/>
                  </a:lnTo>
                  <a:lnTo>
                    <a:pt x="58939" y="371678"/>
                  </a:lnTo>
                  <a:lnTo>
                    <a:pt x="49448" y="378133"/>
                  </a:lnTo>
                  <a:lnTo>
                    <a:pt x="32459" y="388670"/>
                  </a:lnTo>
                  <a:lnTo>
                    <a:pt x="25389" y="391375"/>
                  </a:lnTo>
                  <a:lnTo>
                    <a:pt x="15470" y="395077"/>
                  </a:lnTo>
                  <a:lnTo>
                    <a:pt x="8495" y="396786"/>
                  </a:lnTo>
                  <a:lnTo>
                    <a:pt x="9302" y="391423"/>
                  </a:lnTo>
                  <a:lnTo>
                    <a:pt x="11532" y="385632"/>
                  </a:lnTo>
                  <a:lnTo>
                    <a:pt x="0" y="383971"/>
                  </a:lnTo>
                  <a:lnTo>
                    <a:pt x="3228" y="377943"/>
                  </a:lnTo>
                  <a:lnTo>
                    <a:pt x="9966" y="370539"/>
                  </a:lnTo>
                  <a:lnTo>
                    <a:pt x="6739" y="374526"/>
                  </a:lnTo>
                  <a:lnTo>
                    <a:pt x="14141" y="369780"/>
                  </a:lnTo>
                  <a:lnTo>
                    <a:pt x="17795" y="367881"/>
                  </a:lnTo>
                  <a:lnTo>
                    <a:pt x="26812" y="360904"/>
                  </a:lnTo>
                  <a:lnTo>
                    <a:pt x="35259" y="356158"/>
                  </a:lnTo>
                  <a:lnTo>
                    <a:pt x="45794" y="348279"/>
                  </a:lnTo>
                  <a:lnTo>
                    <a:pt x="55285" y="338787"/>
                  </a:lnTo>
                  <a:lnTo>
                    <a:pt x="63352" y="331904"/>
                  </a:lnTo>
                  <a:lnTo>
                    <a:pt x="68856" y="325687"/>
                  </a:lnTo>
                  <a:lnTo>
                    <a:pt x="71372" y="319897"/>
                  </a:lnTo>
                  <a:lnTo>
                    <a:pt x="73223" y="313441"/>
                  </a:lnTo>
                  <a:lnTo>
                    <a:pt x="74409" y="306275"/>
                  </a:lnTo>
                  <a:lnTo>
                    <a:pt x="68856" y="303807"/>
                  </a:lnTo>
                  <a:lnTo>
                    <a:pt x="66579" y="298016"/>
                  </a:lnTo>
                  <a:lnTo>
                    <a:pt x="67006" y="291277"/>
                  </a:lnTo>
                  <a:lnTo>
                    <a:pt x="67434" y="284110"/>
                  </a:lnTo>
                  <a:lnTo>
                    <a:pt x="62308" y="281594"/>
                  </a:lnTo>
                  <a:lnTo>
                    <a:pt x="64348" y="272102"/>
                  </a:lnTo>
                  <a:lnTo>
                    <a:pt x="72796" y="263084"/>
                  </a:lnTo>
                  <a:lnTo>
                    <a:pt x="84469" y="256677"/>
                  </a:lnTo>
                  <a:lnTo>
                    <a:pt x="93344" y="253544"/>
                  </a:lnTo>
                  <a:lnTo>
                    <a:pt x="103451" y="251740"/>
                  </a:lnTo>
                  <a:lnTo>
                    <a:pt x="113986" y="245713"/>
                  </a:lnTo>
                  <a:lnTo>
                    <a:pt x="125423" y="235034"/>
                  </a:lnTo>
                  <a:lnTo>
                    <a:pt x="133205" y="226159"/>
                  </a:lnTo>
                  <a:lnTo>
                    <a:pt x="140466" y="218470"/>
                  </a:lnTo>
                  <a:lnTo>
                    <a:pt x="149198" y="210306"/>
                  </a:lnTo>
                  <a:lnTo>
                    <a:pt x="152519" y="211492"/>
                  </a:lnTo>
                  <a:lnTo>
                    <a:pt x="155556" y="209262"/>
                  </a:lnTo>
                  <a:lnTo>
                    <a:pt x="157834" y="206509"/>
                  </a:lnTo>
                  <a:lnTo>
                    <a:pt x="161725" y="201763"/>
                  </a:lnTo>
                  <a:lnTo>
                    <a:pt x="166138" y="195023"/>
                  </a:lnTo>
                  <a:lnTo>
                    <a:pt x="171975" y="191701"/>
                  </a:lnTo>
                  <a:lnTo>
                    <a:pt x="172925" y="188711"/>
                  </a:lnTo>
                  <a:lnTo>
                    <a:pt x="179711" y="178032"/>
                  </a:lnTo>
                  <a:lnTo>
                    <a:pt x="188063" y="169204"/>
                  </a:lnTo>
                  <a:lnTo>
                    <a:pt x="184883" y="170248"/>
                  </a:lnTo>
                  <a:lnTo>
                    <a:pt x="185547" y="162226"/>
                  </a:lnTo>
                  <a:lnTo>
                    <a:pt x="188348" y="157196"/>
                  </a:lnTo>
                  <a:lnTo>
                    <a:pt x="192523" y="156910"/>
                  </a:lnTo>
                  <a:lnTo>
                    <a:pt x="196605" y="154300"/>
                  </a:lnTo>
                  <a:lnTo>
                    <a:pt x="199641" y="151500"/>
                  </a:lnTo>
                  <a:lnTo>
                    <a:pt x="201586" y="148652"/>
                  </a:lnTo>
                  <a:lnTo>
                    <a:pt x="199641" y="147134"/>
                  </a:lnTo>
                  <a:lnTo>
                    <a:pt x="192238" y="148035"/>
                  </a:lnTo>
                  <a:lnTo>
                    <a:pt x="195987" y="139445"/>
                  </a:lnTo>
                  <a:lnTo>
                    <a:pt x="199451" y="129952"/>
                  </a:lnTo>
                  <a:lnTo>
                    <a:pt x="203770" y="121409"/>
                  </a:lnTo>
                  <a:lnTo>
                    <a:pt x="205004" y="118893"/>
                  </a:lnTo>
                  <a:lnTo>
                    <a:pt x="203770" y="121409"/>
                  </a:lnTo>
                  <a:lnTo>
                    <a:pt x="202536" y="124541"/>
                  </a:lnTo>
                  <a:lnTo>
                    <a:pt x="201634" y="128149"/>
                  </a:lnTo>
                  <a:lnTo>
                    <a:pt x="205905" y="125680"/>
                  </a:lnTo>
                  <a:lnTo>
                    <a:pt x="214305" y="116188"/>
                  </a:lnTo>
                  <a:lnTo>
                    <a:pt x="211885" y="115761"/>
                  </a:lnTo>
                  <a:lnTo>
                    <a:pt x="211315" y="113483"/>
                  </a:lnTo>
                  <a:lnTo>
                    <a:pt x="214542" y="111299"/>
                  </a:lnTo>
                  <a:lnTo>
                    <a:pt x="217627" y="106885"/>
                  </a:lnTo>
                  <a:lnTo>
                    <a:pt x="221423" y="102471"/>
                  </a:lnTo>
                  <a:lnTo>
                    <a:pt x="220474" y="100146"/>
                  </a:lnTo>
                  <a:lnTo>
                    <a:pt x="216868" y="102851"/>
                  </a:lnTo>
                  <a:lnTo>
                    <a:pt x="213782" y="101190"/>
                  </a:lnTo>
                  <a:lnTo>
                    <a:pt x="209655" y="105556"/>
                  </a:lnTo>
                  <a:lnTo>
                    <a:pt x="207282" y="110303"/>
                  </a:lnTo>
                  <a:lnTo>
                    <a:pt x="205763" y="112201"/>
                  </a:lnTo>
                  <a:lnTo>
                    <a:pt x="211695" y="93216"/>
                  </a:lnTo>
                  <a:lnTo>
                    <a:pt x="213592" y="83724"/>
                  </a:lnTo>
                  <a:lnTo>
                    <a:pt x="215444" y="73472"/>
                  </a:lnTo>
                  <a:lnTo>
                    <a:pt x="218290" y="65118"/>
                  </a:lnTo>
                  <a:lnTo>
                    <a:pt x="220142" y="62128"/>
                  </a:lnTo>
                  <a:lnTo>
                    <a:pt x="226026" y="58046"/>
                  </a:lnTo>
                  <a:lnTo>
                    <a:pt x="232622" y="52493"/>
                  </a:lnTo>
                  <a:lnTo>
                    <a:pt x="232338" y="50310"/>
                  </a:lnTo>
                  <a:lnTo>
                    <a:pt x="228351" y="53965"/>
                  </a:lnTo>
                  <a:lnTo>
                    <a:pt x="220663" y="58331"/>
                  </a:lnTo>
                  <a:lnTo>
                    <a:pt x="221708" y="50690"/>
                  </a:lnTo>
                  <a:lnTo>
                    <a:pt x="225220" y="42336"/>
                  </a:lnTo>
                  <a:lnTo>
                    <a:pt x="228114" y="38919"/>
                  </a:lnTo>
                  <a:lnTo>
                    <a:pt x="229538" y="37590"/>
                  </a:lnTo>
                  <a:lnTo>
                    <a:pt x="231009" y="35075"/>
                  </a:lnTo>
                  <a:lnTo>
                    <a:pt x="234093" y="29379"/>
                  </a:lnTo>
                  <a:lnTo>
                    <a:pt x="235659" y="23019"/>
                  </a:lnTo>
                  <a:lnTo>
                    <a:pt x="237272" y="17086"/>
                  </a:lnTo>
                  <a:lnTo>
                    <a:pt x="238744" y="11249"/>
                  </a:lnTo>
                  <a:lnTo>
                    <a:pt x="239266" y="5173"/>
                  </a:lnTo>
                  <a:lnTo>
                    <a:pt x="240736" y="1519"/>
                  </a:lnTo>
                  <a:lnTo>
                    <a:pt x="244295" y="902"/>
                  </a:lnTo>
                  <a:lnTo>
                    <a:pt x="247191" y="902"/>
                  </a:lnTo>
                  <a:lnTo>
                    <a:pt x="248709" y="0"/>
                  </a:lnTo>
                  <a:lnTo>
                    <a:pt x="248329" y="522"/>
                  </a:lnTo>
                  <a:lnTo>
                    <a:pt x="248662" y="522"/>
                  </a:lnTo>
                  <a:lnTo>
                    <a:pt x="250086" y="1329"/>
                  </a:lnTo>
                  <a:lnTo>
                    <a:pt x="248187" y="3892"/>
                  </a:lnTo>
                  <a:lnTo>
                    <a:pt x="244202" y="9872"/>
                  </a:lnTo>
                  <a:lnTo>
                    <a:pt x="241116" y="16754"/>
                  </a:lnTo>
                  <a:lnTo>
                    <a:pt x="240357" y="19934"/>
                  </a:lnTo>
                  <a:lnTo>
                    <a:pt x="238175" y="22877"/>
                  </a:lnTo>
                  <a:lnTo>
                    <a:pt x="237131" y="24870"/>
                  </a:lnTo>
                  <a:lnTo>
                    <a:pt x="235802" y="30851"/>
                  </a:lnTo>
                  <a:lnTo>
                    <a:pt x="240120" y="29379"/>
                  </a:lnTo>
                  <a:lnTo>
                    <a:pt x="246242" y="25345"/>
                  </a:lnTo>
                  <a:lnTo>
                    <a:pt x="245577" y="27386"/>
                  </a:lnTo>
                  <a:lnTo>
                    <a:pt x="242208" y="31325"/>
                  </a:lnTo>
                  <a:lnTo>
                    <a:pt x="245767" y="31895"/>
                  </a:lnTo>
                  <a:lnTo>
                    <a:pt x="249326" y="31895"/>
                  </a:lnTo>
                  <a:lnTo>
                    <a:pt x="249563" y="36641"/>
                  </a:lnTo>
                  <a:lnTo>
                    <a:pt x="252647" y="38302"/>
                  </a:lnTo>
                  <a:lnTo>
                    <a:pt x="256254" y="38302"/>
                  </a:lnTo>
                  <a:lnTo>
                    <a:pt x="256729" y="43428"/>
                  </a:lnTo>
                  <a:lnTo>
                    <a:pt x="256729" y="46181"/>
                  </a:lnTo>
                  <a:lnTo>
                    <a:pt x="254879" y="47035"/>
                  </a:lnTo>
                  <a:lnTo>
                    <a:pt x="250133" y="48411"/>
                  </a:lnTo>
                  <a:lnTo>
                    <a:pt x="251367" y="53158"/>
                  </a:lnTo>
                  <a:lnTo>
                    <a:pt x="251984" y="56005"/>
                  </a:lnTo>
                  <a:lnTo>
                    <a:pt x="255685" y="52731"/>
                  </a:lnTo>
                  <a:lnTo>
                    <a:pt x="255923" y="56100"/>
                  </a:lnTo>
                  <a:lnTo>
                    <a:pt x="252790" y="60847"/>
                  </a:lnTo>
                  <a:lnTo>
                    <a:pt x="250845" y="66020"/>
                  </a:lnTo>
                  <a:lnTo>
                    <a:pt x="250275" y="70387"/>
                  </a:lnTo>
                  <a:lnTo>
                    <a:pt x="250275" y="73756"/>
                  </a:lnTo>
                  <a:lnTo>
                    <a:pt x="249088" y="76889"/>
                  </a:lnTo>
                  <a:lnTo>
                    <a:pt x="245767" y="81256"/>
                  </a:lnTo>
                  <a:lnTo>
                    <a:pt x="242113" y="87901"/>
                  </a:lnTo>
                  <a:lnTo>
                    <a:pt x="242113" y="85717"/>
                  </a:lnTo>
                  <a:lnTo>
                    <a:pt x="239882" y="81446"/>
                  </a:lnTo>
                  <a:lnTo>
                    <a:pt x="237036" y="80971"/>
                  </a:lnTo>
                  <a:lnTo>
                    <a:pt x="233239" y="86998"/>
                  </a:lnTo>
                  <a:lnTo>
                    <a:pt x="233618" y="88042"/>
                  </a:lnTo>
                  <a:lnTo>
                    <a:pt x="235232" y="88042"/>
                  </a:lnTo>
                  <a:lnTo>
                    <a:pt x="235517" y="90843"/>
                  </a:lnTo>
                  <a:lnTo>
                    <a:pt x="231958" y="97345"/>
                  </a:lnTo>
                  <a:lnTo>
                    <a:pt x="231625" y="103373"/>
                  </a:lnTo>
                  <a:lnTo>
                    <a:pt x="228256" y="113198"/>
                  </a:lnTo>
                  <a:lnTo>
                    <a:pt x="227545" y="118609"/>
                  </a:lnTo>
                  <a:lnTo>
                    <a:pt x="226737" y="120649"/>
                  </a:lnTo>
                  <a:lnTo>
                    <a:pt x="219762" y="124921"/>
                  </a:lnTo>
                  <a:lnTo>
                    <a:pt x="214067" y="130617"/>
                  </a:lnTo>
                  <a:lnTo>
                    <a:pt x="213687" y="132135"/>
                  </a:lnTo>
                  <a:lnTo>
                    <a:pt x="214257" y="133844"/>
                  </a:lnTo>
                  <a:lnTo>
                    <a:pt x="209512" y="139587"/>
                  </a:lnTo>
                  <a:lnTo>
                    <a:pt x="207044" y="139587"/>
                  </a:lnTo>
                  <a:lnTo>
                    <a:pt x="202679" y="142150"/>
                  </a:lnTo>
                  <a:lnTo>
                    <a:pt x="202441" y="144286"/>
                  </a:lnTo>
                  <a:lnTo>
                    <a:pt x="204244" y="144618"/>
                  </a:lnTo>
                  <a:lnTo>
                    <a:pt x="204767" y="146848"/>
                  </a:lnTo>
                  <a:lnTo>
                    <a:pt x="204339" y="148415"/>
                  </a:lnTo>
                  <a:lnTo>
                    <a:pt x="206427" y="148747"/>
                  </a:lnTo>
                  <a:lnTo>
                    <a:pt x="208088" y="149032"/>
                  </a:lnTo>
                  <a:lnTo>
                    <a:pt x="210983" y="147940"/>
                  </a:lnTo>
                  <a:lnTo>
                    <a:pt x="215159" y="147940"/>
                  </a:lnTo>
                  <a:lnTo>
                    <a:pt x="216345" y="149886"/>
                  </a:lnTo>
                  <a:lnTo>
                    <a:pt x="211600" y="156626"/>
                  </a:lnTo>
                  <a:lnTo>
                    <a:pt x="207851" y="163081"/>
                  </a:lnTo>
                  <a:lnTo>
                    <a:pt x="209750" y="165596"/>
                  </a:lnTo>
                  <a:lnTo>
                    <a:pt x="215634" y="161704"/>
                  </a:lnTo>
                  <a:lnTo>
                    <a:pt x="224127" y="151263"/>
                  </a:lnTo>
                  <a:lnTo>
                    <a:pt x="232005" y="141011"/>
                  </a:lnTo>
                  <a:lnTo>
                    <a:pt x="235137" y="136644"/>
                  </a:lnTo>
                  <a:lnTo>
                    <a:pt x="236513" y="131898"/>
                  </a:lnTo>
                  <a:lnTo>
                    <a:pt x="237367" y="128861"/>
                  </a:lnTo>
                  <a:lnTo>
                    <a:pt x="240215" y="128861"/>
                  </a:lnTo>
                  <a:lnTo>
                    <a:pt x="238032" y="133986"/>
                  </a:lnTo>
                  <a:lnTo>
                    <a:pt x="240690" y="136644"/>
                  </a:lnTo>
                  <a:lnTo>
                    <a:pt x="243727" y="138211"/>
                  </a:lnTo>
                  <a:lnTo>
                    <a:pt x="239835" y="142957"/>
                  </a:lnTo>
                  <a:lnTo>
                    <a:pt x="237036" y="146374"/>
                  </a:lnTo>
                  <a:lnTo>
                    <a:pt x="237320" y="148035"/>
                  </a:lnTo>
                  <a:lnTo>
                    <a:pt x="232243" y="154870"/>
                  </a:lnTo>
                  <a:lnTo>
                    <a:pt x="229728" y="159331"/>
                  </a:lnTo>
                  <a:lnTo>
                    <a:pt x="226311" y="163555"/>
                  </a:lnTo>
                  <a:lnTo>
                    <a:pt x="223558" y="166403"/>
                  </a:lnTo>
                  <a:lnTo>
                    <a:pt x="221945" y="168871"/>
                  </a:lnTo>
                  <a:lnTo>
                    <a:pt x="220047" y="171766"/>
                  </a:lnTo>
                  <a:lnTo>
                    <a:pt x="219382" y="175421"/>
                  </a:lnTo>
                  <a:lnTo>
                    <a:pt x="216820" y="180500"/>
                  </a:lnTo>
                  <a:lnTo>
                    <a:pt x="214352" y="183822"/>
                  </a:lnTo>
                  <a:lnTo>
                    <a:pt x="210793" y="189185"/>
                  </a:lnTo>
                  <a:lnTo>
                    <a:pt x="211315" y="194216"/>
                  </a:lnTo>
                  <a:lnTo>
                    <a:pt x="216440" y="195165"/>
                  </a:lnTo>
                  <a:lnTo>
                    <a:pt x="217009" y="202854"/>
                  </a:lnTo>
                  <a:lnTo>
                    <a:pt x="221423" y="207601"/>
                  </a:lnTo>
                  <a:lnTo>
                    <a:pt x="227212" y="211872"/>
                  </a:lnTo>
                  <a:lnTo>
                    <a:pt x="228399" y="216619"/>
                  </a:lnTo>
                  <a:lnTo>
                    <a:pt x="230677" y="218042"/>
                  </a:lnTo>
                  <a:lnTo>
                    <a:pt x="233049" y="218517"/>
                  </a:lnTo>
                  <a:lnTo>
                    <a:pt x="239692" y="214293"/>
                  </a:lnTo>
                  <a:lnTo>
                    <a:pt x="242065" y="214767"/>
                  </a:lnTo>
                  <a:lnTo>
                    <a:pt x="248804" y="210021"/>
                  </a:lnTo>
                  <a:lnTo>
                    <a:pt x="253550" y="207079"/>
                  </a:lnTo>
                  <a:lnTo>
                    <a:pt x="257535" y="205607"/>
                  </a:lnTo>
                  <a:lnTo>
                    <a:pt x="263467" y="202332"/>
                  </a:lnTo>
                  <a:lnTo>
                    <a:pt x="266695" y="201288"/>
                  </a:lnTo>
                  <a:lnTo>
                    <a:pt x="270680" y="199817"/>
                  </a:lnTo>
                  <a:lnTo>
                    <a:pt x="274239" y="197871"/>
                  </a:lnTo>
                  <a:lnTo>
                    <a:pt x="278606" y="196922"/>
                  </a:lnTo>
                  <a:lnTo>
                    <a:pt x="282023" y="199295"/>
                  </a:lnTo>
                  <a:lnTo>
                    <a:pt x="283445" y="202807"/>
                  </a:lnTo>
                  <a:lnTo>
                    <a:pt x="283968" y="207553"/>
                  </a:lnTo>
                  <a:lnTo>
                    <a:pt x="280741" y="211350"/>
                  </a:lnTo>
                  <a:lnTo>
                    <a:pt x="274429" y="217805"/>
                  </a:lnTo>
                  <a:lnTo>
                    <a:pt x="269684" y="222314"/>
                  </a:lnTo>
                  <a:lnTo>
                    <a:pt x="265414" y="225921"/>
                  </a:lnTo>
                  <a:lnTo>
                    <a:pt x="262803" y="228104"/>
                  </a:lnTo>
                  <a:lnTo>
                    <a:pt x="257630" y="234179"/>
                  </a:lnTo>
                  <a:lnTo>
                    <a:pt x="251984" y="240729"/>
                  </a:lnTo>
                  <a:lnTo>
                    <a:pt x="249183" y="243007"/>
                  </a:lnTo>
                  <a:lnTo>
                    <a:pt x="245198" y="248134"/>
                  </a:lnTo>
                  <a:lnTo>
                    <a:pt x="237700" y="254921"/>
                  </a:lnTo>
                  <a:lnTo>
                    <a:pt x="228826" y="258528"/>
                  </a:lnTo>
                  <a:lnTo>
                    <a:pt x="222372" y="260094"/>
                  </a:lnTo>
                  <a:lnTo>
                    <a:pt x="217627" y="264508"/>
                  </a:lnTo>
                  <a:lnTo>
                    <a:pt x="212075" y="270488"/>
                  </a:lnTo>
                  <a:lnTo>
                    <a:pt x="208705" y="273051"/>
                  </a:lnTo>
                  <a:lnTo>
                    <a:pt x="203343" y="279506"/>
                  </a:lnTo>
                  <a:lnTo>
                    <a:pt x="203818" y="281215"/>
                  </a:lnTo>
                  <a:lnTo>
                    <a:pt x="201398" y="284015"/>
                  </a:lnTo>
                  <a:lnTo>
                    <a:pt x="193519" y="288761"/>
                  </a:lnTo>
                  <a:lnTo>
                    <a:pt x="197268" y="283588"/>
                  </a:lnTo>
                  <a:lnTo>
                    <a:pt x="200306" y="279316"/>
                  </a:lnTo>
                  <a:lnTo>
                    <a:pt x="198835" y="277418"/>
                  </a:lnTo>
                  <a:lnTo>
                    <a:pt x="195133" y="276753"/>
                  </a:lnTo>
                  <a:lnTo>
                    <a:pt x="189960" y="277370"/>
                  </a:lnTo>
                  <a:lnTo>
                    <a:pt x="185642" y="276516"/>
                  </a:lnTo>
                  <a:lnTo>
                    <a:pt x="180659" y="277798"/>
                  </a:lnTo>
                  <a:lnTo>
                    <a:pt x="174775" y="280930"/>
                  </a:lnTo>
                  <a:lnTo>
                    <a:pt x="164430" y="287432"/>
                  </a:lnTo>
                  <a:lnTo>
                    <a:pt x="158925" y="290612"/>
                  </a:lnTo>
                  <a:lnTo>
                    <a:pt x="151095" y="295359"/>
                  </a:lnTo>
                  <a:lnTo>
                    <a:pt x="148723" y="298586"/>
                  </a:lnTo>
                  <a:lnTo>
                    <a:pt x="150763" y="297922"/>
                  </a:lnTo>
                  <a:lnTo>
                    <a:pt x="146825" y="304614"/>
                  </a:lnTo>
                  <a:lnTo>
                    <a:pt x="146825" y="307889"/>
                  </a:lnTo>
                  <a:lnTo>
                    <a:pt x="140656" y="3140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"/>
            <p:cNvSpPr/>
            <p:nvPr/>
          </p:nvSpPr>
          <p:spPr>
            <a:xfrm>
              <a:off x="9697331" y="5493043"/>
              <a:ext cx="16799" cy="28856"/>
            </a:xfrm>
            <a:custGeom>
              <a:avLst/>
              <a:gdLst/>
              <a:ahLst/>
              <a:cxnLst/>
              <a:rect l="l" t="t" r="r" b="b"/>
              <a:pathLst>
                <a:path w="16799" h="28856" extrusionOk="0">
                  <a:moveTo>
                    <a:pt x="16799" y="12293"/>
                  </a:moveTo>
                  <a:lnTo>
                    <a:pt x="12054" y="21785"/>
                  </a:lnTo>
                  <a:lnTo>
                    <a:pt x="8542" y="26104"/>
                  </a:lnTo>
                  <a:lnTo>
                    <a:pt x="0" y="28857"/>
                  </a:lnTo>
                  <a:lnTo>
                    <a:pt x="5220" y="19934"/>
                  </a:lnTo>
                  <a:lnTo>
                    <a:pt x="7641" y="11059"/>
                  </a:lnTo>
                  <a:lnTo>
                    <a:pt x="6692" y="8021"/>
                  </a:lnTo>
                  <a:lnTo>
                    <a:pt x="6692" y="5648"/>
                  </a:lnTo>
                  <a:lnTo>
                    <a:pt x="10630" y="2278"/>
                  </a:lnTo>
                  <a:lnTo>
                    <a:pt x="14521" y="0"/>
                  </a:lnTo>
                  <a:lnTo>
                    <a:pt x="15470" y="2516"/>
                  </a:lnTo>
                  <a:lnTo>
                    <a:pt x="15470" y="67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"/>
            <p:cNvSpPr/>
            <p:nvPr/>
          </p:nvSpPr>
          <p:spPr>
            <a:xfrm>
              <a:off x="2112926" y="5723853"/>
              <a:ext cx="41095" cy="66209"/>
            </a:xfrm>
            <a:custGeom>
              <a:avLst/>
              <a:gdLst/>
              <a:ahLst/>
              <a:cxnLst/>
              <a:rect l="l" t="t" r="r" b="b"/>
              <a:pathLst>
                <a:path w="41095" h="66209" extrusionOk="0">
                  <a:moveTo>
                    <a:pt x="41095" y="59518"/>
                  </a:moveTo>
                  <a:lnTo>
                    <a:pt x="39909" y="65213"/>
                  </a:lnTo>
                  <a:lnTo>
                    <a:pt x="34547" y="66210"/>
                  </a:lnTo>
                  <a:lnTo>
                    <a:pt x="28283" y="60989"/>
                  </a:lnTo>
                  <a:lnTo>
                    <a:pt x="25578" y="54677"/>
                  </a:lnTo>
                  <a:lnTo>
                    <a:pt x="23774" y="50548"/>
                  </a:lnTo>
                  <a:lnTo>
                    <a:pt x="21971" y="46323"/>
                  </a:lnTo>
                  <a:lnTo>
                    <a:pt x="21971" y="42811"/>
                  </a:lnTo>
                  <a:lnTo>
                    <a:pt x="20738" y="40675"/>
                  </a:lnTo>
                  <a:lnTo>
                    <a:pt x="17131" y="39109"/>
                  </a:lnTo>
                  <a:lnTo>
                    <a:pt x="10440" y="37021"/>
                  </a:lnTo>
                  <a:lnTo>
                    <a:pt x="4888" y="32654"/>
                  </a:lnTo>
                  <a:lnTo>
                    <a:pt x="2705" y="31041"/>
                  </a:lnTo>
                  <a:lnTo>
                    <a:pt x="2705" y="28809"/>
                  </a:lnTo>
                  <a:lnTo>
                    <a:pt x="5884" y="29331"/>
                  </a:lnTo>
                  <a:lnTo>
                    <a:pt x="11341" y="31942"/>
                  </a:lnTo>
                  <a:lnTo>
                    <a:pt x="9206" y="25250"/>
                  </a:lnTo>
                  <a:lnTo>
                    <a:pt x="5457" y="25250"/>
                  </a:lnTo>
                  <a:lnTo>
                    <a:pt x="712" y="21975"/>
                  </a:lnTo>
                  <a:lnTo>
                    <a:pt x="712" y="18368"/>
                  </a:lnTo>
                  <a:lnTo>
                    <a:pt x="3037" y="15283"/>
                  </a:lnTo>
                  <a:lnTo>
                    <a:pt x="3844" y="14523"/>
                  </a:lnTo>
                  <a:lnTo>
                    <a:pt x="1946" y="11723"/>
                  </a:lnTo>
                  <a:lnTo>
                    <a:pt x="664" y="9683"/>
                  </a:lnTo>
                  <a:lnTo>
                    <a:pt x="0" y="6407"/>
                  </a:lnTo>
                  <a:lnTo>
                    <a:pt x="1661" y="2326"/>
                  </a:lnTo>
                  <a:lnTo>
                    <a:pt x="3939" y="0"/>
                  </a:lnTo>
                  <a:lnTo>
                    <a:pt x="9111" y="2611"/>
                  </a:lnTo>
                  <a:lnTo>
                    <a:pt x="14094" y="6645"/>
                  </a:lnTo>
                  <a:lnTo>
                    <a:pt x="18507" y="11913"/>
                  </a:lnTo>
                  <a:lnTo>
                    <a:pt x="22209" y="18178"/>
                  </a:lnTo>
                  <a:lnTo>
                    <a:pt x="25578" y="25250"/>
                  </a:lnTo>
                  <a:lnTo>
                    <a:pt x="29801" y="33556"/>
                  </a:lnTo>
                  <a:lnTo>
                    <a:pt x="35164" y="46133"/>
                  </a:lnTo>
                  <a:lnTo>
                    <a:pt x="38675" y="534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"/>
            <p:cNvSpPr/>
            <p:nvPr/>
          </p:nvSpPr>
          <p:spPr>
            <a:xfrm>
              <a:off x="10004693" y="5655270"/>
              <a:ext cx="465243" cy="295406"/>
            </a:xfrm>
            <a:custGeom>
              <a:avLst/>
              <a:gdLst/>
              <a:ahLst/>
              <a:cxnLst/>
              <a:rect l="l" t="t" r="r" b="b"/>
              <a:pathLst>
                <a:path w="465243" h="295406" extrusionOk="0">
                  <a:moveTo>
                    <a:pt x="88645" y="282116"/>
                  </a:moveTo>
                  <a:lnTo>
                    <a:pt x="83425" y="282543"/>
                  </a:lnTo>
                  <a:lnTo>
                    <a:pt x="79961" y="283682"/>
                  </a:lnTo>
                  <a:lnTo>
                    <a:pt x="76971" y="286341"/>
                  </a:lnTo>
                  <a:lnTo>
                    <a:pt x="73269" y="287053"/>
                  </a:lnTo>
                  <a:lnTo>
                    <a:pt x="70090" y="289141"/>
                  </a:lnTo>
                  <a:lnTo>
                    <a:pt x="67860" y="290944"/>
                  </a:lnTo>
                  <a:lnTo>
                    <a:pt x="66104" y="291609"/>
                  </a:lnTo>
                  <a:lnTo>
                    <a:pt x="63400" y="292463"/>
                  </a:lnTo>
                  <a:lnTo>
                    <a:pt x="59508" y="293412"/>
                  </a:lnTo>
                  <a:lnTo>
                    <a:pt x="54240" y="294220"/>
                  </a:lnTo>
                  <a:lnTo>
                    <a:pt x="48973" y="295026"/>
                  </a:lnTo>
                  <a:lnTo>
                    <a:pt x="47217" y="294267"/>
                  </a:lnTo>
                  <a:lnTo>
                    <a:pt x="43895" y="295026"/>
                  </a:lnTo>
                  <a:lnTo>
                    <a:pt x="39387" y="295406"/>
                  </a:lnTo>
                  <a:lnTo>
                    <a:pt x="38201" y="292938"/>
                  </a:lnTo>
                  <a:lnTo>
                    <a:pt x="42614" y="287432"/>
                  </a:lnTo>
                  <a:lnTo>
                    <a:pt x="41143" y="286720"/>
                  </a:lnTo>
                  <a:lnTo>
                    <a:pt x="35781" y="288381"/>
                  </a:lnTo>
                  <a:lnTo>
                    <a:pt x="31035" y="288904"/>
                  </a:lnTo>
                  <a:lnTo>
                    <a:pt x="30039" y="287717"/>
                  </a:lnTo>
                  <a:lnTo>
                    <a:pt x="31463" y="286293"/>
                  </a:lnTo>
                  <a:lnTo>
                    <a:pt x="26954" y="287148"/>
                  </a:lnTo>
                  <a:lnTo>
                    <a:pt x="29422" y="283541"/>
                  </a:lnTo>
                  <a:lnTo>
                    <a:pt x="33218" y="279743"/>
                  </a:lnTo>
                  <a:lnTo>
                    <a:pt x="31557" y="280265"/>
                  </a:lnTo>
                  <a:lnTo>
                    <a:pt x="30324" y="280265"/>
                  </a:lnTo>
                  <a:lnTo>
                    <a:pt x="29469" y="277418"/>
                  </a:lnTo>
                  <a:lnTo>
                    <a:pt x="26337" y="276848"/>
                  </a:lnTo>
                  <a:lnTo>
                    <a:pt x="23585" y="275899"/>
                  </a:lnTo>
                  <a:lnTo>
                    <a:pt x="20358" y="274712"/>
                  </a:lnTo>
                  <a:lnTo>
                    <a:pt x="26385" y="266739"/>
                  </a:lnTo>
                  <a:lnTo>
                    <a:pt x="26385" y="263131"/>
                  </a:lnTo>
                  <a:lnTo>
                    <a:pt x="22351" y="261518"/>
                  </a:lnTo>
                  <a:lnTo>
                    <a:pt x="18365" y="262989"/>
                  </a:lnTo>
                  <a:lnTo>
                    <a:pt x="14474" y="265078"/>
                  </a:lnTo>
                  <a:lnTo>
                    <a:pt x="8732" y="265078"/>
                  </a:lnTo>
                  <a:lnTo>
                    <a:pt x="4745" y="263036"/>
                  </a:lnTo>
                  <a:lnTo>
                    <a:pt x="0" y="261185"/>
                  </a:lnTo>
                  <a:lnTo>
                    <a:pt x="0" y="257531"/>
                  </a:lnTo>
                  <a:lnTo>
                    <a:pt x="6027" y="253164"/>
                  </a:lnTo>
                  <a:lnTo>
                    <a:pt x="12717" y="249794"/>
                  </a:lnTo>
                  <a:lnTo>
                    <a:pt x="18413" y="245808"/>
                  </a:lnTo>
                  <a:lnTo>
                    <a:pt x="13667" y="248561"/>
                  </a:lnTo>
                  <a:lnTo>
                    <a:pt x="5789" y="252120"/>
                  </a:lnTo>
                  <a:lnTo>
                    <a:pt x="3702" y="252120"/>
                  </a:lnTo>
                  <a:lnTo>
                    <a:pt x="8827" y="247991"/>
                  </a:lnTo>
                  <a:lnTo>
                    <a:pt x="13097" y="245143"/>
                  </a:lnTo>
                  <a:lnTo>
                    <a:pt x="13572" y="244289"/>
                  </a:lnTo>
                  <a:lnTo>
                    <a:pt x="9396" y="246282"/>
                  </a:lnTo>
                  <a:lnTo>
                    <a:pt x="4935" y="246282"/>
                  </a:lnTo>
                  <a:lnTo>
                    <a:pt x="7688" y="242295"/>
                  </a:lnTo>
                  <a:lnTo>
                    <a:pt x="12434" y="239353"/>
                  </a:lnTo>
                  <a:lnTo>
                    <a:pt x="16752" y="238356"/>
                  </a:lnTo>
                  <a:lnTo>
                    <a:pt x="21259" y="238356"/>
                  </a:lnTo>
                  <a:lnTo>
                    <a:pt x="28805" y="235128"/>
                  </a:lnTo>
                  <a:lnTo>
                    <a:pt x="27951" y="234416"/>
                  </a:lnTo>
                  <a:lnTo>
                    <a:pt x="28853" y="232328"/>
                  </a:lnTo>
                  <a:lnTo>
                    <a:pt x="32933" y="230857"/>
                  </a:lnTo>
                  <a:lnTo>
                    <a:pt x="38770" y="226728"/>
                  </a:lnTo>
                  <a:lnTo>
                    <a:pt x="35781" y="226728"/>
                  </a:lnTo>
                  <a:lnTo>
                    <a:pt x="34072" y="225019"/>
                  </a:lnTo>
                  <a:lnTo>
                    <a:pt x="37536" y="221032"/>
                  </a:lnTo>
                  <a:lnTo>
                    <a:pt x="40669" y="221649"/>
                  </a:lnTo>
                  <a:lnTo>
                    <a:pt x="45414" y="218707"/>
                  </a:lnTo>
                  <a:lnTo>
                    <a:pt x="45414" y="216856"/>
                  </a:lnTo>
                  <a:lnTo>
                    <a:pt x="48024" y="214103"/>
                  </a:lnTo>
                  <a:lnTo>
                    <a:pt x="50586" y="214577"/>
                  </a:lnTo>
                  <a:lnTo>
                    <a:pt x="49827" y="216856"/>
                  </a:lnTo>
                  <a:lnTo>
                    <a:pt x="52247" y="216286"/>
                  </a:lnTo>
                  <a:lnTo>
                    <a:pt x="53529" y="216286"/>
                  </a:lnTo>
                  <a:lnTo>
                    <a:pt x="55095" y="216998"/>
                  </a:lnTo>
                  <a:lnTo>
                    <a:pt x="57515" y="216001"/>
                  </a:lnTo>
                  <a:lnTo>
                    <a:pt x="58654" y="214387"/>
                  </a:lnTo>
                  <a:lnTo>
                    <a:pt x="56613" y="213486"/>
                  </a:lnTo>
                  <a:lnTo>
                    <a:pt x="57373" y="210353"/>
                  </a:lnTo>
                  <a:lnTo>
                    <a:pt x="61074" y="206841"/>
                  </a:lnTo>
                  <a:lnTo>
                    <a:pt x="64016" y="204563"/>
                  </a:lnTo>
                  <a:lnTo>
                    <a:pt x="65772" y="203091"/>
                  </a:lnTo>
                  <a:lnTo>
                    <a:pt x="70185" y="199247"/>
                  </a:lnTo>
                  <a:lnTo>
                    <a:pt x="72606" y="197871"/>
                  </a:lnTo>
                  <a:lnTo>
                    <a:pt x="78157" y="195545"/>
                  </a:lnTo>
                  <a:lnTo>
                    <a:pt x="80720" y="195165"/>
                  </a:lnTo>
                  <a:lnTo>
                    <a:pt x="79771" y="197776"/>
                  </a:lnTo>
                  <a:lnTo>
                    <a:pt x="76592" y="201857"/>
                  </a:lnTo>
                  <a:lnTo>
                    <a:pt x="76592" y="203234"/>
                  </a:lnTo>
                  <a:lnTo>
                    <a:pt x="78157" y="203518"/>
                  </a:lnTo>
                  <a:lnTo>
                    <a:pt x="81384" y="201335"/>
                  </a:lnTo>
                  <a:lnTo>
                    <a:pt x="86462" y="194785"/>
                  </a:lnTo>
                  <a:lnTo>
                    <a:pt x="89783" y="192033"/>
                  </a:lnTo>
                  <a:lnTo>
                    <a:pt x="92061" y="191606"/>
                  </a:lnTo>
                  <a:lnTo>
                    <a:pt x="99749" y="185435"/>
                  </a:lnTo>
                  <a:lnTo>
                    <a:pt x="105729" y="184723"/>
                  </a:lnTo>
                  <a:lnTo>
                    <a:pt x="112752" y="181211"/>
                  </a:lnTo>
                  <a:lnTo>
                    <a:pt x="119822" y="174519"/>
                  </a:lnTo>
                  <a:lnTo>
                    <a:pt x="127273" y="170248"/>
                  </a:lnTo>
                  <a:lnTo>
                    <a:pt x="133015" y="168492"/>
                  </a:lnTo>
                  <a:lnTo>
                    <a:pt x="144215" y="158999"/>
                  </a:lnTo>
                  <a:lnTo>
                    <a:pt x="146824" y="158999"/>
                  </a:lnTo>
                  <a:lnTo>
                    <a:pt x="152377" y="156626"/>
                  </a:lnTo>
                  <a:lnTo>
                    <a:pt x="155936" y="157290"/>
                  </a:lnTo>
                  <a:lnTo>
                    <a:pt x="162341" y="155629"/>
                  </a:lnTo>
                  <a:lnTo>
                    <a:pt x="166186" y="156341"/>
                  </a:lnTo>
                  <a:lnTo>
                    <a:pt x="172545" y="155534"/>
                  </a:lnTo>
                  <a:lnTo>
                    <a:pt x="179806" y="153066"/>
                  </a:lnTo>
                  <a:lnTo>
                    <a:pt x="188156" y="148984"/>
                  </a:lnTo>
                  <a:lnTo>
                    <a:pt x="195181" y="145899"/>
                  </a:lnTo>
                  <a:lnTo>
                    <a:pt x="201396" y="143621"/>
                  </a:lnTo>
                  <a:lnTo>
                    <a:pt x="208610" y="141153"/>
                  </a:lnTo>
                  <a:lnTo>
                    <a:pt x="216772" y="137308"/>
                  </a:lnTo>
                  <a:lnTo>
                    <a:pt x="227496" y="133037"/>
                  </a:lnTo>
                  <a:lnTo>
                    <a:pt x="234093" y="130854"/>
                  </a:lnTo>
                  <a:lnTo>
                    <a:pt x="240310" y="128623"/>
                  </a:lnTo>
                  <a:lnTo>
                    <a:pt x="246383" y="122927"/>
                  </a:lnTo>
                  <a:lnTo>
                    <a:pt x="251129" y="120839"/>
                  </a:lnTo>
                  <a:lnTo>
                    <a:pt x="258152" y="117327"/>
                  </a:lnTo>
                  <a:lnTo>
                    <a:pt x="263467" y="115333"/>
                  </a:lnTo>
                  <a:lnTo>
                    <a:pt x="267026" y="115333"/>
                  </a:lnTo>
                  <a:lnTo>
                    <a:pt x="276755" y="111726"/>
                  </a:lnTo>
                  <a:lnTo>
                    <a:pt x="284584" y="107787"/>
                  </a:lnTo>
                  <a:lnTo>
                    <a:pt x="289995" y="104797"/>
                  </a:lnTo>
                  <a:lnTo>
                    <a:pt x="296875" y="100051"/>
                  </a:lnTo>
                  <a:lnTo>
                    <a:pt x="304467" y="95304"/>
                  </a:lnTo>
                  <a:lnTo>
                    <a:pt x="309688" y="90890"/>
                  </a:lnTo>
                  <a:lnTo>
                    <a:pt x="312298" y="88945"/>
                  </a:lnTo>
                  <a:lnTo>
                    <a:pt x="318989" y="83154"/>
                  </a:lnTo>
                  <a:lnTo>
                    <a:pt x="323165" y="79500"/>
                  </a:lnTo>
                  <a:lnTo>
                    <a:pt x="328432" y="74753"/>
                  </a:lnTo>
                  <a:lnTo>
                    <a:pt x="335029" y="68393"/>
                  </a:lnTo>
                  <a:lnTo>
                    <a:pt x="345706" y="60372"/>
                  </a:lnTo>
                  <a:lnTo>
                    <a:pt x="351258" y="58378"/>
                  </a:lnTo>
                  <a:lnTo>
                    <a:pt x="356526" y="55910"/>
                  </a:lnTo>
                  <a:lnTo>
                    <a:pt x="363596" y="53205"/>
                  </a:lnTo>
                  <a:lnTo>
                    <a:pt x="368057" y="52493"/>
                  </a:lnTo>
                  <a:lnTo>
                    <a:pt x="374321" y="48079"/>
                  </a:lnTo>
                  <a:lnTo>
                    <a:pt x="385330" y="40058"/>
                  </a:lnTo>
                  <a:lnTo>
                    <a:pt x="391357" y="34600"/>
                  </a:lnTo>
                  <a:lnTo>
                    <a:pt x="399376" y="26863"/>
                  </a:lnTo>
                  <a:lnTo>
                    <a:pt x="404122" y="22117"/>
                  </a:lnTo>
                  <a:lnTo>
                    <a:pt x="404692" y="22782"/>
                  </a:lnTo>
                  <a:lnTo>
                    <a:pt x="405024" y="22782"/>
                  </a:lnTo>
                  <a:lnTo>
                    <a:pt x="408536" y="18842"/>
                  </a:lnTo>
                  <a:lnTo>
                    <a:pt x="414277" y="12720"/>
                  </a:lnTo>
                  <a:lnTo>
                    <a:pt x="417932" y="10821"/>
                  </a:lnTo>
                  <a:lnTo>
                    <a:pt x="422059" y="9539"/>
                  </a:lnTo>
                  <a:lnTo>
                    <a:pt x="426805" y="6834"/>
                  </a:lnTo>
                  <a:lnTo>
                    <a:pt x="432642" y="3322"/>
                  </a:lnTo>
                  <a:lnTo>
                    <a:pt x="435347" y="3322"/>
                  </a:lnTo>
                  <a:lnTo>
                    <a:pt x="438290" y="1281"/>
                  </a:lnTo>
                  <a:lnTo>
                    <a:pt x="442133" y="0"/>
                  </a:lnTo>
                  <a:lnTo>
                    <a:pt x="440805" y="2753"/>
                  </a:lnTo>
                  <a:lnTo>
                    <a:pt x="437672" y="6360"/>
                  </a:lnTo>
                  <a:lnTo>
                    <a:pt x="433733" y="10773"/>
                  </a:lnTo>
                  <a:lnTo>
                    <a:pt x="431930" y="15520"/>
                  </a:lnTo>
                  <a:lnTo>
                    <a:pt x="434018" y="17466"/>
                  </a:lnTo>
                  <a:lnTo>
                    <a:pt x="437435" y="17466"/>
                  </a:lnTo>
                  <a:lnTo>
                    <a:pt x="435774" y="22212"/>
                  </a:lnTo>
                  <a:lnTo>
                    <a:pt x="431503" y="26958"/>
                  </a:lnTo>
                  <a:lnTo>
                    <a:pt x="424860" y="34363"/>
                  </a:lnTo>
                  <a:lnTo>
                    <a:pt x="421681" y="39963"/>
                  </a:lnTo>
                  <a:lnTo>
                    <a:pt x="423010" y="43238"/>
                  </a:lnTo>
                  <a:lnTo>
                    <a:pt x="428086" y="40580"/>
                  </a:lnTo>
                  <a:lnTo>
                    <a:pt x="433354" y="38539"/>
                  </a:lnTo>
                  <a:lnTo>
                    <a:pt x="435252" y="37305"/>
                  </a:lnTo>
                  <a:lnTo>
                    <a:pt x="438052" y="35834"/>
                  </a:lnTo>
                  <a:lnTo>
                    <a:pt x="442798" y="34695"/>
                  </a:lnTo>
                  <a:lnTo>
                    <a:pt x="447116" y="32464"/>
                  </a:lnTo>
                  <a:lnTo>
                    <a:pt x="449251" y="30851"/>
                  </a:lnTo>
                  <a:lnTo>
                    <a:pt x="452194" y="29806"/>
                  </a:lnTo>
                  <a:lnTo>
                    <a:pt x="454994" y="28762"/>
                  </a:lnTo>
                  <a:lnTo>
                    <a:pt x="458220" y="27338"/>
                  </a:lnTo>
                  <a:lnTo>
                    <a:pt x="461257" y="27338"/>
                  </a:lnTo>
                  <a:lnTo>
                    <a:pt x="461257" y="28477"/>
                  </a:lnTo>
                  <a:lnTo>
                    <a:pt x="459833" y="29236"/>
                  </a:lnTo>
                  <a:lnTo>
                    <a:pt x="454756" y="31895"/>
                  </a:lnTo>
                  <a:lnTo>
                    <a:pt x="454281" y="33271"/>
                  </a:lnTo>
                  <a:lnTo>
                    <a:pt x="450201" y="38681"/>
                  </a:lnTo>
                  <a:lnTo>
                    <a:pt x="445455" y="42811"/>
                  </a:lnTo>
                  <a:lnTo>
                    <a:pt x="442418" y="45279"/>
                  </a:lnTo>
                  <a:lnTo>
                    <a:pt x="446357" y="43570"/>
                  </a:lnTo>
                  <a:lnTo>
                    <a:pt x="451624" y="41957"/>
                  </a:lnTo>
                  <a:lnTo>
                    <a:pt x="451956" y="41577"/>
                  </a:lnTo>
                  <a:lnTo>
                    <a:pt x="453427" y="38254"/>
                  </a:lnTo>
                  <a:lnTo>
                    <a:pt x="454851" y="37495"/>
                  </a:lnTo>
                  <a:lnTo>
                    <a:pt x="459597" y="33746"/>
                  </a:lnTo>
                  <a:lnTo>
                    <a:pt x="461542" y="32512"/>
                  </a:lnTo>
                  <a:lnTo>
                    <a:pt x="463535" y="31895"/>
                  </a:lnTo>
                  <a:lnTo>
                    <a:pt x="465244" y="32227"/>
                  </a:lnTo>
                  <a:lnTo>
                    <a:pt x="465006" y="34173"/>
                  </a:lnTo>
                  <a:lnTo>
                    <a:pt x="463630" y="36546"/>
                  </a:lnTo>
                  <a:lnTo>
                    <a:pt x="463013" y="38017"/>
                  </a:lnTo>
                  <a:lnTo>
                    <a:pt x="459074" y="40723"/>
                  </a:lnTo>
                  <a:lnTo>
                    <a:pt x="454946" y="43143"/>
                  </a:lnTo>
                  <a:lnTo>
                    <a:pt x="451482" y="44899"/>
                  </a:lnTo>
                  <a:lnTo>
                    <a:pt x="452621" y="45706"/>
                  </a:lnTo>
                  <a:lnTo>
                    <a:pt x="450627" y="50452"/>
                  </a:lnTo>
                  <a:lnTo>
                    <a:pt x="445882" y="54154"/>
                  </a:lnTo>
                  <a:lnTo>
                    <a:pt x="441136" y="57904"/>
                  </a:lnTo>
                  <a:lnTo>
                    <a:pt x="438906" y="61938"/>
                  </a:lnTo>
                  <a:lnTo>
                    <a:pt x="435822" y="67017"/>
                  </a:lnTo>
                  <a:lnTo>
                    <a:pt x="433212" y="71763"/>
                  </a:lnTo>
                  <a:lnTo>
                    <a:pt x="427470" y="76509"/>
                  </a:lnTo>
                  <a:lnTo>
                    <a:pt x="420589" y="80686"/>
                  </a:lnTo>
                  <a:lnTo>
                    <a:pt x="413897" y="85005"/>
                  </a:lnTo>
                  <a:lnTo>
                    <a:pt x="408203" y="89751"/>
                  </a:lnTo>
                  <a:lnTo>
                    <a:pt x="399045" y="95494"/>
                  </a:lnTo>
                  <a:lnTo>
                    <a:pt x="395011" y="95494"/>
                  </a:lnTo>
                  <a:lnTo>
                    <a:pt x="391594" y="98295"/>
                  </a:lnTo>
                  <a:lnTo>
                    <a:pt x="385710" y="101759"/>
                  </a:lnTo>
                  <a:lnTo>
                    <a:pt x="377405" y="106220"/>
                  </a:lnTo>
                  <a:lnTo>
                    <a:pt x="368531" y="112865"/>
                  </a:lnTo>
                  <a:lnTo>
                    <a:pt x="360654" y="118371"/>
                  </a:lnTo>
                  <a:lnTo>
                    <a:pt x="353583" y="123497"/>
                  </a:lnTo>
                  <a:lnTo>
                    <a:pt x="351163" y="124446"/>
                  </a:lnTo>
                  <a:lnTo>
                    <a:pt x="346750" y="127056"/>
                  </a:lnTo>
                  <a:lnTo>
                    <a:pt x="343570" y="128006"/>
                  </a:lnTo>
                  <a:lnTo>
                    <a:pt x="343238" y="128006"/>
                  </a:lnTo>
                  <a:lnTo>
                    <a:pt x="342289" y="128671"/>
                  </a:lnTo>
                  <a:lnTo>
                    <a:pt x="338255" y="130901"/>
                  </a:lnTo>
                  <a:lnTo>
                    <a:pt x="333747" y="132515"/>
                  </a:lnTo>
                  <a:lnTo>
                    <a:pt x="330520" y="133891"/>
                  </a:lnTo>
                  <a:lnTo>
                    <a:pt x="329856" y="134176"/>
                  </a:lnTo>
                  <a:lnTo>
                    <a:pt x="329571" y="134176"/>
                  </a:lnTo>
                  <a:lnTo>
                    <a:pt x="329097" y="134651"/>
                  </a:lnTo>
                  <a:lnTo>
                    <a:pt x="327816" y="134651"/>
                  </a:lnTo>
                  <a:lnTo>
                    <a:pt x="327008" y="135078"/>
                  </a:lnTo>
                  <a:lnTo>
                    <a:pt x="326344" y="135362"/>
                  </a:lnTo>
                  <a:lnTo>
                    <a:pt x="326059" y="135362"/>
                  </a:lnTo>
                  <a:lnTo>
                    <a:pt x="324920" y="136169"/>
                  </a:lnTo>
                  <a:lnTo>
                    <a:pt x="323308" y="137403"/>
                  </a:lnTo>
                  <a:lnTo>
                    <a:pt x="322975" y="137403"/>
                  </a:lnTo>
                  <a:lnTo>
                    <a:pt x="322263" y="138116"/>
                  </a:lnTo>
                  <a:lnTo>
                    <a:pt x="319226" y="141011"/>
                  </a:lnTo>
                  <a:lnTo>
                    <a:pt x="313864" y="145757"/>
                  </a:lnTo>
                  <a:lnTo>
                    <a:pt x="309119" y="150503"/>
                  </a:lnTo>
                  <a:lnTo>
                    <a:pt x="305560" y="154300"/>
                  </a:lnTo>
                  <a:lnTo>
                    <a:pt x="300339" y="158572"/>
                  </a:lnTo>
                  <a:lnTo>
                    <a:pt x="297208" y="161419"/>
                  </a:lnTo>
                  <a:lnTo>
                    <a:pt x="298299" y="162179"/>
                  </a:lnTo>
                  <a:lnTo>
                    <a:pt x="300292" y="164457"/>
                  </a:lnTo>
                  <a:lnTo>
                    <a:pt x="301288" y="168112"/>
                  </a:lnTo>
                  <a:lnTo>
                    <a:pt x="296970" y="174139"/>
                  </a:lnTo>
                  <a:lnTo>
                    <a:pt x="294028" y="176417"/>
                  </a:lnTo>
                  <a:lnTo>
                    <a:pt x="295784" y="171671"/>
                  </a:lnTo>
                  <a:lnTo>
                    <a:pt x="291038" y="176085"/>
                  </a:lnTo>
                  <a:lnTo>
                    <a:pt x="287622" y="172526"/>
                  </a:lnTo>
                  <a:lnTo>
                    <a:pt x="284679" y="168539"/>
                  </a:lnTo>
                  <a:lnTo>
                    <a:pt x="283683" y="165311"/>
                  </a:lnTo>
                  <a:lnTo>
                    <a:pt x="280788" y="166308"/>
                  </a:lnTo>
                  <a:lnTo>
                    <a:pt x="276470" y="170817"/>
                  </a:lnTo>
                  <a:lnTo>
                    <a:pt x="272152" y="173380"/>
                  </a:lnTo>
                  <a:lnTo>
                    <a:pt x="272152" y="170010"/>
                  </a:lnTo>
                  <a:lnTo>
                    <a:pt x="270918" y="169346"/>
                  </a:lnTo>
                  <a:lnTo>
                    <a:pt x="266172" y="173143"/>
                  </a:lnTo>
                  <a:lnTo>
                    <a:pt x="259244" y="175231"/>
                  </a:lnTo>
                  <a:lnTo>
                    <a:pt x="253786" y="176181"/>
                  </a:lnTo>
                  <a:lnTo>
                    <a:pt x="249942" y="177842"/>
                  </a:lnTo>
                  <a:lnTo>
                    <a:pt x="244770" y="179693"/>
                  </a:lnTo>
                  <a:lnTo>
                    <a:pt x="242588" y="178838"/>
                  </a:lnTo>
                  <a:lnTo>
                    <a:pt x="245197" y="174946"/>
                  </a:lnTo>
                  <a:lnTo>
                    <a:pt x="244485" y="173807"/>
                  </a:lnTo>
                  <a:lnTo>
                    <a:pt x="243014" y="174092"/>
                  </a:lnTo>
                  <a:lnTo>
                    <a:pt x="240072" y="176798"/>
                  </a:lnTo>
                  <a:lnTo>
                    <a:pt x="237225" y="180120"/>
                  </a:lnTo>
                  <a:lnTo>
                    <a:pt x="227734" y="187999"/>
                  </a:lnTo>
                  <a:lnTo>
                    <a:pt x="215965" y="195829"/>
                  </a:lnTo>
                  <a:lnTo>
                    <a:pt x="207376" y="203139"/>
                  </a:lnTo>
                  <a:lnTo>
                    <a:pt x="199594" y="210780"/>
                  </a:lnTo>
                  <a:lnTo>
                    <a:pt x="194611" y="215526"/>
                  </a:lnTo>
                  <a:lnTo>
                    <a:pt x="189438" y="217330"/>
                  </a:lnTo>
                  <a:lnTo>
                    <a:pt x="186734" y="220083"/>
                  </a:lnTo>
                  <a:lnTo>
                    <a:pt x="181988" y="225493"/>
                  </a:lnTo>
                  <a:lnTo>
                    <a:pt x="175629" y="228959"/>
                  </a:lnTo>
                  <a:lnTo>
                    <a:pt x="169602" y="232043"/>
                  </a:lnTo>
                  <a:lnTo>
                    <a:pt x="165853" y="235414"/>
                  </a:lnTo>
                  <a:lnTo>
                    <a:pt x="159826" y="240160"/>
                  </a:lnTo>
                  <a:lnTo>
                    <a:pt x="154274" y="245760"/>
                  </a:lnTo>
                  <a:lnTo>
                    <a:pt x="148200" y="249652"/>
                  </a:lnTo>
                  <a:lnTo>
                    <a:pt x="144546" y="251788"/>
                  </a:lnTo>
                  <a:lnTo>
                    <a:pt x="137665" y="255016"/>
                  </a:lnTo>
                  <a:lnTo>
                    <a:pt x="133537" y="258006"/>
                  </a:lnTo>
                  <a:lnTo>
                    <a:pt x="132066" y="259145"/>
                  </a:lnTo>
                  <a:lnTo>
                    <a:pt x="131117" y="260806"/>
                  </a:lnTo>
                  <a:lnTo>
                    <a:pt x="128554" y="263036"/>
                  </a:lnTo>
                  <a:lnTo>
                    <a:pt x="124663" y="264650"/>
                  </a:lnTo>
                  <a:lnTo>
                    <a:pt x="124663" y="265125"/>
                  </a:lnTo>
                  <a:lnTo>
                    <a:pt x="125992" y="266406"/>
                  </a:lnTo>
                  <a:lnTo>
                    <a:pt x="120534" y="270441"/>
                  </a:lnTo>
                  <a:lnTo>
                    <a:pt x="116928" y="269159"/>
                  </a:lnTo>
                  <a:lnTo>
                    <a:pt x="108718" y="272244"/>
                  </a:lnTo>
                  <a:lnTo>
                    <a:pt x="101600" y="275946"/>
                  </a:lnTo>
                  <a:lnTo>
                    <a:pt x="94861" y="2797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"/>
            <p:cNvSpPr/>
            <p:nvPr/>
          </p:nvSpPr>
          <p:spPr>
            <a:xfrm>
              <a:off x="2629325" y="5829694"/>
              <a:ext cx="45461" cy="43522"/>
            </a:xfrm>
            <a:custGeom>
              <a:avLst/>
              <a:gdLst/>
              <a:ahLst/>
              <a:cxnLst/>
              <a:rect l="l" t="t" r="r" b="b"/>
              <a:pathLst>
                <a:path w="45461" h="43522" extrusionOk="0">
                  <a:moveTo>
                    <a:pt x="23869" y="17086"/>
                  </a:moveTo>
                  <a:lnTo>
                    <a:pt x="20832" y="14571"/>
                  </a:lnTo>
                  <a:lnTo>
                    <a:pt x="17890" y="13337"/>
                  </a:lnTo>
                  <a:lnTo>
                    <a:pt x="14331" y="10489"/>
                  </a:lnTo>
                  <a:lnTo>
                    <a:pt x="12433" y="9160"/>
                  </a:lnTo>
                  <a:lnTo>
                    <a:pt x="8305" y="9729"/>
                  </a:lnTo>
                  <a:lnTo>
                    <a:pt x="6454" y="8543"/>
                  </a:lnTo>
                  <a:lnTo>
                    <a:pt x="8447" y="8116"/>
                  </a:lnTo>
                  <a:lnTo>
                    <a:pt x="8447" y="6692"/>
                  </a:lnTo>
                  <a:lnTo>
                    <a:pt x="6406" y="5078"/>
                  </a:lnTo>
                  <a:lnTo>
                    <a:pt x="2610" y="4556"/>
                  </a:lnTo>
                  <a:lnTo>
                    <a:pt x="712" y="1281"/>
                  </a:lnTo>
                  <a:lnTo>
                    <a:pt x="3796" y="2895"/>
                  </a:lnTo>
                  <a:lnTo>
                    <a:pt x="8020" y="4651"/>
                  </a:lnTo>
                  <a:lnTo>
                    <a:pt x="12765" y="5790"/>
                  </a:lnTo>
                  <a:lnTo>
                    <a:pt x="17510" y="6644"/>
                  </a:lnTo>
                  <a:lnTo>
                    <a:pt x="20073" y="4746"/>
                  </a:lnTo>
                  <a:lnTo>
                    <a:pt x="21117" y="3654"/>
                  </a:lnTo>
                  <a:lnTo>
                    <a:pt x="27381" y="4082"/>
                  </a:lnTo>
                  <a:lnTo>
                    <a:pt x="33123" y="5221"/>
                  </a:lnTo>
                  <a:lnTo>
                    <a:pt x="37062" y="5221"/>
                  </a:lnTo>
                  <a:lnTo>
                    <a:pt x="40478" y="4699"/>
                  </a:lnTo>
                  <a:lnTo>
                    <a:pt x="39435" y="1756"/>
                  </a:lnTo>
                  <a:lnTo>
                    <a:pt x="39435" y="0"/>
                  </a:lnTo>
                  <a:lnTo>
                    <a:pt x="40668" y="1329"/>
                  </a:lnTo>
                  <a:lnTo>
                    <a:pt x="43800" y="2231"/>
                  </a:lnTo>
                  <a:lnTo>
                    <a:pt x="45461" y="4841"/>
                  </a:lnTo>
                  <a:lnTo>
                    <a:pt x="44654" y="6597"/>
                  </a:lnTo>
                  <a:lnTo>
                    <a:pt x="44654" y="11011"/>
                  </a:lnTo>
                  <a:lnTo>
                    <a:pt x="42045" y="12720"/>
                  </a:lnTo>
                  <a:lnTo>
                    <a:pt x="40431" y="17181"/>
                  </a:lnTo>
                  <a:lnTo>
                    <a:pt x="38675" y="22355"/>
                  </a:lnTo>
                  <a:lnTo>
                    <a:pt x="36777" y="24063"/>
                  </a:lnTo>
                  <a:lnTo>
                    <a:pt x="36207" y="26531"/>
                  </a:lnTo>
                  <a:lnTo>
                    <a:pt x="34926" y="29948"/>
                  </a:lnTo>
                  <a:lnTo>
                    <a:pt x="31984" y="30661"/>
                  </a:lnTo>
                  <a:lnTo>
                    <a:pt x="29327" y="30234"/>
                  </a:lnTo>
                  <a:lnTo>
                    <a:pt x="27998" y="30518"/>
                  </a:lnTo>
                  <a:lnTo>
                    <a:pt x="24629" y="33081"/>
                  </a:lnTo>
                  <a:lnTo>
                    <a:pt x="23300" y="31420"/>
                  </a:lnTo>
                  <a:lnTo>
                    <a:pt x="21971" y="31847"/>
                  </a:lnTo>
                  <a:lnTo>
                    <a:pt x="22968" y="33508"/>
                  </a:lnTo>
                  <a:lnTo>
                    <a:pt x="24154" y="36830"/>
                  </a:lnTo>
                  <a:lnTo>
                    <a:pt x="21592" y="39631"/>
                  </a:lnTo>
                  <a:lnTo>
                    <a:pt x="19788" y="39346"/>
                  </a:lnTo>
                  <a:lnTo>
                    <a:pt x="17653" y="41435"/>
                  </a:lnTo>
                  <a:lnTo>
                    <a:pt x="14853" y="43523"/>
                  </a:lnTo>
                  <a:lnTo>
                    <a:pt x="13097" y="41624"/>
                  </a:lnTo>
                  <a:lnTo>
                    <a:pt x="11341" y="38729"/>
                  </a:lnTo>
                  <a:lnTo>
                    <a:pt x="7545" y="38207"/>
                  </a:lnTo>
                  <a:lnTo>
                    <a:pt x="7071" y="38919"/>
                  </a:lnTo>
                  <a:lnTo>
                    <a:pt x="9301" y="41102"/>
                  </a:lnTo>
                  <a:lnTo>
                    <a:pt x="8020" y="40485"/>
                  </a:lnTo>
                  <a:lnTo>
                    <a:pt x="2847" y="37163"/>
                  </a:lnTo>
                  <a:lnTo>
                    <a:pt x="0" y="35169"/>
                  </a:lnTo>
                  <a:lnTo>
                    <a:pt x="712" y="34220"/>
                  </a:lnTo>
                  <a:lnTo>
                    <a:pt x="6027" y="34220"/>
                  </a:lnTo>
                  <a:lnTo>
                    <a:pt x="5125" y="31847"/>
                  </a:lnTo>
                  <a:lnTo>
                    <a:pt x="4793" y="30898"/>
                  </a:lnTo>
                  <a:lnTo>
                    <a:pt x="8684" y="31657"/>
                  </a:lnTo>
                  <a:lnTo>
                    <a:pt x="13429" y="31657"/>
                  </a:lnTo>
                  <a:lnTo>
                    <a:pt x="15850" y="29569"/>
                  </a:lnTo>
                  <a:lnTo>
                    <a:pt x="11104" y="29569"/>
                  </a:lnTo>
                  <a:lnTo>
                    <a:pt x="11104" y="28287"/>
                  </a:lnTo>
                  <a:lnTo>
                    <a:pt x="13477" y="24111"/>
                  </a:lnTo>
                  <a:lnTo>
                    <a:pt x="15138" y="24728"/>
                  </a:lnTo>
                  <a:lnTo>
                    <a:pt x="17321" y="24728"/>
                  </a:lnTo>
                  <a:lnTo>
                    <a:pt x="17795" y="19032"/>
                  </a:lnTo>
                  <a:lnTo>
                    <a:pt x="22114" y="181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"/>
            <p:cNvSpPr/>
            <p:nvPr/>
          </p:nvSpPr>
          <p:spPr>
            <a:xfrm>
              <a:off x="2340470" y="5898324"/>
              <a:ext cx="207518" cy="121835"/>
            </a:xfrm>
            <a:custGeom>
              <a:avLst/>
              <a:gdLst/>
              <a:ahLst/>
              <a:cxnLst/>
              <a:rect l="l" t="t" r="r" b="b"/>
              <a:pathLst>
                <a:path w="207518" h="121835" extrusionOk="0">
                  <a:moveTo>
                    <a:pt x="54620" y="7784"/>
                  </a:moveTo>
                  <a:lnTo>
                    <a:pt x="58844" y="10205"/>
                  </a:lnTo>
                  <a:lnTo>
                    <a:pt x="60030" y="11439"/>
                  </a:lnTo>
                  <a:lnTo>
                    <a:pt x="63874" y="14618"/>
                  </a:lnTo>
                  <a:lnTo>
                    <a:pt x="66674" y="17039"/>
                  </a:lnTo>
                  <a:lnTo>
                    <a:pt x="71182" y="21073"/>
                  </a:lnTo>
                  <a:lnTo>
                    <a:pt x="75927" y="25819"/>
                  </a:lnTo>
                  <a:lnTo>
                    <a:pt x="79771" y="29901"/>
                  </a:lnTo>
                  <a:lnTo>
                    <a:pt x="81052" y="32037"/>
                  </a:lnTo>
                  <a:lnTo>
                    <a:pt x="77256" y="28999"/>
                  </a:lnTo>
                  <a:lnTo>
                    <a:pt x="73080" y="28287"/>
                  </a:lnTo>
                  <a:lnTo>
                    <a:pt x="70138" y="29759"/>
                  </a:lnTo>
                  <a:lnTo>
                    <a:pt x="70612" y="33319"/>
                  </a:lnTo>
                  <a:lnTo>
                    <a:pt x="74551" y="37637"/>
                  </a:lnTo>
                  <a:lnTo>
                    <a:pt x="78964" y="38824"/>
                  </a:lnTo>
                  <a:lnTo>
                    <a:pt x="83710" y="41814"/>
                  </a:lnTo>
                  <a:lnTo>
                    <a:pt x="88028" y="46133"/>
                  </a:lnTo>
                  <a:lnTo>
                    <a:pt x="92774" y="51687"/>
                  </a:lnTo>
                  <a:lnTo>
                    <a:pt x="96285" y="55673"/>
                  </a:lnTo>
                  <a:lnTo>
                    <a:pt x="100224" y="58473"/>
                  </a:lnTo>
                  <a:lnTo>
                    <a:pt x="106535" y="61654"/>
                  </a:lnTo>
                  <a:lnTo>
                    <a:pt x="112847" y="64217"/>
                  </a:lnTo>
                  <a:lnTo>
                    <a:pt x="116169" y="66210"/>
                  </a:lnTo>
                  <a:lnTo>
                    <a:pt x="120345" y="70197"/>
                  </a:lnTo>
                  <a:lnTo>
                    <a:pt x="125090" y="73519"/>
                  </a:lnTo>
                  <a:lnTo>
                    <a:pt x="129836" y="74184"/>
                  </a:lnTo>
                  <a:lnTo>
                    <a:pt x="133537" y="76177"/>
                  </a:lnTo>
                  <a:lnTo>
                    <a:pt x="137760" y="77269"/>
                  </a:lnTo>
                  <a:lnTo>
                    <a:pt x="141557" y="80306"/>
                  </a:lnTo>
                  <a:lnTo>
                    <a:pt x="144831" y="81398"/>
                  </a:lnTo>
                  <a:lnTo>
                    <a:pt x="148627" y="82110"/>
                  </a:lnTo>
                  <a:lnTo>
                    <a:pt x="152281" y="84815"/>
                  </a:lnTo>
                  <a:lnTo>
                    <a:pt x="158024" y="88612"/>
                  </a:lnTo>
                  <a:lnTo>
                    <a:pt x="162769" y="91223"/>
                  </a:lnTo>
                  <a:lnTo>
                    <a:pt x="168131" y="94070"/>
                  </a:lnTo>
                  <a:lnTo>
                    <a:pt x="173351" y="96348"/>
                  </a:lnTo>
                  <a:lnTo>
                    <a:pt x="180090" y="99102"/>
                  </a:lnTo>
                  <a:lnTo>
                    <a:pt x="184313" y="100858"/>
                  </a:lnTo>
                  <a:lnTo>
                    <a:pt x="191526" y="101427"/>
                  </a:lnTo>
                  <a:lnTo>
                    <a:pt x="198645" y="101048"/>
                  </a:lnTo>
                  <a:lnTo>
                    <a:pt x="204292" y="99481"/>
                  </a:lnTo>
                  <a:lnTo>
                    <a:pt x="206095" y="102851"/>
                  </a:lnTo>
                  <a:lnTo>
                    <a:pt x="207518" y="108689"/>
                  </a:lnTo>
                  <a:lnTo>
                    <a:pt x="206474" y="111299"/>
                  </a:lnTo>
                  <a:lnTo>
                    <a:pt x="204292" y="112011"/>
                  </a:lnTo>
                  <a:lnTo>
                    <a:pt x="200685" y="114764"/>
                  </a:lnTo>
                  <a:lnTo>
                    <a:pt x="195370" y="113767"/>
                  </a:lnTo>
                  <a:lnTo>
                    <a:pt x="191716" y="113388"/>
                  </a:lnTo>
                  <a:lnTo>
                    <a:pt x="188394" y="112866"/>
                  </a:lnTo>
                  <a:lnTo>
                    <a:pt x="185072" y="115001"/>
                  </a:lnTo>
                  <a:lnTo>
                    <a:pt x="179663" y="116805"/>
                  </a:lnTo>
                  <a:lnTo>
                    <a:pt x="176056" y="118276"/>
                  </a:lnTo>
                  <a:lnTo>
                    <a:pt x="175534" y="120175"/>
                  </a:lnTo>
                  <a:lnTo>
                    <a:pt x="169887" y="119178"/>
                  </a:lnTo>
                  <a:lnTo>
                    <a:pt x="162864" y="115856"/>
                  </a:lnTo>
                  <a:lnTo>
                    <a:pt x="158450" y="114479"/>
                  </a:lnTo>
                  <a:lnTo>
                    <a:pt x="153420" y="114147"/>
                  </a:lnTo>
                  <a:lnTo>
                    <a:pt x="148675" y="113483"/>
                  </a:lnTo>
                  <a:lnTo>
                    <a:pt x="142079" y="112581"/>
                  </a:lnTo>
                  <a:lnTo>
                    <a:pt x="136811" y="113245"/>
                  </a:lnTo>
                  <a:lnTo>
                    <a:pt x="132066" y="113245"/>
                  </a:lnTo>
                  <a:lnTo>
                    <a:pt x="127320" y="113245"/>
                  </a:lnTo>
                  <a:lnTo>
                    <a:pt x="125185" y="112438"/>
                  </a:lnTo>
                  <a:lnTo>
                    <a:pt x="121626" y="111347"/>
                  </a:lnTo>
                  <a:lnTo>
                    <a:pt x="117308" y="111015"/>
                  </a:lnTo>
                  <a:lnTo>
                    <a:pt x="112562" y="111015"/>
                  </a:lnTo>
                  <a:lnTo>
                    <a:pt x="108196" y="113103"/>
                  </a:lnTo>
                  <a:lnTo>
                    <a:pt x="105396" y="115476"/>
                  </a:lnTo>
                  <a:lnTo>
                    <a:pt x="102881" y="115998"/>
                  </a:lnTo>
                  <a:lnTo>
                    <a:pt x="102217" y="115666"/>
                  </a:lnTo>
                  <a:lnTo>
                    <a:pt x="96238" y="115998"/>
                  </a:lnTo>
                  <a:lnTo>
                    <a:pt x="99275" y="118988"/>
                  </a:lnTo>
                  <a:lnTo>
                    <a:pt x="94150" y="119273"/>
                  </a:lnTo>
                  <a:lnTo>
                    <a:pt x="91730" y="121836"/>
                  </a:lnTo>
                  <a:lnTo>
                    <a:pt x="81574" y="117089"/>
                  </a:lnTo>
                  <a:lnTo>
                    <a:pt x="72083" y="115998"/>
                  </a:lnTo>
                  <a:lnTo>
                    <a:pt x="64348" y="116425"/>
                  </a:lnTo>
                  <a:lnTo>
                    <a:pt x="59223" y="116710"/>
                  </a:lnTo>
                  <a:lnTo>
                    <a:pt x="59223" y="118371"/>
                  </a:lnTo>
                  <a:lnTo>
                    <a:pt x="51441" y="118799"/>
                  </a:lnTo>
                  <a:lnTo>
                    <a:pt x="45604" y="117517"/>
                  </a:lnTo>
                  <a:lnTo>
                    <a:pt x="38533" y="115476"/>
                  </a:lnTo>
                  <a:lnTo>
                    <a:pt x="35781" y="117279"/>
                  </a:lnTo>
                  <a:lnTo>
                    <a:pt x="30276" y="116757"/>
                  </a:lnTo>
                  <a:lnTo>
                    <a:pt x="32127" y="115144"/>
                  </a:lnTo>
                  <a:lnTo>
                    <a:pt x="31415" y="113577"/>
                  </a:lnTo>
                  <a:lnTo>
                    <a:pt x="27144" y="113577"/>
                  </a:lnTo>
                  <a:lnTo>
                    <a:pt x="27144" y="111916"/>
                  </a:lnTo>
                  <a:lnTo>
                    <a:pt x="29469" y="109354"/>
                  </a:lnTo>
                  <a:lnTo>
                    <a:pt x="24724" y="108784"/>
                  </a:lnTo>
                  <a:lnTo>
                    <a:pt x="19978" y="108357"/>
                  </a:lnTo>
                  <a:lnTo>
                    <a:pt x="18935" y="109970"/>
                  </a:lnTo>
                  <a:lnTo>
                    <a:pt x="13809" y="110255"/>
                  </a:lnTo>
                  <a:lnTo>
                    <a:pt x="13809" y="108737"/>
                  </a:lnTo>
                  <a:lnTo>
                    <a:pt x="11959" y="104749"/>
                  </a:lnTo>
                  <a:lnTo>
                    <a:pt x="8257" y="102519"/>
                  </a:lnTo>
                  <a:lnTo>
                    <a:pt x="9633" y="101617"/>
                  </a:lnTo>
                  <a:lnTo>
                    <a:pt x="16135" y="100431"/>
                  </a:lnTo>
                  <a:lnTo>
                    <a:pt x="14759" y="97345"/>
                  </a:lnTo>
                  <a:lnTo>
                    <a:pt x="19978" y="97060"/>
                  </a:lnTo>
                  <a:lnTo>
                    <a:pt x="21402" y="94498"/>
                  </a:lnTo>
                  <a:lnTo>
                    <a:pt x="22304" y="94498"/>
                  </a:lnTo>
                  <a:lnTo>
                    <a:pt x="24392" y="95209"/>
                  </a:lnTo>
                  <a:lnTo>
                    <a:pt x="25768" y="94308"/>
                  </a:lnTo>
                  <a:lnTo>
                    <a:pt x="22209" y="90416"/>
                  </a:lnTo>
                  <a:lnTo>
                    <a:pt x="14426" y="86809"/>
                  </a:lnTo>
                  <a:lnTo>
                    <a:pt x="12243" y="82063"/>
                  </a:lnTo>
                  <a:lnTo>
                    <a:pt x="24107" y="88755"/>
                  </a:lnTo>
                  <a:lnTo>
                    <a:pt x="30371" y="90843"/>
                  </a:lnTo>
                  <a:lnTo>
                    <a:pt x="38248" y="94450"/>
                  </a:lnTo>
                  <a:lnTo>
                    <a:pt x="43373" y="98104"/>
                  </a:lnTo>
                  <a:lnTo>
                    <a:pt x="44085" y="95731"/>
                  </a:lnTo>
                  <a:lnTo>
                    <a:pt x="47217" y="94735"/>
                  </a:lnTo>
                  <a:lnTo>
                    <a:pt x="41285" y="93453"/>
                  </a:lnTo>
                  <a:lnTo>
                    <a:pt x="39340" y="91128"/>
                  </a:lnTo>
                  <a:lnTo>
                    <a:pt x="41428" y="87758"/>
                  </a:lnTo>
                  <a:lnTo>
                    <a:pt x="45082" y="89989"/>
                  </a:lnTo>
                  <a:lnTo>
                    <a:pt x="51488" y="94735"/>
                  </a:lnTo>
                  <a:lnTo>
                    <a:pt x="49875" y="89135"/>
                  </a:lnTo>
                  <a:lnTo>
                    <a:pt x="55474" y="89609"/>
                  </a:lnTo>
                  <a:lnTo>
                    <a:pt x="62213" y="94925"/>
                  </a:lnTo>
                  <a:lnTo>
                    <a:pt x="62213" y="92504"/>
                  </a:lnTo>
                  <a:lnTo>
                    <a:pt x="67385" y="92219"/>
                  </a:lnTo>
                  <a:lnTo>
                    <a:pt x="63969" y="88328"/>
                  </a:lnTo>
                  <a:lnTo>
                    <a:pt x="57657" y="86239"/>
                  </a:lnTo>
                  <a:lnTo>
                    <a:pt x="50919" y="85005"/>
                  </a:lnTo>
                  <a:lnTo>
                    <a:pt x="42946" y="83012"/>
                  </a:lnTo>
                  <a:lnTo>
                    <a:pt x="40147" y="80734"/>
                  </a:lnTo>
                  <a:lnTo>
                    <a:pt x="34120" y="71241"/>
                  </a:lnTo>
                  <a:lnTo>
                    <a:pt x="30466" y="64881"/>
                  </a:lnTo>
                  <a:lnTo>
                    <a:pt x="30466" y="60705"/>
                  </a:lnTo>
                  <a:lnTo>
                    <a:pt x="35686" y="60420"/>
                  </a:lnTo>
                  <a:lnTo>
                    <a:pt x="36350" y="57904"/>
                  </a:lnTo>
                  <a:lnTo>
                    <a:pt x="42614" y="55958"/>
                  </a:lnTo>
                  <a:lnTo>
                    <a:pt x="49495" y="53110"/>
                  </a:lnTo>
                  <a:lnTo>
                    <a:pt x="48356" y="46513"/>
                  </a:lnTo>
                  <a:lnTo>
                    <a:pt x="43990" y="42574"/>
                  </a:lnTo>
                  <a:lnTo>
                    <a:pt x="39245" y="42004"/>
                  </a:lnTo>
                  <a:lnTo>
                    <a:pt x="32649" y="43238"/>
                  </a:lnTo>
                  <a:lnTo>
                    <a:pt x="26764" y="46133"/>
                  </a:lnTo>
                  <a:lnTo>
                    <a:pt x="22541" y="48792"/>
                  </a:lnTo>
                  <a:lnTo>
                    <a:pt x="16799" y="45849"/>
                  </a:lnTo>
                  <a:lnTo>
                    <a:pt x="12528" y="44377"/>
                  </a:lnTo>
                  <a:lnTo>
                    <a:pt x="9016" y="40486"/>
                  </a:lnTo>
                  <a:lnTo>
                    <a:pt x="7403" y="34742"/>
                  </a:lnTo>
                  <a:lnTo>
                    <a:pt x="4508" y="28145"/>
                  </a:lnTo>
                  <a:lnTo>
                    <a:pt x="6833" y="27196"/>
                  </a:lnTo>
                  <a:lnTo>
                    <a:pt x="10583" y="29521"/>
                  </a:lnTo>
                  <a:lnTo>
                    <a:pt x="13620" y="28430"/>
                  </a:lnTo>
                  <a:lnTo>
                    <a:pt x="13620" y="24348"/>
                  </a:lnTo>
                  <a:lnTo>
                    <a:pt x="9159" y="20408"/>
                  </a:lnTo>
                  <a:lnTo>
                    <a:pt x="6881" y="17134"/>
                  </a:lnTo>
                  <a:lnTo>
                    <a:pt x="0" y="15805"/>
                  </a:lnTo>
                  <a:lnTo>
                    <a:pt x="8447" y="14476"/>
                  </a:lnTo>
                  <a:lnTo>
                    <a:pt x="14284" y="17561"/>
                  </a:lnTo>
                  <a:lnTo>
                    <a:pt x="15233" y="15757"/>
                  </a:lnTo>
                  <a:lnTo>
                    <a:pt x="20738" y="13812"/>
                  </a:lnTo>
                  <a:lnTo>
                    <a:pt x="20406" y="8780"/>
                  </a:lnTo>
                  <a:lnTo>
                    <a:pt x="19646" y="2895"/>
                  </a:lnTo>
                  <a:lnTo>
                    <a:pt x="25673" y="0"/>
                  </a:lnTo>
                  <a:lnTo>
                    <a:pt x="28757" y="3227"/>
                  </a:lnTo>
                  <a:lnTo>
                    <a:pt x="33503" y="7973"/>
                  </a:lnTo>
                  <a:lnTo>
                    <a:pt x="39197" y="8496"/>
                  </a:lnTo>
                  <a:lnTo>
                    <a:pt x="44607" y="6407"/>
                  </a:lnTo>
                  <a:lnTo>
                    <a:pt x="48451" y="2848"/>
                  </a:lnTo>
                  <a:lnTo>
                    <a:pt x="52912" y="692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"/>
            <p:cNvSpPr/>
            <p:nvPr/>
          </p:nvSpPr>
          <p:spPr>
            <a:xfrm>
              <a:off x="11065158" y="4409713"/>
              <a:ext cx="6928" cy="18842"/>
            </a:xfrm>
            <a:custGeom>
              <a:avLst/>
              <a:gdLst/>
              <a:ahLst/>
              <a:cxnLst/>
              <a:rect l="l" t="t" r="r" b="b"/>
              <a:pathLst>
                <a:path w="6928" h="18842" extrusionOk="0">
                  <a:moveTo>
                    <a:pt x="3512" y="0"/>
                  </a:moveTo>
                  <a:lnTo>
                    <a:pt x="4367" y="0"/>
                  </a:lnTo>
                  <a:lnTo>
                    <a:pt x="6928" y="2231"/>
                  </a:lnTo>
                  <a:lnTo>
                    <a:pt x="6549" y="6550"/>
                  </a:lnTo>
                  <a:lnTo>
                    <a:pt x="5742" y="7784"/>
                  </a:lnTo>
                  <a:lnTo>
                    <a:pt x="4508" y="13290"/>
                  </a:lnTo>
                  <a:lnTo>
                    <a:pt x="3322" y="18842"/>
                  </a:lnTo>
                  <a:lnTo>
                    <a:pt x="1661" y="18842"/>
                  </a:lnTo>
                  <a:lnTo>
                    <a:pt x="0" y="13005"/>
                  </a:lnTo>
                  <a:lnTo>
                    <a:pt x="854" y="6265"/>
                  </a:lnTo>
                  <a:lnTo>
                    <a:pt x="3038" y="15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"/>
            <p:cNvSpPr/>
            <p:nvPr/>
          </p:nvSpPr>
          <p:spPr>
            <a:xfrm>
              <a:off x="2455120" y="6014227"/>
              <a:ext cx="44180" cy="19270"/>
            </a:xfrm>
            <a:custGeom>
              <a:avLst/>
              <a:gdLst/>
              <a:ahLst/>
              <a:cxnLst/>
              <a:rect l="l" t="t" r="r" b="b"/>
              <a:pathLst>
                <a:path w="44180" h="19270" extrusionOk="0">
                  <a:moveTo>
                    <a:pt x="6738" y="5079"/>
                  </a:moveTo>
                  <a:lnTo>
                    <a:pt x="6738" y="6028"/>
                  </a:lnTo>
                  <a:lnTo>
                    <a:pt x="3464" y="5601"/>
                  </a:lnTo>
                  <a:lnTo>
                    <a:pt x="1803" y="4984"/>
                  </a:lnTo>
                  <a:lnTo>
                    <a:pt x="0" y="2658"/>
                  </a:lnTo>
                  <a:lnTo>
                    <a:pt x="1613" y="2231"/>
                  </a:lnTo>
                  <a:lnTo>
                    <a:pt x="6359" y="1946"/>
                  </a:lnTo>
                  <a:lnTo>
                    <a:pt x="9633" y="855"/>
                  </a:lnTo>
                  <a:lnTo>
                    <a:pt x="14379" y="0"/>
                  </a:lnTo>
                  <a:lnTo>
                    <a:pt x="19504" y="665"/>
                  </a:lnTo>
                  <a:lnTo>
                    <a:pt x="23964" y="1329"/>
                  </a:lnTo>
                  <a:lnTo>
                    <a:pt x="29232" y="1329"/>
                  </a:lnTo>
                  <a:lnTo>
                    <a:pt x="34547" y="1614"/>
                  </a:lnTo>
                  <a:lnTo>
                    <a:pt x="37679" y="4035"/>
                  </a:lnTo>
                  <a:lnTo>
                    <a:pt x="40431" y="7926"/>
                  </a:lnTo>
                  <a:lnTo>
                    <a:pt x="42946" y="11154"/>
                  </a:lnTo>
                  <a:lnTo>
                    <a:pt x="43706" y="13005"/>
                  </a:lnTo>
                  <a:lnTo>
                    <a:pt x="44180" y="14809"/>
                  </a:lnTo>
                  <a:lnTo>
                    <a:pt x="42899" y="17466"/>
                  </a:lnTo>
                  <a:lnTo>
                    <a:pt x="40384" y="18891"/>
                  </a:lnTo>
                  <a:lnTo>
                    <a:pt x="37394" y="19270"/>
                  </a:lnTo>
                  <a:lnTo>
                    <a:pt x="36018" y="18415"/>
                  </a:lnTo>
                  <a:lnTo>
                    <a:pt x="34642" y="16042"/>
                  </a:lnTo>
                  <a:lnTo>
                    <a:pt x="33408" y="14856"/>
                  </a:lnTo>
                  <a:lnTo>
                    <a:pt x="29944" y="14097"/>
                  </a:lnTo>
                  <a:lnTo>
                    <a:pt x="27571" y="14097"/>
                  </a:lnTo>
                  <a:lnTo>
                    <a:pt x="28520" y="16232"/>
                  </a:lnTo>
                  <a:lnTo>
                    <a:pt x="25246" y="16659"/>
                  </a:lnTo>
                  <a:lnTo>
                    <a:pt x="23632" y="16185"/>
                  </a:lnTo>
                  <a:lnTo>
                    <a:pt x="24107" y="14856"/>
                  </a:lnTo>
                  <a:lnTo>
                    <a:pt x="21307" y="14856"/>
                  </a:lnTo>
                  <a:lnTo>
                    <a:pt x="17795" y="14856"/>
                  </a:lnTo>
                  <a:lnTo>
                    <a:pt x="13619" y="14192"/>
                  </a:lnTo>
                  <a:lnTo>
                    <a:pt x="11531" y="11724"/>
                  </a:lnTo>
                  <a:lnTo>
                    <a:pt x="9823" y="9398"/>
                  </a:lnTo>
                  <a:lnTo>
                    <a:pt x="8352" y="69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"/>
            <p:cNvSpPr/>
            <p:nvPr/>
          </p:nvSpPr>
          <p:spPr>
            <a:xfrm>
              <a:off x="2512112" y="6026093"/>
              <a:ext cx="5979" cy="4604"/>
            </a:xfrm>
            <a:custGeom>
              <a:avLst/>
              <a:gdLst/>
              <a:ahLst/>
              <a:cxnLst/>
              <a:rect l="l" t="t" r="r" b="b"/>
              <a:pathLst>
                <a:path w="5979" h="4604" extrusionOk="0">
                  <a:moveTo>
                    <a:pt x="0" y="760"/>
                  </a:moveTo>
                  <a:lnTo>
                    <a:pt x="1139" y="333"/>
                  </a:lnTo>
                  <a:lnTo>
                    <a:pt x="3464" y="0"/>
                  </a:lnTo>
                  <a:lnTo>
                    <a:pt x="5979" y="1709"/>
                  </a:lnTo>
                  <a:lnTo>
                    <a:pt x="5979" y="2896"/>
                  </a:lnTo>
                  <a:lnTo>
                    <a:pt x="4318" y="4604"/>
                  </a:lnTo>
                  <a:lnTo>
                    <a:pt x="1898" y="3797"/>
                  </a:lnTo>
                  <a:lnTo>
                    <a:pt x="190" y="227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"/>
            <p:cNvSpPr/>
            <p:nvPr/>
          </p:nvSpPr>
          <p:spPr>
            <a:xfrm>
              <a:off x="1369599" y="2914219"/>
              <a:ext cx="7735" cy="20598"/>
            </a:xfrm>
            <a:custGeom>
              <a:avLst/>
              <a:gdLst/>
              <a:ahLst/>
              <a:cxnLst/>
              <a:rect l="l" t="t" r="r" b="b"/>
              <a:pathLst>
                <a:path w="7735" h="20598" extrusionOk="0">
                  <a:moveTo>
                    <a:pt x="7735" y="1139"/>
                  </a:moveTo>
                  <a:lnTo>
                    <a:pt x="6644" y="11106"/>
                  </a:lnTo>
                  <a:lnTo>
                    <a:pt x="5220" y="20599"/>
                  </a:lnTo>
                  <a:lnTo>
                    <a:pt x="0" y="13812"/>
                  </a:lnTo>
                  <a:lnTo>
                    <a:pt x="949" y="6123"/>
                  </a:lnTo>
                  <a:lnTo>
                    <a:pt x="5694" y="0"/>
                  </a:lnTo>
                  <a:lnTo>
                    <a:pt x="6027" y="57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"/>
            <p:cNvSpPr/>
            <p:nvPr/>
          </p:nvSpPr>
          <p:spPr>
            <a:xfrm>
              <a:off x="-82363" y="240566"/>
              <a:ext cx="17510" cy="15330"/>
            </a:xfrm>
            <a:custGeom>
              <a:avLst/>
              <a:gdLst/>
              <a:ahLst/>
              <a:cxnLst/>
              <a:rect l="l" t="t" r="r" b="b"/>
              <a:pathLst>
                <a:path w="17510" h="15330" extrusionOk="0">
                  <a:moveTo>
                    <a:pt x="14379" y="1234"/>
                  </a:moveTo>
                  <a:lnTo>
                    <a:pt x="12623" y="1709"/>
                  </a:lnTo>
                  <a:lnTo>
                    <a:pt x="16277" y="0"/>
                  </a:lnTo>
                  <a:lnTo>
                    <a:pt x="14996" y="1092"/>
                  </a:lnTo>
                  <a:lnTo>
                    <a:pt x="17511" y="1329"/>
                  </a:lnTo>
                  <a:lnTo>
                    <a:pt x="17511" y="2231"/>
                  </a:lnTo>
                  <a:lnTo>
                    <a:pt x="17511" y="3702"/>
                  </a:lnTo>
                  <a:lnTo>
                    <a:pt x="14046" y="5173"/>
                  </a:lnTo>
                  <a:lnTo>
                    <a:pt x="14046" y="6502"/>
                  </a:lnTo>
                  <a:lnTo>
                    <a:pt x="9301" y="9445"/>
                  </a:lnTo>
                  <a:lnTo>
                    <a:pt x="3796" y="12957"/>
                  </a:lnTo>
                  <a:lnTo>
                    <a:pt x="0" y="15330"/>
                  </a:lnTo>
                  <a:lnTo>
                    <a:pt x="1519" y="13195"/>
                  </a:lnTo>
                  <a:lnTo>
                    <a:pt x="5932" y="9113"/>
                  </a:lnTo>
                  <a:lnTo>
                    <a:pt x="10677" y="5221"/>
                  </a:lnTo>
                  <a:lnTo>
                    <a:pt x="12101" y="3987"/>
                  </a:lnTo>
                  <a:lnTo>
                    <a:pt x="13240" y="24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"/>
            <p:cNvSpPr/>
            <p:nvPr/>
          </p:nvSpPr>
          <p:spPr>
            <a:xfrm>
              <a:off x="-331024" y="172078"/>
              <a:ext cx="5884" cy="4793"/>
            </a:xfrm>
            <a:custGeom>
              <a:avLst/>
              <a:gdLst/>
              <a:ahLst/>
              <a:cxnLst/>
              <a:rect l="l" t="t" r="r" b="b"/>
              <a:pathLst>
                <a:path w="5884" h="4793" extrusionOk="0">
                  <a:moveTo>
                    <a:pt x="1566" y="1756"/>
                  </a:moveTo>
                  <a:lnTo>
                    <a:pt x="1186" y="1282"/>
                  </a:lnTo>
                  <a:lnTo>
                    <a:pt x="2278" y="427"/>
                  </a:lnTo>
                  <a:lnTo>
                    <a:pt x="3512" y="0"/>
                  </a:lnTo>
                  <a:lnTo>
                    <a:pt x="1898" y="2231"/>
                  </a:lnTo>
                  <a:lnTo>
                    <a:pt x="2278" y="3038"/>
                  </a:lnTo>
                  <a:lnTo>
                    <a:pt x="3749" y="2658"/>
                  </a:lnTo>
                  <a:lnTo>
                    <a:pt x="5884" y="2278"/>
                  </a:lnTo>
                  <a:lnTo>
                    <a:pt x="2325" y="4794"/>
                  </a:lnTo>
                  <a:lnTo>
                    <a:pt x="0" y="479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"/>
            <p:cNvSpPr/>
            <p:nvPr/>
          </p:nvSpPr>
          <p:spPr>
            <a:xfrm>
              <a:off x="48563" y="-150951"/>
              <a:ext cx="58796" cy="41244"/>
            </a:xfrm>
            <a:custGeom>
              <a:avLst/>
              <a:gdLst/>
              <a:ahLst/>
              <a:cxnLst/>
              <a:rect l="l" t="t" r="r" b="b"/>
              <a:pathLst>
                <a:path w="58796" h="41244" extrusionOk="0">
                  <a:moveTo>
                    <a:pt x="23727" y="37258"/>
                  </a:moveTo>
                  <a:lnTo>
                    <a:pt x="22304" y="35644"/>
                  </a:lnTo>
                  <a:lnTo>
                    <a:pt x="19978" y="33983"/>
                  </a:lnTo>
                  <a:lnTo>
                    <a:pt x="18982" y="31895"/>
                  </a:lnTo>
                  <a:lnTo>
                    <a:pt x="19788" y="28905"/>
                  </a:lnTo>
                  <a:lnTo>
                    <a:pt x="20073" y="26721"/>
                  </a:lnTo>
                  <a:lnTo>
                    <a:pt x="20073" y="24680"/>
                  </a:lnTo>
                  <a:lnTo>
                    <a:pt x="19266" y="22782"/>
                  </a:lnTo>
                  <a:lnTo>
                    <a:pt x="17463" y="21358"/>
                  </a:lnTo>
                  <a:lnTo>
                    <a:pt x="14331" y="20266"/>
                  </a:lnTo>
                  <a:lnTo>
                    <a:pt x="11389" y="20029"/>
                  </a:lnTo>
                  <a:lnTo>
                    <a:pt x="5315" y="21500"/>
                  </a:lnTo>
                  <a:lnTo>
                    <a:pt x="1329" y="21500"/>
                  </a:lnTo>
                  <a:lnTo>
                    <a:pt x="0" y="19507"/>
                  </a:lnTo>
                  <a:lnTo>
                    <a:pt x="332" y="17039"/>
                  </a:lnTo>
                  <a:lnTo>
                    <a:pt x="1993" y="14761"/>
                  </a:lnTo>
                  <a:lnTo>
                    <a:pt x="2895" y="13242"/>
                  </a:lnTo>
                  <a:lnTo>
                    <a:pt x="5078" y="11249"/>
                  </a:lnTo>
                  <a:lnTo>
                    <a:pt x="8969" y="9303"/>
                  </a:lnTo>
                  <a:lnTo>
                    <a:pt x="14521" y="6692"/>
                  </a:lnTo>
                  <a:lnTo>
                    <a:pt x="21924" y="2516"/>
                  </a:lnTo>
                  <a:lnTo>
                    <a:pt x="25578" y="0"/>
                  </a:lnTo>
                  <a:lnTo>
                    <a:pt x="24866" y="2088"/>
                  </a:lnTo>
                  <a:lnTo>
                    <a:pt x="23490" y="4556"/>
                  </a:lnTo>
                  <a:lnTo>
                    <a:pt x="27239" y="6123"/>
                  </a:lnTo>
                  <a:lnTo>
                    <a:pt x="29706" y="8923"/>
                  </a:lnTo>
                  <a:lnTo>
                    <a:pt x="29706" y="10537"/>
                  </a:lnTo>
                  <a:lnTo>
                    <a:pt x="30039" y="11818"/>
                  </a:lnTo>
                  <a:lnTo>
                    <a:pt x="33693" y="11818"/>
                  </a:lnTo>
                  <a:lnTo>
                    <a:pt x="37394" y="10774"/>
                  </a:lnTo>
                  <a:lnTo>
                    <a:pt x="40621" y="10774"/>
                  </a:lnTo>
                  <a:lnTo>
                    <a:pt x="45082" y="9492"/>
                  </a:lnTo>
                  <a:lnTo>
                    <a:pt x="47597" y="9492"/>
                  </a:lnTo>
                  <a:lnTo>
                    <a:pt x="48546" y="10252"/>
                  </a:lnTo>
                  <a:lnTo>
                    <a:pt x="49732" y="11533"/>
                  </a:lnTo>
                  <a:lnTo>
                    <a:pt x="49068" y="13384"/>
                  </a:lnTo>
                  <a:lnTo>
                    <a:pt x="50539" y="14476"/>
                  </a:lnTo>
                  <a:lnTo>
                    <a:pt x="48166" y="17229"/>
                  </a:lnTo>
                  <a:lnTo>
                    <a:pt x="45461" y="19175"/>
                  </a:lnTo>
                  <a:lnTo>
                    <a:pt x="43468" y="20314"/>
                  </a:lnTo>
                  <a:lnTo>
                    <a:pt x="43895" y="21833"/>
                  </a:lnTo>
                  <a:lnTo>
                    <a:pt x="45794" y="23019"/>
                  </a:lnTo>
                  <a:lnTo>
                    <a:pt x="46126" y="24823"/>
                  </a:lnTo>
                  <a:lnTo>
                    <a:pt x="46505" y="26199"/>
                  </a:lnTo>
                  <a:lnTo>
                    <a:pt x="44655" y="28335"/>
                  </a:lnTo>
                  <a:lnTo>
                    <a:pt x="44655" y="28857"/>
                  </a:lnTo>
                  <a:lnTo>
                    <a:pt x="46695" y="29569"/>
                  </a:lnTo>
                  <a:lnTo>
                    <a:pt x="47549" y="30661"/>
                  </a:lnTo>
                  <a:lnTo>
                    <a:pt x="47929" y="31800"/>
                  </a:lnTo>
                  <a:lnTo>
                    <a:pt x="49448" y="31800"/>
                  </a:lnTo>
                  <a:lnTo>
                    <a:pt x="52390" y="31088"/>
                  </a:lnTo>
                  <a:lnTo>
                    <a:pt x="56471" y="31088"/>
                  </a:lnTo>
                  <a:lnTo>
                    <a:pt x="56471" y="32797"/>
                  </a:lnTo>
                  <a:lnTo>
                    <a:pt x="58796" y="33556"/>
                  </a:lnTo>
                  <a:lnTo>
                    <a:pt x="56755" y="35359"/>
                  </a:lnTo>
                  <a:lnTo>
                    <a:pt x="54288" y="36546"/>
                  </a:lnTo>
                  <a:lnTo>
                    <a:pt x="52817" y="37543"/>
                  </a:lnTo>
                  <a:lnTo>
                    <a:pt x="49637" y="38872"/>
                  </a:lnTo>
                  <a:lnTo>
                    <a:pt x="44892" y="39299"/>
                  </a:lnTo>
                  <a:lnTo>
                    <a:pt x="43136" y="38017"/>
                  </a:lnTo>
                  <a:lnTo>
                    <a:pt x="41475" y="36594"/>
                  </a:lnTo>
                  <a:lnTo>
                    <a:pt x="38580" y="36261"/>
                  </a:lnTo>
                  <a:lnTo>
                    <a:pt x="33835" y="38065"/>
                  </a:lnTo>
                  <a:lnTo>
                    <a:pt x="30940" y="38872"/>
                  </a:lnTo>
                  <a:lnTo>
                    <a:pt x="27618" y="40058"/>
                  </a:lnTo>
                  <a:lnTo>
                    <a:pt x="25293" y="41245"/>
                  </a:lnTo>
                  <a:lnTo>
                    <a:pt x="22161" y="40580"/>
                  </a:lnTo>
                  <a:lnTo>
                    <a:pt x="22826" y="392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"/>
            <p:cNvSpPr/>
            <p:nvPr/>
          </p:nvSpPr>
          <p:spPr>
            <a:xfrm>
              <a:off x="1554340" y="-439475"/>
              <a:ext cx="317470" cy="147180"/>
            </a:xfrm>
            <a:custGeom>
              <a:avLst/>
              <a:gdLst/>
              <a:ahLst/>
              <a:cxnLst/>
              <a:rect l="l" t="t" r="r" b="b"/>
              <a:pathLst>
                <a:path w="317470" h="147180" extrusionOk="0">
                  <a:moveTo>
                    <a:pt x="256064" y="18748"/>
                  </a:moveTo>
                  <a:lnTo>
                    <a:pt x="257630" y="20029"/>
                  </a:lnTo>
                  <a:lnTo>
                    <a:pt x="258247" y="21216"/>
                  </a:lnTo>
                  <a:lnTo>
                    <a:pt x="254878" y="22497"/>
                  </a:lnTo>
                  <a:lnTo>
                    <a:pt x="251224" y="23684"/>
                  </a:lnTo>
                  <a:lnTo>
                    <a:pt x="248139" y="26342"/>
                  </a:lnTo>
                  <a:lnTo>
                    <a:pt x="246763" y="28335"/>
                  </a:lnTo>
                  <a:lnTo>
                    <a:pt x="249421" y="27006"/>
                  </a:lnTo>
                  <a:lnTo>
                    <a:pt x="254166" y="24443"/>
                  </a:lnTo>
                  <a:lnTo>
                    <a:pt x="258911" y="23541"/>
                  </a:lnTo>
                  <a:lnTo>
                    <a:pt x="260145" y="22545"/>
                  </a:lnTo>
                  <a:lnTo>
                    <a:pt x="264037" y="21358"/>
                  </a:lnTo>
                  <a:lnTo>
                    <a:pt x="266125" y="22023"/>
                  </a:lnTo>
                  <a:lnTo>
                    <a:pt x="269067" y="22450"/>
                  </a:lnTo>
                  <a:lnTo>
                    <a:pt x="267643" y="24253"/>
                  </a:lnTo>
                  <a:lnTo>
                    <a:pt x="265175" y="26009"/>
                  </a:lnTo>
                  <a:lnTo>
                    <a:pt x="263515" y="27576"/>
                  </a:lnTo>
                  <a:lnTo>
                    <a:pt x="258769" y="29000"/>
                  </a:lnTo>
                  <a:lnTo>
                    <a:pt x="256728" y="31752"/>
                  </a:lnTo>
                  <a:lnTo>
                    <a:pt x="262660" y="30803"/>
                  </a:lnTo>
                  <a:lnTo>
                    <a:pt x="266030" y="28715"/>
                  </a:lnTo>
                  <a:lnTo>
                    <a:pt x="270348" y="27149"/>
                  </a:lnTo>
                  <a:lnTo>
                    <a:pt x="270348" y="24728"/>
                  </a:lnTo>
                  <a:lnTo>
                    <a:pt x="273670" y="23162"/>
                  </a:lnTo>
                  <a:lnTo>
                    <a:pt x="277466" y="22165"/>
                  </a:lnTo>
                  <a:lnTo>
                    <a:pt x="285865" y="21216"/>
                  </a:lnTo>
                  <a:lnTo>
                    <a:pt x="292272" y="20504"/>
                  </a:lnTo>
                  <a:lnTo>
                    <a:pt x="295689" y="21216"/>
                  </a:lnTo>
                  <a:lnTo>
                    <a:pt x="298441" y="22165"/>
                  </a:lnTo>
                  <a:lnTo>
                    <a:pt x="302570" y="22972"/>
                  </a:lnTo>
                  <a:lnTo>
                    <a:pt x="306129" y="24348"/>
                  </a:lnTo>
                  <a:lnTo>
                    <a:pt x="307172" y="26294"/>
                  </a:lnTo>
                  <a:lnTo>
                    <a:pt x="307172" y="29237"/>
                  </a:lnTo>
                  <a:lnTo>
                    <a:pt x="309213" y="30803"/>
                  </a:lnTo>
                  <a:lnTo>
                    <a:pt x="309545" y="33556"/>
                  </a:lnTo>
                  <a:lnTo>
                    <a:pt x="309545" y="34932"/>
                  </a:lnTo>
                  <a:lnTo>
                    <a:pt x="310210" y="36831"/>
                  </a:lnTo>
                  <a:lnTo>
                    <a:pt x="309593" y="39299"/>
                  </a:lnTo>
                  <a:lnTo>
                    <a:pt x="311539" y="42574"/>
                  </a:lnTo>
                  <a:lnTo>
                    <a:pt x="312962" y="44994"/>
                  </a:lnTo>
                  <a:lnTo>
                    <a:pt x="312962" y="48649"/>
                  </a:lnTo>
                  <a:lnTo>
                    <a:pt x="313532" y="51117"/>
                  </a:lnTo>
                  <a:lnTo>
                    <a:pt x="315904" y="52256"/>
                  </a:lnTo>
                  <a:lnTo>
                    <a:pt x="315620" y="54534"/>
                  </a:lnTo>
                  <a:lnTo>
                    <a:pt x="315952" y="56955"/>
                  </a:lnTo>
                  <a:lnTo>
                    <a:pt x="317470" y="58379"/>
                  </a:lnTo>
                  <a:lnTo>
                    <a:pt x="314623" y="60942"/>
                  </a:lnTo>
                  <a:lnTo>
                    <a:pt x="312108" y="63078"/>
                  </a:lnTo>
                  <a:lnTo>
                    <a:pt x="307362" y="64407"/>
                  </a:lnTo>
                  <a:lnTo>
                    <a:pt x="302617" y="65546"/>
                  </a:lnTo>
                  <a:lnTo>
                    <a:pt x="299960" y="65973"/>
                  </a:lnTo>
                  <a:lnTo>
                    <a:pt x="297966" y="66590"/>
                  </a:lnTo>
                  <a:lnTo>
                    <a:pt x="295926" y="67159"/>
                  </a:lnTo>
                  <a:lnTo>
                    <a:pt x="292557" y="67966"/>
                  </a:lnTo>
                  <a:lnTo>
                    <a:pt x="286293" y="68678"/>
                  </a:lnTo>
                  <a:lnTo>
                    <a:pt x="280978" y="69295"/>
                  </a:lnTo>
                  <a:lnTo>
                    <a:pt x="274097" y="70055"/>
                  </a:lnTo>
                  <a:lnTo>
                    <a:pt x="268307" y="71526"/>
                  </a:lnTo>
                  <a:lnTo>
                    <a:pt x="262138" y="73045"/>
                  </a:lnTo>
                  <a:lnTo>
                    <a:pt x="258010" y="73994"/>
                  </a:lnTo>
                  <a:lnTo>
                    <a:pt x="253264" y="75086"/>
                  </a:lnTo>
                  <a:lnTo>
                    <a:pt x="247997" y="76842"/>
                  </a:lnTo>
                  <a:lnTo>
                    <a:pt x="243251" y="77601"/>
                  </a:lnTo>
                  <a:lnTo>
                    <a:pt x="241163" y="77601"/>
                  </a:lnTo>
                  <a:lnTo>
                    <a:pt x="235943" y="78740"/>
                  </a:lnTo>
                  <a:lnTo>
                    <a:pt x="226452" y="81398"/>
                  </a:lnTo>
                  <a:lnTo>
                    <a:pt x="218670" y="82869"/>
                  </a:lnTo>
                  <a:lnTo>
                    <a:pt x="213925" y="83629"/>
                  </a:lnTo>
                  <a:lnTo>
                    <a:pt x="206569" y="86049"/>
                  </a:lnTo>
                  <a:lnTo>
                    <a:pt x="202536" y="86287"/>
                  </a:lnTo>
                  <a:lnTo>
                    <a:pt x="198929" y="86856"/>
                  </a:lnTo>
                  <a:lnTo>
                    <a:pt x="191526" y="88470"/>
                  </a:lnTo>
                  <a:lnTo>
                    <a:pt x="185310" y="90416"/>
                  </a:lnTo>
                  <a:lnTo>
                    <a:pt x="181181" y="93548"/>
                  </a:lnTo>
                  <a:lnTo>
                    <a:pt x="177480" y="95589"/>
                  </a:lnTo>
                  <a:lnTo>
                    <a:pt x="174300" y="97535"/>
                  </a:lnTo>
                  <a:lnTo>
                    <a:pt x="170409" y="100098"/>
                  </a:lnTo>
                  <a:lnTo>
                    <a:pt x="166945" y="102519"/>
                  </a:lnTo>
                  <a:lnTo>
                    <a:pt x="163528" y="103278"/>
                  </a:lnTo>
                  <a:lnTo>
                    <a:pt x="157691" y="104275"/>
                  </a:lnTo>
                  <a:lnTo>
                    <a:pt x="152946" y="104275"/>
                  </a:lnTo>
                  <a:lnTo>
                    <a:pt x="150810" y="105082"/>
                  </a:lnTo>
                  <a:lnTo>
                    <a:pt x="146919" y="105936"/>
                  </a:lnTo>
                  <a:lnTo>
                    <a:pt x="145495" y="104607"/>
                  </a:lnTo>
                  <a:lnTo>
                    <a:pt x="144926" y="103421"/>
                  </a:lnTo>
                  <a:lnTo>
                    <a:pt x="143265" y="103895"/>
                  </a:lnTo>
                  <a:lnTo>
                    <a:pt x="139374" y="106933"/>
                  </a:lnTo>
                  <a:lnTo>
                    <a:pt x="134628" y="109923"/>
                  </a:lnTo>
                  <a:lnTo>
                    <a:pt x="131401" y="111394"/>
                  </a:lnTo>
                  <a:lnTo>
                    <a:pt x="124758" y="114005"/>
                  </a:lnTo>
                  <a:lnTo>
                    <a:pt x="120724" y="115998"/>
                  </a:lnTo>
                  <a:lnTo>
                    <a:pt x="118968" y="118371"/>
                  </a:lnTo>
                  <a:lnTo>
                    <a:pt x="114223" y="122216"/>
                  </a:lnTo>
                  <a:lnTo>
                    <a:pt x="111044" y="124874"/>
                  </a:lnTo>
                  <a:lnTo>
                    <a:pt x="110521" y="126203"/>
                  </a:lnTo>
                  <a:lnTo>
                    <a:pt x="107389" y="127959"/>
                  </a:lnTo>
                  <a:lnTo>
                    <a:pt x="103593" y="130901"/>
                  </a:lnTo>
                  <a:lnTo>
                    <a:pt x="96190" y="134224"/>
                  </a:lnTo>
                  <a:lnTo>
                    <a:pt x="88075" y="136692"/>
                  </a:lnTo>
                  <a:lnTo>
                    <a:pt x="84564" y="137214"/>
                  </a:lnTo>
                  <a:lnTo>
                    <a:pt x="83140" y="136834"/>
                  </a:lnTo>
                  <a:lnTo>
                    <a:pt x="83615" y="134556"/>
                  </a:lnTo>
                  <a:lnTo>
                    <a:pt x="80388" y="136739"/>
                  </a:lnTo>
                  <a:lnTo>
                    <a:pt x="76164" y="138733"/>
                  </a:lnTo>
                  <a:lnTo>
                    <a:pt x="71988" y="138733"/>
                  </a:lnTo>
                  <a:lnTo>
                    <a:pt x="71087" y="138733"/>
                  </a:lnTo>
                  <a:lnTo>
                    <a:pt x="67765" y="138021"/>
                  </a:lnTo>
                  <a:lnTo>
                    <a:pt x="70707" y="136265"/>
                  </a:lnTo>
                  <a:lnTo>
                    <a:pt x="71466" y="134936"/>
                  </a:lnTo>
                  <a:lnTo>
                    <a:pt x="70233" y="132705"/>
                  </a:lnTo>
                  <a:lnTo>
                    <a:pt x="68429" y="133322"/>
                  </a:lnTo>
                  <a:lnTo>
                    <a:pt x="64158" y="135505"/>
                  </a:lnTo>
                  <a:lnTo>
                    <a:pt x="57373" y="137878"/>
                  </a:lnTo>
                  <a:lnTo>
                    <a:pt x="49875" y="140157"/>
                  </a:lnTo>
                  <a:lnTo>
                    <a:pt x="42614" y="142197"/>
                  </a:lnTo>
                  <a:lnTo>
                    <a:pt x="41001" y="142197"/>
                  </a:lnTo>
                  <a:lnTo>
                    <a:pt x="35638" y="142482"/>
                  </a:lnTo>
                  <a:lnTo>
                    <a:pt x="29184" y="144808"/>
                  </a:lnTo>
                  <a:lnTo>
                    <a:pt x="21876" y="147181"/>
                  </a:lnTo>
                  <a:lnTo>
                    <a:pt x="16182" y="147181"/>
                  </a:lnTo>
                  <a:lnTo>
                    <a:pt x="16182" y="144950"/>
                  </a:lnTo>
                  <a:lnTo>
                    <a:pt x="17321" y="141486"/>
                  </a:lnTo>
                  <a:lnTo>
                    <a:pt x="19551" y="137783"/>
                  </a:lnTo>
                  <a:lnTo>
                    <a:pt x="22541" y="133559"/>
                  </a:lnTo>
                  <a:lnTo>
                    <a:pt x="25910" y="128813"/>
                  </a:lnTo>
                  <a:lnTo>
                    <a:pt x="26242" y="126060"/>
                  </a:lnTo>
                  <a:lnTo>
                    <a:pt x="29469" y="121884"/>
                  </a:lnTo>
                  <a:lnTo>
                    <a:pt x="30228" y="118988"/>
                  </a:lnTo>
                  <a:lnTo>
                    <a:pt x="30228" y="116473"/>
                  </a:lnTo>
                  <a:lnTo>
                    <a:pt x="27619" y="114812"/>
                  </a:lnTo>
                  <a:lnTo>
                    <a:pt x="25246" y="113578"/>
                  </a:lnTo>
                  <a:lnTo>
                    <a:pt x="23443" y="113008"/>
                  </a:lnTo>
                  <a:lnTo>
                    <a:pt x="24771" y="111774"/>
                  </a:lnTo>
                  <a:lnTo>
                    <a:pt x="26669" y="110255"/>
                  </a:lnTo>
                  <a:lnTo>
                    <a:pt x="24107" y="109401"/>
                  </a:lnTo>
                  <a:lnTo>
                    <a:pt x="22636" y="110398"/>
                  </a:lnTo>
                  <a:lnTo>
                    <a:pt x="20168" y="112059"/>
                  </a:lnTo>
                  <a:lnTo>
                    <a:pt x="20168" y="110208"/>
                  </a:lnTo>
                  <a:lnTo>
                    <a:pt x="18507" y="108024"/>
                  </a:lnTo>
                  <a:lnTo>
                    <a:pt x="16657" y="106411"/>
                  </a:lnTo>
                  <a:lnTo>
                    <a:pt x="18175" y="105177"/>
                  </a:lnTo>
                  <a:lnTo>
                    <a:pt x="20785" y="106411"/>
                  </a:lnTo>
                  <a:lnTo>
                    <a:pt x="21402" y="104987"/>
                  </a:lnTo>
                  <a:lnTo>
                    <a:pt x="18887" y="103990"/>
                  </a:lnTo>
                  <a:lnTo>
                    <a:pt x="15375" y="103231"/>
                  </a:lnTo>
                  <a:lnTo>
                    <a:pt x="11009" y="103231"/>
                  </a:lnTo>
                  <a:lnTo>
                    <a:pt x="6833" y="103231"/>
                  </a:lnTo>
                  <a:lnTo>
                    <a:pt x="0" y="104702"/>
                  </a:lnTo>
                  <a:lnTo>
                    <a:pt x="1471" y="102424"/>
                  </a:lnTo>
                  <a:lnTo>
                    <a:pt x="5125" y="102424"/>
                  </a:lnTo>
                  <a:lnTo>
                    <a:pt x="10772" y="99719"/>
                  </a:lnTo>
                  <a:lnTo>
                    <a:pt x="13097" y="98722"/>
                  </a:lnTo>
                  <a:lnTo>
                    <a:pt x="12243" y="97915"/>
                  </a:lnTo>
                  <a:lnTo>
                    <a:pt x="14141" y="95922"/>
                  </a:lnTo>
                  <a:lnTo>
                    <a:pt x="18033" y="94165"/>
                  </a:lnTo>
                  <a:lnTo>
                    <a:pt x="19361" y="94688"/>
                  </a:lnTo>
                  <a:lnTo>
                    <a:pt x="21165" y="92837"/>
                  </a:lnTo>
                  <a:lnTo>
                    <a:pt x="20168" y="91982"/>
                  </a:lnTo>
                  <a:lnTo>
                    <a:pt x="23205" y="91650"/>
                  </a:lnTo>
                  <a:lnTo>
                    <a:pt x="24297" y="91650"/>
                  </a:lnTo>
                  <a:lnTo>
                    <a:pt x="25910" y="91365"/>
                  </a:lnTo>
                  <a:lnTo>
                    <a:pt x="28995" y="91365"/>
                  </a:lnTo>
                  <a:lnTo>
                    <a:pt x="28995" y="89989"/>
                  </a:lnTo>
                  <a:lnTo>
                    <a:pt x="27903" y="89277"/>
                  </a:lnTo>
                  <a:lnTo>
                    <a:pt x="29090" y="87711"/>
                  </a:lnTo>
                  <a:lnTo>
                    <a:pt x="32791" y="86951"/>
                  </a:lnTo>
                  <a:lnTo>
                    <a:pt x="34974" y="85243"/>
                  </a:lnTo>
                  <a:lnTo>
                    <a:pt x="36730" y="84056"/>
                  </a:lnTo>
                  <a:lnTo>
                    <a:pt x="39814" y="82917"/>
                  </a:lnTo>
                  <a:lnTo>
                    <a:pt x="42899" y="81303"/>
                  </a:lnTo>
                  <a:lnTo>
                    <a:pt x="44845" y="82490"/>
                  </a:lnTo>
                  <a:lnTo>
                    <a:pt x="47787" y="81778"/>
                  </a:lnTo>
                  <a:lnTo>
                    <a:pt x="46743" y="80022"/>
                  </a:lnTo>
                  <a:lnTo>
                    <a:pt x="51773" y="78313"/>
                  </a:lnTo>
                  <a:lnTo>
                    <a:pt x="55285" y="77886"/>
                  </a:lnTo>
                  <a:lnTo>
                    <a:pt x="57847" y="75418"/>
                  </a:lnTo>
                  <a:lnTo>
                    <a:pt x="54810" y="75892"/>
                  </a:lnTo>
                  <a:lnTo>
                    <a:pt x="60457" y="72712"/>
                  </a:lnTo>
                  <a:lnTo>
                    <a:pt x="62877" y="71051"/>
                  </a:lnTo>
                  <a:lnTo>
                    <a:pt x="62877" y="70577"/>
                  </a:lnTo>
                  <a:lnTo>
                    <a:pt x="66341" y="67871"/>
                  </a:lnTo>
                  <a:lnTo>
                    <a:pt x="66341" y="66922"/>
                  </a:lnTo>
                  <a:lnTo>
                    <a:pt x="68097" y="64976"/>
                  </a:lnTo>
                  <a:lnTo>
                    <a:pt x="70423" y="63505"/>
                  </a:lnTo>
                  <a:lnTo>
                    <a:pt x="72511" y="64644"/>
                  </a:lnTo>
                  <a:lnTo>
                    <a:pt x="76544" y="63837"/>
                  </a:lnTo>
                  <a:lnTo>
                    <a:pt x="79961" y="63837"/>
                  </a:lnTo>
                  <a:lnTo>
                    <a:pt x="83615" y="63362"/>
                  </a:lnTo>
                  <a:lnTo>
                    <a:pt x="85892" y="61986"/>
                  </a:lnTo>
                  <a:lnTo>
                    <a:pt x="87126" y="60752"/>
                  </a:lnTo>
                  <a:lnTo>
                    <a:pt x="85892" y="59470"/>
                  </a:lnTo>
                  <a:lnTo>
                    <a:pt x="86889" y="57619"/>
                  </a:lnTo>
                  <a:lnTo>
                    <a:pt x="84232" y="57619"/>
                  </a:lnTo>
                  <a:lnTo>
                    <a:pt x="86272" y="55199"/>
                  </a:lnTo>
                  <a:lnTo>
                    <a:pt x="89547" y="54534"/>
                  </a:lnTo>
                  <a:lnTo>
                    <a:pt x="93675" y="52588"/>
                  </a:lnTo>
                  <a:lnTo>
                    <a:pt x="95621" y="52114"/>
                  </a:lnTo>
                  <a:lnTo>
                    <a:pt x="97187" y="50120"/>
                  </a:lnTo>
                  <a:lnTo>
                    <a:pt x="99607" y="49456"/>
                  </a:lnTo>
                  <a:lnTo>
                    <a:pt x="103878" y="47747"/>
                  </a:lnTo>
                  <a:lnTo>
                    <a:pt x="106440" y="45754"/>
                  </a:lnTo>
                  <a:lnTo>
                    <a:pt x="111850" y="42953"/>
                  </a:lnTo>
                  <a:lnTo>
                    <a:pt x="114792" y="42242"/>
                  </a:lnTo>
                  <a:lnTo>
                    <a:pt x="119538" y="39679"/>
                  </a:lnTo>
                  <a:lnTo>
                    <a:pt x="121056" y="38492"/>
                  </a:lnTo>
                  <a:lnTo>
                    <a:pt x="127130" y="36878"/>
                  </a:lnTo>
                  <a:lnTo>
                    <a:pt x="130879" y="35217"/>
                  </a:lnTo>
                  <a:lnTo>
                    <a:pt x="136099" y="32464"/>
                  </a:lnTo>
                  <a:lnTo>
                    <a:pt x="142079" y="29284"/>
                  </a:lnTo>
                  <a:lnTo>
                    <a:pt x="145021" y="28240"/>
                  </a:lnTo>
                  <a:lnTo>
                    <a:pt x="149244" y="26626"/>
                  </a:lnTo>
                  <a:lnTo>
                    <a:pt x="150193" y="24206"/>
                  </a:lnTo>
                  <a:lnTo>
                    <a:pt x="150193" y="22402"/>
                  </a:lnTo>
                  <a:lnTo>
                    <a:pt x="149481" y="22402"/>
                  </a:lnTo>
                  <a:lnTo>
                    <a:pt x="150146" y="19365"/>
                  </a:lnTo>
                  <a:lnTo>
                    <a:pt x="150953" y="17561"/>
                  </a:lnTo>
                  <a:lnTo>
                    <a:pt x="152234" y="15520"/>
                  </a:lnTo>
                  <a:lnTo>
                    <a:pt x="154132" y="13100"/>
                  </a:lnTo>
                  <a:lnTo>
                    <a:pt x="157454" y="10727"/>
                  </a:lnTo>
                  <a:lnTo>
                    <a:pt x="162199" y="10015"/>
                  </a:lnTo>
                  <a:lnTo>
                    <a:pt x="160538" y="8686"/>
                  </a:lnTo>
                  <a:lnTo>
                    <a:pt x="160064" y="7309"/>
                  </a:lnTo>
                  <a:lnTo>
                    <a:pt x="161867" y="4889"/>
                  </a:lnTo>
                  <a:lnTo>
                    <a:pt x="163813" y="2800"/>
                  </a:lnTo>
                  <a:lnTo>
                    <a:pt x="162579" y="2088"/>
                  </a:lnTo>
                  <a:lnTo>
                    <a:pt x="169412" y="1376"/>
                  </a:lnTo>
                  <a:lnTo>
                    <a:pt x="173778" y="1376"/>
                  </a:lnTo>
                  <a:lnTo>
                    <a:pt x="175629" y="1376"/>
                  </a:lnTo>
                  <a:lnTo>
                    <a:pt x="177432" y="0"/>
                  </a:lnTo>
                  <a:lnTo>
                    <a:pt x="180090" y="0"/>
                  </a:lnTo>
                  <a:lnTo>
                    <a:pt x="182795" y="759"/>
                  </a:lnTo>
                  <a:lnTo>
                    <a:pt x="185167" y="1329"/>
                  </a:lnTo>
                  <a:lnTo>
                    <a:pt x="186069" y="664"/>
                  </a:lnTo>
                  <a:lnTo>
                    <a:pt x="189248" y="664"/>
                  </a:lnTo>
                  <a:lnTo>
                    <a:pt x="192618" y="664"/>
                  </a:lnTo>
                  <a:lnTo>
                    <a:pt x="191811" y="2088"/>
                  </a:lnTo>
                  <a:lnTo>
                    <a:pt x="192475" y="2610"/>
                  </a:lnTo>
                  <a:lnTo>
                    <a:pt x="197221" y="712"/>
                  </a:lnTo>
                  <a:lnTo>
                    <a:pt x="197933" y="1376"/>
                  </a:lnTo>
                  <a:lnTo>
                    <a:pt x="195702" y="3512"/>
                  </a:lnTo>
                  <a:lnTo>
                    <a:pt x="196271" y="4461"/>
                  </a:lnTo>
                  <a:lnTo>
                    <a:pt x="195322" y="5980"/>
                  </a:lnTo>
                  <a:lnTo>
                    <a:pt x="194943" y="6692"/>
                  </a:lnTo>
                  <a:lnTo>
                    <a:pt x="197648" y="4604"/>
                  </a:lnTo>
                  <a:lnTo>
                    <a:pt x="199736" y="2563"/>
                  </a:lnTo>
                  <a:lnTo>
                    <a:pt x="199973" y="2041"/>
                  </a:lnTo>
                  <a:lnTo>
                    <a:pt x="201681" y="1092"/>
                  </a:lnTo>
                  <a:lnTo>
                    <a:pt x="203817" y="1092"/>
                  </a:lnTo>
                  <a:lnTo>
                    <a:pt x="206854" y="1424"/>
                  </a:lnTo>
                  <a:lnTo>
                    <a:pt x="209606" y="1709"/>
                  </a:lnTo>
                  <a:lnTo>
                    <a:pt x="211884" y="1946"/>
                  </a:lnTo>
                  <a:lnTo>
                    <a:pt x="215585" y="1946"/>
                  </a:lnTo>
                  <a:lnTo>
                    <a:pt x="217436" y="2468"/>
                  </a:lnTo>
                  <a:lnTo>
                    <a:pt x="220663" y="2468"/>
                  </a:lnTo>
                  <a:lnTo>
                    <a:pt x="225409" y="1614"/>
                  </a:lnTo>
                  <a:lnTo>
                    <a:pt x="227544" y="1946"/>
                  </a:lnTo>
                  <a:lnTo>
                    <a:pt x="228588" y="2990"/>
                  </a:lnTo>
                  <a:lnTo>
                    <a:pt x="230818" y="2326"/>
                  </a:lnTo>
                  <a:lnTo>
                    <a:pt x="233998" y="1044"/>
                  </a:lnTo>
                  <a:lnTo>
                    <a:pt x="239645" y="1044"/>
                  </a:lnTo>
                  <a:lnTo>
                    <a:pt x="242635" y="2421"/>
                  </a:lnTo>
                  <a:lnTo>
                    <a:pt x="244912" y="3322"/>
                  </a:lnTo>
                  <a:lnTo>
                    <a:pt x="246953" y="3750"/>
                  </a:lnTo>
                  <a:lnTo>
                    <a:pt x="248471" y="4841"/>
                  </a:lnTo>
                  <a:lnTo>
                    <a:pt x="246431" y="7214"/>
                  </a:lnTo>
                  <a:lnTo>
                    <a:pt x="247617" y="8164"/>
                  </a:lnTo>
                  <a:lnTo>
                    <a:pt x="248851" y="9777"/>
                  </a:lnTo>
                  <a:lnTo>
                    <a:pt x="249610" y="11628"/>
                  </a:lnTo>
                  <a:lnTo>
                    <a:pt x="249373" y="14144"/>
                  </a:lnTo>
                  <a:lnTo>
                    <a:pt x="251081" y="15900"/>
                  </a:lnTo>
                  <a:lnTo>
                    <a:pt x="252980" y="1737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"/>
            <p:cNvSpPr/>
            <p:nvPr/>
          </p:nvSpPr>
          <p:spPr>
            <a:xfrm>
              <a:off x="1637053" y="-369563"/>
              <a:ext cx="417314" cy="230667"/>
            </a:xfrm>
            <a:custGeom>
              <a:avLst/>
              <a:gdLst/>
              <a:ahLst/>
              <a:cxnLst/>
              <a:rect l="l" t="t" r="r" b="b"/>
              <a:pathLst>
                <a:path w="417314" h="230667" extrusionOk="0">
                  <a:moveTo>
                    <a:pt x="299722" y="45896"/>
                  </a:moveTo>
                  <a:lnTo>
                    <a:pt x="302807" y="45042"/>
                  </a:lnTo>
                  <a:lnTo>
                    <a:pt x="304563" y="42669"/>
                  </a:lnTo>
                  <a:lnTo>
                    <a:pt x="302902" y="41245"/>
                  </a:lnTo>
                  <a:lnTo>
                    <a:pt x="302048" y="40011"/>
                  </a:lnTo>
                  <a:lnTo>
                    <a:pt x="302997" y="38824"/>
                  </a:lnTo>
                  <a:lnTo>
                    <a:pt x="304420" y="38302"/>
                  </a:lnTo>
                  <a:lnTo>
                    <a:pt x="305559" y="39536"/>
                  </a:lnTo>
                  <a:lnTo>
                    <a:pt x="306603" y="41055"/>
                  </a:lnTo>
                  <a:lnTo>
                    <a:pt x="310732" y="39346"/>
                  </a:lnTo>
                  <a:lnTo>
                    <a:pt x="310305" y="37495"/>
                  </a:lnTo>
                  <a:lnTo>
                    <a:pt x="309735" y="36736"/>
                  </a:lnTo>
                  <a:lnTo>
                    <a:pt x="309403" y="35312"/>
                  </a:lnTo>
                  <a:lnTo>
                    <a:pt x="309830" y="34220"/>
                  </a:lnTo>
                  <a:lnTo>
                    <a:pt x="307505" y="33081"/>
                  </a:lnTo>
                  <a:lnTo>
                    <a:pt x="307505" y="30234"/>
                  </a:lnTo>
                  <a:lnTo>
                    <a:pt x="309166" y="27054"/>
                  </a:lnTo>
                  <a:lnTo>
                    <a:pt x="311064" y="25060"/>
                  </a:lnTo>
                  <a:lnTo>
                    <a:pt x="314623" y="25060"/>
                  </a:lnTo>
                  <a:lnTo>
                    <a:pt x="317280" y="26104"/>
                  </a:lnTo>
                  <a:lnTo>
                    <a:pt x="320745" y="26674"/>
                  </a:lnTo>
                  <a:lnTo>
                    <a:pt x="323782" y="28145"/>
                  </a:lnTo>
                  <a:lnTo>
                    <a:pt x="322310" y="30186"/>
                  </a:lnTo>
                  <a:lnTo>
                    <a:pt x="322026" y="30946"/>
                  </a:lnTo>
                  <a:lnTo>
                    <a:pt x="325205" y="30946"/>
                  </a:lnTo>
                  <a:lnTo>
                    <a:pt x="327009" y="31230"/>
                  </a:lnTo>
                  <a:lnTo>
                    <a:pt x="324968" y="32844"/>
                  </a:lnTo>
                  <a:lnTo>
                    <a:pt x="324493" y="34553"/>
                  </a:lnTo>
                  <a:lnTo>
                    <a:pt x="324493" y="36736"/>
                  </a:lnTo>
                  <a:lnTo>
                    <a:pt x="326060" y="38492"/>
                  </a:lnTo>
                  <a:lnTo>
                    <a:pt x="329191" y="37875"/>
                  </a:lnTo>
                  <a:lnTo>
                    <a:pt x="330188" y="39679"/>
                  </a:lnTo>
                  <a:lnTo>
                    <a:pt x="329097" y="40723"/>
                  </a:lnTo>
                  <a:lnTo>
                    <a:pt x="330947" y="42526"/>
                  </a:lnTo>
                  <a:lnTo>
                    <a:pt x="328859" y="43903"/>
                  </a:lnTo>
                  <a:lnTo>
                    <a:pt x="326914" y="44520"/>
                  </a:lnTo>
                  <a:lnTo>
                    <a:pt x="327531" y="44520"/>
                  </a:lnTo>
                  <a:lnTo>
                    <a:pt x="330425" y="45611"/>
                  </a:lnTo>
                  <a:lnTo>
                    <a:pt x="329429" y="49551"/>
                  </a:lnTo>
                  <a:lnTo>
                    <a:pt x="325253" y="53395"/>
                  </a:lnTo>
                  <a:lnTo>
                    <a:pt x="320792" y="57002"/>
                  </a:lnTo>
                  <a:lnTo>
                    <a:pt x="318419" y="59755"/>
                  </a:lnTo>
                  <a:lnTo>
                    <a:pt x="316996" y="62033"/>
                  </a:lnTo>
                  <a:lnTo>
                    <a:pt x="316569" y="64549"/>
                  </a:lnTo>
                  <a:lnTo>
                    <a:pt x="312772" y="68441"/>
                  </a:lnTo>
                  <a:lnTo>
                    <a:pt x="309593" y="71811"/>
                  </a:lnTo>
                  <a:lnTo>
                    <a:pt x="309593" y="72855"/>
                  </a:lnTo>
                  <a:lnTo>
                    <a:pt x="311016" y="74279"/>
                  </a:lnTo>
                  <a:lnTo>
                    <a:pt x="311586" y="76177"/>
                  </a:lnTo>
                  <a:lnTo>
                    <a:pt x="304610" y="79547"/>
                  </a:lnTo>
                  <a:lnTo>
                    <a:pt x="301668" y="82585"/>
                  </a:lnTo>
                  <a:lnTo>
                    <a:pt x="300244" y="83961"/>
                  </a:lnTo>
                  <a:lnTo>
                    <a:pt x="298678" y="85432"/>
                  </a:lnTo>
                  <a:lnTo>
                    <a:pt x="300719" y="85860"/>
                  </a:lnTo>
                  <a:lnTo>
                    <a:pt x="300956" y="88185"/>
                  </a:lnTo>
                  <a:lnTo>
                    <a:pt x="300956" y="89799"/>
                  </a:lnTo>
                  <a:lnTo>
                    <a:pt x="303519" y="89799"/>
                  </a:lnTo>
                  <a:lnTo>
                    <a:pt x="305037" y="89134"/>
                  </a:lnTo>
                  <a:lnTo>
                    <a:pt x="306935" y="87853"/>
                  </a:lnTo>
                  <a:lnTo>
                    <a:pt x="309830" y="87188"/>
                  </a:lnTo>
                  <a:lnTo>
                    <a:pt x="313959" y="86761"/>
                  </a:lnTo>
                  <a:lnTo>
                    <a:pt x="319891" y="84483"/>
                  </a:lnTo>
                  <a:lnTo>
                    <a:pt x="323212" y="81920"/>
                  </a:lnTo>
                  <a:lnTo>
                    <a:pt x="327958" y="81208"/>
                  </a:lnTo>
                  <a:lnTo>
                    <a:pt x="329524" y="79737"/>
                  </a:lnTo>
                  <a:lnTo>
                    <a:pt x="329524" y="77269"/>
                  </a:lnTo>
                  <a:lnTo>
                    <a:pt x="329286" y="74943"/>
                  </a:lnTo>
                  <a:lnTo>
                    <a:pt x="331090" y="71906"/>
                  </a:lnTo>
                  <a:lnTo>
                    <a:pt x="334174" y="69295"/>
                  </a:lnTo>
                  <a:lnTo>
                    <a:pt x="333605" y="67776"/>
                  </a:lnTo>
                  <a:lnTo>
                    <a:pt x="336784" y="63457"/>
                  </a:lnTo>
                  <a:lnTo>
                    <a:pt x="339584" y="60277"/>
                  </a:lnTo>
                  <a:lnTo>
                    <a:pt x="340248" y="59423"/>
                  </a:lnTo>
                  <a:lnTo>
                    <a:pt x="341957" y="59423"/>
                  </a:lnTo>
                  <a:lnTo>
                    <a:pt x="343428" y="57287"/>
                  </a:lnTo>
                  <a:lnTo>
                    <a:pt x="346560" y="54582"/>
                  </a:lnTo>
                  <a:lnTo>
                    <a:pt x="346560" y="52636"/>
                  </a:lnTo>
                  <a:lnTo>
                    <a:pt x="349502" y="49693"/>
                  </a:lnTo>
                  <a:lnTo>
                    <a:pt x="351495" y="47842"/>
                  </a:lnTo>
                  <a:lnTo>
                    <a:pt x="353915" y="44710"/>
                  </a:lnTo>
                  <a:lnTo>
                    <a:pt x="355291" y="43001"/>
                  </a:lnTo>
                  <a:lnTo>
                    <a:pt x="355529" y="42479"/>
                  </a:lnTo>
                  <a:lnTo>
                    <a:pt x="357664" y="38777"/>
                  </a:lnTo>
                  <a:lnTo>
                    <a:pt x="361176" y="34031"/>
                  </a:lnTo>
                  <a:lnTo>
                    <a:pt x="363833" y="30471"/>
                  </a:lnTo>
                  <a:lnTo>
                    <a:pt x="364308" y="28810"/>
                  </a:lnTo>
                  <a:lnTo>
                    <a:pt x="366064" y="28810"/>
                  </a:lnTo>
                  <a:lnTo>
                    <a:pt x="369765" y="25962"/>
                  </a:lnTo>
                  <a:lnTo>
                    <a:pt x="368104" y="25677"/>
                  </a:lnTo>
                  <a:lnTo>
                    <a:pt x="369433" y="22972"/>
                  </a:lnTo>
                  <a:lnTo>
                    <a:pt x="372375" y="21975"/>
                  </a:lnTo>
                  <a:lnTo>
                    <a:pt x="376456" y="22260"/>
                  </a:lnTo>
                  <a:lnTo>
                    <a:pt x="378876" y="20978"/>
                  </a:lnTo>
                  <a:lnTo>
                    <a:pt x="377073" y="18178"/>
                  </a:lnTo>
                  <a:lnTo>
                    <a:pt x="379683" y="16042"/>
                  </a:lnTo>
                  <a:lnTo>
                    <a:pt x="381202" y="16422"/>
                  </a:lnTo>
                  <a:lnTo>
                    <a:pt x="382578" y="14903"/>
                  </a:lnTo>
                  <a:lnTo>
                    <a:pt x="385188" y="15188"/>
                  </a:lnTo>
                  <a:lnTo>
                    <a:pt x="387513" y="16327"/>
                  </a:lnTo>
                  <a:lnTo>
                    <a:pt x="390028" y="16754"/>
                  </a:lnTo>
                  <a:lnTo>
                    <a:pt x="392259" y="17656"/>
                  </a:lnTo>
                  <a:lnTo>
                    <a:pt x="391214" y="19175"/>
                  </a:lnTo>
                  <a:lnTo>
                    <a:pt x="392685" y="22070"/>
                  </a:lnTo>
                  <a:lnTo>
                    <a:pt x="394014" y="24016"/>
                  </a:lnTo>
                  <a:lnTo>
                    <a:pt x="398143" y="25203"/>
                  </a:lnTo>
                  <a:lnTo>
                    <a:pt x="398712" y="25962"/>
                  </a:lnTo>
                  <a:lnTo>
                    <a:pt x="399899" y="25630"/>
                  </a:lnTo>
                  <a:lnTo>
                    <a:pt x="402081" y="24111"/>
                  </a:lnTo>
                  <a:lnTo>
                    <a:pt x="400373" y="23494"/>
                  </a:lnTo>
                  <a:lnTo>
                    <a:pt x="401654" y="21548"/>
                  </a:lnTo>
                  <a:lnTo>
                    <a:pt x="402983" y="20266"/>
                  </a:lnTo>
                  <a:lnTo>
                    <a:pt x="405309" y="20029"/>
                  </a:lnTo>
                  <a:lnTo>
                    <a:pt x="407491" y="20599"/>
                  </a:lnTo>
                  <a:lnTo>
                    <a:pt x="408583" y="21595"/>
                  </a:lnTo>
                  <a:lnTo>
                    <a:pt x="408061" y="23067"/>
                  </a:lnTo>
                  <a:lnTo>
                    <a:pt x="409816" y="23684"/>
                  </a:lnTo>
                  <a:lnTo>
                    <a:pt x="410196" y="24396"/>
                  </a:lnTo>
                  <a:lnTo>
                    <a:pt x="408773" y="26674"/>
                  </a:lnTo>
                  <a:lnTo>
                    <a:pt x="407871" y="28288"/>
                  </a:lnTo>
                  <a:lnTo>
                    <a:pt x="407871" y="30281"/>
                  </a:lnTo>
                  <a:lnTo>
                    <a:pt x="410623" y="31990"/>
                  </a:lnTo>
                  <a:lnTo>
                    <a:pt x="411715" y="33271"/>
                  </a:lnTo>
                  <a:lnTo>
                    <a:pt x="413945" y="34742"/>
                  </a:lnTo>
                  <a:lnTo>
                    <a:pt x="412521" y="36309"/>
                  </a:lnTo>
                  <a:lnTo>
                    <a:pt x="413566" y="36878"/>
                  </a:lnTo>
                  <a:lnTo>
                    <a:pt x="415701" y="38682"/>
                  </a:lnTo>
                  <a:lnTo>
                    <a:pt x="415701" y="39536"/>
                  </a:lnTo>
                  <a:lnTo>
                    <a:pt x="416697" y="40865"/>
                  </a:lnTo>
                  <a:lnTo>
                    <a:pt x="416033" y="42289"/>
                  </a:lnTo>
                  <a:lnTo>
                    <a:pt x="417314" y="44140"/>
                  </a:lnTo>
                  <a:lnTo>
                    <a:pt x="416318" y="45659"/>
                  </a:lnTo>
                  <a:lnTo>
                    <a:pt x="412949" y="47083"/>
                  </a:lnTo>
                  <a:lnTo>
                    <a:pt x="410054" y="48744"/>
                  </a:lnTo>
                  <a:lnTo>
                    <a:pt x="412569" y="48744"/>
                  </a:lnTo>
                  <a:lnTo>
                    <a:pt x="411572" y="50737"/>
                  </a:lnTo>
                  <a:lnTo>
                    <a:pt x="410433" y="53158"/>
                  </a:lnTo>
                  <a:lnTo>
                    <a:pt x="407586" y="55863"/>
                  </a:lnTo>
                  <a:lnTo>
                    <a:pt x="405546" y="57287"/>
                  </a:lnTo>
                  <a:lnTo>
                    <a:pt x="405071" y="58521"/>
                  </a:lnTo>
                  <a:lnTo>
                    <a:pt x="404739" y="59613"/>
                  </a:lnTo>
                  <a:lnTo>
                    <a:pt x="402983" y="61891"/>
                  </a:lnTo>
                  <a:lnTo>
                    <a:pt x="402509" y="62318"/>
                  </a:lnTo>
                  <a:lnTo>
                    <a:pt x="401654" y="63742"/>
                  </a:lnTo>
                  <a:lnTo>
                    <a:pt x="400326" y="65783"/>
                  </a:lnTo>
                  <a:lnTo>
                    <a:pt x="398902" y="68393"/>
                  </a:lnTo>
                  <a:lnTo>
                    <a:pt x="396624" y="70956"/>
                  </a:lnTo>
                  <a:lnTo>
                    <a:pt x="393682" y="73804"/>
                  </a:lnTo>
                  <a:lnTo>
                    <a:pt x="390218" y="77601"/>
                  </a:lnTo>
                  <a:lnTo>
                    <a:pt x="387798" y="79927"/>
                  </a:lnTo>
                  <a:lnTo>
                    <a:pt x="388130" y="81018"/>
                  </a:lnTo>
                  <a:lnTo>
                    <a:pt x="386611" y="83297"/>
                  </a:lnTo>
                  <a:lnTo>
                    <a:pt x="384666" y="86002"/>
                  </a:lnTo>
                  <a:lnTo>
                    <a:pt x="384144" y="87094"/>
                  </a:lnTo>
                  <a:lnTo>
                    <a:pt x="384144" y="87331"/>
                  </a:lnTo>
                  <a:lnTo>
                    <a:pt x="385567" y="92979"/>
                  </a:lnTo>
                  <a:lnTo>
                    <a:pt x="385140" y="96396"/>
                  </a:lnTo>
                  <a:lnTo>
                    <a:pt x="384523" y="98674"/>
                  </a:lnTo>
                  <a:lnTo>
                    <a:pt x="383337" y="100620"/>
                  </a:lnTo>
                  <a:lnTo>
                    <a:pt x="380585" y="102566"/>
                  </a:lnTo>
                  <a:lnTo>
                    <a:pt x="380157" y="104370"/>
                  </a:lnTo>
                  <a:lnTo>
                    <a:pt x="377595" y="107123"/>
                  </a:lnTo>
                  <a:lnTo>
                    <a:pt x="375697" y="109069"/>
                  </a:lnTo>
                  <a:lnTo>
                    <a:pt x="375270" y="108641"/>
                  </a:lnTo>
                  <a:lnTo>
                    <a:pt x="370809" y="109733"/>
                  </a:lnTo>
                  <a:lnTo>
                    <a:pt x="367724" y="112818"/>
                  </a:lnTo>
                  <a:lnTo>
                    <a:pt x="366253" y="114859"/>
                  </a:lnTo>
                  <a:lnTo>
                    <a:pt x="364450" y="116663"/>
                  </a:lnTo>
                  <a:lnTo>
                    <a:pt x="359420" y="119653"/>
                  </a:lnTo>
                  <a:lnTo>
                    <a:pt x="357569" y="123307"/>
                  </a:lnTo>
                  <a:lnTo>
                    <a:pt x="358566" y="125253"/>
                  </a:lnTo>
                  <a:lnTo>
                    <a:pt x="360938" y="126630"/>
                  </a:lnTo>
                  <a:lnTo>
                    <a:pt x="359800" y="129193"/>
                  </a:lnTo>
                  <a:lnTo>
                    <a:pt x="359800" y="132800"/>
                  </a:lnTo>
                  <a:lnTo>
                    <a:pt x="359800" y="135220"/>
                  </a:lnTo>
                  <a:lnTo>
                    <a:pt x="359088" y="137024"/>
                  </a:lnTo>
                  <a:lnTo>
                    <a:pt x="360796" y="137973"/>
                  </a:lnTo>
                  <a:lnTo>
                    <a:pt x="364688" y="139160"/>
                  </a:lnTo>
                  <a:lnTo>
                    <a:pt x="363833" y="141486"/>
                  </a:lnTo>
                  <a:lnTo>
                    <a:pt x="362979" y="144571"/>
                  </a:lnTo>
                  <a:lnTo>
                    <a:pt x="364355" y="145852"/>
                  </a:lnTo>
                  <a:lnTo>
                    <a:pt x="366681" y="146279"/>
                  </a:lnTo>
                  <a:lnTo>
                    <a:pt x="368579" y="146706"/>
                  </a:lnTo>
                  <a:lnTo>
                    <a:pt x="369338" y="148747"/>
                  </a:lnTo>
                  <a:lnTo>
                    <a:pt x="372375" y="147751"/>
                  </a:lnTo>
                  <a:lnTo>
                    <a:pt x="374653" y="145425"/>
                  </a:lnTo>
                  <a:lnTo>
                    <a:pt x="377026" y="144713"/>
                  </a:lnTo>
                  <a:lnTo>
                    <a:pt x="380347" y="146517"/>
                  </a:lnTo>
                  <a:lnTo>
                    <a:pt x="381534" y="148273"/>
                  </a:lnTo>
                  <a:lnTo>
                    <a:pt x="378259" y="150408"/>
                  </a:lnTo>
                  <a:lnTo>
                    <a:pt x="378924" y="152307"/>
                  </a:lnTo>
                  <a:lnTo>
                    <a:pt x="381913" y="155487"/>
                  </a:lnTo>
                  <a:lnTo>
                    <a:pt x="382910" y="158857"/>
                  </a:lnTo>
                  <a:lnTo>
                    <a:pt x="384808" y="162132"/>
                  </a:lnTo>
                  <a:lnTo>
                    <a:pt x="387608" y="164030"/>
                  </a:lnTo>
                  <a:lnTo>
                    <a:pt x="392828" y="164505"/>
                  </a:lnTo>
                  <a:lnTo>
                    <a:pt x="393113" y="166641"/>
                  </a:lnTo>
                  <a:lnTo>
                    <a:pt x="390123" y="168919"/>
                  </a:lnTo>
                  <a:lnTo>
                    <a:pt x="388130" y="171529"/>
                  </a:lnTo>
                  <a:lnTo>
                    <a:pt x="391642" y="172431"/>
                  </a:lnTo>
                  <a:lnTo>
                    <a:pt x="395770" y="171292"/>
                  </a:lnTo>
                  <a:lnTo>
                    <a:pt x="395770" y="172573"/>
                  </a:lnTo>
                  <a:lnTo>
                    <a:pt x="400231" y="172051"/>
                  </a:lnTo>
                  <a:lnTo>
                    <a:pt x="401749" y="172763"/>
                  </a:lnTo>
                  <a:lnTo>
                    <a:pt x="399851" y="175848"/>
                  </a:lnTo>
                  <a:lnTo>
                    <a:pt x="397383" y="179550"/>
                  </a:lnTo>
                  <a:lnTo>
                    <a:pt x="391831" y="183015"/>
                  </a:lnTo>
                  <a:lnTo>
                    <a:pt x="389079" y="186812"/>
                  </a:lnTo>
                  <a:lnTo>
                    <a:pt x="386184" y="190277"/>
                  </a:lnTo>
                  <a:lnTo>
                    <a:pt x="380395" y="194264"/>
                  </a:lnTo>
                  <a:lnTo>
                    <a:pt x="376504" y="194738"/>
                  </a:lnTo>
                  <a:lnTo>
                    <a:pt x="373799" y="193314"/>
                  </a:lnTo>
                  <a:lnTo>
                    <a:pt x="374321" y="189755"/>
                  </a:lnTo>
                  <a:lnTo>
                    <a:pt x="374605" y="187904"/>
                  </a:lnTo>
                  <a:lnTo>
                    <a:pt x="377026" y="185341"/>
                  </a:lnTo>
                  <a:lnTo>
                    <a:pt x="380774" y="181401"/>
                  </a:lnTo>
                  <a:lnTo>
                    <a:pt x="376266" y="184344"/>
                  </a:lnTo>
                  <a:lnTo>
                    <a:pt x="371995" y="187334"/>
                  </a:lnTo>
                  <a:lnTo>
                    <a:pt x="368816" y="190419"/>
                  </a:lnTo>
                  <a:lnTo>
                    <a:pt x="365969" y="192840"/>
                  </a:lnTo>
                  <a:lnTo>
                    <a:pt x="363501" y="193884"/>
                  </a:lnTo>
                  <a:lnTo>
                    <a:pt x="364877" y="190846"/>
                  </a:lnTo>
                  <a:lnTo>
                    <a:pt x="363169" y="189660"/>
                  </a:lnTo>
                  <a:lnTo>
                    <a:pt x="359989" y="191463"/>
                  </a:lnTo>
                  <a:lnTo>
                    <a:pt x="359989" y="188426"/>
                  </a:lnTo>
                  <a:lnTo>
                    <a:pt x="361983" y="184534"/>
                  </a:lnTo>
                  <a:lnTo>
                    <a:pt x="365636" y="180689"/>
                  </a:lnTo>
                  <a:lnTo>
                    <a:pt x="362172" y="182825"/>
                  </a:lnTo>
                  <a:lnTo>
                    <a:pt x="359183" y="182825"/>
                  </a:lnTo>
                  <a:lnTo>
                    <a:pt x="359847" y="181876"/>
                  </a:lnTo>
                  <a:lnTo>
                    <a:pt x="356051" y="184059"/>
                  </a:lnTo>
                  <a:lnTo>
                    <a:pt x="353061" y="185626"/>
                  </a:lnTo>
                  <a:lnTo>
                    <a:pt x="351495" y="185626"/>
                  </a:lnTo>
                  <a:lnTo>
                    <a:pt x="347272" y="186765"/>
                  </a:lnTo>
                  <a:lnTo>
                    <a:pt x="344234" y="187524"/>
                  </a:lnTo>
                  <a:lnTo>
                    <a:pt x="342241" y="189328"/>
                  </a:lnTo>
                  <a:lnTo>
                    <a:pt x="343855" y="189707"/>
                  </a:lnTo>
                  <a:lnTo>
                    <a:pt x="341055" y="193267"/>
                  </a:lnTo>
                  <a:lnTo>
                    <a:pt x="337828" y="196684"/>
                  </a:lnTo>
                  <a:lnTo>
                    <a:pt x="336262" y="196684"/>
                  </a:lnTo>
                  <a:lnTo>
                    <a:pt x="334364" y="196684"/>
                  </a:lnTo>
                  <a:lnTo>
                    <a:pt x="332751" y="195213"/>
                  </a:lnTo>
                  <a:lnTo>
                    <a:pt x="330141" y="194738"/>
                  </a:lnTo>
                  <a:lnTo>
                    <a:pt x="327341" y="194359"/>
                  </a:lnTo>
                  <a:lnTo>
                    <a:pt x="325443" y="194359"/>
                  </a:lnTo>
                  <a:lnTo>
                    <a:pt x="323687" y="194786"/>
                  </a:lnTo>
                  <a:lnTo>
                    <a:pt x="322216" y="195925"/>
                  </a:lnTo>
                  <a:lnTo>
                    <a:pt x="321029" y="199912"/>
                  </a:lnTo>
                  <a:lnTo>
                    <a:pt x="319748" y="201905"/>
                  </a:lnTo>
                  <a:lnTo>
                    <a:pt x="317565" y="203566"/>
                  </a:lnTo>
                  <a:lnTo>
                    <a:pt x="316236" y="204943"/>
                  </a:lnTo>
                  <a:lnTo>
                    <a:pt x="314291" y="206746"/>
                  </a:lnTo>
                  <a:lnTo>
                    <a:pt x="312677" y="208692"/>
                  </a:lnTo>
                  <a:lnTo>
                    <a:pt x="318277" y="205655"/>
                  </a:lnTo>
                  <a:lnTo>
                    <a:pt x="323022" y="203424"/>
                  </a:lnTo>
                  <a:lnTo>
                    <a:pt x="331232" y="201525"/>
                  </a:lnTo>
                  <a:lnTo>
                    <a:pt x="335313" y="199010"/>
                  </a:lnTo>
                  <a:lnTo>
                    <a:pt x="340059" y="199437"/>
                  </a:lnTo>
                  <a:lnTo>
                    <a:pt x="342289" y="199437"/>
                  </a:lnTo>
                  <a:lnTo>
                    <a:pt x="345563" y="199864"/>
                  </a:lnTo>
                  <a:lnTo>
                    <a:pt x="345184" y="201573"/>
                  </a:lnTo>
                  <a:lnTo>
                    <a:pt x="347272" y="202142"/>
                  </a:lnTo>
                  <a:lnTo>
                    <a:pt x="348316" y="202807"/>
                  </a:lnTo>
                  <a:lnTo>
                    <a:pt x="345041" y="204468"/>
                  </a:lnTo>
                  <a:lnTo>
                    <a:pt x="342336" y="206414"/>
                  </a:lnTo>
                  <a:lnTo>
                    <a:pt x="338065" y="208265"/>
                  </a:lnTo>
                  <a:lnTo>
                    <a:pt x="337164" y="209452"/>
                  </a:lnTo>
                  <a:lnTo>
                    <a:pt x="335313" y="208930"/>
                  </a:lnTo>
                  <a:lnTo>
                    <a:pt x="332513" y="210401"/>
                  </a:lnTo>
                  <a:lnTo>
                    <a:pt x="331374" y="213439"/>
                  </a:lnTo>
                  <a:lnTo>
                    <a:pt x="333795" y="214008"/>
                  </a:lnTo>
                  <a:lnTo>
                    <a:pt x="337923" y="210781"/>
                  </a:lnTo>
                  <a:lnTo>
                    <a:pt x="340011" y="212252"/>
                  </a:lnTo>
                  <a:lnTo>
                    <a:pt x="341387" y="213344"/>
                  </a:lnTo>
                  <a:lnTo>
                    <a:pt x="346133" y="214245"/>
                  </a:lnTo>
                  <a:lnTo>
                    <a:pt x="344329" y="217330"/>
                  </a:lnTo>
                  <a:lnTo>
                    <a:pt x="341245" y="219704"/>
                  </a:lnTo>
                  <a:lnTo>
                    <a:pt x="338255" y="219704"/>
                  </a:lnTo>
                  <a:lnTo>
                    <a:pt x="337781" y="218849"/>
                  </a:lnTo>
                  <a:lnTo>
                    <a:pt x="335029" y="220938"/>
                  </a:lnTo>
                  <a:lnTo>
                    <a:pt x="330615" y="222836"/>
                  </a:lnTo>
                  <a:lnTo>
                    <a:pt x="329429" y="224165"/>
                  </a:lnTo>
                  <a:lnTo>
                    <a:pt x="326202" y="223595"/>
                  </a:lnTo>
                  <a:lnTo>
                    <a:pt x="321456" y="224545"/>
                  </a:lnTo>
                  <a:lnTo>
                    <a:pt x="315857" y="224830"/>
                  </a:lnTo>
                  <a:lnTo>
                    <a:pt x="312108" y="227630"/>
                  </a:lnTo>
                  <a:lnTo>
                    <a:pt x="305986" y="227298"/>
                  </a:lnTo>
                  <a:lnTo>
                    <a:pt x="304563" y="225731"/>
                  </a:lnTo>
                  <a:lnTo>
                    <a:pt x="301051" y="228579"/>
                  </a:lnTo>
                  <a:lnTo>
                    <a:pt x="297872" y="229196"/>
                  </a:lnTo>
                  <a:lnTo>
                    <a:pt x="294977" y="230667"/>
                  </a:lnTo>
                  <a:lnTo>
                    <a:pt x="293079" y="228627"/>
                  </a:lnTo>
                  <a:lnTo>
                    <a:pt x="288049" y="229338"/>
                  </a:lnTo>
                  <a:lnTo>
                    <a:pt x="284869" y="229955"/>
                  </a:lnTo>
                  <a:lnTo>
                    <a:pt x="281642" y="229054"/>
                  </a:lnTo>
                  <a:lnTo>
                    <a:pt x="278463" y="227820"/>
                  </a:lnTo>
                  <a:lnTo>
                    <a:pt x="274951" y="226870"/>
                  </a:lnTo>
                  <a:lnTo>
                    <a:pt x="275473" y="224118"/>
                  </a:lnTo>
                  <a:lnTo>
                    <a:pt x="273100" y="222741"/>
                  </a:lnTo>
                  <a:lnTo>
                    <a:pt x="269162" y="221887"/>
                  </a:lnTo>
                  <a:lnTo>
                    <a:pt x="268545" y="219846"/>
                  </a:lnTo>
                  <a:lnTo>
                    <a:pt x="264606" y="219846"/>
                  </a:lnTo>
                  <a:lnTo>
                    <a:pt x="260193" y="222219"/>
                  </a:lnTo>
                  <a:lnTo>
                    <a:pt x="257535" y="221127"/>
                  </a:lnTo>
                  <a:lnTo>
                    <a:pt x="250322" y="219846"/>
                  </a:lnTo>
                  <a:lnTo>
                    <a:pt x="246431" y="217853"/>
                  </a:lnTo>
                  <a:lnTo>
                    <a:pt x="247712" y="215859"/>
                  </a:lnTo>
                  <a:lnTo>
                    <a:pt x="254071" y="213771"/>
                  </a:lnTo>
                  <a:lnTo>
                    <a:pt x="259671" y="211303"/>
                  </a:lnTo>
                  <a:lnTo>
                    <a:pt x="259054" y="209499"/>
                  </a:lnTo>
                  <a:lnTo>
                    <a:pt x="256586" y="210306"/>
                  </a:lnTo>
                  <a:lnTo>
                    <a:pt x="254071" y="210306"/>
                  </a:lnTo>
                  <a:lnTo>
                    <a:pt x="250465" y="209831"/>
                  </a:lnTo>
                  <a:lnTo>
                    <a:pt x="247285" y="209309"/>
                  </a:lnTo>
                  <a:lnTo>
                    <a:pt x="248377" y="207268"/>
                  </a:lnTo>
                  <a:lnTo>
                    <a:pt x="246383" y="206272"/>
                  </a:lnTo>
                  <a:lnTo>
                    <a:pt x="243536" y="205417"/>
                  </a:lnTo>
                  <a:lnTo>
                    <a:pt x="240309" y="205939"/>
                  </a:lnTo>
                  <a:lnTo>
                    <a:pt x="237699" y="204848"/>
                  </a:lnTo>
                  <a:lnTo>
                    <a:pt x="234520" y="204516"/>
                  </a:lnTo>
                  <a:lnTo>
                    <a:pt x="230818" y="203804"/>
                  </a:lnTo>
                  <a:lnTo>
                    <a:pt x="233191" y="200908"/>
                  </a:lnTo>
                  <a:lnTo>
                    <a:pt x="236940" y="198820"/>
                  </a:lnTo>
                  <a:lnTo>
                    <a:pt x="240547" y="194074"/>
                  </a:lnTo>
                  <a:lnTo>
                    <a:pt x="241685" y="190941"/>
                  </a:lnTo>
                  <a:lnTo>
                    <a:pt x="238126" y="189280"/>
                  </a:lnTo>
                  <a:lnTo>
                    <a:pt x="234378" y="191606"/>
                  </a:lnTo>
                  <a:lnTo>
                    <a:pt x="229632" y="193599"/>
                  </a:lnTo>
                  <a:lnTo>
                    <a:pt x="221897" y="194738"/>
                  </a:lnTo>
                  <a:lnTo>
                    <a:pt x="220616" y="197491"/>
                  </a:lnTo>
                  <a:lnTo>
                    <a:pt x="219192" y="200054"/>
                  </a:lnTo>
                  <a:lnTo>
                    <a:pt x="216677" y="202380"/>
                  </a:lnTo>
                  <a:lnTo>
                    <a:pt x="210318" y="204326"/>
                  </a:lnTo>
                  <a:lnTo>
                    <a:pt x="202726" y="207885"/>
                  </a:lnTo>
                  <a:lnTo>
                    <a:pt x="196414" y="210781"/>
                  </a:lnTo>
                  <a:lnTo>
                    <a:pt x="193757" y="211208"/>
                  </a:lnTo>
                  <a:lnTo>
                    <a:pt x="184788" y="211208"/>
                  </a:lnTo>
                  <a:lnTo>
                    <a:pt x="182889" y="211208"/>
                  </a:lnTo>
                  <a:lnTo>
                    <a:pt x="178714" y="210638"/>
                  </a:lnTo>
                  <a:lnTo>
                    <a:pt x="170788" y="210211"/>
                  </a:lnTo>
                  <a:lnTo>
                    <a:pt x="166707" y="209547"/>
                  </a:lnTo>
                  <a:lnTo>
                    <a:pt x="164904" y="209547"/>
                  </a:lnTo>
                  <a:lnTo>
                    <a:pt x="165806" y="211303"/>
                  </a:lnTo>
                  <a:lnTo>
                    <a:pt x="156315" y="216049"/>
                  </a:lnTo>
                  <a:lnTo>
                    <a:pt x="145827" y="218992"/>
                  </a:lnTo>
                  <a:lnTo>
                    <a:pt x="137143" y="219846"/>
                  </a:lnTo>
                  <a:lnTo>
                    <a:pt x="128744" y="221792"/>
                  </a:lnTo>
                  <a:lnTo>
                    <a:pt x="119253" y="221792"/>
                  </a:lnTo>
                  <a:lnTo>
                    <a:pt x="117402" y="220178"/>
                  </a:lnTo>
                  <a:lnTo>
                    <a:pt x="112657" y="220653"/>
                  </a:lnTo>
                  <a:lnTo>
                    <a:pt x="109430" y="221507"/>
                  </a:lnTo>
                  <a:lnTo>
                    <a:pt x="107057" y="220653"/>
                  </a:lnTo>
                  <a:lnTo>
                    <a:pt x="104068" y="219514"/>
                  </a:lnTo>
                  <a:lnTo>
                    <a:pt x="99322" y="220890"/>
                  </a:lnTo>
                  <a:lnTo>
                    <a:pt x="99322" y="218659"/>
                  </a:lnTo>
                  <a:lnTo>
                    <a:pt x="94292" y="219276"/>
                  </a:lnTo>
                  <a:lnTo>
                    <a:pt x="90970" y="219988"/>
                  </a:lnTo>
                  <a:lnTo>
                    <a:pt x="87364" y="219988"/>
                  </a:lnTo>
                  <a:lnTo>
                    <a:pt x="83805" y="219988"/>
                  </a:lnTo>
                  <a:lnTo>
                    <a:pt x="81906" y="220700"/>
                  </a:lnTo>
                  <a:lnTo>
                    <a:pt x="84849" y="221270"/>
                  </a:lnTo>
                  <a:lnTo>
                    <a:pt x="83330" y="222504"/>
                  </a:lnTo>
                  <a:lnTo>
                    <a:pt x="77493" y="221887"/>
                  </a:lnTo>
                  <a:lnTo>
                    <a:pt x="71419" y="221887"/>
                  </a:lnTo>
                  <a:lnTo>
                    <a:pt x="65630" y="222456"/>
                  </a:lnTo>
                  <a:lnTo>
                    <a:pt x="64016" y="221127"/>
                  </a:lnTo>
                  <a:lnTo>
                    <a:pt x="61074" y="220795"/>
                  </a:lnTo>
                  <a:lnTo>
                    <a:pt x="56328" y="220273"/>
                  </a:lnTo>
                  <a:lnTo>
                    <a:pt x="45699" y="219466"/>
                  </a:lnTo>
                  <a:lnTo>
                    <a:pt x="40953" y="219181"/>
                  </a:lnTo>
                  <a:lnTo>
                    <a:pt x="33361" y="219181"/>
                  </a:lnTo>
                  <a:lnTo>
                    <a:pt x="35354" y="218090"/>
                  </a:lnTo>
                  <a:lnTo>
                    <a:pt x="42472" y="216286"/>
                  </a:lnTo>
                  <a:lnTo>
                    <a:pt x="40099" y="214625"/>
                  </a:lnTo>
                  <a:lnTo>
                    <a:pt x="37821" y="212015"/>
                  </a:lnTo>
                  <a:lnTo>
                    <a:pt x="38770" y="207553"/>
                  </a:lnTo>
                  <a:lnTo>
                    <a:pt x="41428" y="203329"/>
                  </a:lnTo>
                  <a:lnTo>
                    <a:pt x="42377" y="199912"/>
                  </a:lnTo>
                  <a:lnTo>
                    <a:pt x="47122" y="195498"/>
                  </a:lnTo>
                  <a:lnTo>
                    <a:pt x="52152" y="192365"/>
                  </a:lnTo>
                  <a:lnTo>
                    <a:pt x="52532" y="191416"/>
                  </a:lnTo>
                  <a:lnTo>
                    <a:pt x="50539" y="189423"/>
                  </a:lnTo>
                  <a:lnTo>
                    <a:pt x="51535" y="188283"/>
                  </a:lnTo>
                  <a:lnTo>
                    <a:pt x="51535" y="186290"/>
                  </a:lnTo>
                  <a:lnTo>
                    <a:pt x="49542" y="184059"/>
                  </a:lnTo>
                  <a:lnTo>
                    <a:pt x="51109" y="182351"/>
                  </a:lnTo>
                  <a:lnTo>
                    <a:pt x="48261" y="181212"/>
                  </a:lnTo>
                  <a:lnTo>
                    <a:pt x="45271" y="180167"/>
                  </a:lnTo>
                  <a:lnTo>
                    <a:pt x="41333" y="179740"/>
                  </a:lnTo>
                  <a:lnTo>
                    <a:pt x="34832" y="179408"/>
                  </a:lnTo>
                  <a:lnTo>
                    <a:pt x="31795" y="179408"/>
                  </a:lnTo>
                  <a:lnTo>
                    <a:pt x="30466" y="179408"/>
                  </a:lnTo>
                  <a:lnTo>
                    <a:pt x="27856" y="180689"/>
                  </a:lnTo>
                  <a:lnTo>
                    <a:pt x="26669" y="180689"/>
                  </a:lnTo>
                  <a:lnTo>
                    <a:pt x="27002" y="180357"/>
                  </a:lnTo>
                  <a:lnTo>
                    <a:pt x="25009" y="180357"/>
                  </a:lnTo>
                  <a:lnTo>
                    <a:pt x="22066" y="179930"/>
                  </a:lnTo>
                  <a:lnTo>
                    <a:pt x="18840" y="179930"/>
                  </a:lnTo>
                  <a:lnTo>
                    <a:pt x="17036" y="177842"/>
                  </a:lnTo>
                  <a:lnTo>
                    <a:pt x="12291" y="177320"/>
                  </a:lnTo>
                  <a:lnTo>
                    <a:pt x="8447" y="176275"/>
                  </a:lnTo>
                  <a:lnTo>
                    <a:pt x="6169" y="174614"/>
                  </a:lnTo>
                  <a:lnTo>
                    <a:pt x="5078" y="172431"/>
                  </a:lnTo>
                  <a:lnTo>
                    <a:pt x="2420" y="169061"/>
                  </a:lnTo>
                  <a:lnTo>
                    <a:pt x="1329" y="167210"/>
                  </a:lnTo>
                  <a:lnTo>
                    <a:pt x="4650" y="164173"/>
                  </a:lnTo>
                  <a:lnTo>
                    <a:pt x="997" y="162701"/>
                  </a:lnTo>
                  <a:lnTo>
                    <a:pt x="0" y="160470"/>
                  </a:lnTo>
                  <a:lnTo>
                    <a:pt x="2325" y="158145"/>
                  </a:lnTo>
                  <a:lnTo>
                    <a:pt x="4793" y="154775"/>
                  </a:lnTo>
                  <a:lnTo>
                    <a:pt x="3132" y="151642"/>
                  </a:lnTo>
                  <a:lnTo>
                    <a:pt x="3796" y="149269"/>
                  </a:lnTo>
                  <a:lnTo>
                    <a:pt x="5647" y="146327"/>
                  </a:lnTo>
                  <a:lnTo>
                    <a:pt x="7023" y="143289"/>
                  </a:lnTo>
                  <a:lnTo>
                    <a:pt x="9491" y="139919"/>
                  </a:lnTo>
                  <a:lnTo>
                    <a:pt x="14236" y="139302"/>
                  </a:lnTo>
                  <a:lnTo>
                    <a:pt x="21307" y="137878"/>
                  </a:lnTo>
                  <a:lnTo>
                    <a:pt x="34594" y="136787"/>
                  </a:lnTo>
                  <a:lnTo>
                    <a:pt x="42709" y="135790"/>
                  </a:lnTo>
                  <a:lnTo>
                    <a:pt x="52200" y="134603"/>
                  </a:lnTo>
                  <a:lnTo>
                    <a:pt x="57752" y="134271"/>
                  </a:lnTo>
                  <a:lnTo>
                    <a:pt x="66152" y="134271"/>
                  </a:lnTo>
                  <a:lnTo>
                    <a:pt x="72131" y="133986"/>
                  </a:lnTo>
                  <a:lnTo>
                    <a:pt x="76164" y="133986"/>
                  </a:lnTo>
                  <a:lnTo>
                    <a:pt x="82334" y="134319"/>
                  </a:lnTo>
                  <a:lnTo>
                    <a:pt x="88692" y="133464"/>
                  </a:lnTo>
                  <a:lnTo>
                    <a:pt x="93438" y="133037"/>
                  </a:lnTo>
                  <a:lnTo>
                    <a:pt x="98895" y="133037"/>
                  </a:lnTo>
                  <a:lnTo>
                    <a:pt x="102929" y="135553"/>
                  </a:lnTo>
                  <a:lnTo>
                    <a:pt x="110379" y="136834"/>
                  </a:lnTo>
                  <a:lnTo>
                    <a:pt x="118304" y="138258"/>
                  </a:lnTo>
                  <a:lnTo>
                    <a:pt x="123049" y="139729"/>
                  </a:lnTo>
                  <a:lnTo>
                    <a:pt x="124995" y="141058"/>
                  </a:lnTo>
                  <a:lnTo>
                    <a:pt x="128269" y="141438"/>
                  </a:lnTo>
                  <a:lnTo>
                    <a:pt x="133015" y="141438"/>
                  </a:lnTo>
                  <a:lnTo>
                    <a:pt x="138520" y="139777"/>
                  </a:lnTo>
                  <a:lnTo>
                    <a:pt x="141319" y="138543"/>
                  </a:lnTo>
                  <a:lnTo>
                    <a:pt x="141699" y="136644"/>
                  </a:lnTo>
                  <a:lnTo>
                    <a:pt x="143360" y="135268"/>
                  </a:lnTo>
                  <a:lnTo>
                    <a:pt x="145163" y="137356"/>
                  </a:lnTo>
                  <a:lnTo>
                    <a:pt x="149434" y="137072"/>
                  </a:lnTo>
                  <a:lnTo>
                    <a:pt x="150241" y="135553"/>
                  </a:lnTo>
                  <a:lnTo>
                    <a:pt x="150241" y="132658"/>
                  </a:lnTo>
                  <a:lnTo>
                    <a:pt x="148627" y="131186"/>
                  </a:lnTo>
                  <a:lnTo>
                    <a:pt x="145163" y="130474"/>
                  </a:lnTo>
                  <a:lnTo>
                    <a:pt x="141082" y="129240"/>
                  </a:lnTo>
                  <a:lnTo>
                    <a:pt x="141604" y="127199"/>
                  </a:lnTo>
                  <a:lnTo>
                    <a:pt x="136859" y="126772"/>
                  </a:lnTo>
                  <a:lnTo>
                    <a:pt x="134628" y="125633"/>
                  </a:lnTo>
                  <a:lnTo>
                    <a:pt x="132635" y="124114"/>
                  </a:lnTo>
                  <a:lnTo>
                    <a:pt x="132303" y="122121"/>
                  </a:lnTo>
                  <a:lnTo>
                    <a:pt x="128886" y="121409"/>
                  </a:lnTo>
                  <a:lnTo>
                    <a:pt x="126751" y="120697"/>
                  </a:lnTo>
                  <a:lnTo>
                    <a:pt x="123049" y="121029"/>
                  </a:lnTo>
                  <a:lnTo>
                    <a:pt x="122385" y="119321"/>
                  </a:lnTo>
                  <a:lnTo>
                    <a:pt x="121863" y="118704"/>
                  </a:lnTo>
                  <a:lnTo>
                    <a:pt x="115646" y="118704"/>
                  </a:lnTo>
                  <a:lnTo>
                    <a:pt x="110901" y="118704"/>
                  </a:lnTo>
                  <a:lnTo>
                    <a:pt x="108955" y="118704"/>
                  </a:lnTo>
                  <a:lnTo>
                    <a:pt x="106346" y="118419"/>
                  </a:lnTo>
                  <a:lnTo>
                    <a:pt x="100651" y="119463"/>
                  </a:lnTo>
                  <a:lnTo>
                    <a:pt x="97044" y="119463"/>
                  </a:lnTo>
                  <a:lnTo>
                    <a:pt x="93818" y="119131"/>
                  </a:lnTo>
                  <a:lnTo>
                    <a:pt x="87601" y="120080"/>
                  </a:lnTo>
                  <a:lnTo>
                    <a:pt x="82239" y="120555"/>
                  </a:lnTo>
                  <a:lnTo>
                    <a:pt x="79629" y="120982"/>
                  </a:lnTo>
                  <a:lnTo>
                    <a:pt x="78632" y="120982"/>
                  </a:lnTo>
                  <a:lnTo>
                    <a:pt x="76924" y="119178"/>
                  </a:lnTo>
                  <a:lnTo>
                    <a:pt x="73934" y="118609"/>
                  </a:lnTo>
                  <a:lnTo>
                    <a:pt x="70375" y="118609"/>
                  </a:lnTo>
                  <a:lnTo>
                    <a:pt x="67575" y="116805"/>
                  </a:lnTo>
                  <a:lnTo>
                    <a:pt x="67955" y="114717"/>
                  </a:lnTo>
                  <a:lnTo>
                    <a:pt x="61975" y="115001"/>
                  </a:lnTo>
                  <a:lnTo>
                    <a:pt x="56993" y="115001"/>
                  </a:lnTo>
                  <a:lnTo>
                    <a:pt x="49400" y="115001"/>
                  </a:lnTo>
                  <a:lnTo>
                    <a:pt x="46695" y="112723"/>
                  </a:lnTo>
                  <a:lnTo>
                    <a:pt x="45224" y="111252"/>
                  </a:lnTo>
                  <a:lnTo>
                    <a:pt x="41523" y="111252"/>
                  </a:lnTo>
                  <a:lnTo>
                    <a:pt x="36777" y="111252"/>
                  </a:lnTo>
                  <a:lnTo>
                    <a:pt x="37774" y="109591"/>
                  </a:lnTo>
                  <a:lnTo>
                    <a:pt x="39292" y="108499"/>
                  </a:lnTo>
                  <a:lnTo>
                    <a:pt x="38201" y="107645"/>
                  </a:lnTo>
                  <a:lnTo>
                    <a:pt x="35211" y="106411"/>
                  </a:lnTo>
                  <a:lnTo>
                    <a:pt x="35211" y="105034"/>
                  </a:lnTo>
                  <a:lnTo>
                    <a:pt x="34737" y="102282"/>
                  </a:lnTo>
                  <a:lnTo>
                    <a:pt x="35686" y="99671"/>
                  </a:lnTo>
                  <a:lnTo>
                    <a:pt x="35686" y="96823"/>
                  </a:lnTo>
                  <a:lnTo>
                    <a:pt x="38723" y="92457"/>
                  </a:lnTo>
                  <a:lnTo>
                    <a:pt x="45319" y="90416"/>
                  </a:lnTo>
                  <a:lnTo>
                    <a:pt x="53102" y="87758"/>
                  </a:lnTo>
                  <a:lnTo>
                    <a:pt x="57847" y="87141"/>
                  </a:lnTo>
                  <a:lnTo>
                    <a:pt x="64680" y="86382"/>
                  </a:lnTo>
                  <a:lnTo>
                    <a:pt x="69426" y="86666"/>
                  </a:lnTo>
                  <a:lnTo>
                    <a:pt x="74171" y="86666"/>
                  </a:lnTo>
                  <a:lnTo>
                    <a:pt x="82001" y="85385"/>
                  </a:lnTo>
                  <a:lnTo>
                    <a:pt x="90211" y="83866"/>
                  </a:lnTo>
                  <a:lnTo>
                    <a:pt x="96238" y="82774"/>
                  </a:lnTo>
                  <a:lnTo>
                    <a:pt x="101363" y="82774"/>
                  </a:lnTo>
                  <a:lnTo>
                    <a:pt x="106108" y="82205"/>
                  </a:lnTo>
                  <a:lnTo>
                    <a:pt x="104163" y="83391"/>
                  </a:lnTo>
                  <a:lnTo>
                    <a:pt x="105729" y="84009"/>
                  </a:lnTo>
                  <a:lnTo>
                    <a:pt x="111898" y="84246"/>
                  </a:lnTo>
                  <a:lnTo>
                    <a:pt x="115646" y="83344"/>
                  </a:lnTo>
                  <a:lnTo>
                    <a:pt x="115314" y="82157"/>
                  </a:lnTo>
                  <a:lnTo>
                    <a:pt x="113274" y="81256"/>
                  </a:lnTo>
                  <a:lnTo>
                    <a:pt x="109050" y="80781"/>
                  </a:lnTo>
                  <a:lnTo>
                    <a:pt x="111376" y="79974"/>
                  </a:lnTo>
                  <a:lnTo>
                    <a:pt x="115789" y="78835"/>
                  </a:lnTo>
                  <a:lnTo>
                    <a:pt x="119965" y="78835"/>
                  </a:lnTo>
                  <a:lnTo>
                    <a:pt x="121673" y="78835"/>
                  </a:lnTo>
                  <a:lnTo>
                    <a:pt x="125470" y="77933"/>
                  </a:lnTo>
                  <a:lnTo>
                    <a:pt x="127415" y="76747"/>
                  </a:lnTo>
                  <a:lnTo>
                    <a:pt x="123429" y="76320"/>
                  </a:lnTo>
                  <a:lnTo>
                    <a:pt x="118684" y="76320"/>
                  </a:lnTo>
                  <a:lnTo>
                    <a:pt x="111044" y="76699"/>
                  </a:lnTo>
                  <a:lnTo>
                    <a:pt x="107247" y="77079"/>
                  </a:lnTo>
                  <a:lnTo>
                    <a:pt x="103641" y="76794"/>
                  </a:lnTo>
                  <a:lnTo>
                    <a:pt x="99180" y="76794"/>
                  </a:lnTo>
                  <a:lnTo>
                    <a:pt x="93533" y="77601"/>
                  </a:lnTo>
                  <a:lnTo>
                    <a:pt x="88313" y="77269"/>
                  </a:lnTo>
                  <a:lnTo>
                    <a:pt x="84659" y="78266"/>
                  </a:lnTo>
                  <a:lnTo>
                    <a:pt x="81194" y="77886"/>
                  </a:lnTo>
                  <a:lnTo>
                    <a:pt x="80008" y="77032"/>
                  </a:lnTo>
                  <a:lnTo>
                    <a:pt x="80910" y="75750"/>
                  </a:lnTo>
                  <a:lnTo>
                    <a:pt x="78015" y="75086"/>
                  </a:lnTo>
                  <a:lnTo>
                    <a:pt x="75500" y="75608"/>
                  </a:lnTo>
                  <a:lnTo>
                    <a:pt x="76781" y="76462"/>
                  </a:lnTo>
                  <a:lnTo>
                    <a:pt x="74646" y="77981"/>
                  </a:lnTo>
                  <a:lnTo>
                    <a:pt x="72463" y="77981"/>
                  </a:lnTo>
                  <a:lnTo>
                    <a:pt x="70233" y="77981"/>
                  </a:lnTo>
                  <a:lnTo>
                    <a:pt x="68761" y="77601"/>
                  </a:lnTo>
                  <a:lnTo>
                    <a:pt x="65535" y="78645"/>
                  </a:lnTo>
                  <a:lnTo>
                    <a:pt x="60030" y="78645"/>
                  </a:lnTo>
                  <a:lnTo>
                    <a:pt x="59033" y="77126"/>
                  </a:lnTo>
                  <a:lnTo>
                    <a:pt x="61026" y="74896"/>
                  </a:lnTo>
                  <a:lnTo>
                    <a:pt x="64918" y="72760"/>
                  </a:lnTo>
                  <a:lnTo>
                    <a:pt x="68761" y="71811"/>
                  </a:lnTo>
                  <a:lnTo>
                    <a:pt x="72890" y="72143"/>
                  </a:lnTo>
                  <a:lnTo>
                    <a:pt x="75547" y="72143"/>
                  </a:lnTo>
                  <a:lnTo>
                    <a:pt x="77493" y="70292"/>
                  </a:lnTo>
                  <a:lnTo>
                    <a:pt x="79344" y="68156"/>
                  </a:lnTo>
                  <a:lnTo>
                    <a:pt x="81147" y="66590"/>
                  </a:lnTo>
                  <a:lnTo>
                    <a:pt x="78917" y="66590"/>
                  </a:lnTo>
                  <a:lnTo>
                    <a:pt x="74646" y="66969"/>
                  </a:lnTo>
                  <a:lnTo>
                    <a:pt x="66863" y="68631"/>
                  </a:lnTo>
                  <a:lnTo>
                    <a:pt x="65155" y="67634"/>
                  </a:lnTo>
                  <a:lnTo>
                    <a:pt x="67243" y="65688"/>
                  </a:lnTo>
                  <a:lnTo>
                    <a:pt x="65772" y="64834"/>
                  </a:lnTo>
                  <a:lnTo>
                    <a:pt x="62023" y="64691"/>
                  </a:lnTo>
                  <a:lnTo>
                    <a:pt x="58464" y="65308"/>
                  </a:lnTo>
                  <a:lnTo>
                    <a:pt x="55569" y="65308"/>
                  </a:lnTo>
                  <a:lnTo>
                    <a:pt x="57942" y="62745"/>
                  </a:lnTo>
                  <a:lnTo>
                    <a:pt x="60030" y="59281"/>
                  </a:lnTo>
                  <a:lnTo>
                    <a:pt x="64775" y="54534"/>
                  </a:lnTo>
                  <a:lnTo>
                    <a:pt x="71941" y="50547"/>
                  </a:lnTo>
                  <a:lnTo>
                    <a:pt x="80435" y="47557"/>
                  </a:lnTo>
                  <a:lnTo>
                    <a:pt x="85181" y="45991"/>
                  </a:lnTo>
                  <a:lnTo>
                    <a:pt x="87696" y="44757"/>
                  </a:lnTo>
                  <a:lnTo>
                    <a:pt x="93912" y="42289"/>
                  </a:lnTo>
                  <a:lnTo>
                    <a:pt x="100271" y="41387"/>
                  </a:lnTo>
                  <a:lnTo>
                    <a:pt x="104400" y="41387"/>
                  </a:lnTo>
                  <a:lnTo>
                    <a:pt x="106535" y="39774"/>
                  </a:lnTo>
                  <a:lnTo>
                    <a:pt x="108006" y="37828"/>
                  </a:lnTo>
                  <a:lnTo>
                    <a:pt x="108339" y="36356"/>
                  </a:lnTo>
                  <a:lnTo>
                    <a:pt x="104779" y="36356"/>
                  </a:lnTo>
                  <a:lnTo>
                    <a:pt x="103261" y="36071"/>
                  </a:lnTo>
                  <a:lnTo>
                    <a:pt x="103783" y="34268"/>
                  </a:lnTo>
                  <a:lnTo>
                    <a:pt x="108528" y="30139"/>
                  </a:lnTo>
                  <a:lnTo>
                    <a:pt x="114175" y="26959"/>
                  </a:lnTo>
                  <a:lnTo>
                    <a:pt x="122765" y="23826"/>
                  </a:lnTo>
                  <a:lnTo>
                    <a:pt x="133205" y="20551"/>
                  </a:lnTo>
                  <a:lnTo>
                    <a:pt x="142696" y="17229"/>
                  </a:lnTo>
                  <a:lnTo>
                    <a:pt x="150668" y="15093"/>
                  </a:lnTo>
                  <a:lnTo>
                    <a:pt x="157691" y="13764"/>
                  </a:lnTo>
                  <a:lnTo>
                    <a:pt x="164193" y="12388"/>
                  </a:lnTo>
                  <a:lnTo>
                    <a:pt x="172402" y="10727"/>
                  </a:lnTo>
                  <a:lnTo>
                    <a:pt x="177480" y="8970"/>
                  </a:lnTo>
                  <a:lnTo>
                    <a:pt x="183174" y="8970"/>
                  </a:lnTo>
                  <a:lnTo>
                    <a:pt x="188631" y="6692"/>
                  </a:lnTo>
                  <a:lnTo>
                    <a:pt x="195228" y="6692"/>
                  </a:lnTo>
                  <a:lnTo>
                    <a:pt x="201776" y="5316"/>
                  </a:lnTo>
                  <a:lnTo>
                    <a:pt x="205525" y="4651"/>
                  </a:lnTo>
                  <a:lnTo>
                    <a:pt x="213260" y="3417"/>
                  </a:lnTo>
                  <a:lnTo>
                    <a:pt x="224934" y="1946"/>
                  </a:lnTo>
                  <a:lnTo>
                    <a:pt x="232195" y="759"/>
                  </a:lnTo>
                  <a:lnTo>
                    <a:pt x="236940" y="0"/>
                  </a:lnTo>
                  <a:lnTo>
                    <a:pt x="239408" y="0"/>
                  </a:lnTo>
                  <a:lnTo>
                    <a:pt x="241448" y="1044"/>
                  </a:lnTo>
                  <a:lnTo>
                    <a:pt x="240736" y="2800"/>
                  </a:lnTo>
                  <a:lnTo>
                    <a:pt x="242160" y="3844"/>
                  </a:lnTo>
                  <a:lnTo>
                    <a:pt x="240784" y="5553"/>
                  </a:lnTo>
                  <a:lnTo>
                    <a:pt x="240784" y="8069"/>
                  </a:lnTo>
                  <a:lnTo>
                    <a:pt x="238459" y="11296"/>
                  </a:lnTo>
                  <a:lnTo>
                    <a:pt x="235896" y="13669"/>
                  </a:lnTo>
                  <a:lnTo>
                    <a:pt x="231483" y="17704"/>
                  </a:lnTo>
                  <a:lnTo>
                    <a:pt x="226737" y="21548"/>
                  </a:lnTo>
                  <a:lnTo>
                    <a:pt x="224744" y="23114"/>
                  </a:lnTo>
                  <a:lnTo>
                    <a:pt x="222182" y="23399"/>
                  </a:lnTo>
                  <a:lnTo>
                    <a:pt x="218006" y="24253"/>
                  </a:lnTo>
                  <a:lnTo>
                    <a:pt x="213640" y="26104"/>
                  </a:lnTo>
                  <a:lnTo>
                    <a:pt x="211362" y="27576"/>
                  </a:lnTo>
                  <a:lnTo>
                    <a:pt x="210461" y="28667"/>
                  </a:lnTo>
                  <a:lnTo>
                    <a:pt x="207803" y="29996"/>
                  </a:lnTo>
                  <a:lnTo>
                    <a:pt x="204576" y="30471"/>
                  </a:lnTo>
                  <a:lnTo>
                    <a:pt x="200732" y="30851"/>
                  </a:lnTo>
                  <a:lnTo>
                    <a:pt x="199024" y="31942"/>
                  </a:lnTo>
                  <a:lnTo>
                    <a:pt x="199261" y="34031"/>
                  </a:lnTo>
                  <a:lnTo>
                    <a:pt x="204007" y="32559"/>
                  </a:lnTo>
                  <a:lnTo>
                    <a:pt x="206522" y="32559"/>
                  </a:lnTo>
                  <a:lnTo>
                    <a:pt x="210603" y="31135"/>
                  </a:lnTo>
                  <a:lnTo>
                    <a:pt x="214779" y="30423"/>
                  </a:lnTo>
                  <a:lnTo>
                    <a:pt x="217389" y="30423"/>
                  </a:lnTo>
                  <a:lnTo>
                    <a:pt x="216250" y="31942"/>
                  </a:lnTo>
                  <a:lnTo>
                    <a:pt x="215585" y="32986"/>
                  </a:lnTo>
                  <a:lnTo>
                    <a:pt x="220616" y="32369"/>
                  </a:lnTo>
                  <a:lnTo>
                    <a:pt x="225361" y="31610"/>
                  </a:lnTo>
                  <a:lnTo>
                    <a:pt x="230771" y="28572"/>
                  </a:lnTo>
                  <a:lnTo>
                    <a:pt x="229774" y="27338"/>
                  </a:lnTo>
                  <a:lnTo>
                    <a:pt x="232954" y="24538"/>
                  </a:lnTo>
                  <a:lnTo>
                    <a:pt x="239597" y="21073"/>
                  </a:lnTo>
                  <a:lnTo>
                    <a:pt x="244343" y="19982"/>
                  </a:lnTo>
                  <a:lnTo>
                    <a:pt x="246526" y="18463"/>
                  </a:lnTo>
                  <a:lnTo>
                    <a:pt x="248709" y="17751"/>
                  </a:lnTo>
                  <a:lnTo>
                    <a:pt x="249800" y="17751"/>
                  </a:lnTo>
                  <a:lnTo>
                    <a:pt x="252458" y="17751"/>
                  </a:lnTo>
                  <a:lnTo>
                    <a:pt x="256396" y="18178"/>
                  </a:lnTo>
                  <a:lnTo>
                    <a:pt x="258342" y="19982"/>
                  </a:lnTo>
                  <a:lnTo>
                    <a:pt x="260762" y="21928"/>
                  </a:lnTo>
                  <a:lnTo>
                    <a:pt x="262138" y="23352"/>
                  </a:lnTo>
                  <a:lnTo>
                    <a:pt x="264796" y="24063"/>
                  </a:lnTo>
                  <a:lnTo>
                    <a:pt x="267738" y="26104"/>
                  </a:lnTo>
                  <a:lnTo>
                    <a:pt x="272483" y="27149"/>
                  </a:lnTo>
                  <a:lnTo>
                    <a:pt x="272483" y="30044"/>
                  </a:lnTo>
                  <a:lnTo>
                    <a:pt x="275425" y="31373"/>
                  </a:lnTo>
                  <a:lnTo>
                    <a:pt x="276280" y="33508"/>
                  </a:lnTo>
                  <a:lnTo>
                    <a:pt x="277182" y="33508"/>
                  </a:lnTo>
                  <a:lnTo>
                    <a:pt x="277182" y="36024"/>
                  </a:lnTo>
                  <a:lnTo>
                    <a:pt x="277182" y="37258"/>
                  </a:lnTo>
                  <a:lnTo>
                    <a:pt x="273527" y="41292"/>
                  </a:lnTo>
                  <a:lnTo>
                    <a:pt x="268355" y="43428"/>
                  </a:lnTo>
                  <a:lnTo>
                    <a:pt x="264748" y="44994"/>
                  </a:lnTo>
                  <a:lnTo>
                    <a:pt x="258722" y="47178"/>
                  </a:lnTo>
                  <a:lnTo>
                    <a:pt x="250559" y="49551"/>
                  </a:lnTo>
                  <a:lnTo>
                    <a:pt x="246099" y="50642"/>
                  </a:lnTo>
                  <a:lnTo>
                    <a:pt x="245197" y="51449"/>
                  </a:lnTo>
                  <a:lnTo>
                    <a:pt x="248377" y="51449"/>
                  </a:lnTo>
                  <a:lnTo>
                    <a:pt x="250417" y="51449"/>
                  </a:lnTo>
                  <a:lnTo>
                    <a:pt x="252078" y="51449"/>
                  </a:lnTo>
                  <a:lnTo>
                    <a:pt x="253407" y="51449"/>
                  </a:lnTo>
                  <a:lnTo>
                    <a:pt x="258437" y="49646"/>
                  </a:lnTo>
                  <a:lnTo>
                    <a:pt x="261616" y="48222"/>
                  </a:lnTo>
                  <a:lnTo>
                    <a:pt x="265223" y="47225"/>
                  </a:lnTo>
                  <a:lnTo>
                    <a:pt x="267548" y="47225"/>
                  </a:lnTo>
                  <a:lnTo>
                    <a:pt x="265508" y="48886"/>
                  </a:lnTo>
                  <a:lnTo>
                    <a:pt x="263182" y="49930"/>
                  </a:lnTo>
                  <a:lnTo>
                    <a:pt x="259956" y="51544"/>
                  </a:lnTo>
                  <a:lnTo>
                    <a:pt x="259528" y="51971"/>
                  </a:lnTo>
                  <a:lnTo>
                    <a:pt x="261142" y="52493"/>
                  </a:lnTo>
                  <a:lnTo>
                    <a:pt x="262423" y="52826"/>
                  </a:lnTo>
                  <a:lnTo>
                    <a:pt x="263325" y="53490"/>
                  </a:lnTo>
                  <a:lnTo>
                    <a:pt x="265840" y="52493"/>
                  </a:lnTo>
                  <a:lnTo>
                    <a:pt x="268402" y="50690"/>
                  </a:lnTo>
                  <a:lnTo>
                    <a:pt x="272673" y="48079"/>
                  </a:lnTo>
                  <a:lnTo>
                    <a:pt x="274809" y="46371"/>
                  </a:lnTo>
                  <a:lnTo>
                    <a:pt x="278130" y="46086"/>
                  </a:lnTo>
                  <a:lnTo>
                    <a:pt x="283825" y="43665"/>
                  </a:lnTo>
                  <a:lnTo>
                    <a:pt x="285771" y="43665"/>
                  </a:lnTo>
                  <a:lnTo>
                    <a:pt x="286767" y="43998"/>
                  </a:lnTo>
                  <a:lnTo>
                    <a:pt x="287811" y="44330"/>
                  </a:lnTo>
                  <a:lnTo>
                    <a:pt x="287811" y="44282"/>
                  </a:lnTo>
                  <a:lnTo>
                    <a:pt x="291370" y="43808"/>
                  </a:lnTo>
                  <a:lnTo>
                    <a:pt x="292272" y="44472"/>
                  </a:lnTo>
                  <a:lnTo>
                    <a:pt x="292272" y="45184"/>
                  </a:lnTo>
                  <a:lnTo>
                    <a:pt x="292272" y="45849"/>
                  </a:lnTo>
                  <a:lnTo>
                    <a:pt x="292794" y="47035"/>
                  </a:lnTo>
                  <a:lnTo>
                    <a:pt x="293031" y="48317"/>
                  </a:lnTo>
                  <a:lnTo>
                    <a:pt x="295546" y="47320"/>
                  </a:lnTo>
                  <a:lnTo>
                    <a:pt x="297017" y="44710"/>
                  </a:lnTo>
                  <a:lnTo>
                    <a:pt x="297017" y="43903"/>
                  </a:lnTo>
                  <a:lnTo>
                    <a:pt x="298536" y="43903"/>
                  </a:lnTo>
                  <a:lnTo>
                    <a:pt x="298536" y="450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"/>
            <p:cNvSpPr/>
            <p:nvPr/>
          </p:nvSpPr>
          <p:spPr>
            <a:xfrm>
              <a:off x="1846991" y="-553242"/>
              <a:ext cx="220615" cy="64691"/>
            </a:xfrm>
            <a:custGeom>
              <a:avLst/>
              <a:gdLst/>
              <a:ahLst/>
              <a:cxnLst/>
              <a:rect l="l" t="t" r="r" b="b"/>
              <a:pathLst>
                <a:path w="220615" h="64691" extrusionOk="0">
                  <a:moveTo>
                    <a:pt x="113084" y="14713"/>
                  </a:moveTo>
                  <a:lnTo>
                    <a:pt x="117260" y="14001"/>
                  </a:lnTo>
                  <a:lnTo>
                    <a:pt x="121389" y="12198"/>
                  </a:lnTo>
                  <a:lnTo>
                    <a:pt x="126134" y="11059"/>
                  </a:lnTo>
                  <a:lnTo>
                    <a:pt x="129171" y="11059"/>
                  </a:lnTo>
                  <a:lnTo>
                    <a:pt x="132066" y="9635"/>
                  </a:lnTo>
                  <a:lnTo>
                    <a:pt x="136384" y="8258"/>
                  </a:lnTo>
                  <a:lnTo>
                    <a:pt x="138757" y="7594"/>
                  </a:lnTo>
                  <a:lnTo>
                    <a:pt x="142316" y="5268"/>
                  </a:lnTo>
                  <a:lnTo>
                    <a:pt x="145068" y="5268"/>
                  </a:lnTo>
                  <a:lnTo>
                    <a:pt x="148248" y="5268"/>
                  </a:lnTo>
                  <a:lnTo>
                    <a:pt x="151807" y="5601"/>
                  </a:lnTo>
                  <a:lnTo>
                    <a:pt x="154749" y="4224"/>
                  </a:lnTo>
                  <a:lnTo>
                    <a:pt x="157501" y="4699"/>
                  </a:lnTo>
                  <a:lnTo>
                    <a:pt x="158118" y="6265"/>
                  </a:lnTo>
                  <a:lnTo>
                    <a:pt x="160538" y="4889"/>
                  </a:lnTo>
                  <a:lnTo>
                    <a:pt x="165758" y="5268"/>
                  </a:lnTo>
                  <a:lnTo>
                    <a:pt x="168416" y="4556"/>
                  </a:lnTo>
                  <a:lnTo>
                    <a:pt x="171880" y="4556"/>
                  </a:lnTo>
                  <a:lnTo>
                    <a:pt x="167752" y="7024"/>
                  </a:lnTo>
                  <a:lnTo>
                    <a:pt x="165236" y="9872"/>
                  </a:lnTo>
                  <a:lnTo>
                    <a:pt x="170978" y="9160"/>
                  </a:lnTo>
                  <a:lnTo>
                    <a:pt x="173161" y="6740"/>
                  </a:lnTo>
                  <a:lnTo>
                    <a:pt x="176720" y="5173"/>
                  </a:lnTo>
                  <a:lnTo>
                    <a:pt x="177764" y="7262"/>
                  </a:lnTo>
                  <a:lnTo>
                    <a:pt x="180802" y="8970"/>
                  </a:lnTo>
                  <a:lnTo>
                    <a:pt x="184266" y="9635"/>
                  </a:lnTo>
                  <a:lnTo>
                    <a:pt x="185262" y="8069"/>
                  </a:lnTo>
                  <a:lnTo>
                    <a:pt x="187350" y="8069"/>
                  </a:lnTo>
                  <a:lnTo>
                    <a:pt x="190340" y="9018"/>
                  </a:lnTo>
                  <a:lnTo>
                    <a:pt x="197031" y="7309"/>
                  </a:lnTo>
                  <a:lnTo>
                    <a:pt x="197600" y="6360"/>
                  </a:lnTo>
                  <a:lnTo>
                    <a:pt x="194895" y="6360"/>
                  </a:lnTo>
                  <a:lnTo>
                    <a:pt x="193235" y="4841"/>
                  </a:lnTo>
                  <a:lnTo>
                    <a:pt x="193946" y="2373"/>
                  </a:lnTo>
                  <a:lnTo>
                    <a:pt x="194848" y="2705"/>
                  </a:lnTo>
                  <a:lnTo>
                    <a:pt x="198502" y="2136"/>
                  </a:lnTo>
                  <a:lnTo>
                    <a:pt x="200210" y="570"/>
                  </a:lnTo>
                  <a:lnTo>
                    <a:pt x="203580" y="570"/>
                  </a:lnTo>
                  <a:lnTo>
                    <a:pt x="209179" y="0"/>
                  </a:lnTo>
                  <a:lnTo>
                    <a:pt x="209938" y="1044"/>
                  </a:lnTo>
                  <a:lnTo>
                    <a:pt x="214020" y="2041"/>
                  </a:lnTo>
                  <a:lnTo>
                    <a:pt x="215585" y="2943"/>
                  </a:lnTo>
                  <a:lnTo>
                    <a:pt x="216108" y="3655"/>
                  </a:lnTo>
                  <a:lnTo>
                    <a:pt x="215016" y="4651"/>
                  </a:lnTo>
                  <a:lnTo>
                    <a:pt x="218101" y="6407"/>
                  </a:lnTo>
                  <a:lnTo>
                    <a:pt x="218623" y="7119"/>
                  </a:lnTo>
                  <a:lnTo>
                    <a:pt x="219192" y="9492"/>
                  </a:lnTo>
                  <a:lnTo>
                    <a:pt x="220616" y="11154"/>
                  </a:lnTo>
                  <a:lnTo>
                    <a:pt x="218623" y="12862"/>
                  </a:lnTo>
                  <a:lnTo>
                    <a:pt x="216392" y="13764"/>
                  </a:lnTo>
                  <a:lnTo>
                    <a:pt x="214637" y="13764"/>
                  </a:lnTo>
                  <a:lnTo>
                    <a:pt x="210745" y="13764"/>
                  </a:lnTo>
                  <a:lnTo>
                    <a:pt x="207518" y="15141"/>
                  </a:lnTo>
                  <a:lnTo>
                    <a:pt x="203058" y="15141"/>
                  </a:lnTo>
                  <a:lnTo>
                    <a:pt x="200638" y="15141"/>
                  </a:lnTo>
                  <a:lnTo>
                    <a:pt x="197363" y="14713"/>
                  </a:lnTo>
                  <a:lnTo>
                    <a:pt x="195275" y="15188"/>
                  </a:lnTo>
                  <a:lnTo>
                    <a:pt x="194231" y="15995"/>
                  </a:lnTo>
                  <a:lnTo>
                    <a:pt x="192713" y="15995"/>
                  </a:lnTo>
                  <a:lnTo>
                    <a:pt x="190672" y="17229"/>
                  </a:lnTo>
                  <a:lnTo>
                    <a:pt x="189628" y="19365"/>
                  </a:lnTo>
                  <a:lnTo>
                    <a:pt x="189628" y="20599"/>
                  </a:lnTo>
                  <a:lnTo>
                    <a:pt x="190387" y="22972"/>
                  </a:lnTo>
                  <a:lnTo>
                    <a:pt x="191574" y="24206"/>
                  </a:lnTo>
                  <a:lnTo>
                    <a:pt x="191574" y="25345"/>
                  </a:lnTo>
                  <a:lnTo>
                    <a:pt x="189059" y="27433"/>
                  </a:lnTo>
                  <a:lnTo>
                    <a:pt x="186354" y="27054"/>
                  </a:lnTo>
                  <a:lnTo>
                    <a:pt x="185025" y="25297"/>
                  </a:lnTo>
                  <a:lnTo>
                    <a:pt x="180279" y="26389"/>
                  </a:lnTo>
                  <a:lnTo>
                    <a:pt x="178191" y="28857"/>
                  </a:lnTo>
                  <a:lnTo>
                    <a:pt x="180849" y="29474"/>
                  </a:lnTo>
                  <a:lnTo>
                    <a:pt x="179473" y="31563"/>
                  </a:lnTo>
                  <a:lnTo>
                    <a:pt x="179473" y="32369"/>
                  </a:lnTo>
                  <a:lnTo>
                    <a:pt x="176958" y="36024"/>
                  </a:lnTo>
                  <a:lnTo>
                    <a:pt x="171216" y="37828"/>
                  </a:lnTo>
                  <a:lnTo>
                    <a:pt x="167657" y="38587"/>
                  </a:lnTo>
                  <a:lnTo>
                    <a:pt x="161677" y="40058"/>
                  </a:lnTo>
                  <a:lnTo>
                    <a:pt x="155413" y="40058"/>
                  </a:lnTo>
                  <a:lnTo>
                    <a:pt x="151759" y="39346"/>
                  </a:lnTo>
                  <a:lnTo>
                    <a:pt x="147678" y="40533"/>
                  </a:lnTo>
                  <a:lnTo>
                    <a:pt x="143455" y="42811"/>
                  </a:lnTo>
                  <a:lnTo>
                    <a:pt x="140418" y="45516"/>
                  </a:lnTo>
                  <a:lnTo>
                    <a:pt x="137286" y="48459"/>
                  </a:lnTo>
                  <a:lnTo>
                    <a:pt x="132540" y="50785"/>
                  </a:lnTo>
                  <a:lnTo>
                    <a:pt x="129029" y="50785"/>
                  </a:lnTo>
                  <a:lnTo>
                    <a:pt x="125991" y="51259"/>
                  </a:lnTo>
                  <a:lnTo>
                    <a:pt x="121910" y="50453"/>
                  </a:lnTo>
                  <a:lnTo>
                    <a:pt x="122148" y="48554"/>
                  </a:lnTo>
                  <a:lnTo>
                    <a:pt x="122148" y="45849"/>
                  </a:lnTo>
                  <a:lnTo>
                    <a:pt x="122765" y="42669"/>
                  </a:lnTo>
                  <a:lnTo>
                    <a:pt x="126466" y="39679"/>
                  </a:lnTo>
                  <a:lnTo>
                    <a:pt x="131496" y="36926"/>
                  </a:lnTo>
                  <a:lnTo>
                    <a:pt x="135198" y="33936"/>
                  </a:lnTo>
                  <a:lnTo>
                    <a:pt x="143597" y="29996"/>
                  </a:lnTo>
                  <a:lnTo>
                    <a:pt x="146919" y="27718"/>
                  </a:lnTo>
                  <a:lnTo>
                    <a:pt x="144404" y="27386"/>
                  </a:lnTo>
                  <a:lnTo>
                    <a:pt x="139136" y="28762"/>
                  </a:lnTo>
                  <a:lnTo>
                    <a:pt x="133774" y="27813"/>
                  </a:lnTo>
                  <a:lnTo>
                    <a:pt x="130927" y="29664"/>
                  </a:lnTo>
                  <a:lnTo>
                    <a:pt x="129693" y="30756"/>
                  </a:lnTo>
                  <a:lnTo>
                    <a:pt x="124948" y="31752"/>
                  </a:lnTo>
                  <a:lnTo>
                    <a:pt x="126039" y="33081"/>
                  </a:lnTo>
                  <a:lnTo>
                    <a:pt x="123239" y="35407"/>
                  </a:lnTo>
                  <a:lnTo>
                    <a:pt x="120439" y="37685"/>
                  </a:lnTo>
                  <a:lnTo>
                    <a:pt x="114318" y="39109"/>
                  </a:lnTo>
                  <a:lnTo>
                    <a:pt x="113796" y="36356"/>
                  </a:lnTo>
                  <a:lnTo>
                    <a:pt x="111091" y="35787"/>
                  </a:lnTo>
                  <a:lnTo>
                    <a:pt x="109572" y="36973"/>
                  </a:lnTo>
                  <a:lnTo>
                    <a:pt x="105444" y="38445"/>
                  </a:lnTo>
                  <a:lnTo>
                    <a:pt x="105871" y="39963"/>
                  </a:lnTo>
                  <a:lnTo>
                    <a:pt x="107769" y="40485"/>
                  </a:lnTo>
                  <a:lnTo>
                    <a:pt x="108766" y="41008"/>
                  </a:lnTo>
                  <a:lnTo>
                    <a:pt x="107057" y="43191"/>
                  </a:lnTo>
                  <a:lnTo>
                    <a:pt x="105396" y="45611"/>
                  </a:lnTo>
                  <a:lnTo>
                    <a:pt x="101695" y="47462"/>
                  </a:lnTo>
                  <a:lnTo>
                    <a:pt x="94292" y="48649"/>
                  </a:lnTo>
                  <a:lnTo>
                    <a:pt x="88645" y="52351"/>
                  </a:lnTo>
                  <a:lnTo>
                    <a:pt x="84706" y="54202"/>
                  </a:lnTo>
                  <a:lnTo>
                    <a:pt x="84706" y="53633"/>
                  </a:lnTo>
                  <a:lnTo>
                    <a:pt x="81337" y="54060"/>
                  </a:lnTo>
                  <a:lnTo>
                    <a:pt x="83662" y="50263"/>
                  </a:lnTo>
                  <a:lnTo>
                    <a:pt x="84611" y="47605"/>
                  </a:lnTo>
                  <a:lnTo>
                    <a:pt x="88503" y="43618"/>
                  </a:lnTo>
                  <a:lnTo>
                    <a:pt x="84659" y="44899"/>
                  </a:lnTo>
                  <a:lnTo>
                    <a:pt x="83282" y="43665"/>
                  </a:lnTo>
                  <a:lnTo>
                    <a:pt x="80198" y="45801"/>
                  </a:lnTo>
                  <a:lnTo>
                    <a:pt x="77208" y="48744"/>
                  </a:lnTo>
                  <a:lnTo>
                    <a:pt x="77208" y="50073"/>
                  </a:lnTo>
                  <a:lnTo>
                    <a:pt x="75642" y="50927"/>
                  </a:lnTo>
                  <a:lnTo>
                    <a:pt x="72653" y="51782"/>
                  </a:lnTo>
                  <a:lnTo>
                    <a:pt x="74551" y="52636"/>
                  </a:lnTo>
                  <a:lnTo>
                    <a:pt x="70802" y="52636"/>
                  </a:lnTo>
                  <a:lnTo>
                    <a:pt x="65677" y="53585"/>
                  </a:lnTo>
                  <a:lnTo>
                    <a:pt x="68145" y="55151"/>
                  </a:lnTo>
                  <a:lnTo>
                    <a:pt x="66911" y="58284"/>
                  </a:lnTo>
                  <a:lnTo>
                    <a:pt x="65677" y="59708"/>
                  </a:lnTo>
                  <a:lnTo>
                    <a:pt x="62735" y="59328"/>
                  </a:lnTo>
                  <a:lnTo>
                    <a:pt x="57515" y="62508"/>
                  </a:lnTo>
                  <a:lnTo>
                    <a:pt x="52769" y="63172"/>
                  </a:lnTo>
                  <a:lnTo>
                    <a:pt x="50017" y="62650"/>
                  </a:lnTo>
                  <a:lnTo>
                    <a:pt x="50587" y="61369"/>
                  </a:lnTo>
                  <a:lnTo>
                    <a:pt x="49827" y="59945"/>
                  </a:lnTo>
                  <a:lnTo>
                    <a:pt x="45366" y="62888"/>
                  </a:lnTo>
                  <a:lnTo>
                    <a:pt x="41238" y="64691"/>
                  </a:lnTo>
                  <a:lnTo>
                    <a:pt x="42756" y="61037"/>
                  </a:lnTo>
                  <a:lnTo>
                    <a:pt x="45604" y="58521"/>
                  </a:lnTo>
                  <a:lnTo>
                    <a:pt x="48593" y="56243"/>
                  </a:lnTo>
                  <a:lnTo>
                    <a:pt x="45841" y="55863"/>
                  </a:lnTo>
                  <a:lnTo>
                    <a:pt x="46600" y="52446"/>
                  </a:lnTo>
                  <a:lnTo>
                    <a:pt x="50824" y="50405"/>
                  </a:lnTo>
                  <a:lnTo>
                    <a:pt x="53054" y="48412"/>
                  </a:lnTo>
                  <a:lnTo>
                    <a:pt x="54193" y="46750"/>
                  </a:lnTo>
                  <a:lnTo>
                    <a:pt x="47597" y="48079"/>
                  </a:lnTo>
                  <a:lnTo>
                    <a:pt x="41950" y="51544"/>
                  </a:lnTo>
                  <a:lnTo>
                    <a:pt x="39340" y="53538"/>
                  </a:lnTo>
                  <a:lnTo>
                    <a:pt x="36492" y="55009"/>
                  </a:lnTo>
                  <a:lnTo>
                    <a:pt x="27002" y="57714"/>
                  </a:lnTo>
                  <a:lnTo>
                    <a:pt x="26717" y="55104"/>
                  </a:lnTo>
                  <a:lnTo>
                    <a:pt x="23680" y="53775"/>
                  </a:lnTo>
                  <a:lnTo>
                    <a:pt x="20833" y="53158"/>
                  </a:lnTo>
                  <a:lnTo>
                    <a:pt x="20073" y="52066"/>
                  </a:lnTo>
                  <a:lnTo>
                    <a:pt x="21070" y="50832"/>
                  </a:lnTo>
                  <a:lnTo>
                    <a:pt x="23490" y="49836"/>
                  </a:lnTo>
                  <a:lnTo>
                    <a:pt x="25341" y="48459"/>
                  </a:lnTo>
                  <a:lnTo>
                    <a:pt x="26575" y="47368"/>
                  </a:lnTo>
                  <a:lnTo>
                    <a:pt x="18318" y="51449"/>
                  </a:lnTo>
                  <a:lnTo>
                    <a:pt x="14616" y="52066"/>
                  </a:lnTo>
                  <a:lnTo>
                    <a:pt x="8020" y="54772"/>
                  </a:lnTo>
                  <a:lnTo>
                    <a:pt x="3939" y="55341"/>
                  </a:lnTo>
                  <a:lnTo>
                    <a:pt x="3512" y="55341"/>
                  </a:lnTo>
                  <a:lnTo>
                    <a:pt x="617" y="55056"/>
                  </a:lnTo>
                  <a:lnTo>
                    <a:pt x="0" y="52731"/>
                  </a:lnTo>
                  <a:lnTo>
                    <a:pt x="1519" y="51782"/>
                  </a:lnTo>
                  <a:lnTo>
                    <a:pt x="9016" y="48317"/>
                  </a:lnTo>
                  <a:lnTo>
                    <a:pt x="14284" y="45801"/>
                  </a:lnTo>
                  <a:lnTo>
                    <a:pt x="12481" y="44757"/>
                  </a:lnTo>
                  <a:lnTo>
                    <a:pt x="2990" y="47320"/>
                  </a:lnTo>
                  <a:lnTo>
                    <a:pt x="6691" y="43808"/>
                  </a:lnTo>
                  <a:lnTo>
                    <a:pt x="8257" y="42953"/>
                  </a:lnTo>
                  <a:lnTo>
                    <a:pt x="11294" y="42147"/>
                  </a:lnTo>
                  <a:lnTo>
                    <a:pt x="16989" y="40865"/>
                  </a:lnTo>
                  <a:lnTo>
                    <a:pt x="22968" y="36878"/>
                  </a:lnTo>
                  <a:lnTo>
                    <a:pt x="28473" y="36309"/>
                  </a:lnTo>
                  <a:lnTo>
                    <a:pt x="31035" y="35265"/>
                  </a:lnTo>
                  <a:lnTo>
                    <a:pt x="35781" y="34410"/>
                  </a:lnTo>
                  <a:lnTo>
                    <a:pt x="39008" y="34695"/>
                  </a:lnTo>
                  <a:lnTo>
                    <a:pt x="41665" y="36451"/>
                  </a:lnTo>
                  <a:lnTo>
                    <a:pt x="44560" y="35739"/>
                  </a:lnTo>
                  <a:lnTo>
                    <a:pt x="46221" y="36546"/>
                  </a:lnTo>
                  <a:lnTo>
                    <a:pt x="48593" y="35454"/>
                  </a:lnTo>
                  <a:lnTo>
                    <a:pt x="54952" y="32654"/>
                  </a:lnTo>
                  <a:lnTo>
                    <a:pt x="58274" y="31278"/>
                  </a:lnTo>
                  <a:lnTo>
                    <a:pt x="63020" y="30091"/>
                  </a:lnTo>
                  <a:lnTo>
                    <a:pt x="65297" y="28857"/>
                  </a:lnTo>
                  <a:lnTo>
                    <a:pt x="68761" y="25962"/>
                  </a:lnTo>
                  <a:lnTo>
                    <a:pt x="68192" y="27386"/>
                  </a:lnTo>
                  <a:lnTo>
                    <a:pt x="71039" y="27386"/>
                  </a:lnTo>
                  <a:lnTo>
                    <a:pt x="74646" y="26626"/>
                  </a:lnTo>
                  <a:lnTo>
                    <a:pt x="76687" y="26342"/>
                  </a:lnTo>
                  <a:lnTo>
                    <a:pt x="79866" y="25108"/>
                  </a:lnTo>
                  <a:lnTo>
                    <a:pt x="82618" y="25108"/>
                  </a:lnTo>
                  <a:lnTo>
                    <a:pt x="86604" y="24016"/>
                  </a:lnTo>
                  <a:lnTo>
                    <a:pt x="92062" y="22212"/>
                  </a:lnTo>
                  <a:lnTo>
                    <a:pt x="97946" y="21833"/>
                  </a:lnTo>
                  <a:lnTo>
                    <a:pt x="95194" y="20978"/>
                  </a:lnTo>
                  <a:lnTo>
                    <a:pt x="101268" y="18368"/>
                  </a:lnTo>
                  <a:lnTo>
                    <a:pt x="103593" y="17609"/>
                  </a:lnTo>
                  <a:lnTo>
                    <a:pt x="106393" y="15995"/>
                  </a:lnTo>
                  <a:lnTo>
                    <a:pt x="109430" y="15141"/>
                  </a:lnTo>
                  <a:lnTo>
                    <a:pt x="109430" y="15710"/>
                  </a:lnTo>
                  <a:lnTo>
                    <a:pt x="110664" y="1495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"/>
            <p:cNvSpPr/>
            <p:nvPr/>
          </p:nvSpPr>
          <p:spPr>
            <a:xfrm>
              <a:off x="2126450" y="-566959"/>
              <a:ext cx="99227" cy="29664"/>
            </a:xfrm>
            <a:custGeom>
              <a:avLst/>
              <a:gdLst/>
              <a:ahLst/>
              <a:cxnLst/>
              <a:rect l="l" t="t" r="r" b="b"/>
              <a:pathLst>
                <a:path w="99227" h="29664" extrusionOk="0">
                  <a:moveTo>
                    <a:pt x="52769" y="807"/>
                  </a:moveTo>
                  <a:lnTo>
                    <a:pt x="53149" y="807"/>
                  </a:lnTo>
                  <a:lnTo>
                    <a:pt x="54383" y="1471"/>
                  </a:lnTo>
                  <a:lnTo>
                    <a:pt x="55142" y="902"/>
                  </a:lnTo>
                  <a:lnTo>
                    <a:pt x="60220" y="332"/>
                  </a:lnTo>
                  <a:lnTo>
                    <a:pt x="64158" y="332"/>
                  </a:lnTo>
                  <a:lnTo>
                    <a:pt x="66816" y="0"/>
                  </a:lnTo>
                  <a:lnTo>
                    <a:pt x="70375" y="0"/>
                  </a:lnTo>
                  <a:lnTo>
                    <a:pt x="73412" y="0"/>
                  </a:lnTo>
                  <a:lnTo>
                    <a:pt x="72700" y="1234"/>
                  </a:lnTo>
                  <a:lnTo>
                    <a:pt x="75405" y="1898"/>
                  </a:lnTo>
                  <a:lnTo>
                    <a:pt x="78110" y="902"/>
                  </a:lnTo>
                  <a:lnTo>
                    <a:pt x="81100" y="190"/>
                  </a:lnTo>
                  <a:lnTo>
                    <a:pt x="85845" y="190"/>
                  </a:lnTo>
                  <a:lnTo>
                    <a:pt x="91587" y="427"/>
                  </a:lnTo>
                  <a:lnTo>
                    <a:pt x="93153" y="1044"/>
                  </a:lnTo>
                  <a:lnTo>
                    <a:pt x="96427" y="1424"/>
                  </a:lnTo>
                  <a:lnTo>
                    <a:pt x="99227" y="2516"/>
                  </a:lnTo>
                  <a:lnTo>
                    <a:pt x="97994" y="4509"/>
                  </a:lnTo>
                  <a:lnTo>
                    <a:pt x="93818" y="7262"/>
                  </a:lnTo>
                  <a:lnTo>
                    <a:pt x="90068" y="8591"/>
                  </a:lnTo>
                  <a:lnTo>
                    <a:pt x="86272" y="8591"/>
                  </a:lnTo>
                  <a:lnTo>
                    <a:pt x="83804" y="8353"/>
                  </a:lnTo>
                  <a:lnTo>
                    <a:pt x="81052" y="8923"/>
                  </a:lnTo>
                  <a:lnTo>
                    <a:pt x="77541" y="8923"/>
                  </a:lnTo>
                  <a:lnTo>
                    <a:pt x="74504" y="9303"/>
                  </a:lnTo>
                  <a:lnTo>
                    <a:pt x="70802" y="9303"/>
                  </a:lnTo>
                  <a:lnTo>
                    <a:pt x="66152" y="9113"/>
                  </a:lnTo>
                  <a:lnTo>
                    <a:pt x="64253" y="9967"/>
                  </a:lnTo>
                  <a:lnTo>
                    <a:pt x="62308" y="9967"/>
                  </a:lnTo>
                  <a:lnTo>
                    <a:pt x="60742" y="10394"/>
                  </a:lnTo>
                  <a:lnTo>
                    <a:pt x="60742" y="11059"/>
                  </a:lnTo>
                  <a:lnTo>
                    <a:pt x="61975" y="11628"/>
                  </a:lnTo>
                  <a:lnTo>
                    <a:pt x="59698" y="12103"/>
                  </a:lnTo>
                  <a:lnTo>
                    <a:pt x="63114" y="12720"/>
                  </a:lnTo>
                  <a:lnTo>
                    <a:pt x="63114" y="14049"/>
                  </a:lnTo>
                  <a:lnTo>
                    <a:pt x="66152" y="14951"/>
                  </a:lnTo>
                  <a:lnTo>
                    <a:pt x="70897" y="14381"/>
                  </a:lnTo>
                  <a:lnTo>
                    <a:pt x="74314" y="14666"/>
                  </a:lnTo>
                  <a:lnTo>
                    <a:pt x="72890" y="16327"/>
                  </a:lnTo>
                  <a:lnTo>
                    <a:pt x="70992" y="18036"/>
                  </a:lnTo>
                  <a:lnTo>
                    <a:pt x="70043" y="19507"/>
                  </a:lnTo>
                  <a:lnTo>
                    <a:pt x="66816" y="21453"/>
                  </a:lnTo>
                  <a:lnTo>
                    <a:pt x="64728" y="23162"/>
                  </a:lnTo>
                  <a:lnTo>
                    <a:pt x="61454" y="25297"/>
                  </a:lnTo>
                  <a:lnTo>
                    <a:pt x="57847" y="26342"/>
                  </a:lnTo>
                  <a:lnTo>
                    <a:pt x="54145" y="27101"/>
                  </a:lnTo>
                  <a:lnTo>
                    <a:pt x="49970" y="27433"/>
                  </a:lnTo>
                  <a:lnTo>
                    <a:pt x="45604" y="27718"/>
                  </a:lnTo>
                  <a:lnTo>
                    <a:pt x="42092" y="27955"/>
                  </a:lnTo>
                  <a:lnTo>
                    <a:pt x="38343" y="27955"/>
                  </a:lnTo>
                  <a:lnTo>
                    <a:pt x="36160" y="26959"/>
                  </a:lnTo>
                  <a:lnTo>
                    <a:pt x="31937" y="27481"/>
                  </a:lnTo>
                  <a:lnTo>
                    <a:pt x="27191" y="28430"/>
                  </a:lnTo>
                  <a:lnTo>
                    <a:pt x="21354" y="29000"/>
                  </a:lnTo>
                  <a:lnTo>
                    <a:pt x="16087" y="29664"/>
                  </a:lnTo>
                  <a:lnTo>
                    <a:pt x="11342" y="29237"/>
                  </a:lnTo>
                  <a:lnTo>
                    <a:pt x="7877" y="27955"/>
                  </a:lnTo>
                  <a:lnTo>
                    <a:pt x="7877" y="25725"/>
                  </a:lnTo>
                  <a:lnTo>
                    <a:pt x="9491" y="24111"/>
                  </a:lnTo>
                  <a:lnTo>
                    <a:pt x="7783" y="23304"/>
                  </a:lnTo>
                  <a:lnTo>
                    <a:pt x="3417" y="22592"/>
                  </a:lnTo>
                  <a:lnTo>
                    <a:pt x="522" y="21311"/>
                  </a:lnTo>
                  <a:lnTo>
                    <a:pt x="0" y="19412"/>
                  </a:lnTo>
                  <a:lnTo>
                    <a:pt x="2610" y="17181"/>
                  </a:lnTo>
                  <a:lnTo>
                    <a:pt x="4935" y="16185"/>
                  </a:lnTo>
                  <a:lnTo>
                    <a:pt x="6264" y="14334"/>
                  </a:lnTo>
                  <a:lnTo>
                    <a:pt x="9538" y="11723"/>
                  </a:lnTo>
                  <a:lnTo>
                    <a:pt x="9538" y="10537"/>
                  </a:lnTo>
                  <a:lnTo>
                    <a:pt x="11057" y="8353"/>
                  </a:lnTo>
                  <a:lnTo>
                    <a:pt x="13240" y="6977"/>
                  </a:lnTo>
                  <a:lnTo>
                    <a:pt x="16846" y="4984"/>
                  </a:lnTo>
                  <a:lnTo>
                    <a:pt x="19171" y="4319"/>
                  </a:lnTo>
                  <a:lnTo>
                    <a:pt x="21165" y="4699"/>
                  </a:lnTo>
                  <a:lnTo>
                    <a:pt x="26574" y="3750"/>
                  </a:lnTo>
                  <a:lnTo>
                    <a:pt x="29612" y="3750"/>
                  </a:lnTo>
                  <a:lnTo>
                    <a:pt x="33313" y="2326"/>
                  </a:lnTo>
                  <a:lnTo>
                    <a:pt x="37774" y="1614"/>
                  </a:lnTo>
                  <a:lnTo>
                    <a:pt x="40573" y="2373"/>
                  </a:lnTo>
                  <a:lnTo>
                    <a:pt x="42804" y="1281"/>
                  </a:lnTo>
                  <a:lnTo>
                    <a:pt x="46126" y="427"/>
                  </a:lnTo>
                  <a:lnTo>
                    <a:pt x="48214" y="427"/>
                  </a:lnTo>
                  <a:lnTo>
                    <a:pt x="49210" y="949"/>
                  </a:lnTo>
                  <a:lnTo>
                    <a:pt x="50871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"/>
            <p:cNvSpPr/>
            <p:nvPr/>
          </p:nvSpPr>
          <p:spPr>
            <a:xfrm>
              <a:off x="2166312" y="-593633"/>
              <a:ext cx="88977" cy="19981"/>
            </a:xfrm>
            <a:custGeom>
              <a:avLst/>
              <a:gdLst/>
              <a:ahLst/>
              <a:cxnLst/>
              <a:rect l="l" t="t" r="r" b="b"/>
              <a:pathLst>
                <a:path w="88977" h="19981" extrusionOk="0">
                  <a:moveTo>
                    <a:pt x="69805" y="19982"/>
                  </a:moveTo>
                  <a:lnTo>
                    <a:pt x="68002" y="18985"/>
                  </a:lnTo>
                  <a:lnTo>
                    <a:pt x="64253" y="18985"/>
                  </a:lnTo>
                  <a:lnTo>
                    <a:pt x="59840" y="19365"/>
                  </a:lnTo>
                  <a:lnTo>
                    <a:pt x="55521" y="19649"/>
                  </a:lnTo>
                  <a:lnTo>
                    <a:pt x="52152" y="18843"/>
                  </a:lnTo>
                  <a:lnTo>
                    <a:pt x="50017" y="16802"/>
                  </a:lnTo>
                  <a:lnTo>
                    <a:pt x="50017" y="15046"/>
                  </a:lnTo>
                  <a:lnTo>
                    <a:pt x="47122" y="14381"/>
                  </a:lnTo>
                  <a:lnTo>
                    <a:pt x="46838" y="12815"/>
                  </a:lnTo>
                  <a:lnTo>
                    <a:pt x="44275" y="12815"/>
                  </a:lnTo>
                  <a:lnTo>
                    <a:pt x="44559" y="11771"/>
                  </a:lnTo>
                  <a:lnTo>
                    <a:pt x="41855" y="14049"/>
                  </a:lnTo>
                  <a:lnTo>
                    <a:pt x="41000" y="16090"/>
                  </a:lnTo>
                  <a:lnTo>
                    <a:pt x="38153" y="16090"/>
                  </a:lnTo>
                  <a:lnTo>
                    <a:pt x="36872" y="17941"/>
                  </a:lnTo>
                  <a:lnTo>
                    <a:pt x="34214" y="17703"/>
                  </a:lnTo>
                  <a:lnTo>
                    <a:pt x="31510" y="17703"/>
                  </a:lnTo>
                  <a:lnTo>
                    <a:pt x="28710" y="17703"/>
                  </a:lnTo>
                  <a:lnTo>
                    <a:pt x="28710" y="16090"/>
                  </a:lnTo>
                  <a:lnTo>
                    <a:pt x="29754" y="13954"/>
                  </a:lnTo>
                  <a:lnTo>
                    <a:pt x="27002" y="13527"/>
                  </a:lnTo>
                  <a:lnTo>
                    <a:pt x="24344" y="12862"/>
                  </a:lnTo>
                  <a:lnTo>
                    <a:pt x="24676" y="11438"/>
                  </a:lnTo>
                  <a:lnTo>
                    <a:pt x="21544" y="11438"/>
                  </a:lnTo>
                  <a:lnTo>
                    <a:pt x="20832" y="12483"/>
                  </a:lnTo>
                  <a:lnTo>
                    <a:pt x="20026" y="12957"/>
                  </a:lnTo>
                  <a:lnTo>
                    <a:pt x="19124" y="12578"/>
                  </a:lnTo>
                  <a:lnTo>
                    <a:pt x="17938" y="12578"/>
                  </a:lnTo>
                  <a:lnTo>
                    <a:pt x="14900" y="13005"/>
                  </a:lnTo>
                  <a:lnTo>
                    <a:pt x="12243" y="13337"/>
                  </a:lnTo>
                  <a:lnTo>
                    <a:pt x="10677" y="14856"/>
                  </a:lnTo>
                  <a:lnTo>
                    <a:pt x="8589" y="15995"/>
                  </a:lnTo>
                  <a:lnTo>
                    <a:pt x="9016" y="15046"/>
                  </a:lnTo>
                  <a:lnTo>
                    <a:pt x="7071" y="15046"/>
                  </a:lnTo>
                  <a:lnTo>
                    <a:pt x="2752" y="15663"/>
                  </a:lnTo>
                  <a:lnTo>
                    <a:pt x="617" y="15046"/>
                  </a:lnTo>
                  <a:lnTo>
                    <a:pt x="2230" y="13289"/>
                  </a:lnTo>
                  <a:lnTo>
                    <a:pt x="0" y="13289"/>
                  </a:lnTo>
                  <a:lnTo>
                    <a:pt x="3274" y="11723"/>
                  </a:lnTo>
                  <a:lnTo>
                    <a:pt x="8020" y="9587"/>
                  </a:lnTo>
                  <a:lnTo>
                    <a:pt x="11009" y="8733"/>
                  </a:lnTo>
                  <a:lnTo>
                    <a:pt x="16514" y="7689"/>
                  </a:lnTo>
                  <a:lnTo>
                    <a:pt x="17178" y="8591"/>
                  </a:lnTo>
                  <a:lnTo>
                    <a:pt x="20358" y="8591"/>
                  </a:lnTo>
                  <a:lnTo>
                    <a:pt x="21687" y="7736"/>
                  </a:lnTo>
                  <a:lnTo>
                    <a:pt x="24107" y="7736"/>
                  </a:lnTo>
                  <a:lnTo>
                    <a:pt x="25720" y="7452"/>
                  </a:lnTo>
                  <a:lnTo>
                    <a:pt x="30466" y="6218"/>
                  </a:lnTo>
                  <a:lnTo>
                    <a:pt x="33076" y="6218"/>
                  </a:lnTo>
                  <a:lnTo>
                    <a:pt x="36635" y="5885"/>
                  </a:lnTo>
                  <a:lnTo>
                    <a:pt x="40052" y="6265"/>
                  </a:lnTo>
                  <a:lnTo>
                    <a:pt x="43421" y="6265"/>
                  </a:lnTo>
                  <a:lnTo>
                    <a:pt x="48498" y="5695"/>
                  </a:lnTo>
                  <a:lnTo>
                    <a:pt x="52437" y="5363"/>
                  </a:lnTo>
                  <a:lnTo>
                    <a:pt x="57183" y="3560"/>
                  </a:lnTo>
                  <a:lnTo>
                    <a:pt x="57894" y="3180"/>
                  </a:lnTo>
                  <a:lnTo>
                    <a:pt x="62070" y="1661"/>
                  </a:lnTo>
                  <a:lnTo>
                    <a:pt x="62070" y="2895"/>
                  </a:lnTo>
                  <a:lnTo>
                    <a:pt x="65155" y="1899"/>
                  </a:lnTo>
                  <a:lnTo>
                    <a:pt x="69141" y="1376"/>
                  </a:lnTo>
                  <a:lnTo>
                    <a:pt x="73554" y="0"/>
                  </a:lnTo>
                  <a:lnTo>
                    <a:pt x="75358" y="332"/>
                  </a:lnTo>
                  <a:lnTo>
                    <a:pt x="77968" y="332"/>
                  </a:lnTo>
                  <a:lnTo>
                    <a:pt x="80530" y="332"/>
                  </a:lnTo>
                  <a:lnTo>
                    <a:pt x="81432" y="1044"/>
                  </a:lnTo>
                  <a:lnTo>
                    <a:pt x="80388" y="2041"/>
                  </a:lnTo>
                  <a:lnTo>
                    <a:pt x="81621" y="2373"/>
                  </a:lnTo>
                  <a:lnTo>
                    <a:pt x="81052" y="3655"/>
                  </a:lnTo>
                  <a:lnTo>
                    <a:pt x="83804" y="3655"/>
                  </a:lnTo>
                  <a:lnTo>
                    <a:pt x="85228" y="4651"/>
                  </a:lnTo>
                  <a:lnTo>
                    <a:pt x="84326" y="5363"/>
                  </a:lnTo>
                  <a:lnTo>
                    <a:pt x="83947" y="5648"/>
                  </a:lnTo>
                  <a:lnTo>
                    <a:pt x="84943" y="5648"/>
                  </a:lnTo>
                  <a:lnTo>
                    <a:pt x="85323" y="5648"/>
                  </a:lnTo>
                  <a:lnTo>
                    <a:pt x="84849" y="7024"/>
                  </a:lnTo>
                  <a:lnTo>
                    <a:pt x="83899" y="8069"/>
                  </a:lnTo>
                  <a:lnTo>
                    <a:pt x="85987" y="8875"/>
                  </a:lnTo>
                  <a:lnTo>
                    <a:pt x="88787" y="8875"/>
                  </a:lnTo>
                  <a:lnTo>
                    <a:pt x="87743" y="10204"/>
                  </a:lnTo>
                  <a:lnTo>
                    <a:pt x="88977" y="11866"/>
                  </a:lnTo>
                  <a:lnTo>
                    <a:pt x="87458" y="13242"/>
                  </a:lnTo>
                  <a:lnTo>
                    <a:pt x="87458" y="14144"/>
                  </a:lnTo>
                  <a:lnTo>
                    <a:pt x="86130" y="15330"/>
                  </a:lnTo>
                  <a:lnTo>
                    <a:pt x="83235" y="16802"/>
                  </a:lnTo>
                  <a:lnTo>
                    <a:pt x="79011" y="19222"/>
                  </a:lnTo>
                  <a:lnTo>
                    <a:pt x="75310" y="1969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5" name="Google Shape;1125;p3"/>
            <p:cNvSpPr/>
            <p:nvPr/>
          </p:nvSpPr>
          <p:spPr>
            <a:xfrm>
              <a:off x="2511685" y="-637488"/>
              <a:ext cx="32885" cy="20646"/>
            </a:xfrm>
            <a:custGeom>
              <a:avLst/>
              <a:gdLst/>
              <a:ahLst/>
              <a:cxnLst/>
              <a:rect l="l" t="t" r="r" b="b"/>
              <a:pathLst>
                <a:path w="32885" h="20646" extrusionOk="0">
                  <a:moveTo>
                    <a:pt x="6217" y="4509"/>
                  </a:moveTo>
                  <a:lnTo>
                    <a:pt x="9443" y="2658"/>
                  </a:lnTo>
                  <a:lnTo>
                    <a:pt x="12148" y="1851"/>
                  </a:lnTo>
                  <a:lnTo>
                    <a:pt x="14664" y="712"/>
                  </a:lnTo>
                  <a:lnTo>
                    <a:pt x="17036" y="237"/>
                  </a:lnTo>
                  <a:lnTo>
                    <a:pt x="20263" y="0"/>
                  </a:lnTo>
                  <a:lnTo>
                    <a:pt x="21165" y="0"/>
                  </a:lnTo>
                  <a:lnTo>
                    <a:pt x="21165" y="332"/>
                  </a:lnTo>
                  <a:lnTo>
                    <a:pt x="21165" y="1187"/>
                  </a:lnTo>
                  <a:lnTo>
                    <a:pt x="21545" y="1851"/>
                  </a:lnTo>
                  <a:lnTo>
                    <a:pt x="22256" y="2136"/>
                  </a:lnTo>
                  <a:lnTo>
                    <a:pt x="24202" y="1851"/>
                  </a:lnTo>
                  <a:lnTo>
                    <a:pt x="26907" y="1376"/>
                  </a:lnTo>
                  <a:lnTo>
                    <a:pt x="28663" y="1376"/>
                  </a:lnTo>
                  <a:lnTo>
                    <a:pt x="31795" y="1614"/>
                  </a:lnTo>
                  <a:lnTo>
                    <a:pt x="32886" y="3085"/>
                  </a:lnTo>
                  <a:lnTo>
                    <a:pt x="30893" y="5031"/>
                  </a:lnTo>
                  <a:lnTo>
                    <a:pt x="30466" y="6407"/>
                  </a:lnTo>
                  <a:lnTo>
                    <a:pt x="29564" y="7879"/>
                  </a:lnTo>
                  <a:lnTo>
                    <a:pt x="26954" y="9682"/>
                  </a:lnTo>
                  <a:lnTo>
                    <a:pt x="24724" y="11628"/>
                  </a:lnTo>
                  <a:lnTo>
                    <a:pt x="23063" y="13574"/>
                  </a:lnTo>
                  <a:lnTo>
                    <a:pt x="20311" y="15473"/>
                  </a:lnTo>
                  <a:lnTo>
                    <a:pt x="16941" y="17514"/>
                  </a:lnTo>
                  <a:lnTo>
                    <a:pt x="14047" y="19222"/>
                  </a:lnTo>
                  <a:lnTo>
                    <a:pt x="11009" y="20646"/>
                  </a:lnTo>
                  <a:lnTo>
                    <a:pt x="9301" y="19839"/>
                  </a:lnTo>
                  <a:lnTo>
                    <a:pt x="9301" y="18226"/>
                  </a:lnTo>
                  <a:lnTo>
                    <a:pt x="8495" y="16327"/>
                  </a:lnTo>
                  <a:lnTo>
                    <a:pt x="7545" y="14476"/>
                  </a:lnTo>
                  <a:lnTo>
                    <a:pt x="9301" y="13527"/>
                  </a:lnTo>
                  <a:lnTo>
                    <a:pt x="10914" y="11771"/>
                  </a:lnTo>
                  <a:lnTo>
                    <a:pt x="9586" y="10489"/>
                  </a:lnTo>
                  <a:lnTo>
                    <a:pt x="6976" y="10489"/>
                  </a:lnTo>
                  <a:lnTo>
                    <a:pt x="2752" y="10489"/>
                  </a:lnTo>
                  <a:lnTo>
                    <a:pt x="0" y="9730"/>
                  </a:lnTo>
                  <a:lnTo>
                    <a:pt x="1186" y="8733"/>
                  </a:lnTo>
                  <a:lnTo>
                    <a:pt x="2847" y="7119"/>
                  </a:lnTo>
                  <a:lnTo>
                    <a:pt x="4793" y="560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6" name="Google Shape;1126;p3"/>
            <p:cNvSpPr/>
            <p:nvPr/>
          </p:nvSpPr>
          <p:spPr>
            <a:xfrm>
              <a:off x="2337385" y="-609485"/>
              <a:ext cx="119110" cy="73519"/>
            </a:xfrm>
            <a:custGeom>
              <a:avLst/>
              <a:gdLst/>
              <a:ahLst/>
              <a:cxnLst/>
              <a:rect l="l" t="t" r="r" b="b"/>
              <a:pathLst>
                <a:path w="119110" h="73519" extrusionOk="0">
                  <a:moveTo>
                    <a:pt x="74314" y="72143"/>
                  </a:moveTo>
                  <a:lnTo>
                    <a:pt x="70754" y="73519"/>
                  </a:lnTo>
                  <a:lnTo>
                    <a:pt x="68856" y="72618"/>
                  </a:lnTo>
                  <a:lnTo>
                    <a:pt x="68334" y="71004"/>
                  </a:lnTo>
                  <a:lnTo>
                    <a:pt x="65582" y="71004"/>
                  </a:lnTo>
                  <a:lnTo>
                    <a:pt x="64206" y="68678"/>
                  </a:lnTo>
                  <a:lnTo>
                    <a:pt x="62830" y="67492"/>
                  </a:lnTo>
                  <a:lnTo>
                    <a:pt x="64585" y="65735"/>
                  </a:lnTo>
                  <a:lnTo>
                    <a:pt x="64585" y="63172"/>
                  </a:lnTo>
                  <a:lnTo>
                    <a:pt x="64918" y="61796"/>
                  </a:lnTo>
                  <a:lnTo>
                    <a:pt x="66246" y="60420"/>
                  </a:lnTo>
                  <a:lnTo>
                    <a:pt x="67955" y="58901"/>
                  </a:lnTo>
                  <a:lnTo>
                    <a:pt x="69189" y="57999"/>
                  </a:lnTo>
                  <a:lnTo>
                    <a:pt x="68477" y="56623"/>
                  </a:lnTo>
                  <a:lnTo>
                    <a:pt x="68050" y="55151"/>
                  </a:lnTo>
                  <a:lnTo>
                    <a:pt x="69711" y="53490"/>
                  </a:lnTo>
                  <a:lnTo>
                    <a:pt x="68999" y="53016"/>
                  </a:lnTo>
                  <a:lnTo>
                    <a:pt x="66484" y="53917"/>
                  </a:lnTo>
                  <a:lnTo>
                    <a:pt x="62640" y="53917"/>
                  </a:lnTo>
                  <a:lnTo>
                    <a:pt x="60884" y="53490"/>
                  </a:lnTo>
                  <a:lnTo>
                    <a:pt x="62165" y="52114"/>
                  </a:lnTo>
                  <a:lnTo>
                    <a:pt x="62165" y="50690"/>
                  </a:lnTo>
                  <a:lnTo>
                    <a:pt x="59081" y="50453"/>
                  </a:lnTo>
                  <a:lnTo>
                    <a:pt x="57420" y="49551"/>
                  </a:lnTo>
                  <a:lnTo>
                    <a:pt x="53481" y="48839"/>
                  </a:lnTo>
                  <a:lnTo>
                    <a:pt x="49021" y="48364"/>
                  </a:lnTo>
                  <a:lnTo>
                    <a:pt x="43611" y="49313"/>
                  </a:lnTo>
                  <a:lnTo>
                    <a:pt x="39957" y="49029"/>
                  </a:lnTo>
                  <a:lnTo>
                    <a:pt x="37584" y="47273"/>
                  </a:lnTo>
                  <a:lnTo>
                    <a:pt x="39292" y="45089"/>
                  </a:lnTo>
                  <a:lnTo>
                    <a:pt x="41238" y="43808"/>
                  </a:lnTo>
                  <a:lnTo>
                    <a:pt x="37109" y="44472"/>
                  </a:lnTo>
                  <a:lnTo>
                    <a:pt x="32364" y="44472"/>
                  </a:lnTo>
                  <a:lnTo>
                    <a:pt x="26717" y="45279"/>
                  </a:lnTo>
                  <a:lnTo>
                    <a:pt x="23585" y="44899"/>
                  </a:lnTo>
                  <a:lnTo>
                    <a:pt x="18317" y="46039"/>
                  </a:lnTo>
                  <a:lnTo>
                    <a:pt x="16562" y="46893"/>
                  </a:lnTo>
                  <a:lnTo>
                    <a:pt x="18365" y="47130"/>
                  </a:lnTo>
                  <a:lnTo>
                    <a:pt x="14379" y="48032"/>
                  </a:lnTo>
                  <a:lnTo>
                    <a:pt x="9633" y="48032"/>
                  </a:lnTo>
                  <a:lnTo>
                    <a:pt x="5789" y="47083"/>
                  </a:lnTo>
                  <a:lnTo>
                    <a:pt x="4034" y="45706"/>
                  </a:lnTo>
                  <a:lnTo>
                    <a:pt x="1851" y="44567"/>
                  </a:lnTo>
                  <a:lnTo>
                    <a:pt x="664" y="43476"/>
                  </a:lnTo>
                  <a:lnTo>
                    <a:pt x="285" y="42906"/>
                  </a:lnTo>
                  <a:lnTo>
                    <a:pt x="285" y="41767"/>
                  </a:lnTo>
                  <a:lnTo>
                    <a:pt x="0" y="39774"/>
                  </a:lnTo>
                  <a:lnTo>
                    <a:pt x="854" y="38872"/>
                  </a:lnTo>
                  <a:lnTo>
                    <a:pt x="2278" y="37305"/>
                  </a:lnTo>
                  <a:lnTo>
                    <a:pt x="3891" y="35787"/>
                  </a:lnTo>
                  <a:lnTo>
                    <a:pt x="5315" y="34553"/>
                  </a:lnTo>
                  <a:lnTo>
                    <a:pt x="8542" y="33603"/>
                  </a:lnTo>
                  <a:lnTo>
                    <a:pt x="11579" y="33271"/>
                  </a:lnTo>
                  <a:lnTo>
                    <a:pt x="15897" y="33508"/>
                  </a:lnTo>
                  <a:lnTo>
                    <a:pt x="17748" y="34220"/>
                  </a:lnTo>
                  <a:lnTo>
                    <a:pt x="20785" y="35644"/>
                  </a:lnTo>
                  <a:lnTo>
                    <a:pt x="23253" y="36736"/>
                  </a:lnTo>
                  <a:lnTo>
                    <a:pt x="26954" y="36736"/>
                  </a:lnTo>
                  <a:lnTo>
                    <a:pt x="29137" y="37353"/>
                  </a:lnTo>
                  <a:lnTo>
                    <a:pt x="32364" y="37922"/>
                  </a:lnTo>
                  <a:lnTo>
                    <a:pt x="35876" y="36024"/>
                  </a:lnTo>
                  <a:lnTo>
                    <a:pt x="40336" y="34125"/>
                  </a:lnTo>
                  <a:lnTo>
                    <a:pt x="38390" y="33319"/>
                  </a:lnTo>
                  <a:lnTo>
                    <a:pt x="33028" y="33319"/>
                  </a:lnTo>
                  <a:lnTo>
                    <a:pt x="29279" y="32512"/>
                  </a:lnTo>
                  <a:lnTo>
                    <a:pt x="31700" y="31135"/>
                  </a:lnTo>
                  <a:lnTo>
                    <a:pt x="35828" y="31135"/>
                  </a:lnTo>
                  <a:lnTo>
                    <a:pt x="41048" y="30186"/>
                  </a:lnTo>
                  <a:lnTo>
                    <a:pt x="45034" y="27908"/>
                  </a:lnTo>
                  <a:lnTo>
                    <a:pt x="47549" y="26104"/>
                  </a:lnTo>
                  <a:lnTo>
                    <a:pt x="45699" y="26104"/>
                  </a:lnTo>
                  <a:lnTo>
                    <a:pt x="43373" y="26484"/>
                  </a:lnTo>
                  <a:lnTo>
                    <a:pt x="42472" y="25867"/>
                  </a:lnTo>
                  <a:lnTo>
                    <a:pt x="39245" y="26531"/>
                  </a:lnTo>
                  <a:lnTo>
                    <a:pt x="40858" y="24680"/>
                  </a:lnTo>
                  <a:lnTo>
                    <a:pt x="40573" y="24680"/>
                  </a:lnTo>
                  <a:lnTo>
                    <a:pt x="39197" y="24680"/>
                  </a:lnTo>
                  <a:lnTo>
                    <a:pt x="35164" y="26389"/>
                  </a:lnTo>
                  <a:lnTo>
                    <a:pt x="32649" y="25535"/>
                  </a:lnTo>
                  <a:lnTo>
                    <a:pt x="34879" y="22924"/>
                  </a:lnTo>
                  <a:lnTo>
                    <a:pt x="36350" y="22402"/>
                  </a:lnTo>
                  <a:lnTo>
                    <a:pt x="37821" y="22402"/>
                  </a:lnTo>
                  <a:lnTo>
                    <a:pt x="39292" y="21833"/>
                  </a:lnTo>
                  <a:lnTo>
                    <a:pt x="41807" y="20931"/>
                  </a:lnTo>
                  <a:lnTo>
                    <a:pt x="44085" y="19697"/>
                  </a:lnTo>
                  <a:lnTo>
                    <a:pt x="45414" y="17703"/>
                  </a:lnTo>
                  <a:lnTo>
                    <a:pt x="45034" y="16469"/>
                  </a:lnTo>
                  <a:lnTo>
                    <a:pt x="42661" y="16042"/>
                  </a:lnTo>
                  <a:lnTo>
                    <a:pt x="39340" y="17134"/>
                  </a:lnTo>
                  <a:lnTo>
                    <a:pt x="35733" y="17419"/>
                  </a:lnTo>
                  <a:lnTo>
                    <a:pt x="31272" y="19270"/>
                  </a:lnTo>
                  <a:lnTo>
                    <a:pt x="28378" y="21026"/>
                  </a:lnTo>
                  <a:lnTo>
                    <a:pt x="25483" y="22212"/>
                  </a:lnTo>
                  <a:lnTo>
                    <a:pt x="22209" y="22212"/>
                  </a:lnTo>
                  <a:lnTo>
                    <a:pt x="18839" y="22640"/>
                  </a:lnTo>
                  <a:lnTo>
                    <a:pt x="18602" y="21928"/>
                  </a:lnTo>
                  <a:lnTo>
                    <a:pt x="18887" y="20883"/>
                  </a:lnTo>
                  <a:lnTo>
                    <a:pt x="22588" y="20172"/>
                  </a:lnTo>
                  <a:lnTo>
                    <a:pt x="24344" y="19222"/>
                  </a:lnTo>
                  <a:lnTo>
                    <a:pt x="27096" y="17751"/>
                  </a:lnTo>
                  <a:lnTo>
                    <a:pt x="29422" y="16849"/>
                  </a:lnTo>
                  <a:lnTo>
                    <a:pt x="31367" y="15900"/>
                  </a:lnTo>
                  <a:lnTo>
                    <a:pt x="34452" y="13479"/>
                  </a:lnTo>
                  <a:lnTo>
                    <a:pt x="32459" y="13479"/>
                  </a:lnTo>
                  <a:lnTo>
                    <a:pt x="30276" y="12767"/>
                  </a:lnTo>
                  <a:lnTo>
                    <a:pt x="25531" y="13527"/>
                  </a:lnTo>
                  <a:lnTo>
                    <a:pt x="20500" y="13764"/>
                  </a:lnTo>
                  <a:lnTo>
                    <a:pt x="16562" y="13669"/>
                  </a:lnTo>
                  <a:lnTo>
                    <a:pt x="16562" y="13100"/>
                  </a:lnTo>
                  <a:lnTo>
                    <a:pt x="18222" y="11391"/>
                  </a:lnTo>
                  <a:lnTo>
                    <a:pt x="19504" y="9825"/>
                  </a:lnTo>
                  <a:lnTo>
                    <a:pt x="21497" y="8021"/>
                  </a:lnTo>
                  <a:lnTo>
                    <a:pt x="23015" y="6265"/>
                  </a:lnTo>
                  <a:lnTo>
                    <a:pt x="25009" y="5126"/>
                  </a:lnTo>
                  <a:lnTo>
                    <a:pt x="28995" y="2990"/>
                  </a:lnTo>
                  <a:lnTo>
                    <a:pt x="32316" y="1281"/>
                  </a:lnTo>
                  <a:lnTo>
                    <a:pt x="33977" y="759"/>
                  </a:lnTo>
                  <a:lnTo>
                    <a:pt x="37157" y="1993"/>
                  </a:lnTo>
                  <a:lnTo>
                    <a:pt x="43468" y="1993"/>
                  </a:lnTo>
                  <a:lnTo>
                    <a:pt x="52722" y="1993"/>
                  </a:lnTo>
                  <a:lnTo>
                    <a:pt x="57088" y="1234"/>
                  </a:lnTo>
                  <a:lnTo>
                    <a:pt x="63019" y="664"/>
                  </a:lnTo>
                  <a:lnTo>
                    <a:pt x="69094" y="0"/>
                  </a:lnTo>
                  <a:lnTo>
                    <a:pt x="73839" y="712"/>
                  </a:lnTo>
                  <a:lnTo>
                    <a:pt x="73839" y="1471"/>
                  </a:lnTo>
                  <a:lnTo>
                    <a:pt x="76923" y="3702"/>
                  </a:lnTo>
                  <a:lnTo>
                    <a:pt x="82381" y="4984"/>
                  </a:lnTo>
                  <a:lnTo>
                    <a:pt x="82049" y="11723"/>
                  </a:lnTo>
                  <a:lnTo>
                    <a:pt x="82808" y="13005"/>
                  </a:lnTo>
                  <a:lnTo>
                    <a:pt x="81194" y="15141"/>
                  </a:lnTo>
                  <a:lnTo>
                    <a:pt x="75975" y="18463"/>
                  </a:lnTo>
                  <a:lnTo>
                    <a:pt x="71514" y="20219"/>
                  </a:lnTo>
                  <a:lnTo>
                    <a:pt x="75737" y="20219"/>
                  </a:lnTo>
                  <a:lnTo>
                    <a:pt x="72937" y="21643"/>
                  </a:lnTo>
                  <a:lnTo>
                    <a:pt x="71324" y="23589"/>
                  </a:lnTo>
                  <a:lnTo>
                    <a:pt x="73981" y="23114"/>
                  </a:lnTo>
                  <a:lnTo>
                    <a:pt x="80056" y="20314"/>
                  </a:lnTo>
                  <a:lnTo>
                    <a:pt x="82239" y="17893"/>
                  </a:lnTo>
                  <a:lnTo>
                    <a:pt x="83852" y="17324"/>
                  </a:lnTo>
                  <a:lnTo>
                    <a:pt x="83852" y="17941"/>
                  </a:lnTo>
                  <a:lnTo>
                    <a:pt x="89167" y="16327"/>
                  </a:lnTo>
                  <a:lnTo>
                    <a:pt x="92868" y="15283"/>
                  </a:lnTo>
                  <a:lnTo>
                    <a:pt x="95668" y="14049"/>
                  </a:lnTo>
                  <a:lnTo>
                    <a:pt x="98753" y="14951"/>
                  </a:lnTo>
                  <a:lnTo>
                    <a:pt x="99844" y="15900"/>
                  </a:lnTo>
                  <a:lnTo>
                    <a:pt x="100461" y="18368"/>
                  </a:lnTo>
                  <a:lnTo>
                    <a:pt x="102501" y="19602"/>
                  </a:lnTo>
                  <a:lnTo>
                    <a:pt x="102834" y="20172"/>
                  </a:lnTo>
                  <a:lnTo>
                    <a:pt x="103451" y="21073"/>
                  </a:lnTo>
                  <a:lnTo>
                    <a:pt x="104589" y="21833"/>
                  </a:lnTo>
                  <a:lnTo>
                    <a:pt x="106298" y="20978"/>
                  </a:lnTo>
                  <a:lnTo>
                    <a:pt x="107342" y="22070"/>
                  </a:lnTo>
                  <a:lnTo>
                    <a:pt x="107342" y="23257"/>
                  </a:lnTo>
                  <a:lnTo>
                    <a:pt x="99370" y="26769"/>
                  </a:lnTo>
                  <a:lnTo>
                    <a:pt x="97899" y="27860"/>
                  </a:lnTo>
                  <a:lnTo>
                    <a:pt x="100366" y="28905"/>
                  </a:lnTo>
                  <a:lnTo>
                    <a:pt x="99037" y="29949"/>
                  </a:lnTo>
                  <a:lnTo>
                    <a:pt x="101268" y="30328"/>
                  </a:lnTo>
                  <a:lnTo>
                    <a:pt x="105776" y="28857"/>
                  </a:lnTo>
                  <a:lnTo>
                    <a:pt x="106582" y="28857"/>
                  </a:lnTo>
                  <a:lnTo>
                    <a:pt x="109572" y="28857"/>
                  </a:lnTo>
                  <a:lnTo>
                    <a:pt x="112704" y="27860"/>
                  </a:lnTo>
                  <a:lnTo>
                    <a:pt x="114365" y="28762"/>
                  </a:lnTo>
                  <a:lnTo>
                    <a:pt x="114033" y="29142"/>
                  </a:lnTo>
                  <a:lnTo>
                    <a:pt x="114508" y="30139"/>
                  </a:lnTo>
                  <a:lnTo>
                    <a:pt x="118256" y="32417"/>
                  </a:lnTo>
                  <a:lnTo>
                    <a:pt x="118256" y="33746"/>
                  </a:lnTo>
                  <a:lnTo>
                    <a:pt x="117450" y="35027"/>
                  </a:lnTo>
                  <a:lnTo>
                    <a:pt x="112989" y="36499"/>
                  </a:lnTo>
                  <a:lnTo>
                    <a:pt x="112230" y="37305"/>
                  </a:lnTo>
                  <a:lnTo>
                    <a:pt x="114650" y="37305"/>
                  </a:lnTo>
                  <a:lnTo>
                    <a:pt x="116596" y="37685"/>
                  </a:lnTo>
                  <a:lnTo>
                    <a:pt x="115314" y="39679"/>
                  </a:lnTo>
                  <a:lnTo>
                    <a:pt x="117734" y="38634"/>
                  </a:lnTo>
                  <a:lnTo>
                    <a:pt x="118589" y="39156"/>
                  </a:lnTo>
                  <a:lnTo>
                    <a:pt x="119111" y="40201"/>
                  </a:lnTo>
                  <a:lnTo>
                    <a:pt x="118019" y="41530"/>
                  </a:lnTo>
                  <a:lnTo>
                    <a:pt x="115125" y="42431"/>
                  </a:lnTo>
                  <a:lnTo>
                    <a:pt x="112657" y="44472"/>
                  </a:lnTo>
                  <a:lnTo>
                    <a:pt x="109050" y="45849"/>
                  </a:lnTo>
                  <a:lnTo>
                    <a:pt x="105206" y="47225"/>
                  </a:lnTo>
                  <a:lnTo>
                    <a:pt x="104115" y="48602"/>
                  </a:lnTo>
                  <a:lnTo>
                    <a:pt x="103451" y="50073"/>
                  </a:lnTo>
                  <a:lnTo>
                    <a:pt x="101600" y="51402"/>
                  </a:lnTo>
                  <a:lnTo>
                    <a:pt x="99987" y="52826"/>
                  </a:lnTo>
                  <a:lnTo>
                    <a:pt x="102264" y="53205"/>
                  </a:lnTo>
                  <a:lnTo>
                    <a:pt x="104163" y="54107"/>
                  </a:lnTo>
                  <a:lnTo>
                    <a:pt x="102834" y="53348"/>
                  </a:lnTo>
                  <a:lnTo>
                    <a:pt x="103783" y="54772"/>
                  </a:lnTo>
                  <a:lnTo>
                    <a:pt x="103783" y="57619"/>
                  </a:lnTo>
                  <a:lnTo>
                    <a:pt x="104495" y="59470"/>
                  </a:lnTo>
                  <a:lnTo>
                    <a:pt x="104495" y="61464"/>
                  </a:lnTo>
                  <a:lnTo>
                    <a:pt x="104495" y="63362"/>
                  </a:lnTo>
                  <a:lnTo>
                    <a:pt x="101410" y="65024"/>
                  </a:lnTo>
                  <a:lnTo>
                    <a:pt x="96665" y="67112"/>
                  </a:lnTo>
                  <a:lnTo>
                    <a:pt x="95099" y="69295"/>
                  </a:lnTo>
                  <a:lnTo>
                    <a:pt x="90353" y="71716"/>
                  </a:lnTo>
                  <a:lnTo>
                    <a:pt x="87743" y="71716"/>
                  </a:lnTo>
                  <a:lnTo>
                    <a:pt x="82998" y="72238"/>
                  </a:lnTo>
                  <a:lnTo>
                    <a:pt x="78252" y="7166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3"/>
            <p:cNvSpPr/>
            <p:nvPr/>
          </p:nvSpPr>
          <p:spPr>
            <a:xfrm>
              <a:off x="2243805" y="-486605"/>
              <a:ext cx="149102" cy="75370"/>
            </a:xfrm>
            <a:custGeom>
              <a:avLst/>
              <a:gdLst/>
              <a:ahLst/>
              <a:cxnLst/>
              <a:rect l="l" t="t" r="r" b="b"/>
              <a:pathLst>
                <a:path w="149102" h="75370" extrusionOk="0">
                  <a:moveTo>
                    <a:pt x="69995" y="41767"/>
                  </a:moveTo>
                  <a:lnTo>
                    <a:pt x="66389" y="41292"/>
                  </a:lnTo>
                  <a:lnTo>
                    <a:pt x="62118" y="41577"/>
                  </a:lnTo>
                  <a:lnTo>
                    <a:pt x="58606" y="42194"/>
                  </a:lnTo>
                  <a:lnTo>
                    <a:pt x="57373" y="42194"/>
                  </a:lnTo>
                  <a:lnTo>
                    <a:pt x="55095" y="41672"/>
                  </a:lnTo>
                  <a:lnTo>
                    <a:pt x="51583" y="42052"/>
                  </a:lnTo>
                  <a:lnTo>
                    <a:pt x="48451" y="42669"/>
                  </a:lnTo>
                  <a:lnTo>
                    <a:pt x="45319" y="43191"/>
                  </a:lnTo>
                  <a:lnTo>
                    <a:pt x="41143" y="43428"/>
                  </a:lnTo>
                  <a:lnTo>
                    <a:pt x="37537" y="43428"/>
                  </a:lnTo>
                  <a:lnTo>
                    <a:pt x="34404" y="43428"/>
                  </a:lnTo>
                  <a:lnTo>
                    <a:pt x="30418" y="42669"/>
                  </a:lnTo>
                  <a:lnTo>
                    <a:pt x="26432" y="44140"/>
                  </a:lnTo>
                  <a:lnTo>
                    <a:pt x="25009" y="42859"/>
                  </a:lnTo>
                  <a:lnTo>
                    <a:pt x="23253" y="42859"/>
                  </a:lnTo>
                  <a:lnTo>
                    <a:pt x="19077" y="44330"/>
                  </a:lnTo>
                  <a:lnTo>
                    <a:pt x="15660" y="44615"/>
                  </a:lnTo>
                  <a:lnTo>
                    <a:pt x="11816" y="44282"/>
                  </a:lnTo>
                  <a:lnTo>
                    <a:pt x="8827" y="44282"/>
                  </a:lnTo>
                  <a:lnTo>
                    <a:pt x="6549" y="44662"/>
                  </a:lnTo>
                  <a:lnTo>
                    <a:pt x="3559" y="45754"/>
                  </a:lnTo>
                  <a:lnTo>
                    <a:pt x="1234" y="44757"/>
                  </a:lnTo>
                  <a:lnTo>
                    <a:pt x="0" y="43760"/>
                  </a:lnTo>
                  <a:lnTo>
                    <a:pt x="1424" y="40818"/>
                  </a:lnTo>
                  <a:lnTo>
                    <a:pt x="2800" y="40485"/>
                  </a:lnTo>
                  <a:lnTo>
                    <a:pt x="5220" y="40485"/>
                  </a:lnTo>
                  <a:lnTo>
                    <a:pt x="6407" y="38824"/>
                  </a:lnTo>
                  <a:lnTo>
                    <a:pt x="9301" y="37116"/>
                  </a:lnTo>
                  <a:lnTo>
                    <a:pt x="12908" y="37116"/>
                  </a:lnTo>
                  <a:lnTo>
                    <a:pt x="14948" y="37828"/>
                  </a:lnTo>
                  <a:lnTo>
                    <a:pt x="17131" y="38492"/>
                  </a:lnTo>
                  <a:lnTo>
                    <a:pt x="19599" y="39251"/>
                  </a:lnTo>
                  <a:lnTo>
                    <a:pt x="20358" y="37495"/>
                  </a:lnTo>
                  <a:lnTo>
                    <a:pt x="18935" y="36594"/>
                  </a:lnTo>
                  <a:lnTo>
                    <a:pt x="22066" y="34932"/>
                  </a:lnTo>
                  <a:lnTo>
                    <a:pt x="19409" y="34932"/>
                  </a:lnTo>
                  <a:lnTo>
                    <a:pt x="22731" y="32274"/>
                  </a:lnTo>
                  <a:lnTo>
                    <a:pt x="30086" y="30946"/>
                  </a:lnTo>
                  <a:lnTo>
                    <a:pt x="32791" y="30946"/>
                  </a:lnTo>
                  <a:lnTo>
                    <a:pt x="34262" y="32607"/>
                  </a:lnTo>
                  <a:lnTo>
                    <a:pt x="35354" y="33841"/>
                  </a:lnTo>
                  <a:lnTo>
                    <a:pt x="36682" y="34648"/>
                  </a:lnTo>
                  <a:lnTo>
                    <a:pt x="36066" y="36594"/>
                  </a:lnTo>
                  <a:lnTo>
                    <a:pt x="39672" y="37116"/>
                  </a:lnTo>
                  <a:lnTo>
                    <a:pt x="44418" y="36831"/>
                  </a:lnTo>
                  <a:lnTo>
                    <a:pt x="49875" y="35265"/>
                  </a:lnTo>
                  <a:lnTo>
                    <a:pt x="46458" y="35549"/>
                  </a:lnTo>
                  <a:lnTo>
                    <a:pt x="41713" y="36261"/>
                  </a:lnTo>
                  <a:lnTo>
                    <a:pt x="43611" y="34315"/>
                  </a:lnTo>
                  <a:lnTo>
                    <a:pt x="44370" y="32797"/>
                  </a:lnTo>
                  <a:lnTo>
                    <a:pt x="42140" y="31800"/>
                  </a:lnTo>
                  <a:lnTo>
                    <a:pt x="40811" y="29996"/>
                  </a:lnTo>
                  <a:lnTo>
                    <a:pt x="44228" y="28240"/>
                  </a:lnTo>
                  <a:lnTo>
                    <a:pt x="49448" y="26674"/>
                  </a:lnTo>
                  <a:lnTo>
                    <a:pt x="50634" y="25535"/>
                  </a:lnTo>
                  <a:lnTo>
                    <a:pt x="44607" y="26484"/>
                  </a:lnTo>
                  <a:lnTo>
                    <a:pt x="39103" y="26484"/>
                  </a:lnTo>
                  <a:lnTo>
                    <a:pt x="41096" y="24063"/>
                  </a:lnTo>
                  <a:lnTo>
                    <a:pt x="41096" y="21453"/>
                  </a:lnTo>
                  <a:lnTo>
                    <a:pt x="43706" y="18938"/>
                  </a:lnTo>
                  <a:lnTo>
                    <a:pt x="47454" y="16849"/>
                  </a:lnTo>
                  <a:lnTo>
                    <a:pt x="45319" y="16232"/>
                  </a:lnTo>
                  <a:lnTo>
                    <a:pt x="42092" y="16232"/>
                  </a:lnTo>
                  <a:lnTo>
                    <a:pt x="45224" y="13574"/>
                  </a:lnTo>
                  <a:lnTo>
                    <a:pt x="46790" y="11581"/>
                  </a:lnTo>
                  <a:lnTo>
                    <a:pt x="51204" y="9682"/>
                  </a:lnTo>
                  <a:lnTo>
                    <a:pt x="55095" y="8543"/>
                  </a:lnTo>
                  <a:lnTo>
                    <a:pt x="54715" y="8069"/>
                  </a:lnTo>
                  <a:lnTo>
                    <a:pt x="58037" y="6455"/>
                  </a:lnTo>
                  <a:lnTo>
                    <a:pt x="61644" y="5743"/>
                  </a:lnTo>
                  <a:lnTo>
                    <a:pt x="63162" y="6502"/>
                  </a:lnTo>
                  <a:lnTo>
                    <a:pt x="65914" y="6502"/>
                  </a:lnTo>
                  <a:lnTo>
                    <a:pt x="67148" y="7404"/>
                  </a:lnTo>
                  <a:lnTo>
                    <a:pt x="68002" y="7404"/>
                  </a:lnTo>
                  <a:lnTo>
                    <a:pt x="69948" y="7404"/>
                  </a:lnTo>
                  <a:lnTo>
                    <a:pt x="69948" y="8401"/>
                  </a:lnTo>
                  <a:lnTo>
                    <a:pt x="69948" y="8401"/>
                  </a:lnTo>
                  <a:lnTo>
                    <a:pt x="68762" y="9303"/>
                  </a:lnTo>
                  <a:lnTo>
                    <a:pt x="67480" y="10632"/>
                  </a:lnTo>
                  <a:lnTo>
                    <a:pt x="69426" y="10632"/>
                  </a:lnTo>
                  <a:lnTo>
                    <a:pt x="70518" y="11581"/>
                  </a:lnTo>
                  <a:lnTo>
                    <a:pt x="71894" y="12720"/>
                  </a:lnTo>
                  <a:lnTo>
                    <a:pt x="70043" y="13242"/>
                  </a:lnTo>
                  <a:lnTo>
                    <a:pt x="66721" y="14903"/>
                  </a:lnTo>
                  <a:lnTo>
                    <a:pt x="67480" y="16422"/>
                  </a:lnTo>
                  <a:lnTo>
                    <a:pt x="68714" y="19080"/>
                  </a:lnTo>
                  <a:lnTo>
                    <a:pt x="69189" y="21026"/>
                  </a:lnTo>
                  <a:lnTo>
                    <a:pt x="68240" y="21738"/>
                  </a:lnTo>
                  <a:lnTo>
                    <a:pt x="68240" y="23019"/>
                  </a:lnTo>
                  <a:lnTo>
                    <a:pt x="71846" y="22497"/>
                  </a:lnTo>
                  <a:lnTo>
                    <a:pt x="73697" y="23209"/>
                  </a:lnTo>
                  <a:lnTo>
                    <a:pt x="71229" y="23684"/>
                  </a:lnTo>
                  <a:lnTo>
                    <a:pt x="69616" y="24586"/>
                  </a:lnTo>
                  <a:lnTo>
                    <a:pt x="72558" y="26484"/>
                  </a:lnTo>
                  <a:lnTo>
                    <a:pt x="74266" y="28762"/>
                  </a:lnTo>
                  <a:lnTo>
                    <a:pt x="75310" y="29854"/>
                  </a:lnTo>
                  <a:lnTo>
                    <a:pt x="75880" y="30471"/>
                  </a:lnTo>
                  <a:lnTo>
                    <a:pt x="77683" y="30851"/>
                  </a:lnTo>
                  <a:lnTo>
                    <a:pt x="79771" y="31135"/>
                  </a:lnTo>
                  <a:lnTo>
                    <a:pt x="84516" y="29949"/>
                  </a:lnTo>
                  <a:lnTo>
                    <a:pt x="85560" y="29332"/>
                  </a:lnTo>
                  <a:lnTo>
                    <a:pt x="81195" y="29332"/>
                  </a:lnTo>
                  <a:lnTo>
                    <a:pt x="81195" y="27955"/>
                  </a:lnTo>
                  <a:lnTo>
                    <a:pt x="81195" y="26389"/>
                  </a:lnTo>
                  <a:lnTo>
                    <a:pt x="81859" y="24301"/>
                  </a:lnTo>
                  <a:lnTo>
                    <a:pt x="82713" y="20883"/>
                  </a:lnTo>
                  <a:lnTo>
                    <a:pt x="86272" y="20599"/>
                  </a:lnTo>
                  <a:lnTo>
                    <a:pt x="89547" y="20883"/>
                  </a:lnTo>
                  <a:lnTo>
                    <a:pt x="89547" y="19080"/>
                  </a:lnTo>
                  <a:lnTo>
                    <a:pt x="85513" y="19412"/>
                  </a:lnTo>
                  <a:lnTo>
                    <a:pt x="80246" y="18938"/>
                  </a:lnTo>
                  <a:lnTo>
                    <a:pt x="78632" y="16754"/>
                  </a:lnTo>
                  <a:lnTo>
                    <a:pt x="81337" y="15852"/>
                  </a:lnTo>
                  <a:lnTo>
                    <a:pt x="85513" y="16422"/>
                  </a:lnTo>
                  <a:lnTo>
                    <a:pt x="88075" y="15046"/>
                  </a:lnTo>
                  <a:lnTo>
                    <a:pt x="91682" y="15046"/>
                  </a:lnTo>
                  <a:lnTo>
                    <a:pt x="89689" y="14096"/>
                  </a:lnTo>
                  <a:lnTo>
                    <a:pt x="88503" y="11961"/>
                  </a:lnTo>
                  <a:lnTo>
                    <a:pt x="85181" y="11961"/>
                  </a:lnTo>
                  <a:lnTo>
                    <a:pt x="81906" y="11344"/>
                  </a:lnTo>
                  <a:lnTo>
                    <a:pt x="80008" y="9492"/>
                  </a:lnTo>
                  <a:lnTo>
                    <a:pt x="80008" y="6455"/>
                  </a:lnTo>
                  <a:lnTo>
                    <a:pt x="80008" y="5695"/>
                  </a:lnTo>
                  <a:lnTo>
                    <a:pt x="81669" y="4699"/>
                  </a:lnTo>
                  <a:lnTo>
                    <a:pt x="85987" y="4699"/>
                  </a:lnTo>
                  <a:lnTo>
                    <a:pt x="90733" y="1946"/>
                  </a:lnTo>
                  <a:lnTo>
                    <a:pt x="96475" y="617"/>
                  </a:lnTo>
                  <a:lnTo>
                    <a:pt x="100129" y="0"/>
                  </a:lnTo>
                  <a:lnTo>
                    <a:pt x="103925" y="332"/>
                  </a:lnTo>
                  <a:lnTo>
                    <a:pt x="106678" y="759"/>
                  </a:lnTo>
                  <a:lnTo>
                    <a:pt x="108908" y="1281"/>
                  </a:lnTo>
                  <a:lnTo>
                    <a:pt x="111423" y="1044"/>
                  </a:lnTo>
                  <a:lnTo>
                    <a:pt x="113369" y="1044"/>
                  </a:lnTo>
                  <a:lnTo>
                    <a:pt x="115362" y="1044"/>
                  </a:lnTo>
                  <a:lnTo>
                    <a:pt x="115362" y="1946"/>
                  </a:lnTo>
                  <a:lnTo>
                    <a:pt x="115362" y="2848"/>
                  </a:lnTo>
                  <a:lnTo>
                    <a:pt x="116833" y="4082"/>
                  </a:lnTo>
                  <a:lnTo>
                    <a:pt x="116833" y="5411"/>
                  </a:lnTo>
                  <a:lnTo>
                    <a:pt x="118209" y="5980"/>
                  </a:lnTo>
                  <a:lnTo>
                    <a:pt x="118684" y="5980"/>
                  </a:lnTo>
                  <a:lnTo>
                    <a:pt x="120392" y="7214"/>
                  </a:lnTo>
                  <a:lnTo>
                    <a:pt x="122765" y="7214"/>
                  </a:lnTo>
                  <a:lnTo>
                    <a:pt x="123477" y="7214"/>
                  </a:lnTo>
                  <a:lnTo>
                    <a:pt x="120582" y="8923"/>
                  </a:lnTo>
                  <a:lnTo>
                    <a:pt x="120060" y="10204"/>
                  </a:lnTo>
                  <a:lnTo>
                    <a:pt x="122005" y="9018"/>
                  </a:lnTo>
                  <a:lnTo>
                    <a:pt x="123477" y="9018"/>
                  </a:lnTo>
                  <a:lnTo>
                    <a:pt x="125470" y="10204"/>
                  </a:lnTo>
                  <a:lnTo>
                    <a:pt x="128886" y="8448"/>
                  </a:lnTo>
                  <a:lnTo>
                    <a:pt x="129313" y="5790"/>
                  </a:lnTo>
                  <a:lnTo>
                    <a:pt x="129313" y="4794"/>
                  </a:lnTo>
                  <a:lnTo>
                    <a:pt x="131924" y="3750"/>
                  </a:lnTo>
                  <a:lnTo>
                    <a:pt x="134913" y="4224"/>
                  </a:lnTo>
                  <a:lnTo>
                    <a:pt x="137333" y="4746"/>
                  </a:lnTo>
                  <a:lnTo>
                    <a:pt x="141272" y="2705"/>
                  </a:lnTo>
                  <a:lnTo>
                    <a:pt x="139991" y="2278"/>
                  </a:lnTo>
                  <a:lnTo>
                    <a:pt x="137808" y="1851"/>
                  </a:lnTo>
                  <a:lnTo>
                    <a:pt x="136099" y="1044"/>
                  </a:lnTo>
                  <a:lnTo>
                    <a:pt x="138994" y="1044"/>
                  </a:lnTo>
                  <a:lnTo>
                    <a:pt x="142933" y="1804"/>
                  </a:lnTo>
                  <a:lnTo>
                    <a:pt x="143265" y="3939"/>
                  </a:lnTo>
                  <a:lnTo>
                    <a:pt x="144214" y="5506"/>
                  </a:lnTo>
                  <a:lnTo>
                    <a:pt x="145733" y="6502"/>
                  </a:lnTo>
                  <a:lnTo>
                    <a:pt x="143882" y="5553"/>
                  </a:lnTo>
                  <a:lnTo>
                    <a:pt x="141177" y="5553"/>
                  </a:lnTo>
                  <a:lnTo>
                    <a:pt x="141462" y="6692"/>
                  </a:lnTo>
                  <a:lnTo>
                    <a:pt x="143312" y="7641"/>
                  </a:lnTo>
                  <a:lnTo>
                    <a:pt x="145400" y="7641"/>
                  </a:lnTo>
                  <a:lnTo>
                    <a:pt x="147726" y="8496"/>
                  </a:lnTo>
                  <a:lnTo>
                    <a:pt x="148817" y="10347"/>
                  </a:lnTo>
                  <a:lnTo>
                    <a:pt x="149102" y="11723"/>
                  </a:lnTo>
                  <a:lnTo>
                    <a:pt x="146777" y="14144"/>
                  </a:lnTo>
                  <a:lnTo>
                    <a:pt x="143312" y="16232"/>
                  </a:lnTo>
                  <a:lnTo>
                    <a:pt x="141652" y="17798"/>
                  </a:lnTo>
                  <a:lnTo>
                    <a:pt x="139801" y="19555"/>
                  </a:lnTo>
                  <a:lnTo>
                    <a:pt x="139801" y="21026"/>
                  </a:lnTo>
                  <a:lnTo>
                    <a:pt x="139374" y="23114"/>
                  </a:lnTo>
                  <a:lnTo>
                    <a:pt x="137143" y="26104"/>
                  </a:lnTo>
                  <a:lnTo>
                    <a:pt x="133442" y="28193"/>
                  </a:lnTo>
                  <a:lnTo>
                    <a:pt x="132256" y="29522"/>
                  </a:lnTo>
                  <a:lnTo>
                    <a:pt x="130357" y="30946"/>
                  </a:lnTo>
                  <a:lnTo>
                    <a:pt x="129124" y="33176"/>
                  </a:lnTo>
                  <a:lnTo>
                    <a:pt x="129124" y="33841"/>
                  </a:lnTo>
                  <a:lnTo>
                    <a:pt x="129124" y="34410"/>
                  </a:lnTo>
                  <a:lnTo>
                    <a:pt x="127985" y="34885"/>
                  </a:lnTo>
                  <a:lnTo>
                    <a:pt x="126893" y="35929"/>
                  </a:lnTo>
                  <a:lnTo>
                    <a:pt x="126086" y="37305"/>
                  </a:lnTo>
                  <a:lnTo>
                    <a:pt x="123429" y="39251"/>
                  </a:lnTo>
                  <a:lnTo>
                    <a:pt x="120772" y="39916"/>
                  </a:lnTo>
                  <a:lnTo>
                    <a:pt x="116026" y="41102"/>
                  </a:lnTo>
                  <a:lnTo>
                    <a:pt x="113938" y="42526"/>
                  </a:lnTo>
                  <a:lnTo>
                    <a:pt x="115979" y="42526"/>
                  </a:lnTo>
                  <a:lnTo>
                    <a:pt x="116786" y="43808"/>
                  </a:lnTo>
                  <a:lnTo>
                    <a:pt x="118731" y="44093"/>
                  </a:lnTo>
                  <a:lnTo>
                    <a:pt x="119917" y="44425"/>
                  </a:lnTo>
                  <a:lnTo>
                    <a:pt x="122575" y="44425"/>
                  </a:lnTo>
                  <a:lnTo>
                    <a:pt x="120629" y="46940"/>
                  </a:lnTo>
                  <a:lnTo>
                    <a:pt x="117023" y="49836"/>
                  </a:lnTo>
                  <a:lnTo>
                    <a:pt x="113891" y="52873"/>
                  </a:lnTo>
                  <a:lnTo>
                    <a:pt x="110379" y="55768"/>
                  </a:lnTo>
                  <a:lnTo>
                    <a:pt x="109193" y="57145"/>
                  </a:lnTo>
                  <a:lnTo>
                    <a:pt x="108434" y="58996"/>
                  </a:lnTo>
                  <a:lnTo>
                    <a:pt x="107769" y="59613"/>
                  </a:lnTo>
                  <a:lnTo>
                    <a:pt x="108149" y="57952"/>
                  </a:lnTo>
                  <a:lnTo>
                    <a:pt x="109193" y="55673"/>
                  </a:lnTo>
                  <a:lnTo>
                    <a:pt x="110806" y="53063"/>
                  </a:lnTo>
                  <a:lnTo>
                    <a:pt x="111139" y="50737"/>
                  </a:lnTo>
                  <a:lnTo>
                    <a:pt x="110094" y="49741"/>
                  </a:lnTo>
                  <a:lnTo>
                    <a:pt x="107769" y="50453"/>
                  </a:lnTo>
                  <a:lnTo>
                    <a:pt x="105254" y="49930"/>
                  </a:lnTo>
                  <a:lnTo>
                    <a:pt x="102549" y="51259"/>
                  </a:lnTo>
                  <a:lnTo>
                    <a:pt x="103878" y="51497"/>
                  </a:lnTo>
                  <a:lnTo>
                    <a:pt x="104732" y="52493"/>
                  </a:lnTo>
                  <a:lnTo>
                    <a:pt x="103308" y="54392"/>
                  </a:lnTo>
                  <a:lnTo>
                    <a:pt x="102027" y="55104"/>
                  </a:lnTo>
                  <a:lnTo>
                    <a:pt x="102407" y="53395"/>
                  </a:lnTo>
                  <a:lnTo>
                    <a:pt x="100177" y="53395"/>
                  </a:lnTo>
                  <a:lnTo>
                    <a:pt x="98610" y="53917"/>
                  </a:lnTo>
                  <a:lnTo>
                    <a:pt x="98089" y="54439"/>
                  </a:lnTo>
                  <a:lnTo>
                    <a:pt x="96427" y="55104"/>
                  </a:lnTo>
                  <a:lnTo>
                    <a:pt x="96760" y="55721"/>
                  </a:lnTo>
                  <a:lnTo>
                    <a:pt x="97756" y="57050"/>
                  </a:lnTo>
                  <a:lnTo>
                    <a:pt x="95573" y="57050"/>
                  </a:lnTo>
                  <a:lnTo>
                    <a:pt x="94007" y="58141"/>
                  </a:lnTo>
                  <a:lnTo>
                    <a:pt x="93533" y="59565"/>
                  </a:lnTo>
                  <a:lnTo>
                    <a:pt x="92584" y="59565"/>
                  </a:lnTo>
                  <a:lnTo>
                    <a:pt x="91825" y="57999"/>
                  </a:lnTo>
                  <a:lnTo>
                    <a:pt x="89642" y="59091"/>
                  </a:lnTo>
                  <a:lnTo>
                    <a:pt x="86557" y="61084"/>
                  </a:lnTo>
                  <a:lnTo>
                    <a:pt x="85798" y="62603"/>
                  </a:lnTo>
                  <a:lnTo>
                    <a:pt x="88360" y="62128"/>
                  </a:lnTo>
                  <a:lnTo>
                    <a:pt x="88360" y="63267"/>
                  </a:lnTo>
                  <a:lnTo>
                    <a:pt x="88360" y="65166"/>
                  </a:lnTo>
                  <a:lnTo>
                    <a:pt x="88360" y="66400"/>
                  </a:lnTo>
                  <a:lnTo>
                    <a:pt x="88360" y="69390"/>
                  </a:lnTo>
                  <a:lnTo>
                    <a:pt x="87696" y="71004"/>
                  </a:lnTo>
                  <a:lnTo>
                    <a:pt x="85418" y="71526"/>
                  </a:lnTo>
                  <a:lnTo>
                    <a:pt x="83710" y="70577"/>
                  </a:lnTo>
                  <a:lnTo>
                    <a:pt x="83710" y="68109"/>
                  </a:lnTo>
                  <a:lnTo>
                    <a:pt x="82713" y="67254"/>
                  </a:lnTo>
                  <a:lnTo>
                    <a:pt x="80246" y="67254"/>
                  </a:lnTo>
                  <a:lnTo>
                    <a:pt x="78727" y="68726"/>
                  </a:lnTo>
                  <a:lnTo>
                    <a:pt x="78063" y="70102"/>
                  </a:lnTo>
                  <a:lnTo>
                    <a:pt x="77019" y="71146"/>
                  </a:lnTo>
                  <a:lnTo>
                    <a:pt x="77351" y="72902"/>
                  </a:lnTo>
                  <a:lnTo>
                    <a:pt x="75405" y="75133"/>
                  </a:lnTo>
                  <a:lnTo>
                    <a:pt x="71182" y="75133"/>
                  </a:lnTo>
                  <a:lnTo>
                    <a:pt x="67053" y="75370"/>
                  </a:lnTo>
                  <a:lnTo>
                    <a:pt x="64206" y="75133"/>
                  </a:lnTo>
                  <a:lnTo>
                    <a:pt x="65487" y="73329"/>
                  </a:lnTo>
                  <a:lnTo>
                    <a:pt x="62687" y="73994"/>
                  </a:lnTo>
                  <a:lnTo>
                    <a:pt x="59223" y="75086"/>
                  </a:lnTo>
                  <a:lnTo>
                    <a:pt x="56566" y="75086"/>
                  </a:lnTo>
                  <a:lnTo>
                    <a:pt x="56091" y="74041"/>
                  </a:lnTo>
                  <a:lnTo>
                    <a:pt x="58654" y="72095"/>
                  </a:lnTo>
                  <a:lnTo>
                    <a:pt x="55569" y="72523"/>
                  </a:lnTo>
                  <a:lnTo>
                    <a:pt x="52580" y="74658"/>
                  </a:lnTo>
                  <a:lnTo>
                    <a:pt x="50729" y="74184"/>
                  </a:lnTo>
                  <a:lnTo>
                    <a:pt x="49021" y="73804"/>
                  </a:lnTo>
                  <a:lnTo>
                    <a:pt x="51251" y="71621"/>
                  </a:lnTo>
                  <a:lnTo>
                    <a:pt x="48404" y="73092"/>
                  </a:lnTo>
                  <a:lnTo>
                    <a:pt x="44370" y="73757"/>
                  </a:lnTo>
                  <a:lnTo>
                    <a:pt x="44892" y="71763"/>
                  </a:lnTo>
                  <a:lnTo>
                    <a:pt x="48261" y="69675"/>
                  </a:lnTo>
                  <a:lnTo>
                    <a:pt x="46790" y="70339"/>
                  </a:lnTo>
                  <a:lnTo>
                    <a:pt x="41096" y="73140"/>
                  </a:lnTo>
                  <a:lnTo>
                    <a:pt x="37726" y="74801"/>
                  </a:lnTo>
                  <a:lnTo>
                    <a:pt x="32981" y="74184"/>
                  </a:lnTo>
                  <a:lnTo>
                    <a:pt x="28235" y="74184"/>
                  </a:lnTo>
                  <a:lnTo>
                    <a:pt x="24629" y="72428"/>
                  </a:lnTo>
                  <a:lnTo>
                    <a:pt x="23633" y="70197"/>
                  </a:lnTo>
                  <a:lnTo>
                    <a:pt x="25246" y="68631"/>
                  </a:lnTo>
                  <a:lnTo>
                    <a:pt x="25578" y="68298"/>
                  </a:lnTo>
                  <a:lnTo>
                    <a:pt x="26812" y="66827"/>
                  </a:lnTo>
                  <a:lnTo>
                    <a:pt x="28473" y="65024"/>
                  </a:lnTo>
                  <a:lnTo>
                    <a:pt x="29090" y="63172"/>
                  </a:lnTo>
                  <a:lnTo>
                    <a:pt x="30466" y="62366"/>
                  </a:lnTo>
                  <a:lnTo>
                    <a:pt x="33693" y="62081"/>
                  </a:lnTo>
                  <a:lnTo>
                    <a:pt x="35876" y="62935"/>
                  </a:lnTo>
                  <a:lnTo>
                    <a:pt x="39482" y="62935"/>
                  </a:lnTo>
                  <a:lnTo>
                    <a:pt x="42567" y="62176"/>
                  </a:lnTo>
                  <a:lnTo>
                    <a:pt x="38960" y="61179"/>
                  </a:lnTo>
                  <a:lnTo>
                    <a:pt x="36113" y="60942"/>
                  </a:lnTo>
                  <a:lnTo>
                    <a:pt x="39957" y="58521"/>
                  </a:lnTo>
                  <a:lnTo>
                    <a:pt x="41001" y="57952"/>
                  </a:lnTo>
                  <a:lnTo>
                    <a:pt x="37726" y="57952"/>
                  </a:lnTo>
                  <a:lnTo>
                    <a:pt x="32981" y="58664"/>
                  </a:lnTo>
                  <a:lnTo>
                    <a:pt x="33978" y="56290"/>
                  </a:lnTo>
                  <a:lnTo>
                    <a:pt x="35638" y="55958"/>
                  </a:lnTo>
                  <a:lnTo>
                    <a:pt x="40384" y="55104"/>
                  </a:lnTo>
                  <a:lnTo>
                    <a:pt x="39957" y="54392"/>
                  </a:lnTo>
                  <a:lnTo>
                    <a:pt x="39197" y="53300"/>
                  </a:lnTo>
                  <a:lnTo>
                    <a:pt x="37537" y="52161"/>
                  </a:lnTo>
                  <a:lnTo>
                    <a:pt x="40621" y="52161"/>
                  </a:lnTo>
                  <a:lnTo>
                    <a:pt x="45366" y="52161"/>
                  </a:lnTo>
                  <a:lnTo>
                    <a:pt x="48688" y="52873"/>
                  </a:lnTo>
                  <a:lnTo>
                    <a:pt x="51536" y="51734"/>
                  </a:lnTo>
                  <a:lnTo>
                    <a:pt x="50349" y="51070"/>
                  </a:lnTo>
                  <a:lnTo>
                    <a:pt x="55095" y="51070"/>
                  </a:lnTo>
                  <a:lnTo>
                    <a:pt x="59461" y="51402"/>
                  </a:lnTo>
                  <a:lnTo>
                    <a:pt x="61074" y="50073"/>
                  </a:lnTo>
                  <a:lnTo>
                    <a:pt x="56328" y="50073"/>
                  </a:lnTo>
                  <a:lnTo>
                    <a:pt x="51583" y="50358"/>
                  </a:lnTo>
                  <a:lnTo>
                    <a:pt x="53671" y="49598"/>
                  </a:lnTo>
                  <a:lnTo>
                    <a:pt x="59033" y="48934"/>
                  </a:lnTo>
                  <a:lnTo>
                    <a:pt x="59033" y="47890"/>
                  </a:lnTo>
                  <a:lnTo>
                    <a:pt x="61501" y="47178"/>
                  </a:lnTo>
                  <a:lnTo>
                    <a:pt x="67575" y="46561"/>
                  </a:lnTo>
                  <a:lnTo>
                    <a:pt x="68335" y="45611"/>
                  </a:lnTo>
                  <a:lnTo>
                    <a:pt x="67528" y="44425"/>
                  </a:lnTo>
                  <a:lnTo>
                    <a:pt x="69426" y="43001"/>
                  </a:lnTo>
                  <a:lnTo>
                    <a:pt x="72036" y="42621"/>
                  </a:lnTo>
                  <a:lnTo>
                    <a:pt x="74266" y="42242"/>
                  </a:lnTo>
                  <a:lnTo>
                    <a:pt x="76544" y="42242"/>
                  </a:lnTo>
                  <a:lnTo>
                    <a:pt x="78253" y="42242"/>
                  </a:lnTo>
                  <a:lnTo>
                    <a:pt x="80768" y="41340"/>
                  </a:lnTo>
                  <a:lnTo>
                    <a:pt x="81432" y="40391"/>
                  </a:lnTo>
                  <a:lnTo>
                    <a:pt x="79249" y="41197"/>
                  </a:lnTo>
                  <a:lnTo>
                    <a:pt x="77636" y="40865"/>
                  </a:lnTo>
                  <a:lnTo>
                    <a:pt x="75073" y="41197"/>
                  </a:lnTo>
                  <a:lnTo>
                    <a:pt x="72937" y="41197"/>
                  </a:lnTo>
                  <a:lnTo>
                    <a:pt x="72937" y="405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8" name="Google Shape;1128;p3"/>
            <p:cNvSpPr/>
            <p:nvPr/>
          </p:nvSpPr>
          <p:spPr>
            <a:xfrm>
              <a:off x="2112024" y="-362870"/>
              <a:ext cx="172639" cy="121836"/>
            </a:xfrm>
            <a:custGeom>
              <a:avLst/>
              <a:gdLst/>
              <a:ahLst/>
              <a:cxnLst/>
              <a:rect l="l" t="t" r="r" b="b"/>
              <a:pathLst>
                <a:path w="172639" h="121836" extrusionOk="0">
                  <a:moveTo>
                    <a:pt x="81574" y="34125"/>
                  </a:moveTo>
                  <a:lnTo>
                    <a:pt x="80910" y="31230"/>
                  </a:lnTo>
                  <a:lnTo>
                    <a:pt x="80673" y="28430"/>
                  </a:lnTo>
                  <a:lnTo>
                    <a:pt x="80340" y="25535"/>
                  </a:lnTo>
                  <a:lnTo>
                    <a:pt x="77493" y="26816"/>
                  </a:lnTo>
                  <a:lnTo>
                    <a:pt x="74646" y="28857"/>
                  </a:lnTo>
                  <a:lnTo>
                    <a:pt x="69900" y="29332"/>
                  </a:lnTo>
                  <a:lnTo>
                    <a:pt x="65155" y="29332"/>
                  </a:lnTo>
                  <a:lnTo>
                    <a:pt x="63589" y="27718"/>
                  </a:lnTo>
                  <a:lnTo>
                    <a:pt x="61121" y="26342"/>
                  </a:lnTo>
                  <a:lnTo>
                    <a:pt x="61785" y="22260"/>
                  </a:lnTo>
                  <a:lnTo>
                    <a:pt x="58938" y="21595"/>
                  </a:lnTo>
                  <a:lnTo>
                    <a:pt x="61738" y="17798"/>
                  </a:lnTo>
                  <a:lnTo>
                    <a:pt x="64728" y="15473"/>
                  </a:lnTo>
                  <a:lnTo>
                    <a:pt x="69473" y="15473"/>
                  </a:lnTo>
                  <a:lnTo>
                    <a:pt x="73032" y="16232"/>
                  </a:lnTo>
                  <a:lnTo>
                    <a:pt x="74503" y="17988"/>
                  </a:lnTo>
                  <a:lnTo>
                    <a:pt x="73744" y="19839"/>
                  </a:lnTo>
                  <a:lnTo>
                    <a:pt x="76259" y="21548"/>
                  </a:lnTo>
                  <a:lnTo>
                    <a:pt x="78917" y="20077"/>
                  </a:lnTo>
                  <a:lnTo>
                    <a:pt x="80008" y="17086"/>
                  </a:lnTo>
                  <a:lnTo>
                    <a:pt x="82476" y="14998"/>
                  </a:lnTo>
                  <a:lnTo>
                    <a:pt x="80056" y="14429"/>
                  </a:lnTo>
                  <a:lnTo>
                    <a:pt x="77635" y="13906"/>
                  </a:lnTo>
                  <a:lnTo>
                    <a:pt x="77635" y="11723"/>
                  </a:lnTo>
                  <a:lnTo>
                    <a:pt x="74266" y="11296"/>
                  </a:lnTo>
                  <a:lnTo>
                    <a:pt x="75120" y="9682"/>
                  </a:lnTo>
                  <a:lnTo>
                    <a:pt x="75500" y="8211"/>
                  </a:lnTo>
                  <a:lnTo>
                    <a:pt x="78679" y="6645"/>
                  </a:lnTo>
                  <a:lnTo>
                    <a:pt x="82998" y="5316"/>
                  </a:lnTo>
                  <a:lnTo>
                    <a:pt x="88075" y="4034"/>
                  </a:lnTo>
                  <a:lnTo>
                    <a:pt x="92821" y="3560"/>
                  </a:lnTo>
                  <a:lnTo>
                    <a:pt x="93438" y="5316"/>
                  </a:lnTo>
                  <a:lnTo>
                    <a:pt x="95716" y="5980"/>
                  </a:lnTo>
                  <a:lnTo>
                    <a:pt x="98041" y="6645"/>
                  </a:lnTo>
                  <a:lnTo>
                    <a:pt x="99607" y="7452"/>
                  </a:lnTo>
                  <a:lnTo>
                    <a:pt x="100318" y="8543"/>
                  </a:lnTo>
                  <a:lnTo>
                    <a:pt x="102834" y="7167"/>
                  </a:lnTo>
                  <a:lnTo>
                    <a:pt x="104542" y="5458"/>
                  </a:lnTo>
                  <a:lnTo>
                    <a:pt x="101600" y="4651"/>
                  </a:lnTo>
                  <a:lnTo>
                    <a:pt x="100603" y="3750"/>
                  </a:lnTo>
                  <a:lnTo>
                    <a:pt x="100603" y="2041"/>
                  </a:lnTo>
                  <a:lnTo>
                    <a:pt x="106393" y="617"/>
                  </a:lnTo>
                  <a:lnTo>
                    <a:pt x="111423" y="0"/>
                  </a:lnTo>
                  <a:lnTo>
                    <a:pt x="112752" y="1281"/>
                  </a:lnTo>
                  <a:lnTo>
                    <a:pt x="112514" y="3085"/>
                  </a:lnTo>
                  <a:lnTo>
                    <a:pt x="112989" y="5173"/>
                  </a:lnTo>
                  <a:lnTo>
                    <a:pt x="116168" y="5790"/>
                  </a:lnTo>
                  <a:lnTo>
                    <a:pt x="117734" y="6597"/>
                  </a:lnTo>
                  <a:lnTo>
                    <a:pt x="118778" y="8496"/>
                  </a:lnTo>
                  <a:lnTo>
                    <a:pt x="120771" y="9492"/>
                  </a:lnTo>
                  <a:lnTo>
                    <a:pt x="122148" y="9920"/>
                  </a:lnTo>
                  <a:lnTo>
                    <a:pt x="127605" y="9920"/>
                  </a:lnTo>
                  <a:lnTo>
                    <a:pt x="128886" y="10821"/>
                  </a:lnTo>
                  <a:lnTo>
                    <a:pt x="134960" y="10109"/>
                  </a:lnTo>
                  <a:lnTo>
                    <a:pt x="140465" y="10109"/>
                  </a:lnTo>
                  <a:lnTo>
                    <a:pt x="146017" y="9113"/>
                  </a:lnTo>
                  <a:lnTo>
                    <a:pt x="150525" y="7547"/>
                  </a:lnTo>
                  <a:lnTo>
                    <a:pt x="152756" y="7167"/>
                  </a:lnTo>
                  <a:lnTo>
                    <a:pt x="153989" y="7167"/>
                  </a:lnTo>
                  <a:lnTo>
                    <a:pt x="158213" y="6407"/>
                  </a:lnTo>
                  <a:lnTo>
                    <a:pt x="161155" y="6407"/>
                  </a:lnTo>
                  <a:lnTo>
                    <a:pt x="162721" y="6692"/>
                  </a:lnTo>
                  <a:lnTo>
                    <a:pt x="166707" y="6692"/>
                  </a:lnTo>
                  <a:lnTo>
                    <a:pt x="170504" y="6075"/>
                  </a:lnTo>
                  <a:lnTo>
                    <a:pt x="169602" y="7831"/>
                  </a:lnTo>
                  <a:lnTo>
                    <a:pt x="170741" y="9113"/>
                  </a:lnTo>
                  <a:lnTo>
                    <a:pt x="170741" y="11486"/>
                  </a:lnTo>
                  <a:lnTo>
                    <a:pt x="172639" y="12245"/>
                  </a:lnTo>
                  <a:lnTo>
                    <a:pt x="169839" y="14856"/>
                  </a:lnTo>
                  <a:lnTo>
                    <a:pt x="166755" y="17466"/>
                  </a:lnTo>
                  <a:lnTo>
                    <a:pt x="162531" y="19032"/>
                  </a:lnTo>
                  <a:lnTo>
                    <a:pt x="159399" y="20599"/>
                  </a:lnTo>
                  <a:lnTo>
                    <a:pt x="158355" y="20599"/>
                  </a:lnTo>
                  <a:lnTo>
                    <a:pt x="153610" y="20599"/>
                  </a:lnTo>
                  <a:lnTo>
                    <a:pt x="150715" y="21975"/>
                  </a:lnTo>
                  <a:lnTo>
                    <a:pt x="151759" y="22545"/>
                  </a:lnTo>
                  <a:lnTo>
                    <a:pt x="150383" y="22545"/>
                  </a:lnTo>
                  <a:lnTo>
                    <a:pt x="148295" y="22545"/>
                  </a:lnTo>
                  <a:lnTo>
                    <a:pt x="147773" y="23541"/>
                  </a:lnTo>
                  <a:lnTo>
                    <a:pt x="150098" y="23969"/>
                  </a:lnTo>
                  <a:lnTo>
                    <a:pt x="151000" y="24728"/>
                  </a:lnTo>
                  <a:lnTo>
                    <a:pt x="154369" y="24728"/>
                  </a:lnTo>
                  <a:lnTo>
                    <a:pt x="153041" y="26911"/>
                  </a:lnTo>
                  <a:lnTo>
                    <a:pt x="151095" y="28905"/>
                  </a:lnTo>
                  <a:lnTo>
                    <a:pt x="148912" y="30756"/>
                  </a:lnTo>
                  <a:lnTo>
                    <a:pt x="148248" y="29806"/>
                  </a:lnTo>
                  <a:lnTo>
                    <a:pt x="142743" y="30471"/>
                  </a:lnTo>
                  <a:lnTo>
                    <a:pt x="137380" y="31847"/>
                  </a:lnTo>
                  <a:lnTo>
                    <a:pt x="134344" y="32986"/>
                  </a:lnTo>
                  <a:lnTo>
                    <a:pt x="131401" y="34125"/>
                  </a:lnTo>
                  <a:lnTo>
                    <a:pt x="126988" y="36119"/>
                  </a:lnTo>
                  <a:lnTo>
                    <a:pt x="123097" y="38112"/>
                  </a:lnTo>
                  <a:lnTo>
                    <a:pt x="118351" y="39394"/>
                  </a:lnTo>
                  <a:lnTo>
                    <a:pt x="114080" y="41577"/>
                  </a:lnTo>
                  <a:lnTo>
                    <a:pt x="109335" y="43191"/>
                  </a:lnTo>
                  <a:lnTo>
                    <a:pt x="107627" y="44567"/>
                  </a:lnTo>
                  <a:lnTo>
                    <a:pt x="105966" y="46039"/>
                  </a:lnTo>
                  <a:lnTo>
                    <a:pt x="104542" y="47510"/>
                  </a:lnTo>
                  <a:lnTo>
                    <a:pt x="103640" y="48696"/>
                  </a:lnTo>
                  <a:lnTo>
                    <a:pt x="109620" y="46656"/>
                  </a:lnTo>
                  <a:lnTo>
                    <a:pt x="118304" y="43760"/>
                  </a:lnTo>
                  <a:lnTo>
                    <a:pt x="125185" y="43286"/>
                  </a:lnTo>
                  <a:lnTo>
                    <a:pt x="127700" y="44899"/>
                  </a:lnTo>
                  <a:lnTo>
                    <a:pt x="127984" y="46608"/>
                  </a:lnTo>
                  <a:lnTo>
                    <a:pt x="128981" y="47842"/>
                  </a:lnTo>
                  <a:lnTo>
                    <a:pt x="129693" y="49313"/>
                  </a:lnTo>
                  <a:lnTo>
                    <a:pt x="128696" y="50358"/>
                  </a:lnTo>
                  <a:lnTo>
                    <a:pt x="127463" y="51639"/>
                  </a:lnTo>
                  <a:lnTo>
                    <a:pt x="126608" y="52256"/>
                  </a:lnTo>
                  <a:lnTo>
                    <a:pt x="127225" y="53110"/>
                  </a:lnTo>
                  <a:lnTo>
                    <a:pt x="126751" y="54439"/>
                  </a:lnTo>
                  <a:lnTo>
                    <a:pt x="125849" y="55626"/>
                  </a:lnTo>
                  <a:lnTo>
                    <a:pt x="127558" y="56101"/>
                  </a:lnTo>
                  <a:lnTo>
                    <a:pt x="127558" y="57714"/>
                  </a:lnTo>
                  <a:lnTo>
                    <a:pt x="126371" y="59565"/>
                  </a:lnTo>
                  <a:lnTo>
                    <a:pt x="122527" y="61511"/>
                  </a:lnTo>
                  <a:lnTo>
                    <a:pt x="120155" y="63979"/>
                  </a:lnTo>
                  <a:lnTo>
                    <a:pt x="121009" y="63979"/>
                  </a:lnTo>
                  <a:lnTo>
                    <a:pt x="128934" y="61559"/>
                  </a:lnTo>
                  <a:lnTo>
                    <a:pt x="133679" y="61559"/>
                  </a:lnTo>
                  <a:lnTo>
                    <a:pt x="135625" y="59898"/>
                  </a:lnTo>
                  <a:lnTo>
                    <a:pt x="137286" y="58806"/>
                  </a:lnTo>
                  <a:lnTo>
                    <a:pt x="137665" y="60087"/>
                  </a:lnTo>
                  <a:lnTo>
                    <a:pt x="137665" y="61321"/>
                  </a:lnTo>
                  <a:lnTo>
                    <a:pt x="135055" y="63837"/>
                  </a:lnTo>
                  <a:lnTo>
                    <a:pt x="135055" y="65213"/>
                  </a:lnTo>
                  <a:lnTo>
                    <a:pt x="134154" y="67681"/>
                  </a:lnTo>
                  <a:lnTo>
                    <a:pt x="132065" y="72000"/>
                  </a:lnTo>
                  <a:lnTo>
                    <a:pt x="129883" y="74326"/>
                  </a:lnTo>
                  <a:lnTo>
                    <a:pt x="127368" y="75703"/>
                  </a:lnTo>
                  <a:lnTo>
                    <a:pt x="122622" y="77411"/>
                  </a:lnTo>
                  <a:lnTo>
                    <a:pt x="120392" y="78028"/>
                  </a:lnTo>
                  <a:lnTo>
                    <a:pt x="118351" y="78028"/>
                  </a:lnTo>
                  <a:lnTo>
                    <a:pt x="118351" y="79072"/>
                  </a:lnTo>
                  <a:lnTo>
                    <a:pt x="118067" y="81351"/>
                  </a:lnTo>
                  <a:lnTo>
                    <a:pt x="117070" y="83676"/>
                  </a:lnTo>
                  <a:lnTo>
                    <a:pt x="113701" y="87758"/>
                  </a:lnTo>
                  <a:lnTo>
                    <a:pt x="111328" y="89372"/>
                  </a:lnTo>
                  <a:lnTo>
                    <a:pt x="106915" y="90985"/>
                  </a:lnTo>
                  <a:lnTo>
                    <a:pt x="105871" y="91697"/>
                  </a:lnTo>
                  <a:lnTo>
                    <a:pt x="109050" y="91697"/>
                  </a:lnTo>
                  <a:lnTo>
                    <a:pt x="108433" y="93501"/>
                  </a:lnTo>
                  <a:lnTo>
                    <a:pt x="105776" y="96966"/>
                  </a:lnTo>
                  <a:lnTo>
                    <a:pt x="102359" y="100241"/>
                  </a:lnTo>
                  <a:lnTo>
                    <a:pt x="99939" y="100810"/>
                  </a:lnTo>
                  <a:lnTo>
                    <a:pt x="99370" y="99624"/>
                  </a:lnTo>
                  <a:lnTo>
                    <a:pt x="92773" y="101380"/>
                  </a:lnTo>
                  <a:lnTo>
                    <a:pt x="86652" y="105794"/>
                  </a:lnTo>
                  <a:lnTo>
                    <a:pt x="80150" y="107645"/>
                  </a:lnTo>
                  <a:lnTo>
                    <a:pt x="72463" y="109638"/>
                  </a:lnTo>
                  <a:lnTo>
                    <a:pt x="68145" y="107645"/>
                  </a:lnTo>
                  <a:lnTo>
                    <a:pt x="63779" y="107265"/>
                  </a:lnTo>
                  <a:lnTo>
                    <a:pt x="59792" y="107740"/>
                  </a:lnTo>
                  <a:lnTo>
                    <a:pt x="56091" y="106601"/>
                  </a:lnTo>
                  <a:lnTo>
                    <a:pt x="53576" y="108024"/>
                  </a:lnTo>
                  <a:lnTo>
                    <a:pt x="54383" y="111062"/>
                  </a:lnTo>
                  <a:lnTo>
                    <a:pt x="54715" y="112723"/>
                  </a:lnTo>
                  <a:lnTo>
                    <a:pt x="52342" y="115286"/>
                  </a:lnTo>
                  <a:lnTo>
                    <a:pt x="46980" y="116758"/>
                  </a:lnTo>
                  <a:lnTo>
                    <a:pt x="41950" y="118087"/>
                  </a:lnTo>
                  <a:lnTo>
                    <a:pt x="39197" y="120032"/>
                  </a:lnTo>
                  <a:lnTo>
                    <a:pt x="33645" y="121836"/>
                  </a:lnTo>
                  <a:lnTo>
                    <a:pt x="31083" y="121266"/>
                  </a:lnTo>
                  <a:lnTo>
                    <a:pt x="29896" y="121646"/>
                  </a:lnTo>
                  <a:lnTo>
                    <a:pt x="30940" y="119273"/>
                  </a:lnTo>
                  <a:lnTo>
                    <a:pt x="31557" y="116235"/>
                  </a:lnTo>
                  <a:lnTo>
                    <a:pt x="28710" y="116235"/>
                  </a:lnTo>
                  <a:lnTo>
                    <a:pt x="24961" y="118229"/>
                  </a:lnTo>
                  <a:lnTo>
                    <a:pt x="21307" y="117897"/>
                  </a:lnTo>
                  <a:lnTo>
                    <a:pt x="22209" y="115666"/>
                  </a:lnTo>
                  <a:lnTo>
                    <a:pt x="23775" y="112676"/>
                  </a:lnTo>
                  <a:lnTo>
                    <a:pt x="26527" y="108547"/>
                  </a:lnTo>
                  <a:lnTo>
                    <a:pt x="27808" y="106553"/>
                  </a:lnTo>
                  <a:lnTo>
                    <a:pt x="27429" y="104133"/>
                  </a:lnTo>
                  <a:lnTo>
                    <a:pt x="29659" y="99719"/>
                  </a:lnTo>
                  <a:lnTo>
                    <a:pt x="28805" y="96301"/>
                  </a:lnTo>
                  <a:lnTo>
                    <a:pt x="26859" y="94640"/>
                  </a:lnTo>
                  <a:lnTo>
                    <a:pt x="25483" y="93121"/>
                  </a:lnTo>
                  <a:lnTo>
                    <a:pt x="25483" y="91270"/>
                  </a:lnTo>
                  <a:lnTo>
                    <a:pt x="24581" y="90511"/>
                  </a:lnTo>
                  <a:lnTo>
                    <a:pt x="24012" y="89989"/>
                  </a:lnTo>
                  <a:lnTo>
                    <a:pt x="23490" y="89277"/>
                  </a:lnTo>
                  <a:lnTo>
                    <a:pt x="24344" y="86477"/>
                  </a:lnTo>
                  <a:lnTo>
                    <a:pt x="24866" y="83866"/>
                  </a:lnTo>
                  <a:lnTo>
                    <a:pt x="26622" y="81825"/>
                  </a:lnTo>
                  <a:lnTo>
                    <a:pt x="25768" y="79784"/>
                  </a:lnTo>
                  <a:lnTo>
                    <a:pt x="23395" y="78883"/>
                  </a:lnTo>
                  <a:lnTo>
                    <a:pt x="20168" y="79642"/>
                  </a:lnTo>
                  <a:lnTo>
                    <a:pt x="17083" y="80259"/>
                  </a:lnTo>
                  <a:lnTo>
                    <a:pt x="18460" y="76937"/>
                  </a:lnTo>
                  <a:lnTo>
                    <a:pt x="18128" y="73804"/>
                  </a:lnTo>
                  <a:lnTo>
                    <a:pt x="15328" y="73804"/>
                  </a:lnTo>
                  <a:lnTo>
                    <a:pt x="12291" y="75845"/>
                  </a:lnTo>
                  <a:lnTo>
                    <a:pt x="9253" y="74753"/>
                  </a:lnTo>
                  <a:lnTo>
                    <a:pt x="3274" y="73994"/>
                  </a:lnTo>
                  <a:lnTo>
                    <a:pt x="4508" y="71478"/>
                  </a:lnTo>
                  <a:lnTo>
                    <a:pt x="5362" y="70244"/>
                  </a:lnTo>
                  <a:lnTo>
                    <a:pt x="3796" y="67492"/>
                  </a:lnTo>
                  <a:lnTo>
                    <a:pt x="4935" y="65735"/>
                  </a:lnTo>
                  <a:lnTo>
                    <a:pt x="3417" y="63979"/>
                  </a:lnTo>
                  <a:lnTo>
                    <a:pt x="902" y="61227"/>
                  </a:lnTo>
                  <a:lnTo>
                    <a:pt x="1519" y="58996"/>
                  </a:lnTo>
                  <a:lnTo>
                    <a:pt x="474" y="56623"/>
                  </a:lnTo>
                  <a:lnTo>
                    <a:pt x="0" y="53253"/>
                  </a:lnTo>
                  <a:lnTo>
                    <a:pt x="1946" y="50975"/>
                  </a:lnTo>
                  <a:lnTo>
                    <a:pt x="4271" y="48459"/>
                  </a:lnTo>
                  <a:lnTo>
                    <a:pt x="10250" y="43381"/>
                  </a:lnTo>
                  <a:lnTo>
                    <a:pt x="15707" y="39584"/>
                  </a:lnTo>
                  <a:lnTo>
                    <a:pt x="21449" y="37922"/>
                  </a:lnTo>
                  <a:lnTo>
                    <a:pt x="24961" y="38255"/>
                  </a:lnTo>
                  <a:lnTo>
                    <a:pt x="27191" y="37970"/>
                  </a:lnTo>
                  <a:lnTo>
                    <a:pt x="27191" y="39014"/>
                  </a:lnTo>
                  <a:lnTo>
                    <a:pt x="28235" y="40723"/>
                  </a:lnTo>
                  <a:lnTo>
                    <a:pt x="30181" y="42052"/>
                  </a:lnTo>
                  <a:lnTo>
                    <a:pt x="30181" y="42336"/>
                  </a:lnTo>
                  <a:lnTo>
                    <a:pt x="27524" y="43950"/>
                  </a:lnTo>
                  <a:lnTo>
                    <a:pt x="28283" y="45611"/>
                  </a:lnTo>
                  <a:lnTo>
                    <a:pt x="29422" y="46086"/>
                  </a:lnTo>
                  <a:lnTo>
                    <a:pt x="32316" y="46798"/>
                  </a:lnTo>
                  <a:lnTo>
                    <a:pt x="32838" y="48459"/>
                  </a:lnTo>
                  <a:lnTo>
                    <a:pt x="30418" y="51117"/>
                  </a:lnTo>
                  <a:lnTo>
                    <a:pt x="30418" y="52826"/>
                  </a:lnTo>
                  <a:lnTo>
                    <a:pt x="29469" y="55151"/>
                  </a:lnTo>
                  <a:lnTo>
                    <a:pt x="36777" y="56148"/>
                  </a:lnTo>
                  <a:lnTo>
                    <a:pt x="40716" y="55246"/>
                  </a:lnTo>
                  <a:lnTo>
                    <a:pt x="42851" y="54155"/>
                  </a:lnTo>
                  <a:lnTo>
                    <a:pt x="44844" y="54155"/>
                  </a:lnTo>
                  <a:lnTo>
                    <a:pt x="44844" y="54724"/>
                  </a:lnTo>
                  <a:lnTo>
                    <a:pt x="48593" y="54250"/>
                  </a:lnTo>
                  <a:lnTo>
                    <a:pt x="51773" y="53538"/>
                  </a:lnTo>
                  <a:lnTo>
                    <a:pt x="56233" y="51829"/>
                  </a:lnTo>
                  <a:lnTo>
                    <a:pt x="56518" y="49124"/>
                  </a:lnTo>
                  <a:lnTo>
                    <a:pt x="59745" y="44899"/>
                  </a:lnTo>
                  <a:lnTo>
                    <a:pt x="61359" y="44899"/>
                  </a:lnTo>
                  <a:lnTo>
                    <a:pt x="61691" y="47842"/>
                  </a:lnTo>
                  <a:lnTo>
                    <a:pt x="64158" y="47225"/>
                  </a:lnTo>
                  <a:lnTo>
                    <a:pt x="67812" y="43903"/>
                  </a:lnTo>
                  <a:lnTo>
                    <a:pt x="67812" y="42052"/>
                  </a:lnTo>
                  <a:lnTo>
                    <a:pt x="66436" y="41577"/>
                  </a:lnTo>
                  <a:lnTo>
                    <a:pt x="63968" y="41577"/>
                  </a:lnTo>
                  <a:lnTo>
                    <a:pt x="65867" y="38777"/>
                  </a:lnTo>
                  <a:lnTo>
                    <a:pt x="64158" y="38065"/>
                  </a:lnTo>
                  <a:lnTo>
                    <a:pt x="67433" y="34790"/>
                  </a:lnTo>
                  <a:lnTo>
                    <a:pt x="69853" y="31895"/>
                  </a:lnTo>
                  <a:lnTo>
                    <a:pt x="71466" y="31135"/>
                  </a:lnTo>
                  <a:lnTo>
                    <a:pt x="75690" y="31135"/>
                  </a:lnTo>
                  <a:lnTo>
                    <a:pt x="77303" y="32797"/>
                  </a:lnTo>
                  <a:lnTo>
                    <a:pt x="78347" y="34125"/>
                  </a:lnTo>
                  <a:lnTo>
                    <a:pt x="79249" y="348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9" name="Google Shape;1129;p3"/>
            <p:cNvSpPr/>
            <p:nvPr/>
          </p:nvSpPr>
          <p:spPr>
            <a:xfrm>
              <a:off x="2342226" y="-335817"/>
              <a:ext cx="580415" cy="595890"/>
            </a:xfrm>
            <a:custGeom>
              <a:avLst/>
              <a:gdLst/>
              <a:ahLst/>
              <a:cxnLst/>
              <a:rect l="l" t="t" r="r" b="b"/>
              <a:pathLst>
                <a:path w="580415" h="595890" extrusionOk="0">
                  <a:moveTo>
                    <a:pt x="60742" y="178933"/>
                  </a:moveTo>
                  <a:lnTo>
                    <a:pt x="50919" y="175848"/>
                  </a:lnTo>
                  <a:lnTo>
                    <a:pt x="46838" y="170248"/>
                  </a:lnTo>
                  <a:lnTo>
                    <a:pt x="46553" y="163745"/>
                  </a:lnTo>
                  <a:lnTo>
                    <a:pt x="51915" y="155297"/>
                  </a:lnTo>
                  <a:lnTo>
                    <a:pt x="43895" y="161040"/>
                  </a:lnTo>
                  <a:lnTo>
                    <a:pt x="33977" y="161989"/>
                  </a:lnTo>
                  <a:lnTo>
                    <a:pt x="23632" y="159331"/>
                  </a:lnTo>
                  <a:lnTo>
                    <a:pt x="17083" y="159331"/>
                  </a:lnTo>
                  <a:lnTo>
                    <a:pt x="14616" y="160850"/>
                  </a:lnTo>
                  <a:lnTo>
                    <a:pt x="7972" y="158145"/>
                  </a:lnTo>
                  <a:lnTo>
                    <a:pt x="13951" y="157813"/>
                  </a:lnTo>
                  <a:lnTo>
                    <a:pt x="9491" y="153636"/>
                  </a:lnTo>
                  <a:lnTo>
                    <a:pt x="3891" y="150314"/>
                  </a:lnTo>
                  <a:lnTo>
                    <a:pt x="95" y="142197"/>
                  </a:lnTo>
                  <a:lnTo>
                    <a:pt x="901" y="134176"/>
                  </a:lnTo>
                  <a:lnTo>
                    <a:pt x="0" y="129430"/>
                  </a:lnTo>
                  <a:lnTo>
                    <a:pt x="7355" y="124684"/>
                  </a:lnTo>
                  <a:lnTo>
                    <a:pt x="5789" y="121551"/>
                  </a:lnTo>
                  <a:lnTo>
                    <a:pt x="11864" y="123402"/>
                  </a:lnTo>
                  <a:lnTo>
                    <a:pt x="20500" y="124446"/>
                  </a:lnTo>
                  <a:lnTo>
                    <a:pt x="24819" y="127769"/>
                  </a:lnTo>
                  <a:lnTo>
                    <a:pt x="30750" y="130854"/>
                  </a:lnTo>
                  <a:lnTo>
                    <a:pt x="42092" y="131423"/>
                  </a:lnTo>
                  <a:lnTo>
                    <a:pt x="51962" y="129762"/>
                  </a:lnTo>
                  <a:lnTo>
                    <a:pt x="58084" y="129193"/>
                  </a:lnTo>
                  <a:lnTo>
                    <a:pt x="52485" y="126108"/>
                  </a:lnTo>
                  <a:lnTo>
                    <a:pt x="48309" y="120839"/>
                  </a:lnTo>
                  <a:lnTo>
                    <a:pt x="46600" y="116568"/>
                  </a:lnTo>
                  <a:lnTo>
                    <a:pt x="34404" y="114574"/>
                  </a:lnTo>
                  <a:lnTo>
                    <a:pt x="24914" y="113625"/>
                  </a:lnTo>
                  <a:lnTo>
                    <a:pt x="14711" y="110730"/>
                  </a:lnTo>
                  <a:lnTo>
                    <a:pt x="5600" y="108879"/>
                  </a:lnTo>
                  <a:lnTo>
                    <a:pt x="5077" y="107123"/>
                  </a:lnTo>
                  <a:lnTo>
                    <a:pt x="5932" y="103468"/>
                  </a:lnTo>
                  <a:lnTo>
                    <a:pt x="10677" y="98437"/>
                  </a:lnTo>
                  <a:lnTo>
                    <a:pt x="15423" y="92836"/>
                  </a:lnTo>
                  <a:lnTo>
                    <a:pt x="23964" y="88090"/>
                  </a:lnTo>
                  <a:lnTo>
                    <a:pt x="23964" y="84436"/>
                  </a:lnTo>
                  <a:lnTo>
                    <a:pt x="26147" y="78408"/>
                  </a:lnTo>
                  <a:lnTo>
                    <a:pt x="32696" y="74421"/>
                  </a:lnTo>
                  <a:lnTo>
                    <a:pt x="40099" y="71336"/>
                  </a:lnTo>
                  <a:lnTo>
                    <a:pt x="46031" y="69960"/>
                  </a:lnTo>
                  <a:lnTo>
                    <a:pt x="39624" y="69343"/>
                  </a:lnTo>
                  <a:lnTo>
                    <a:pt x="45651" y="60182"/>
                  </a:lnTo>
                  <a:lnTo>
                    <a:pt x="51535" y="57192"/>
                  </a:lnTo>
                  <a:lnTo>
                    <a:pt x="57515" y="50642"/>
                  </a:lnTo>
                  <a:lnTo>
                    <a:pt x="62260" y="49788"/>
                  </a:lnTo>
                  <a:lnTo>
                    <a:pt x="65772" y="46988"/>
                  </a:lnTo>
                  <a:lnTo>
                    <a:pt x="69663" y="43476"/>
                  </a:lnTo>
                  <a:lnTo>
                    <a:pt x="77588" y="44093"/>
                  </a:lnTo>
                  <a:lnTo>
                    <a:pt x="74551" y="42242"/>
                  </a:lnTo>
                  <a:lnTo>
                    <a:pt x="80862" y="35787"/>
                  </a:lnTo>
                  <a:lnTo>
                    <a:pt x="87980" y="34125"/>
                  </a:lnTo>
                  <a:lnTo>
                    <a:pt x="87980" y="30281"/>
                  </a:lnTo>
                  <a:lnTo>
                    <a:pt x="93200" y="27101"/>
                  </a:lnTo>
                  <a:lnTo>
                    <a:pt x="97946" y="24491"/>
                  </a:lnTo>
                  <a:lnTo>
                    <a:pt x="101600" y="23541"/>
                  </a:lnTo>
                  <a:lnTo>
                    <a:pt x="106345" y="21595"/>
                  </a:lnTo>
                  <a:lnTo>
                    <a:pt x="110616" y="19744"/>
                  </a:lnTo>
                  <a:lnTo>
                    <a:pt x="118494" y="14191"/>
                  </a:lnTo>
                  <a:lnTo>
                    <a:pt x="128364" y="10679"/>
                  </a:lnTo>
                  <a:lnTo>
                    <a:pt x="139563" y="7072"/>
                  </a:lnTo>
                  <a:lnTo>
                    <a:pt x="148342" y="4746"/>
                  </a:lnTo>
                  <a:lnTo>
                    <a:pt x="157501" y="2943"/>
                  </a:lnTo>
                  <a:lnTo>
                    <a:pt x="167324" y="1471"/>
                  </a:lnTo>
                  <a:lnTo>
                    <a:pt x="179947" y="0"/>
                  </a:lnTo>
                  <a:lnTo>
                    <a:pt x="186686" y="285"/>
                  </a:lnTo>
                  <a:lnTo>
                    <a:pt x="192285" y="902"/>
                  </a:lnTo>
                  <a:lnTo>
                    <a:pt x="196271" y="2088"/>
                  </a:lnTo>
                  <a:lnTo>
                    <a:pt x="201396" y="2800"/>
                  </a:lnTo>
                  <a:lnTo>
                    <a:pt x="206712" y="2800"/>
                  </a:lnTo>
                  <a:lnTo>
                    <a:pt x="211457" y="3607"/>
                  </a:lnTo>
                  <a:lnTo>
                    <a:pt x="213402" y="6028"/>
                  </a:lnTo>
                  <a:lnTo>
                    <a:pt x="215253" y="7167"/>
                  </a:lnTo>
                  <a:lnTo>
                    <a:pt x="214494" y="8021"/>
                  </a:lnTo>
                  <a:lnTo>
                    <a:pt x="207660" y="10964"/>
                  </a:lnTo>
                  <a:lnTo>
                    <a:pt x="198169" y="14286"/>
                  </a:lnTo>
                  <a:lnTo>
                    <a:pt x="190150" y="16802"/>
                  </a:lnTo>
                  <a:lnTo>
                    <a:pt x="181418" y="21548"/>
                  </a:lnTo>
                  <a:lnTo>
                    <a:pt x="172876" y="24823"/>
                  </a:lnTo>
                  <a:lnTo>
                    <a:pt x="163623" y="29569"/>
                  </a:lnTo>
                  <a:lnTo>
                    <a:pt x="155366" y="36973"/>
                  </a:lnTo>
                  <a:lnTo>
                    <a:pt x="145875" y="42479"/>
                  </a:lnTo>
                  <a:lnTo>
                    <a:pt x="138045" y="46893"/>
                  </a:lnTo>
                  <a:lnTo>
                    <a:pt x="130689" y="54629"/>
                  </a:lnTo>
                  <a:lnTo>
                    <a:pt x="131164" y="60847"/>
                  </a:lnTo>
                  <a:lnTo>
                    <a:pt x="130357" y="66969"/>
                  </a:lnTo>
                  <a:lnTo>
                    <a:pt x="119917" y="74563"/>
                  </a:lnTo>
                  <a:lnTo>
                    <a:pt x="113274" y="81730"/>
                  </a:lnTo>
                  <a:lnTo>
                    <a:pt x="111328" y="89040"/>
                  </a:lnTo>
                  <a:lnTo>
                    <a:pt x="112752" y="95352"/>
                  </a:lnTo>
                  <a:lnTo>
                    <a:pt x="114080" y="98912"/>
                  </a:lnTo>
                  <a:lnTo>
                    <a:pt x="116311" y="104607"/>
                  </a:lnTo>
                  <a:lnTo>
                    <a:pt x="117592" y="109638"/>
                  </a:lnTo>
                  <a:lnTo>
                    <a:pt x="124236" y="111394"/>
                  </a:lnTo>
                  <a:lnTo>
                    <a:pt x="124236" y="113910"/>
                  </a:lnTo>
                  <a:lnTo>
                    <a:pt x="122717" y="117612"/>
                  </a:lnTo>
                  <a:lnTo>
                    <a:pt x="120961" y="119748"/>
                  </a:lnTo>
                  <a:lnTo>
                    <a:pt x="115551" y="118466"/>
                  </a:lnTo>
                  <a:lnTo>
                    <a:pt x="109809" y="119653"/>
                  </a:lnTo>
                  <a:lnTo>
                    <a:pt x="106393" y="121124"/>
                  </a:lnTo>
                  <a:lnTo>
                    <a:pt x="101647" y="121551"/>
                  </a:lnTo>
                  <a:lnTo>
                    <a:pt x="94577" y="121551"/>
                  </a:lnTo>
                  <a:lnTo>
                    <a:pt x="86225" y="124969"/>
                  </a:lnTo>
                  <a:lnTo>
                    <a:pt x="74978" y="128006"/>
                  </a:lnTo>
                  <a:lnTo>
                    <a:pt x="71371" y="128908"/>
                  </a:lnTo>
                  <a:lnTo>
                    <a:pt x="78205" y="130237"/>
                  </a:lnTo>
                  <a:lnTo>
                    <a:pt x="84089" y="128149"/>
                  </a:lnTo>
                  <a:lnTo>
                    <a:pt x="90828" y="126203"/>
                  </a:lnTo>
                  <a:lnTo>
                    <a:pt x="98705" y="124731"/>
                  </a:lnTo>
                  <a:lnTo>
                    <a:pt x="105016" y="124162"/>
                  </a:lnTo>
                  <a:lnTo>
                    <a:pt x="110901" y="124969"/>
                  </a:lnTo>
                  <a:lnTo>
                    <a:pt x="111897" y="124969"/>
                  </a:lnTo>
                  <a:lnTo>
                    <a:pt x="115646" y="124209"/>
                  </a:lnTo>
                  <a:lnTo>
                    <a:pt x="116026" y="125823"/>
                  </a:lnTo>
                  <a:lnTo>
                    <a:pt x="112562" y="128338"/>
                  </a:lnTo>
                  <a:lnTo>
                    <a:pt x="107532" y="133085"/>
                  </a:lnTo>
                  <a:lnTo>
                    <a:pt x="108528" y="134983"/>
                  </a:lnTo>
                  <a:lnTo>
                    <a:pt x="116548" y="129477"/>
                  </a:lnTo>
                  <a:lnTo>
                    <a:pt x="121056" y="124304"/>
                  </a:lnTo>
                  <a:lnTo>
                    <a:pt x="124853" y="120555"/>
                  </a:lnTo>
                  <a:lnTo>
                    <a:pt x="127652" y="115808"/>
                  </a:lnTo>
                  <a:lnTo>
                    <a:pt x="131354" y="113910"/>
                  </a:lnTo>
                  <a:lnTo>
                    <a:pt x="132540" y="112391"/>
                  </a:lnTo>
                  <a:lnTo>
                    <a:pt x="139041" y="106553"/>
                  </a:lnTo>
                  <a:lnTo>
                    <a:pt x="140655" y="102756"/>
                  </a:lnTo>
                  <a:lnTo>
                    <a:pt x="134296" y="102282"/>
                  </a:lnTo>
                  <a:lnTo>
                    <a:pt x="126703" y="99671"/>
                  </a:lnTo>
                  <a:lnTo>
                    <a:pt x="124520" y="94925"/>
                  </a:lnTo>
                  <a:lnTo>
                    <a:pt x="127937" y="90463"/>
                  </a:lnTo>
                  <a:lnTo>
                    <a:pt x="123192" y="87188"/>
                  </a:lnTo>
                  <a:lnTo>
                    <a:pt x="123713" y="84578"/>
                  </a:lnTo>
                  <a:lnTo>
                    <a:pt x="129645" y="83059"/>
                  </a:lnTo>
                  <a:lnTo>
                    <a:pt x="137238" y="80306"/>
                  </a:lnTo>
                  <a:lnTo>
                    <a:pt x="140513" y="77316"/>
                  </a:lnTo>
                  <a:lnTo>
                    <a:pt x="145258" y="73899"/>
                  </a:lnTo>
                  <a:lnTo>
                    <a:pt x="148912" y="74184"/>
                  </a:lnTo>
                  <a:lnTo>
                    <a:pt x="152424" y="75323"/>
                  </a:lnTo>
                  <a:lnTo>
                    <a:pt x="159067" y="72950"/>
                  </a:lnTo>
                  <a:lnTo>
                    <a:pt x="165331" y="68204"/>
                  </a:lnTo>
                  <a:lnTo>
                    <a:pt x="164762" y="66875"/>
                  </a:lnTo>
                  <a:lnTo>
                    <a:pt x="160918" y="68109"/>
                  </a:lnTo>
                  <a:lnTo>
                    <a:pt x="156647" y="68109"/>
                  </a:lnTo>
                  <a:lnTo>
                    <a:pt x="151095" y="64501"/>
                  </a:lnTo>
                  <a:lnTo>
                    <a:pt x="151664" y="60182"/>
                  </a:lnTo>
                  <a:lnTo>
                    <a:pt x="155508" y="57952"/>
                  </a:lnTo>
                  <a:lnTo>
                    <a:pt x="157454" y="51022"/>
                  </a:lnTo>
                  <a:lnTo>
                    <a:pt x="163386" y="43523"/>
                  </a:lnTo>
                  <a:lnTo>
                    <a:pt x="167419" y="41340"/>
                  </a:lnTo>
                  <a:lnTo>
                    <a:pt x="172734" y="41340"/>
                  </a:lnTo>
                  <a:lnTo>
                    <a:pt x="181798" y="43571"/>
                  </a:lnTo>
                  <a:lnTo>
                    <a:pt x="185310" y="45896"/>
                  </a:lnTo>
                  <a:lnTo>
                    <a:pt x="188774" y="48317"/>
                  </a:lnTo>
                  <a:lnTo>
                    <a:pt x="192617" y="52256"/>
                  </a:lnTo>
                  <a:lnTo>
                    <a:pt x="198217" y="52256"/>
                  </a:lnTo>
                  <a:lnTo>
                    <a:pt x="193472" y="47083"/>
                  </a:lnTo>
                  <a:lnTo>
                    <a:pt x="187398" y="44472"/>
                  </a:lnTo>
                  <a:lnTo>
                    <a:pt x="183648" y="39726"/>
                  </a:lnTo>
                  <a:lnTo>
                    <a:pt x="178239" y="39014"/>
                  </a:lnTo>
                  <a:lnTo>
                    <a:pt x="175676" y="36546"/>
                  </a:lnTo>
                  <a:lnTo>
                    <a:pt x="179330" y="35787"/>
                  </a:lnTo>
                  <a:lnTo>
                    <a:pt x="181513" y="36736"/>
                  </a:lnTo>
                  <a:lnTo>
                    <a:pt x="184123" y="34648"/>
                  </a:lnTo>
                  <a:lnTo>
                    <a:pt x="193234" y="37021"/>
                  </a:lnTo>
                  <a:lnTo>
                    <a:pt x="199593" y="39536"/>
                  </a:lnTo>
                  <a:lnTo>
                    <a:pt x="205003" y="40960"/>
                  </a:lnTo>
                  <a:lnTo>
                    <a:pt x="211836" y="42242"/>
                  </a:lnTo>
                  <a:lnTo>
                    <a:pt x="214019" y="40580"/>
                  </a:lnTo>
                  <a:lnTo>
                    <a:pt x="202393" y="36878"/>
                  </a:lnTo>
                  <a:lnTo>
                    <a:pt x="193709" y="33271"/>
                  </a:lnTo>
                  <a:lnTo>
                    <a:pt x="191479" y="29000"/>
                  </a:lnTo>
                  <a:lnTo>
                    <a:pt x="197553" y="25108"/>
                  </a:lnTo>
                  <a:lnTo>
                    <a:pt x="203769" y="24443"/>
                  </a:lnTo>
                  <a:lnTo>
                    <a:pt x="205003" y="29189"/>
                  </a:lnTo>
                  <a:lnTo>
                    <a:pt x="208420" y="31040"/>
                  </a:lnTo>
                  <a:lnTo>
                    <a:pt x="209654" y="24586"/>
                  </a:lnTo>
                  <a:lnTo>
                    <a:pt x="213070" y="21880"/>
                  </a:lnTo>
                  <a:lnTo>
                    <a:pt x="222561" y="20361"/>
                  </a:lnTo>
                  <a:lnTo>
                    <a:pt x="227544" y="22545"/>
                  </a:lnTo>
                  <a:lnTo>
                    <a:pt x="228066" y="25772"/>
                  </a:lnTo>
                  <a:lnTo>
                    <a:pt x="227449" y="28477"/>
                  </a:lnTo>
                  <a:lnTo>
                    <a:pt x="232811" y="23731"/>
                  </a:lnTo>
                  <a:lnTo>
                    <a:pt x="229347" y="19460"/>
                  </a:lnTo>
                  <a:lnTo>
                    <a:pt x="241258" y="15615"/>
                  </a:lnTo>
                  <a:lnTo>
                    <a:pt x="252078" y="13195"/>
                  </a:lnTo>
                  <a:lnTo>
                    <a:pt x="258010" y="12815"/>
                  </a:lnTo>
                  <a:lnTo>
                    <a:pt x="264131" y="10964"/>
                  </a:lnTo>
                  <a:lnTo>
                    <a:pt x="270728" y="11866"/>
                  </a:lnTo>
                  <a:lnTo>
                    <a:pt x="278605" y="11866"/>
                  </a:lnTo>
                  <a:lnTo>
                    <a:pt x="286672" y="12198"/>
                  </a:lnTo>
                  <a:lnTo>
                    <a:pt x="293601" y="12530"/>
                  </a:lnTo>
                  <a:lnTo>
                    <a:pt x="293601" y="15520"/>
                  </a:lnTo>
                  <a:lnTo>
                    <a:pt x="294644" y="18890"/>
                  </a:lnTo>
                  <a:lnTo>
                    <a:pt x="291560" y="23636"/>
                  </a:lnTo>
                  <a:lnTo>
                    <a:pt x="288855" y="28003"/>
                  </a:lnTo>
                  <a:lnTo>
                    <a:pt x="287099" y="31183"/>
                  </a:lnTo>
                  <a:lnTo>
                    <a:pt x="282354" y="33271"/>
                  </a:lnTo>
                  <a:lnTo>
                    <a:pt x="277893" y="34790"/>
                  </a:lnTo>
                  <a:lnTo>
                    <a:pt x="285486" y="37163"/>
                  </a:lnTo>
                  <a:lnTo>
                    <a:pt x="289709" y="40723"/>
                  </a:lnTo>
                  <a:lnTo>
                    <a:pt x="290706" y="43998"/>
                  </a:lnTo>
                  <a:lnTo>
                    <a:pt x="287764" y="46988"/>
                  </a:lnTo>
                  <a:lnTo>
                    <a:pt x="282306" y="48459"/>
                  </a:lnTo>
                  <a:lnTo>
                    <a:pt x="280883" y="50880"/>
                  </a:lnTo>
                  <a:lnTo>
                    <a:pt x="280883" y="55911"/>
                  </a:lnTo>
                  <a:lnTo>
                    <a:pt x="283066" y="57999"/>
                  </a:lnTo>
                  <a:lnTo>
                    <a:pt x="284584" y="60277"/>
                  </a:lnTo>
                  <a:lnTo>
                    <a:pt x="277893" y="65024"/>
                  </a:lnTo>
                  <a:lnTo>
                    <a:pt x="271487" y="70577"/>
                  </a:lnTo>
                  <a:lnTo>
                    <a:pt x="265365" y="75845"/>
                  </a:lnTo>
                  <a:lnTo>
                    <a:pt x="259481" y="79452"/>
                  </a:lnTo>
                  <a:lnTo>
                    <a:pt x="253834" y="84198"/>
                  </a:lnTo>
                  <a:lnTo>
                    <a:pt x="251840" y="85527"/>
                  </a:lnTo>
                  <a:lnTo>
                    <a:pt x="254640" y="85527"/>
                  </a:lnTo>
                  <a:lnTo>
                    <a:pt x="255969" y="88802"/>
                  </a:lnTo>
                  <a:lnTo>
                    <a:pt x="253834" y="90036"/>
                  </a:lnTo>
                  <a:lnTo>
                    <a:pt x="248614" y="88517"/>
                  </a:lnTo>
                  <a:lnTo>
                    <a:pt x="244390" y="91223"/>
                  </a:lnTo>
                  <a:lnTo>
                    <a:pt x="245007" y="94260"/>
                  </a:lnTo>
                  <a:lnTo>
                    <a:pt x="242065" y="97013"/>
                  </a:lnTo>
                  <a:lnTo>
                    <a:pt x="251840" y="94118"/>
                  </a:lnTo>
                  <a:lnTo>
                    <a:pt x="261948" y="88517"/>
                  </a:lnTo>
                  <a:lnTo>
                    <a:pt x="267263" y="84198"/>
                  </a:lnTo>
                  <a:lnTo>
                    <a:pt x="270680" y="85148"/>
                  </a:lnTo>
                  <a:lnTo>
                    <a:pt x="277513" y="79167"/>
                  </a:lnTo>
                  <a:lnTo>
                    <a:pt x="278937" y="77316"/>
                  </a:lnTo>
                  <a:lnTo>
                    <a:pt x="288808" y="71146"/>
                  </a:lnTo>
                  <a:lnTo>
                    <a:pt x="287004" y="75608"/>
                  </a:lnTo>
                  <a:lnTo>
                    <a:pt x="283587" y="79737"/>
                  </a:lnTo>
                  <a:lnTo>
                    <a:pt x="284774" y="80022"/>
                  </a:lnTo>
                  <a:lnTo>
                    <a:pt x="286862" y="81303"/>
                  </a:lnTo>
                  <a:lnTo>
                    <a:pt x="295309" y="78123"/>
                  </a:lnTo>
                  <a:lnTo>
                    <a:pt x="297349" y="82015"/>
                  </a:lnTo>
                  <a:lnTo>
                    <a:pt x="298251" y="85148"/>
                  </a:lnTo>
                  <a:lnTo>
                    <a:pt x="305749" y="81778"/>
                  </a:lnTo>
                  <a:lnTo>
                    <a:pt x="313104" y="82252"/>
                  </a:lnTo>
                  <a:lnTo>
                    <a:pt x="319463" y="81208"/>
                  </a:lnTo>
                  <a:lnTo>
                    <a:pt x="315430" y="77032"/>
                  </a:lnTo>
                  <a:lnTo>
                    <a:pt x="320175" y="71668"/>
                  </a:lnTo>
                  <a:lnTo>
                    <a:pt x="329666" y="67919"/>
                  </a:lnTo>
                  <a:lnTo>
                    <a:pt x="334649" y="66447"/>
                  </a:lnTo>
                  <a:lnTo>
                    <a:pt x="339726" y="65641"/>
                  </a:lnTo>
                  <a:lnTo>
                    <a:pt x="349976" y="63884"/>
                  </a:lnTo>
                  <a:lnTo>
                    <a:pt x="361413" y="65118"/>
                  </a:lnTo>
                  <a:lnTo>
                    <a:pt x="368579" y="69105"/>
                  </a:lnTo>
                  <a:lnTo>
                    <a:pt x="378069" y="72475"/>
                  </a:lnTo>
                  <a:lnTo>
                    <a:pt x="381391" y="74279"/>
                  </a:lnTo>
                  <a:lnTo>
                    <a:pt x="390265" y="74943"/>
                  </a:lnTo>
                  <a:lnTo>
                    <a:pt x="397526" y="78171"/>
                  </a:lnTo>
                  <a:lnTo>
                    <a:pt x="394109" y="80591"/>
                  </a:lnTo>
                  <a:lnTo>
                    <a:pt x="397099" y="82110"/>
                  </a:lnTo>
                  <a:lnTo>
                    <a:pt x="397099" y="88660"/>
                  </a:lnTo>
                  <a:lnTo>
                    <a:pt x="395343" y="92979"/>
                  </a:lnTo>
                  <a:lnTo>
                    <a:pt x="387133" y="97061"/>
                  </a:lnTo>
                  <a:lnTo>
                    <a:pt x="388604" y="98959"/>
                  </a:lnTo>
                  <a:lnTo>
                    <a:pt x="397763" y="99339"/>
                  </a:lnTo>
                  <a:lnTo>
                    <a:pt x="405783" y="101665"/>
                  </a:lnTo>
                  <a:lnTo>
                    <a:pt x="402983" y="107645"/>
                  </a:lnTo>
                  <a:lnTo>
                    <a:pt x="397526" y="110967"/>
                  </a:lnTo>
                  <a:lnTo>
                    <a:pt x="388035" y="113578"/>
                  </a:lnTo>
                  <a:lnTo>
                    <a:pt x="383289" y="115429"/>
                  </a:lnTo>
                  <a:lnTo>
                    <a:pt x="376836" y="117992"/>
                  </a:lnTo>
                  <a:lnTo>
                    <a:pt x="385710" y="116046"/>
                  </a:lnTo>
                  <a:lnTo>
                    <a:pt x="381486" y="121172"/>
                  </a:lnTo>
                  <a:lnTo>
                    <a:pt x="385994" y="119938"/>
                  </a:lnTo>
                  <a:lnTo>
                    <a:pt x="396909" y="114812"/>
                  </a:lnTo>
                  <a:lnTo>
                    <a:pt x="403363" y="115571"/>
                  </a:lnTo>
                  <a:lnTo>
                    <a:pt x="417029" y="114337"/>
                  </a:lnTo>
                  <a:lnTo>
                    <a:pt x="416650" y="116046"/>
                  </a:lnTo>
                  <a:lnTo>
                    <a:pt x="411003" y="118561"/>
                  </a:lnTo>
                  <a:lnTo>
                    <a:pt x="404549" y="122168"/>
                  </a:lnTo>
                  <a:lnTo>
                    <a:pt x="397573" y="126535"/>
                  </a:lnTo>
                  <a:lnTo>
                    <a:pt x="393302" y="129477"/>
                  </a:lnTo>
                  <a:lnTo>
                    <a:pt x="403552" y="124731"/>
                  </a:lnTo>
                  <a:lnTo>
                    <a:pt x="407633" y="125681"/>
                  </a:lnTo>
                  <a:lnTo>
                    <a:pt x="402224" y="131756"/>
                  </a:lnTo>
                  <a:lnTo>
                    <a:pt x="404027" y="134509"/>
                  </a:lnTo>
                  <a:lnTo>
                    <a:pt x="403457" y="136170"/>
                  </a:lnTo>
                  <a:lnTo>
                    <a:pt x="409674" y="135648"/>
                  </a:lnTo>
                  <a:lnTo>
                    <a:pt x="408345" y="137973"/>
                  </a:lnTo>
                  <a:lnTo>
                    <a:pt x="410955" y="135410"/>
                  </a:lnTo>
                  <a:lnTo>
                    <a:pt x="414087" y="126867"/>
                  </a:lnTo>
                  <a:lnTo>
                    <a:pt x="420351" y="126250"/>
                  </a:lnTo>
                  <a:lnTo>
                    <a:pt x="421680" y="127579"/>
                  </a:lnTo>
                  <a:lnTo>
                    <a:pt x="425239" y="128481"/>
                  </a:lnTo>
                  <a:lnTo>
                    <a:pt x="433306" y="124874"/>
                  </a:lnTo>
                  <a:lnTo>
                    <a:pt x="438052" y="120460"/>
                  </a:lnTo>
                  <a:lnTo>
                    <a:pt x="439333" y="120460"/>
                  </a:lnTo>
                  <a:lnTo>
                    <a:pt x="440757" y="122738"/>
                  </a:lnTo>
                  <a:lnTo>
                    <a:pt x="444221" y="125775"/>
                  </a:lnTo>
                  <a:lnTo>
                    <a:pt x="451576" y="128671"/>
                  </a:lnTo>
                  <a:lnTo>
                    <a:pt x="459216" y="132325"/>
                  </a:lnTo>
                  <a:lnTo>
                    <a:pt x="461115" y="139207"/>
                  </a:lnTo>
                  <a:lnTo>
                    <a:pt x="459501" y="145377"/>
                  </a:lnTo>
                  <a:lnTo>
                    <a:pt x="454756" y="148652"/>
                  </a:lnTo>
                  <a:lnTo>
                    <a:pt x="449204" y="151737"/>
                  </a:lnTo>
                  <a:lnTo>
                    <a:pt x="442370" y="150978"/>
                  </a:lnTo>
                  <a:lnTo>
                    <a:pt x="428466" y="152070"/>
                  </a:lnTo>
                  <a:lnTo>
                    <a:pt x="433923" y="153588"/>
                  </a:lnTo>
                  <a:lnTo>
                    <a:pt x="440994" y="154348"/>
                  </a:lnTo>
                  <a:lnTo>
                    <a:pt x="442323" y="157955"/>
                  </a:lnTo>
                  <a:lnTo>
                    <a:pt x="450153" y="157196"/>
                  </a:lnTo>
                  <a:lnTo>
                    <a:pt x="459644" y="153968"/>
                  </a:lnTo>
                  <a:lnTo>
                    <a:pt x="464389" y="154728"/>
                  </a:lnTo>
                  <a:lnTo>
                    <a:pt x="462443" y="160233"/>
                  </a:lnTo>
                  <a:lnTo>
                    <a:pt x="454329" y="166641"/>
                  </a:lnTo>
                  <a:lnTo>
                    <a:pt x="448349" y="170058"/>
                  </a:lnTo>
                  <a:lnTo>
                    <a:pt x="446072" y="173095"/>
                  </a:lnTo>
                  <a:lnTo>
                    <a:pt x="457081" y="169441"/>
                  </a:lnTo>
                  <a:lnTo>
                    <a:pt x="464342" y="168254"/>
                  </a:lnTo>
                  <a:lnTo>
                    <a:pt x="471317" y="165691"/>
                  </a:lnTo>
                  <a:lnTo>
                    <a:pt x="475731" y="165169"/>
                  </a:lnTo>
                  <a:lnTo>
                    <a:pt x="468518" y="170675"/>
                  </a:lnTo>
                  <a:lnTo>
                    <a:pt x="460023" y="174045"/>
                  </a:lnTo>
                  <a:lnTo>
                    <a:pt x="454281" y="178411"/>
                  </a:lnTo>
                  <a:lnTo>
                    <a:pt x="453237" y="180072"/>
                  </a:lnTo>
                  <a:lnTo>
                    <a:pt x="460261" y="176703"/>
                  </a:lnTo>
                  <a:lnTo>
                    <a:pt x="463725" y="175801"/>
                  </a:lnTo>
                  <a:lnTo>
                    <a:pt x="472361" y="171055"/>
                  </a:lnTo>
                  <a:lnTo>
                    <a:pt x="475636" y="170343"/>
                  </a:lnTo>
                  <a:lnTo>
                    <a:pt x="482944" y="169631"/>
                  </a:lnTo>
                  <a:lnTo>
                    <a:pt x="487309" y="171150"/>
                  </a:lnTo>
                  <a:lnTo>
                    <a:pt x="490868" y="174092"/>
                  </a:lnTo>
                  <a:lnTo>
                    <a:pt x="491818" y="174092"/>
                  </a:lnTo>
                  <a:lnTo>
                    <a:pt x="495139" y="175184"/>
                  </a:lnTo>
                  <a:lnTo>
                    <a:pt x="499600" y="176703"/>
                  </a:lnTo>
                  <a:lnTo>
                    <a:pt x="504061" y="179028"/>
                  </a:lnTo>
                  <a:lnTo>
                    <a:pt x="500644" y="185009"/>
                  </a:lnTo>
                  <a:lnTo>
                    <a:pt x="496990" y="188948"/>
                  </a:lnTo>
                  <a:lnTo>
                    <a:pt x="496278" y="188331"/>
                  </a:lnTo>
                  <a:lnTo>
                    <a:pt x="494760" y="184771"/>
                  </a:lnTo>
                  <a:lnTo>
                    <a:pt x="489350" y="188948"/>
                  </a:lnTo>
                  <a:lnTo>
                    <a:pt x="487167" y="190989"/>
                  </a:lnTo>
                  <a:lnTo>
                    <a:pt x="479385" y="192033"/>
                  </a:lnTo>
                  <a:lnTo>
                    <a:pt x="471128" y="193694"/>
                  </a:lnTo>
                  <a:lnTo>
                    <a:pt x="462301" y="196827"/>
                  </a:lnTo>
                  <a:lnTo>
                    <a:pt x="463060" y="199295"/>
                  </a:lnTo>
                  <a:lnTo>
                    <a:pt x="470178" y="197111"/>
                  </a:lnTo>
                  <a:lnTo>
                    <a:pt x="474070" y="197111"/>
                  </a:lnTo>
                  <a:lnTo>
                    <a:pt x="480998" y="197111"/>
                  </a:lnTo>
                  <a:lnTo>
                    <a:pt x="487167" y="197349"/>
                  </a:lnTo>
                  <a:lnTo>
                    <a:pt x="484984" y="200908"/>
                  </a:lnTo>
                  <a:lnTo>
                    <a:pt x="480239" y="203709"/>
                  </a:lnTo>
                  <a:lnTo>
                    <a:pt x="471982" y="207838"/>
                  </a:lnTo>
                  <a:lnTo>
                    <a:pt x="476490" y="208408"/>
                  </a:lnTo>
                  <a:lnTo>
                    <a:pt x="479764" y="208645"/>
                  </a:lnTo>
                  <a:lnTo>
                    <a:pt x="485981" y="204753"/>
                  </a:lnTo>
                  <a:lnTo>
                    <a:pt x="495472" y="201526"/>
                  </a:lnTo>
                  <a:lnTo>
                    <a:pt x="497227" y="197254"/>
                  </a:lnTo>
                  <a:lnTo>
                    <a:pt x="503302" y="193030"/>
                  </a:lnTo>
                  <a:lnTo>
                    <a:pt x="510467" y="196210"/>
                  </a:lnTo>
                  <a:lnTo>
                    <a:pt x="514358" y="205702"/>
                  </a:lnTo>
                  <a:lnTo>
                    <a:pt x="517538" y="211730"/>
                  </a:lnTo>
                  <a:lnTo>
                    <a:pt x="517538" y="216476"/>
                  </a:lnTo>
                  <a:lnTo>
                    <a:pt x="510372" y="221222"/>
                  </a:lnTo>
                  <a:lnTo>
                    <a:pt x="502875" y="217805"/>
                  </a:lnTo>
                  <a:lnTo>
                    <a:pt x="494997" y="218517"/>
                  </a:lnTo>
                  <a:lnTo>
                    <a:pt x="489255" y="221839"/>
                  </a:lnTo>
                  <a:lnTo>
                    <a:pt x="481710" y="223690"/>
                  </a:lnTo>
                  <a:lnTo>
                    <a:pt x="475873" y="222456"/>
                  </a:lnTo>
                  <a:lnTo>
                    <a:pt x="472551" y="222456"/>
                  </a:lnTo>
                  <a:lnTo>
                    <a:pt x="464437" y="227203"/>
                  </a:lnTo>
                  <a:lnTo>
                    <a:pt x="469704" y="225209"/>
                  </a:lnTo>
                  <a:lnTo>
                    <a:pt x="473975" y="228104"/>
                  </a:lnTo>
                  <a:lnTo>
                    <a:pt x="476110" y="230857"/>
                  </a:lnTo>
                  <a:lnTo>
                    <a:pt x="477724" y="233847"/>
                  </a:lnTo>
                  <a:lnTo>
                    <a:pt x="482469" y="230098"/>
                  </a:lnTo>
                  <a:lnTo>
                    <a:pt x="488591" y="233420"/>
                  </a:lnTo>
                  <a:lnTo>
                    <a:pt x="498366" y="233420"/>
                  </a:lnTo>
                  <a:lnTo>
                    <a:pt x="507383" y="234892"/>
                  </a:lnTo>
                  <a:lnTo>
                    <a:pt x="512840" y="238736"/>
                  </a:lnTo>
                  <a:lnTo>
                    <a:pt x="517063" y="243103"/>
                  </a:lnTo>
                  <a:lnTo>
                    <a:pt x="515260" y="246093"/>
                  </a:lnTo>
                  <a:lnTo>
                    <a:pt x="511464" y="248561"/>
                  </a:lnTo>
                  <a:lnTo>
                    <a:pt x="505484" y="246377"/>
                  </a:lnTo>
                  <a:lnTo>
                    <a:pt x="496611" y="248134"/>
                  </a:lnTo>
                  <a:lnTo>
                    <a:pt x="489445" y="247849"/>
                  </a:lnTo>
                  <a:lnTo>
                    <a:pt x="483988" y="245238"/>
                  </a:lnTo>
                  <a:lnTo>
                    <a:pt x="477581" y="240492"/>
                  </a:lnTo>
                  <a:lnTo>
                    <a:pt x="475778" y="244384"/>
                  </a:lnTo>
                  <a:lnTo>
                    <a:pt x="471555" y="245096"/>
                  </a:lnTo>
                  <a:lnTo>
                    <a:pt x="469799" y="243720"/>
                  </a:lnTo>
                  <a:lnTo>
                    <a:pt x="465623" y="243720"/>
                  </a:lnTo>
                  <a:lnTo>
                    <a:pt x="462111" y="244432"/>
                  </a:lnTo>
                  <a:lnTo>
                    <a:pt x="460972" y="247089"/>
                  </a:lnTo>
                  <a:lnTo>
                    <a:pt x="467284" y="247089"/>
                  </a:lnTo>
                  <a:lnTo>
                    <a:pt x="472978" y="250981"/>
                  </a:lnTo>
                  <a:lnTo>
                    <a:pt x="476158" y="254588"/>
                  </a:lnTo>
                  <a:lnTo>
                    <a:pt x="473595" y="256724"/>
                  </a:lnTo>
                  <a:lnTo>
                    <a:pt x="465528" y="255680"/>
                  </a:lnTo>
                  <a:lnTo>
                    <a:pt x="462775" y="258860"/>
                  </a:lnTo>
                  <a:lnTo>
                    <a:pt x="464911" y="261518"/>
                  </a:lnTo>
                  <a:lnTo>
                    <a:pt x="467616" y="264888"/>
                  </a:lnTo>
                  <a:lnTo>
                    <a:pt x="465908" y="266644"/>
                  </a:lnTo>
                  <a:lnTo>
                    <a:pt x="468802" y="269112"/>
                  </a:lnTo>
                  <a:lnTo>
                    <a:pt x="460403" y="269112"/>
                  </a:lnTo>
                  <a:lnTo>
                    <a:pt x="458457" y="271960"/>
                  </a:lnTo>
                  <a:lnTo>
                    <a:pt x="450295" y="271960"/>
                  </a:lnTo>
                  <a:lnTo>
                    <a:pt x="451149" y="274902"/>
                  </a:lnTo>
                  <a:lnTo>
                    <a:pt x="456179" y="276896"/>
                  </a:lnTo>
                  <a:lnTo>
                    <a:pt x="464579" y="279032"/>
                  </a:lnTo>
                  <a:lnTo>
                    <a:pt x="470748" y="281120"/>
                  </a:lnTo>
                  <a:lnTo>
                    <a:pt x="475825" y="281405"/>
                  </a:lnTo>
                  <a:lnTo>
                    <a:pt x="482801" y="283161"/>
                  </a:lnTo>
                  <a:lnTo>
                    <a:pt x="486123" y="285439"/>
                  </a:lnTo>
                  <a:lnTo>
                    <a:pt x="482374" y="288904"/>
                  </a:lnTo>
                  <a:lnTo>
                    <a:pt x="477059" y="292369"/>
                  </a:lnTo>
                  <a:lnTo>
                    <a:pt x="478388" y="294647"/>
                  </a:lnTo>
                  <a:lnTo>
                    <a:pt x="484794" y="294884"/>
                  </a:lnTo>
                  <a:lnTo>
                    <a:pt x="494713" y="293650"/>
                  </a:lnTo>
                  <a:lnTo>
                    <a:pt x="495472" y="299061"/>
                  </a:lnTo>
                  <a:lnTo>
                    <a:pt x="489587" y="300912"/>
                  </a:lnTo>
                  <a:lnTo>
                    <a:pt x="486882" y="304092"/>
                  </a:lnTo>
                  <a:lnTo>
                    <a:pt x="491248" y="305706"/>
                  </a:lnTo>
                  <a:lnTo>
                    <a:pt x="492102" y="309550"/>
                  </a:lnTo>
                  <a:lnTo>
                    <a:pt x="501024" y="305231"/>
                  </a:lnTo>
                  <a:lnTo>
                    <a:pt x="511464" y="305231"/>
                  </a:lnTo>
                  <a:lnTo>
                    <a:pt x="521667" y="303949"/>
                  </a:lnTo>
                  <a:lnTo>
                    <a:pt x="518629" y="308696"/>
                  </a:lnTo>
                  <a:lnTo>
                    <a:pt x="515308" y="310594"/>
                  </a:lnTo>
                  <a:lnTo>
                    <a:pt x="512223" y="313869"/>
                  </a:lnTo>
                  <a:lnTo>
                    <a:pt x="513077" y="316100"/>
                  </a:lnTo>
                  <a:lnTo>
                    <a:pt x="518582" y="315815"/>
                  </a:lnTo>
                  <a:lnTo>
                    <a:pt x="524656" y="315150"/>
                  </a:lnTo>
                  <a:lnTo>
                    <a:pt x="527978" y="317144"/>
                  </a:lnTo>
                  <a:lnTo>
                    <a:pt x="529544" y="319090"/>
                  </a:lnTo>
                  <a:lnTo>
                    <a:pt x="531063" y="323409"/>
                  </a:lnTo>
                  <a:lnTo>
                    <a:pt x="531632" y="327253"/>
                  </a:lnTo>
                  <a:lnTo>
                    <a:pt x="532344" y="335654"/>
                  </a:lnTo>
                  <a:lnTo>
                    <a:pt x="530588" y="338882"/>
                  </a:lnTo>
                  <a:lnTo>
                    <a:pt x="524229" y="339119"/>
                  </a:lnTo>
                  <a:lnTo>
                    <a:pt x="520765" y="341018"/>
                  </a:lnTo>
                  <a:lnTo>
                    <a:pt x="525510" y="342441"/>
                  </a:lnTo>
                  <a:lnTo>
                    <a:pt x="520053" y="344767"/>
                  </a:lnTo>
                  <a:lnTo>
                    <a:pt x="526507" y="345574"/>
                  </a:lnTo>
                  <a:lnTo>
                    <a:pt x="535998" y="345052"/>
                  </a:lnTo>
                  <a:lnTo>
                    <a:pt x="542689" y="344530"/>
                  </a:lnTo>
                  <a:lnTo>
                    <a:pt x="547150" y="342441"/>
                  </a:lnTo>
                  <a:lnTo>
                    <a:pt x="552322" y="343201"/>
                  </a:lnTo>
                  <a:lnTo>
                    <a:pt x="551088" y="346713"/>
                  </a:lnTo>
                  <a:lnTo>
                    <a:pt x="543733" y="350890"/>
                  </a:lnTo>
                  <a:lnTo>
                    <a:pt x="538987" y="357155"/>
                  </a:lnTo>
                  <a:lnTo>
                    <a:pt x="535334" y="361331"/>
                  </a:lnTo>
                  <a:lnTo>
                    <a:pt x="542167" y="359860"/>
                  </a:lnTo>
                  <a:lnTo>
                    <a:pt x="548383" y="357819"/>
                  </a:lnTo>
                  <a:lnTo>
                    <a:pt x="556546" y="357819"/>
                  </a:lnTo>
                  <a:lnTo>
                    <a:pt x="561291" y="359338"/>
                  </a:lnTo>
                  <a:lnTo>
                    <a:pt x="567555" y="358863"/>
                  </a:lnTo>
                  <a:lnTo>
                    <a:pt x="569975" y="361854"/>
                  </a:lnTo>
                  <a:lnTo>
                    <a:pt x="574341" y="363799"/>
                  </a:lnTo>
                  <a:lnTo>
                    <a:pt x="576334" y="366885"/>
                  </a:lnTo>
                  <a:lnTo>
                    <a:pt x="579798" y="371346"/>
                  </a:lnTo>
                  <a:lnTo>
                    <a:pt x="580415" y="377136"/>
                  </a:lnTo>
                  <a:lnTo>
                    <a:pt x="575053" y="381076"/>
                  </a:lnTo>
                  <a:lnTo>
                    <a:pt x="569785" y="381978"/>
                  </a:lnTo>
                  <a:lnTo>
                    <a:pt x="566131" y="385537"/>
                  </a:lnTo>
                  <a:lnTo>
                    <a:pt x="563759" y="387151"/>
                  </a:lnTo>
                  <a:lnTo>
                    <a:pt x="566701" y="391423"/>
                  </a:lnTo>
                  <a:lnTo>
                    <a:pt x="562477" y="394413"/>
                  </a:lnTo>
                  <a:lnTo>
                    <a:pt x="555976" y="393986"/>
                  </a:lnTo>
                  <a:lnTo>
                    <a:pt x="547055" y="388195"/>
                  </a:lnTo>
                  <a:lnTo>
                    <a:pt x="539794" y="389999"/>
                  </a:lnTo>
                  <a:lnTo>
                    <a:pt x="546817" y="392087"/>
                  </a:lnTo>
                  <a:lnTo>
                    <a:pt x="543021" y="397166"/>
                  </a:lnTo>
                  <a:lnTo>
                    <a:pt x="537422" y="396216"/>
                  </a:lnTo>
                  <a:lnTo>
                    <a:pt x="533862" y="400963"/>
                  </a:lnTo>
                  <a:lnTo>
                    <a:pt x="544777" y="400393"/>
                  </a:lnTo>
                  <a:lnTo>
                    <a:pt x="546390" y="404855"/>
                  </a:lnTo>
                  <a:lnTo>
                    <a:pt x="540886" y="406183"/>
                  </a:lnTo>
                  <a:lnTo>
                    <a:pt x="537089" y="406563"/>
                  </a:lnTo>
                  <a:lnTo>
                    <a:pt x="534289" y="411926"/>
                  </a:lnTo>
                  <a:lnTo>
                    <a:pt x="532154" y="415391"/>
                  </a:lnTo>
                  <a:lnTo>
                    <a:pt x="525700" y="416768"/>
                  </a:lnTo>
                  <a:lnTo>
                    <a:pt x="521524" y="420565"/>
                  </a:lnTo>
                  <a:lnTo>
                    <a:pt x="518487" y="424646"/>
                  </a:lnTo>
                  <a:lnTo>
                    <a:pt x="511322" y="423555"/>
                  </a:lnTo>
                  <a:lnTo>
                    <a:pt x="507003" y="419093"/>
                  </a:lnTo>
                  <a:lnTo>
                    <a:pt x="503729" y="415344"/>
                  </a:lnTo>
                  <a:lnTo>
                    <a:pt x="500834" y="420090"/>
                  </a:lnTo>
                  <a:lnTo>
                    <a:pt x="500312" y="425785"/>
                  </a:lnTo>
                  <a:lnTo>
                    <a:pt x="499743" y="430532"/>
                  </a:lnTo>
                  <a:lnTo>
                    <a:pt x="497844" y="437224"/>
                  </a:lnTo>
                  <a:lnTo>
                    <a:pt x="493384" y="437461"/>
                  </a:lnTo>
                  <a:lnTo>
                    <a:pt x="488875" y="442587"/>
                  </a:lnTo>
                  <a:lnTo>
                    <a:pt x="485886" y="447333"/>
                  </a:lnTo>
                  <a:lnTo>
                    <a:pt x="482849" y="450893"/>
                  </a:lnTo>
                  <a:lnTo>
                    <a:pt x="478578" y="455639"/>
                  </a:lnTo>
                  <a:lnTo>
                    <a:pt x="475588" y="453504"/>
                  </a:lnTo>
                  <a:lnTo>
                    <a:pt x="475114" y="449089"/>
                  </a:lnTo>
                  <a:lnTo>
                    <a:pt x="475636" y="444343"/>
                  </a:lnTo>
                  <a:lnTo>
                    <a:pt x="467853" y="447381"/>
                  </a:lnTo>
                  <a:lnTo>
                    <a:pt x="468945" y="438316"/>
                  </a:lnTo>
                  <a:lnTo>
                    <a:pt x="462775" y="440499"/>
                  </a:lnTo>
                  <a:lnTo>
                    <a:pt x="458599" y="441448"/>
                  </a:lnTo>
                  <a:lnTo>
                    <a:pt x="456369" y="435183"/>
                  </a:lnTo>
                  <a:lnTo>
                    <a:pt x="463250" y="429725"/>
                  </a:lnTo>
                  <a:lnTo>
                    <a:pt x="463772" y="425928"/>
                  </a:lnTo>
                  <a:lnTo>
                    <a:pt x="454661" y="428538"/>
                  </a:lnTo>
                  <a:lnTo>
                    <a:pt x="453332" y="424219"/>
                  </a:lnTo>
                  <a:lnTo>
                    <a:pt x="452146" y="421704"/>
                  </a:lnTo>
                  <a:lnTo>
                    <a:pt x="450532" y="418381"/>
                  </a:lnTo>
                  <a:lnTo>
                    <a:pt x="450532" y="415296"/>
                  </a:lnTo>
                  <a:lnTo>
                    <a:pt x="452810" y="406990"/>
                  </a:lnTo>
                  <a:lnTo>
                    <a:pt x="458173" y="401200"/>
                  </a:lnTo>
                  <a:lnTo>
                    <a:pt x="450959" y="402766"/>
                  </a:lnTo>
                  <a:lnTo>
                    <a:pt x="442750" y="402054"/>
                  </a:lnTo>
                  <a:lnTo>
                    <a:pt x="444980" y="394698"/>
                  </a:lnTo>
                  <a:lnTo>
                    <a:pt x="440235" y="392467"/>
                  </a:lnTo>
                  <a:lnTo>
                    <a:pt x="436059" y="389002"/>
                  </a:lnTo>
                  <a:lnTo>
                    <a:pt x="430269" y="384019"/>
                  </a:lnTo>
                  <a:lnTo>
                    <a:pt x="423436" y="382595"/>
                  </a:lnTo>
                  <a:lnTo>
                    <a:pt x="428181" y="379415"/>
                  </a:lnTo>
                  <a:lnTo>
                    <a:pt x="430981" y="373482"/>
                  </a:lnTo>
                  <a:lnTo>
                    <a:pt x="425429" y="372580"/>
                  </a:lnTo>
                  <a:lnTo>
                    <a:pt x="421728" y="368878"/>
                  </a:lnTo>
                  <a:lnTo>
                    <a:pt x="416318" y="372058"/>
                  </a:lnTo>
                  <a:lnTo>
                    <a:pt x="421063" y="376804"/>
                  </a:lnTo>
                  <a:lnTo>
                    <a:pt x="416792" y="376330"/>
                  </a:lnTo>
                  <a:lnTo>
                    <a:pt x="417172" y="383259"/>
                  </a:lnTo>
                  <a:lnTo>
                    <a:pt x="413660" y="383022"/>
                  </a:lnTo>
                  <a:lnTo>
                    <a:pt x="409864" y="377848"/>
                  </a:lnTo>
                  <a:lnTo>
                    <a:pt x="407112" y="374716"/>
                  </a:lnTo>
                  <a:lnTo>
                    <a:pt x="402366" y="374716"/>
                  </a:lnTo>
                  <a:lnTo>
                    <a:pt x="402366" y="378655"/>
                  </a:lnTo>
                  <a:lnTo>
                    <a:pt x="399756" y="378655"/>
                  </a:lnTo>
                  <a:lnTo>
                    <a:pt x="394109" y="377848"/>
                  </a:lnTo>
                  <a:lnTo>
                    <a:pt x="393729" y="384398"/>
                  </a:lnTo>
                  <a:lnTo>
                    <a:pt x="396150" y="386487"/>
                  </a:lnTo>
                  <a:lnTo>
                    <a:pt x="404644" y="388717"/>
                  </a:lnTo>
                  <a:lnTo>
                    <a:pt x="409389" y="394081"/>
                  </a:lnTo>
                  <a:lnTo>
                    <a:pt x="409389" y="400156"/>
                  </a:lnTo>
                  <a:lnTo>
                    <a:pt x="403457" y="400156"/>
                  </a:lnTo>
                  <a:lnTo>
                    <a:pt x="398712" y="401580"/>
                  </a:lnTo>
                  <a:lnTo>
                    <a:pt x="393967" y="402671"/>
                  </a:lnTo>
                  <a:lnTo>
                    <a:pt x="391689" y="401390"/>
                  </a:lnTo>
                  <a:lnTo>
                    <a:pt x="386943" y="402292"/>
                  </a:lnTo>
                  <a:lnTo>
                    <a:pt x="384903" y="408746"/>
                  </a:lnTo>
                  <a:lnTo>
                    <a:pt x="379493" y="414632"/>
                  </a:lnTo>
                  <a:lnTo>
                    <a:pt x="379019" y="416483"/>
                  </a:lnTo>
                  <a:lnTo>
                    <a:pt x="390550" y="413588"/>
                  </a:lnTo>
                  <a:lnTo>
                    <a:pt x="397193" y="415913"/>
                  </a:lnTo>
                  <a:lnTo>
                    <a:pt x="393017" y="418998"/>
                  </a:lnTo>
                  <a:lnTo>
                    <a:pt x="392116" y="422321"/>
                  </a:lnTo>
                  <a:lnTo>
                    <a:pt x="394536" y="426165"/>
                  </a:lnTo>
                  <a:lnTo>
                    <a:pt x="391072" y="426972"/>
                  </a:lnTo>
                  <a:lnTo>
                    <a:pt x="392400" y="430057"/>
                  </a:lnTo>
                  <a:lnTo>
                    <a:pt x="388936" y="432525"/>
                  </a:lnTo>
                  <a:lnTo>
                    <a:pt x="387465" y="434519"/>
                  </a:lnTo>
                  <a:lnTo>
                    <a:pt x="393492" y="436465"/>
                  </a:lnTo>
                  <a:lnTo>
                    <a:pt x="392875" y="440451"/>
                  </a:lnTo>
                  <a:lnTo>
                    <a:pt x="391926" y="442967"/>
                  </a:lnTo>
                  <a:lnTo>
                    <a:pt x="393065" y="448093"/>
                  </a:lnTo>
                  <a:lnTo>
                    <a:pt x="391689" y="455307"/>
                  </a:lnTo>
                  <a:lnTo>
                    <a:pt x="393682" y="453314"/>
                  </a:lnTo>
                  <a:lnTo>
                    <a:pt x="396909" y="448995"/>
                  </a:lnTo>
                  <a:lnTo>
                    <a:pt x="401369" y="448330"/>
                  </a:lnTo>
                  <a:lnTo>
                    <a:pt x="406684" y="450039"/>
                  </a:lnTo>
                  <a:lnTo>
                    <a:pt x="411003" y="449801"/>
                  </a:lnTo>
                  <a:lnTo>
                    <a:pt x="401512" y="455639"/>
                  </a:lnTo>
                  <a:lnTo>
                    <a:pt x="404407" y="457870"/>
                  </a:lnTo>
                  <a:lnTo>
                    <a:pt x="408583" y="456494"/>
                  </a:lnTo>
                  <a:lnTo>
                    <a:pt x="411620" y="454832"/>
                  </a:lnTo>
                  <a:lnTo>
                    <a:pt x="415131" y="453409"/>
                  </a:lnTo>
                  <a:lnTo>
                    <a:pt x="421016" y="453978"/>
                  </a:lnTo>
                  <a:lnTo>
                    <a:pt x="419545" y="458487"/>
                  </a:lnTo>
                  <a:lnTo>
                    <a:pt x="415606" y="466698"/>
                  </a:lnTo>
                  <a:lnTo>
                    <a:pt x="421158" y="463660"/>
                  </a:lnTo>
                  <a:lnTo>
                    <a:pt x="425904" y="461667"/>
                  </a:lnTo>
                  <a:lnTo>
                    <a:pt x="427232" y="463091"/>
                  </a:lnTo>
                  <a:lnTo>
                    <a:pt x="426852" y="466081"/>
                  </a:lnTo>
                  <a:lnTo>
                    <a:pt x="424907" y="469309"/>
                  </a:lnTo>
                  <a:lnTo>
                    <a:pt x="431930" y="468312"/>
                  </a:lnTo>
                  <a:lnTo>
                    <a:pt x="430554" y="474007"/>
                  </a:lnTo>
                  <a:lnTo>
                    <a:pt x="424195" y="480415"/>
                  </a:lnTo>
                  <a:lnTo>
                    <a:pt x="417409" y="481411"/>
                  </a:lnTo>
                  <a:lnTo>
                    <a:pt x="414230" y="488531"/>
                  </a:lnTo>
                  <a:lnTo>
                    <a:pt x="416270" y="491284"/>
                  </a:lnTo>
                  <a:lnTo>
                    <a:pt x="421490" y="494558"/>
                  </a:lnTo>
                  <a:lnTo>
                    <a:pt x="428039" y="495413"/>
                  </a:lnTo>
                  <a:lnTo>
                    <a:pt x="426520" y="500159"/>
                  </a:lnTo>
                  <a:lnTo>
                    <a:pt x="424480" y="505950"/>
                  </a:lnTo>
                  <a:lnTo>
                    <a:pt x="424480" y="506614"/>
                  </a:lnTo>
                  <a:lnTo>
                    <a:pt x="425192" y="511075"/>
                  </a:lnTo>
                  <a:lnTo>
                    <a:pt x="421870" y="514920"/>
                  </a:lnTo>
                  <a:lnTo>
                    <a:pt x="417789" y="522419"/>
                  </a:lnTo>
                  <a:lnTo>
                    <a:pt x="414894" y="523653"/>
                  </a:lnTo>
                  <a:lnTo>
                    <a:pt x="413660" y="529254"/>
                  </a:lnTo>
                  <a:lnTo>
                    <a:pt x="412474" y="531105"/>
                  </a:lnTo>
                  <a:lnTo>
                    <a:pt x="408962" y="525504"/>
                  </a:lnTo>
                  <a:lnTo>
                    <a:pt x="404834" y="521707"/>
                  </a:lnTo>
                  <a:lnTo>
                    <a:pt x="401227" y="528304"/>
                  </a:lnTo>
                  <a:lnTo>
                    <a:pt x="398759" y="531294"/>
                  </a:lnTo>
                  <a:lnTo>
                    <a:pt x="399234" y="536041"/>
                  </a:lnTo>
                  <a:lnTo>
                    <a:pt x="399234" y="540787"/>
                  </a:lnTo>
                  <a:lnTo>
                    <a:pt x="398712" y="543730"/>
                  </a:lnTo>
                  <a:lnTo>
                    <a:pt x="404169" y="543730"/>
                  </a:lnTo>
                  <a:lnTo>
                    <a:pt x="405973" y="544774"/>
                  </a:lnTo>
                  <a:lnTo>
                    <a:pt x="405261" y="546198"/>
                  </a:lnTo>
                  <a:lnTo>
                    <a:pt x="407159" y="547004"/>
                  </a:lnTo>
                  <a:lnTo>
                    <a:pt x="406827" y="549520"/>
                  </a:lnTo>
                  <a:lnTo>
                    <a:pt x="403695" y="552605"/>
                  </a:lnTo>
                  <a:lnTo>
                    <a:pt x="398949" y="551513"/>
                  </a:lnTo>
                  <a:lnTo>
                    <a:pt x="397336" y="547716"/>
                  </a:lnTo>
                  <a:lnTo>
                    <a:pt x="393302" y="546815"/>
                  </a:lnTo>
                  <a:lnTo>
                    <a:pt x="389791" y="549520"/>
                  </a:lnTo>
                  <a:lnTo>
                    <a:pt x="389221" y="552463"/>
                  </a:lnTo>
                  <a:lnTo>
                    <a:pt x="389221" y="555927"/>
                  </a:lnTo>
                  <a:lnTo>
                    <a:pt x="389221" y="559440"/>
                  </a:lnTo>
                  <a:lnTo>
                    <a:pt x="388414" y="562382"/>
                  </a:lnTo>
                  <a:lnTo>
                    <a:pt x="388889" y="563901"/>
                  </a:lnTo>
                  <a:lnTo>
                    <a:pt x="388889" y="565420"/>
                  </a:lnTo>
                  <a:lnTo>
                    <a:pt x="384713" y="566227"/>
                  </a:lnTo>
                  <a:lnTo>
                    <a:pt x="384143" y="562145"/>
                  </a:lnTo>
                  <a:lnTo>
                    <a:pt x="381723" y="560484"/>
                  </a:lnTo>
                  <a:lnTo>
                    <a:pt x="379398" y="559440"/>
                  </a:lnTo>
                  <a:lnTo>
                    <a:pt x="380917" y="557209"/>
                  </a:lnTo>
                  <a:lnTo>
                    <a:pt x="384571" y="553744"/>
                  </a:lnTo>
                  <a:lnTo>
                    <a:pt x="385805" y="551276"/>
                  </a:lnTo>
                  <a:lnTo>
                    <a:pt x="380584" y="552795"/>
                  </a:lnTo>
                  <a:lnTo>
                    <a:pt x="380110" y="551276"/>
                  </a:lnTo>
                  <a:lnTo>
                    <a:pt x="379636" y="548238"/>
                  </a:lnTo>
                  <a:lnTo>
                    <a:pt x="380442" y="545533"/>
                  </a:lnTo>
                  <a:lnTo>
                    <a:pt x="379066" y="544536"/>
                  </a:lnTo>
                  <a:lnTo>
                    <a:pt x="375744" y="546530"/>
                  </a:lnTo>
                  <a:lnTo>
                    <a:pt x="374083" y="547954"/>
                  </a:lnTo>
                  <a:lnTo>
                    <a:pt x="370477" y="546245"/>
                  </a:lnTo>
                  <a:lnTo>
                    <a:pt x="368151" y="543919"/>
                  </a:lnTo>
                  <a:lnTo>
                    <a:pt x="365209" y="546720"/>
                  </a:lnTo>
                  <a:lnTo>
                    <a:pt x="364355" y="547622"/>
                  </a:lnTo>
                  <a:lnTo>
                    <a:pt x="360986" y="540739"/>
                  </a:lnTo>
                  <a:lnTo>
                    <a:pt x="354484" y="540217"/>
                  </a:lnTo>
                  <a:lnTo>
                    <a:pt x="344994" y="539600"/>
                  </a:lnTo>
                  <a:lnTo>
                    <a:pt x="346132" y="530630"/>
                  </a:lnTo>
                  <a:lnTo>
                    <a:pt x="340486" y="530060"/>
                  </a:lnTo>
                  <a:lnTo>
                    <a:pt x="336594" y="527165"/>
                  </a:lnTo>
                  <a:lnTo>
                    <a:pt x="334506" y="519191"/>
                  </a:lnTo>
                  <a:lnTo>
                    <a:pt x="332656" y="512594"/>
                  </a:lnTo>
                  <a:lnTo>
                    <a:pt x="327483" y="513449"/>
                  </a:lnTo>
                  <a:lnTo>
                    <a:pt x="326913" y="518195"/>
                  </a:lnTo>
                  <a:lnTo>
                    <a:pt x="320365" y="516866"/>
                  </a:lnTo>
                  <a:lnTo>
                    <a:pt x="316568" y="510886"/>
                  </a:lnTo>
                  <a:lnTo>
                    <a:pt x="315287" y="507326"/>
                  </a:lnTo>
                  <a:lnTo>
                    <a:pt x="311823" y="505048"/>
                  </a:lnTo>
                  <a:lnTo>
                    <a:pt x="309450" y="502010"/>
                  </a:lnTo>
                  <a:lnTo>
                    <a:pt x="302095" y="503197"/>
                  </a:lnTo>
                  <a:lnTo>
                    <a:pt x="303234" y="511692"/>
                  </a:lnTo>
                  <a:lnTo>
                    <a:pt x="305891" y="516012"/>
                  </a:lnTo>
                  <a:lnTo>
                    <a:pt x="307410" y="521897"/>
                  </a:lnTo>
                  <a:lnTo>
                    <a:pt x="309023" y="524412"/>
                  </a:lnTo>
                  <a:lnTo>
                    <a:pt x="310257" y="528447"/>
                  </a:lnTo>
                  <a:lnTo>
                    <a:pt x="311633" y="529681"/>
                  </a:lnTo>
                  <a:lnTo>
                    <a:pt x="313958" y="528874"/>
                  </a:lnTo>
                  <a:lnTo>
                    <a:pt x="315002" y="530440"/>
                  </a:lnTo>
                  <a:lnTo>
                    <a:pt x="315002" y="535519"/>
                  </a:lnTo>
                  <a:lnTo>
                    <a:pt x="320602" y="534949"/>
                  </a:lnTo>
                  <a:lnTo>
                    <a:pt x="321409" y="540312"/>
                  </a:lnTo>
                  <a:lnTo>
                    <a:pt x="323307" y="543445"/>
                  </a:lnTo>
                  <a:lnTo>
                    <a:pt x="322975" y="546387"/>
                  </a:lnTo>
                  <a:lnTo>
                    <a:pt x="322975" y="548144"/>
                  </a:lnTo>
                  <a:lnTo>
                    <a:pt x="325870" y="550754"/>
                  </a:lnTo>
                  <a:lnTo>
                    <a:pt x="328574" y="554599"/>
                  </a:lnTo>
                  <a:lnTo>
                    <a:pt x="332323" y="556070"/>
                  </a:lnTo>
                  <a:lnTo>
                    <a:pt x="333462" y="559867"/>
                  </a:lnTo>
                  <a:lnTo>
                    <a:pt x="336310" y="562572"/>
                  </a:lnTo>
                  <a:lnTo>
                    <a:pt x="339441" y="565752"/>
                  </a:lnTo>
                  <a:lnTo>
                    <a:pt x="341102" y="569454"/>
                  </a:lnTo>
                  <a:lnTo>
                    <a:pt x="344092" y="574817"/>
                  </a:lnTo>
                  <a:lnTo>
                    <a:pt x="343807" y="578614"/>
                  </a:lnTo>
                  <a:lnTo>
                    <a:pt x="340628" y="583361"/>
                  </a:lnTo>
                  <a:lnTo>
                    <a:pt x="337258" y="585734"/>
                  </a:lnTo>
                  <a:lnTo>
                    <a:pt x="335930" y="588439"/>
                  </a:lnTo>
                  <a:lnTo>
                    <a:pt x="337733" y="591904"/>
                  </a:lnTo>
                  <a:lnTo>
                    <a:pt x="336927" y="595416"/>
                  </a:lnTo>
                  <a:lnTo>
                    <a:pt x="326676" y="595891"/>
                  </a:lnTo>
                  <a:lnTo>
                    <a:pt x="325442" y="593138"/>
                  </a:lnTo>
                  <a:lnTo>
                    <a:pt x="322548" y="589388"/>
                  </a:lnTo>
                  <a:lnTo>
                    <a:pt x="319131" y="583408"/>
                  </a:lnTo>
                  <a:lnTo>
                    <a:pt x="311111" y="586541"/>
                  </a:lnTo>
                  <a:lnTo>
                    <a:pt x="303851" y="586541"/>
                  </a:lnTo>
                  <a:lnTo>
                    <a:pt x="301430" y="585591"/>
                  </a:lnTo>
                  <a:lnTo>
                    <a:pt x="298061" y="581557"/>
                  </a:lnTo>
                  <a:lnTo>
                    <a:pt x="298061" y="578330"/>
                  </a:lnTo>
                  <a:lnTo>
                    <a:pt x="293316" y="577808"/>
                  </a:lnTo>
                  <a:lnTo>
                    <a:pt x="287099" y="577428"/>
                  </a:lnTo>
                  <a:lnTo>
                    <a:pt x="283920" y="574153"/>
                  </a:lnTo>
                  <a:lnTo>
                    <a:pt x="279411" y="574912"/>
                  </a:lnTo>
                  <a:lnTo>
                    <a:pt x="274666" y="572682"/>
                  </a:lnTo>
                  <a:lnTo>
                    <a:pt x="274002" y="569502"/>
                  </a:lnTo>
                  <a:lnTo>
                    <a:pt x="271202" y="568078"/>
                  </a:lnTo>
                  <a:lnTo>
                    <a:pt x="273907" y="562999"/>
                  </a:lnTo>
                  <a:lnTo>
                    <a:pt x="269161" y="567746"/>
                  </a:lnTo>
                  <a:lnTo>
                    <a:pt x="264416" y="565942"/>
                  </a:lnTo>
                  <a:lnTo>
                    <a:pt x="262423" y="560247"/>
                  </a:lnTo>
                  <a:lnTo>
                    <a:pt x="264179" y="556212"/>
                  </a:lnTo>
                  <a:lnTo>
                    <a:pt x="262992" y="554409"/>
                  </a:lnTo>
                  <a:lnTo>
                    <a:pt x="259576" y="554171"/>
                  </a:lnTo>
                  <a:lnTo>
                    <a:pt x="260192" y="549947"/>
                  </a:lnTo>
                  <a:lnTo>
                    <a:pt x="261759" y="548286"/>
                  </a:lnTo>
                  <a:lnTo>
                    <a:pt x="263752" y="545865"/>
                  </a:lnTo>
                  <a:lnTo>
                    <a:pt x="259813" y="547147"/>
                  </a:lnTo>
                  <a:lnTo>
                    <a:pt x="255447" y="545960"/>
                  </a:lnTo>
                  <a:lnTo>
                    <a:pt x="251793" y="548950"/>
                  </a:lnTo>
                  <a:lnTo>
                    <a:pt x="248471" y="547004"/>
                  </a:lnTo>
                  <a:lnTo>
                    <a:pt x="252315" y="541689"/>
                  </a:lnTo>
                  <a:lnTo>
                    <a:pt x="252315" y="539743"/>
                  </a:lnTo>
                  <a:lnTo>
                    <a:pt x="245197" y="544489"/>
                  </a:lnTo>
                  <a:lnTo>
                    <a:pt x="241258" y="545770"/>
                  </a:lnTo>
                  <a:lnTo>
                    <a:pt x="240878" y="546008"/>
                  </a:lnTo>
                  <a:lnTo>
                    <a:pt x="240214" y="546767"/>
                  </a:lnTo>
                  <a:lnTo>
                    <a:pt x="238506" y="546767"/>
                  </a:lnTo>
                  <a:lnTo>
                    <a:pt x="236513" y="544442"/>
                  </a:lnTo>
                  <a:lnTo>
                    <a:pt x="234283" y="542828"/>
                  </a:lnTo>
                  <a:lnTo>
                    <a:pt x="231150" y="542828"/>
                  </a:lnTo>
                  <a:lnTo>
                    <a:pt x="231720" y="540075"/>
                  </a:lnTo>
                  <a:lnTo>
                    <a:pt x="228208" y="538366"/>
                  </a:lnTo>
                  <a:lnTo>
                    <a:pt x="224032" y="536136"/>
                  </a:lnTo>
                  <a:lnTo>
                    <a:pt x="217104" y="534190"/>
                  </a:lnTo>
                  <a:lnTo>
                    <a:pt x="217104" y="532813"/>
                  </a:lnTo>
                  <a:lnTo>
                    <a:pt x="215301" y="530962"/>
                  </a:lnTo>
                  <a:lnTo>
                    <a:pt x="214209" y="527877"/>
                  </a:lnTo>
                  <a:lnTo>
                    <a:pt x="209464" y="526168"/>
                  </a:lnTo>
                  <a:lnTo>
                    <a:pt x="208515" y="520425"/>
                  </a:lnTo>
                  <a:lnTo>
                    <a:pt x="209084" y="517340"/>
                  </a:lnTo>
                  <a:lnTo>
                    <a:pt x="208372" y="512879"/>
                  </a:lnTo>
                  <a:lnTo>
                    <a:pt x="209131" y="506566"/>
                  </a:lnTo>
                  <a:lnTo>
                    <a:pt x="211931" y="512309"/>
                  </a:lnTo>
                  <a:lnTo>
                    <a:pt x="220710" y="510791"/>
                  </a:lnTo>
                  <a:lnTo>
                    <a:pt x="231340" y="504858"/>
                  </a:lnTo>
                  <a:lnTo>
                    <a:pt x="225503" y="504478"/>
                  </a:lnTo>
                  <a:lnTo>
                    <a:pt x="225788" y="501156"/>
                  </a:lnTo>
                  <a:lnTo>
                    <a:pt x="223178" y="499589"/>
                  </a:lnTo>
                  <a:lnTo>
                    <a:pt x="221185" y="492755"/>
                  </a:lnTo>
                  <a:lnTo>
                    <a:pt x="215490" y="497121"/>
                  </a:lnTo>
                  <a:lnTo>
                    <a:pt x="213213" y="500586"/>
                  </a:lnTo>
                  <a:lnTo>
                    <a:pt x="209843" y="499210"/>
                  </a:lnTo>
                  <a:lnTo>
                    <a:pt x="209131" y="495555"/>
                  </a:lnTo>
                  <a:lnTo>
                    <a:pt x="210887" y="492565"/>
                  </a:lnTo>
                  <a:lnTo>
                    <a:pt x="208989" y="491379"/>
                  </a:lnTo>
                  <a:lnTo>
                    <a:pt x="204244" y="493514"/>
                  </a:lnTo>
                  <a:lnTo>
                    <a:pt x="202061" y="492423"/>
                  </a:lnTo>
                  <a:lnTo>
                    <a:pt x="202061" y="489053"/>
                  </a:lnTo>
                  <a:lnTo>
                    <a:pt x="202061" y="485920"/>
                  </a:lnTo>
                  <a:lnTo>
                    <a:pt x="200257" y="484686"/>
                  </a:lnTo>
                  <a:lnTo>
                    <a:pt x="195987" y="485541"/>
                  </a:lnTo>
                  <a:lnTo>
                    <a:pt x="197221" y="481791"/>
                  </a:lnTo>
                  <a:lnTo>
                    <a:pt x="196841" y="480415"/>
                  </a:lnTo>
                  <a:lnTo>
                    <a:pt x="199119" y="477425"/>
                  </a:lnTo>
                  <a:lnTo>
                    <a:pt x="199925" y="474007"/>
                  </a:lnTo>
                  <a:lnTo>
                    <a:pt x="199309" y="470353"/>
                  </a:lnTo>
                  <a:lnTo>
                    <a:pt x="197790" y="467457"/>
                  </a:lnTo>
                  <a:lnTo>
                    <a:pt x="194183" y="468407"/>
                  </a:lnTo>
                  <a:lnTo>
                    <a:pt x="194990" y="463945"/>
                  </a:lnTo>
                  <a:lnTo>
                    <a:pt x="196983" y="459436"/>
                  </a:lnTo>
                  <a:lnTo>
                    <a:pt x="199831" y="457301"/>
                  </a:lnTo>
                  <a:lnTo>
                    <a:pt x="199214" y="453646"/>
                  </a:lnTo>
                  <a:lnTo>
                    <a:pt x="196034" y="452507"/>
                  </a:lnTo>
                  <a:lnTo>
                    <a:pt x="192760" y="453836"/>
                  </a:lnTo>
                  <a:lnTo>
                    <a:pt x="190814" y="454643"/>
                  </a:lnTo>
                  <a:lnTo>
                    <a:pt x="189248" y="449279"/>
                  </a:lnTo>
                  <a:lnTo>
                    <a:pt x="187730" y="448757"/>
                  </a:lnTo>
                  <a:lnTo>
                    <a:pt x="182367" y="449564"/>
                  </a:lnTo>
                  <a:lnTo>
                    <a:pt x="178618" y="451178"/>
                  </a:lnTo>
                  <a:lnTo>
                    <a:pt x="176151" y="447998"/>
                  </a:lnTo>
                  <a:lnTo>
                    <a:pt x="177290" y="444581"/>
                  </a:lnTo>
                  <a:lnTo>
                    <a:pt x="171737" y="447476"/>
                  </a:lnTo>
                  <a:lnTo>
                    <a:pt x="172971" y="443821"/>
                  </a:lnTo>
                  <a:lnTo>
                    <a:pt x="175724" y="439360"/>
                  </a:lnTo>
                  <a:lnTo>
                    <a:pt x="171690" y="441448"/>
                  </a:lnTo>
                  <a:lnTo>
                    <a:pt x="165284" y="442397"/>
                  </a:lnTo>
                  <a:lnTo>
                    <a:pt x="162389" y="447523"/>
                  </a:lnTo>
                  <a:lnTo>
                    <a:pt x="167941" y="449754"/>
                  </a:lnTo>
                  <a:lnTo>
                    <a:pt x="168416" y="456636"/>
                  </a:lnTo>
                  <a:lnTo>
                    <a:pt x="167656" y="456256"/>
                  </a:lnTo>
                  <a:lnTo>
                    <a:pt x="163575" y="456683"/>
                  </a:lnTo>
                  <a:lnTo>
                    <a:pt x="161630" y="460718"/>
                  </a:lnTo>
                  <a:lnTo>
                    <a:pt x="157739" y="459057"/>
                  </a:lnTo>
                  <a:lnTo>
                    <a:pt x="155460" y="458677"/>
                  </a:lnTo>
                  <a:lnTo>
                    <a:pt x="145970" y="457585"/>
                  </a:lnTo>
                  <a:lnTo>
                    <a:pt x="145970" y="457585"/>
                  </a:lnTo>
                  <a:lnTo>
                    <a:pt x="146587" y="454168"/>
                  </a:lnTo>
                  <a:lnTo>
                    <a:pt x="145970" y="450656"/>
                  </a:lnTo>
                  <a:lnTo>
                    <a:pt x="140987" y="450086"/>
                  </a:lnTo>
                  <a:lnTo>
                    <a:pt x="139089" y="450086"/>
                  </a:lnTo>
                  <a:lnTo>
                    <a:pt x="131639" y="451463"/>
                  </a:lnTo>
                  <a:lnTo>
                    <a:pt x="131639" y="455592"/>
                  </a:lnTo>
                  <a:lnTo>
                    <a:pt x="128649" y="459341"/>
                  </a:lnTo>
                  <a:lnTo>
                    <a:pt x="124663" y="460243"/>
                  </a:lnTo>
                  <a:lnTo>
                    <a:pt x="115172" y="460243"/>
                  </a:lnTo>
                  <a:lnTo>
                    <a:pt x="114745" y="463566"/>
                  </a:lnTo>
                  <a:lnTo>
                    <a:pt x="106630" y="464420"/>
                  </a:lnTo>
                  <a:lnTo>
                    <a:pt x="102122" y="465274"/>
                  </a:lnTo>
                  <a:lnTo>
                    <a:pt x="99702" y="466603"/>
                  </a:lnTo>
                  <a:lnTo>
                    <a:pt x="98325" y="464325"/>
                  </a:lnTo>
                  <a:lnTo>
                    <a:pt x="89499" y="461382"/>
                  </a:lnTo>
                  <a:lnTo>
                    <a:pt x="84754" y="461999"/>
                  </a:lnTo>
                  <a:lnTo>
                    <a:pt x="82049" y="455877"/>
                  </a:lnTo>
                  <a:lnTo>
                    <a:pt x="77303" y="455877"/>
                  </a:lnTo>
                  <a:lnTo>
                    <a:pt x="74124" y="451130"/>
                  </a:lnTo>
                  <a:lnTo>
                    <a:pt x="74124" y="442445"/>
                  </a:lnTo>
                  <a:lnTo>
                    <a:pt x="77398" y="436892"/>
                  </a:lnTo>
                  <a:lnTo>
                    <a:pt x="82428" y="430484"/>
                  </a:lnTo>
                  <a:lnTo>
                    <a:pt x="90068" y="425311"/>
                  </a:lnTo>
                  <a:lnTo>
                    <a:pt x="102786" y="420565"/>
                  </a:lnTo>
                  <a:lnTo>
                    <a:pt x="109620" y="419568"/>
                  </a:lnTo>
                  <a:lnTo>
                    <a:pt x="113985" y="410692"/>
                  </a:lnTo>
                  <a:lnTo>
                    <a:pt x="118731" y="411262"/>
                  </a:lnTo>
                  <a:lnTo>
                    <a:pt x="117592" y="406895"/>
                  </a:lnTo>
                  <a:lnTo>
                    <a:pt x="123382" y="406895"/>
                  </a:lnTo>
                  <a:lnTo>
                    <a:pt x="125469" y="409601"/>
                  </a:lnTo>
                  <a:lnTo>
                    <a:pt x="130594" y="411214"/>
                  </a:lnTo>
                  <a:lnTo>
                    <a:pt x="137001" y="411642"/>
                  </a:lnTo>
                  <a:lnTo>
                    <a:pt x="145210" y="415676"/>
                  </a:lnTo>
                  <a:lnTo>
                    <a:pt x="152186" y="415011"/>
                  </a:lnTo>
                  <a:lnTo>
                    <a:pt x="156457" y="415011"/>
                  </a:lnTo>
                  <a:lnTo>
                    <a:pt x="160016" y="415011"/>
                  </a:lnTo>
                  <a:lnTo>
                    <a:pt x="166517" y="419283"/>
                  </a:lnTo>
                  <a:lnTo>
                    <a:pt x="171832" y="418334"/>
                  </a:lnTo>
                  <a:lnTo>
                    <a:pt x="175819" y="413588"/>
                  </a:lnTo>
                  <a:lnTo>
                    <a:pt x="179472" y="413588"/>
                  </a:lnTo>
                  <a:lnTo>
                    <a:pt x="187824" y="414489"/>
                  </a:lnTo>
                  <a:lnTo>
                    <a:pt x="192570" y="413066"/>
                  </a:lnTo>
                  <a:lnTo>
                    <a:pt x="197932" y="411309"/>
                  </a:lnTo>
                  <a:lnTo>
                    <a:pt x="202678" y="410692"/>
                  </a:lnTo>
                  <a:lnTo>
                    <a:pt x="205905" y="408034"/>
                  </a:lnTo>
                  <a:lnTo>
                    <a:pt x="211077" y="411167"/>
                  </a:lnTo>
                  <a:lnTo>
                    <a:pt x="212548" y="409174"/>
                  </a:lnTo>
                  <a:lnTo>
                    <a:pt x="219761" y="412971"/>
                  </a:lnTo>
                  <a:lnTo>
                    <a:pt x="224981" y="404427"/>
                  </a:lnTo>
                  <a:lnTo>
                    <a:pt x="221375" y="402766"/>
                  </a:lnTo>
                  <a:lnTo>
                    <a:pt x="222941" y="396644"/>
                  </a:lnTo>
                  <a:lnTo>
                    <a:pt x="218195" y="390094"/>
                  </a:lnTo>
                  <a:lnTo>
                    <a:pt x="216772" y="382120"/>
                  </a:lnTo>
                  <a:lnTo>
                    <a:pt x="218005" y="378038"/>
                  </a:lnTo>
                  <a:lnTo>
                    <a:pt x="223890" y="375048"/>
                  </a:lnTo>
                  <a:lnTo>
                    <a:pt x="231957" y="371868"/>
                  </a:lnTo>
                  <a:lnTo>
                    <a:pt x="242682" y="365413"/>
                  </a:lnTo>
                  <a:lnTo>
                    <a:pt x="250464" y="362708"/>
                  </a:lnTo>
                  <a:lnTo>
                    <a:pt x="253454" y="361616"/>
                  </a:lnTo>
                  <a:lnTo>
                    <a:pt x="262945" y="355968"/>
                  </a:lnTo>
                  <a:lnTo>
                    <a:pt x="266362" y="355399"/>
                  </a:lnTo>
                  <a:lnTo>
                    <a:pt x="270633" y="355399"/>
                  </a:lnTo>
                  <a:lnTo>
                    <a:pt x="273242" y="354307"/>
                  </a:lnTo>
                  <a:lnTo>
                    <a:pt x="274381" y="352409"/>
                  </a:lnTo>
                  <a:lnTo>
                    <a:pt x="277323" y="348089"/>
                  </a:lnTo>
                  <a:lnTo>
                    <a:pt x="281120" y="341967"/>
                  </a:lnTo>
                  <a:lnTo>
                    <a:pt x="287194" y="339024"/>
                  </a:lnTo>
                  <a:lnTo>
                    <a:pt x="294882" y="337316"/>
                  </a:lnTo>
                  <a:lnTo>
                    <a:pt x="301193" y="333803"/>
                  </a:lnTo>
                  <a:lnTo>
                    <a:pt x="306413" y="329294"/>
                  </a:lnTo>
                  <a:lnTo>
                    <a:pt x="303993" y="327870"/>
                  </a:lnTo>
                  <a:lnTo>
                    <a:pt x="305464" y="322175"/>
                  </a:lnTo>
                  <a:lnTo>
                    <a:pt x="309118" y="315957"/>
                  </a:lnTo>
                  <a:lnTo>
                    <a:pt x="308169" y="311638"/>
                  </a:lnTo>
                  <a:lnTo>
                    <a:pt x="312108" y="303570"/>
                  </a:lnTo>
                  <a:lnTo>
                    <a:pt x="310494" y="300485"/>
                  </a:lnTo>
                  <a:lnTo>
                    <a:pt x="311016" y="294837"/>
                  </a:lnTo>
                  <a:lnTo>
                    <a:pt x="314813" y="287148"/>
                  </a:lnTo>
                  <a:lnTo>
                    <a:pt x="313531" y="282686"/>
                  </a:lnTo>
                  <a:lnTo>
                    <a:pt x="312392" y="279364"/>
                  </a:lnTo>
                  <a:lnTo>
                    <a:pt x="305227" y="281357"/>
                  </a:lnTo>
                  <a:lnTo>
                    <a:pt x="302142" y="279316"/>
                  </a:lnTo>
                  <a:lnTo>
                    <a:pt x="299770" y="276943"/>
                  </a:lnTo>
                  <a:lnTo>
                    <a:pt x="300244" y="271817"/>
                  </a:lnTo>
                  <a:lnTo>
                    <a:pt x="304278" y="265979"/>
                  </a:lnTo>
                  <a:lnTo>
                    <a:pt x="308596" y="260379"/>
                  </a:lnTo>
                  <a:lnTo>
                    <a:pt x="300481" y="257863"/>
                  </a:lnTo>
                  <a:lnTo>
                    <a:pt x="298109" y="261043"/>
                  </a:lnTo>
                  <a:lnTo>
                    <a:pt x="298631" y="265268"/>
                  </a:lnTo>
                  <a:lnTo>
                    <a:pt x="294882" y="266976"/>
                  </a:lnTo>
                  <a:lnTo>
                    <a:pt x="291370" y="261993"/>
                  </a:lnTo>
                  <a:lnTo>
                    <a:pt x="288902" y="256297"/>
                  </a:lnTo>
                  <a:lnTo>
                    <a:pt x="286767" y="252026"/>
                  </a:lnTo>
                  <a:lnTo>
                    <a:pt x="292746" y="247944"/>
                  </a:lnTo>
                  <a:lnTo>
                    <a:pt x="291370" y="246093"/>
                  </a:lnTo>
                  <a:lnTo>
                    <a:pt x="300102" y="245286"/>
                  </a:lnTo>
                  <a:lnTo>
                    <a:pt x="308074" y="244337"/>
                  </a:lnTo>
                  <a:lnTo>
                    <a:pt x="299675" y="242391"/>
                  </a:lnTo>
                  <a:lnTo>
                    <a:pt x="289472" y="243340"/>
                  </a:lnTo>
                  <a:lnTo>
                    <a:pt x="278510" y="247469"/>
                  </a:lnTo>
                  <a:lnTo>
                    <a:pt x="273337" y="245143"/>
                  </a:lnTo>
                  <a:lnTo>
                    <a:pt x="266978" y="249890"/>
                  </a:lnTo>
                  <a:lnTo>
                    <a:pt x="248993" y="255063"/>
                  </a:lnTo>
                  <a:lnTo>
                    <a:pt x="238459" y="256439"/>
                  </a:lnTo>
                  <a:lnTo>
                    <a:pt x="246146" y="246472"/>
                  </a:lnTo>
                  <a:lnTo>
                    <a:pt x="248993" y="238356"/>
                  </a:lnTo>
                  <a:lnTo>
                    <a:pt x="255779" y="238356"/>
                  </a:lnTo>
                  <a:lnTo>
                    <a:pt x="264036" y="240872"/>
                  </a:lnTo>
                  <a:lnTo>
                    <a:pt x="277039" y="236126"/>
                  </a:lnTo>
                  <a:lnTo>
                    <a:pt x="279080" y="229101"/>
                  </a:lnTo>
                  <a:lnTo>
                    <a:pt x="273575" y="222884"/>
                  </a:lnTo>
                  <a:lnTo>
                    <a:pt x="269114" y="217853"/>
                  </a:lnTo>
                  <a:lnTo>
                    <a:pt x="266646" y="213106"/>
                  </a:lnTo>
                  <a:lnTo>
                    <a:pt x="262802" y="210638"/>
                  </a:lnTo>
                  <a:lnTo>
                    <a:pt x="257678" y="209736"/>
                  </a:lnTo>
                  <a:lnTo>
                    <a:pt x="265128" y="207363"/>
                  </a:lnTo>
                  <a:lnTo>
                    <a:pt x="268734" y="203566"/>
                  </a:lnTo>
                  <a:lnTo>
                    <a:pt x="267880" y="201431"/>
                  </a:lnTo>
                  <a:lnTo>
                    <a:pt x="262328" y="201431"/>
                  </a:lnTo>
                  <a:lnTo>
                    <a:pt x="259481" y="198820"/>
                  </a:lnTo>
                  <a:lnTo>
                    <a:pt x="255305" y="202000"/>
                  </a:lnTo>
                  <a:lnTo>
                    <a:pt x="252600" y="203424"/>
                  </a:lnTo>
                  <a:lnTo>
                    <a:pt x="250607" y="200529"/>
                  </a:lnTo>
                  <a:lnTo>
                    <a:pt x="254451" y="194216"/>
                  </a:lnTo>
                  <a:lnTo>
                    <a:pt x="258627" y="188616"/>
                  </a:lnTo>
                  <a:lnTo>
                    <a:pt x="263040" y="181781"/>
                  </a:lnTo>
                  <a:lnTo>
                    <a:pt x="256444" y="182493"/>
                  </a:lnTo>
                  <a:lnTo>
                    <a:pt x="252647" y="179503"/>
                  </a:lnTo>
                  <a:lnTo>
                    <a:pt x="248234" y="182398"/>
                  </a:lnTo>
                  <a:lnTo>
                    <a:pt x="245197" y="178649"/>
                  </a:lnTo>
                  <a:lnTo>
                    <a:pt x="242682" y="174567"/>
                  </a:lnTo>
                  <a:lnTo>
                    <a:pt x="240167" y="171482"/>
                  </a:lnTo>
                  <a:lnTo>
                    <a:pt x="231957" y="168634"/>
                  </a:lnTo>
                  <a:lnTo>
                    <a:pt x="229537" y="168634"/>
                  </a:lnTo>
                  <a:lnTo>
                    <a:pt x="221944" y="171529"/>
                  </a:lnTo>
                  <a:lnTo>
                    <a:pt x="224459" y="173902"/>
                  </a:lnTo>
                  <a:lnTo>
                    <a:pt x="231435" y="174140"/>
                  </a:lnTo>
                  <a:lnTo>
                    <a:pt x="230866" y="184486"/>
                  </a:lnTo>
                  <a:lnTo>
                    <a:pt x="227876" y="192175"/>
                  </a:lnTo>
                  <a:lnTo>
                    <a:pt x="222039" y="195355"/>
                  </a:lnTo>
                  <a:lnTo>
                    <a:pt x="211789" y="195023"/>
                  </a:lnTo>
                  <a:lnTo>
                    <a:pt x="201396" y="196447"/>
                  </a:lnTo>
                  <a:lnTo>
                    <a:pt x="197505" y="196779"/>
                  </a:lnTo>
                  <a:lnTo>
                    <a:pt x="198027" y="192555"/>
                  </a:lnTo>
                  <a:lnTo>
                    <a:pt x="197648" y="189043"/>
                  </a:lnTo>
                  <a:lnTo>
                    <a:pt x="194278" y="189043"/>
                  </a:lnTo>
                  <a:lnTo>
                    <a:pt x="192807" y="187334"/>
                  </a:lnTo>
                  <a:lnTo>
                    <a:pt x="185594" y="188426"/>
                  </a:lnTo>
                  <a:lnTo>
                    <a:pt x="180849" y="186148"/>
                  </a:lnTo>
                  <a:lnTo>
                    <a:pt x="174632" y="184202"/>
                  </a:lnTo>
                  <a:lnTo>
                    <a:pt x="167039" y="181259"/>
                  </a:lnTo>
                  <a:lnTo>
                    <a:pt x="160823" y="179645"/>
                  </a:lnTo>
                  <a:lnTo>
                    <a:pt x="156457" y="183490"/>
                  </a:lnTo>
                  <a:lnTo>
                    <a:pt x="164097" y="186338"/>
                  </a:lnTo>
                  <a:lnTo>
                    <a:pt x="167324" y="194074"/>
                  </a:lnTo>
                  <a:lnTo>
                    <a:pt x="166755" y="198298"/>
                  </a:lnTo>
                  <a:lnTo>
                    <a:pt x="162246" y="197728"/>
                  </a:lnTo>
                  <a:lnTo>
                    <a:pt x="161250" y="190989"/>
                  </a:lnTo>
                  <a:lnTo>
                    <a:pt x="156505" y="187856"/>
                  </a:lnTo>
                  <a:lnTo>
                    <a:pt x="149339" y="189423"/>
                  </a:lnTo>
                  <a:lnTo>
                    <a:pt x="142316" y="193789"/>
                  </a:lnTo>
                  <a:lnTo>
                    <a:pt x="140560" y="191558"/>
                  </a:lnTo>
                  <a:lnTo>
                    <a:pt x="141699" y="190846"/>
                  </a:lnTo>
                  <a:lnTo>
                    <a:pt x="138851" y="192365"/>
                  </a:lnTo>
                  <a:lnTo>
                    <a:pt x="137760" y="192982"/>
                  </a:lnTo>
                  <a:lnTo>
                    <a:pt x="137380" y="191558"/>
                  </a:lnTo>
                  <a:lnTo>
                    <a:pt x="130927" y="190514"/>
                  </a:lnTo>
                  <a:lnTo>
                    <a:pt x="126181" y="186575"/>
                  </a:lnTo>
                  <a:lnTo>
                    <a:pt x="120439" y="182730"/>
                  </a:lnTo>
                  <a:lnTo>
                    <a:pt x="112040" y="184297"/>
                  </a:lnTo>
                  <a:lnTo>
                    <a:pt x="107959" y="185151"/>
                  </a:lnTo>
                  <a:lnTo>
                    <a:pt x="107532" y="185151"/>
                  </a:lnTo>
                  <a:lnTo>
                    <a:pt x="105301" y="186955"/>
                  </a:lnTo>
                  <a:lnTo>
                    <a:pt x="100556" y="184154"/>
                  </a:lnTo>
                  <a:lnTo>
                    <a:pt x="90590" y="182161"/>
                  </a:lnTo>
                  <a:lnTo>
                    <a:pt x="79201" y="180167"/>
                  </a:lnTo>
                  <a:lnTo>
                    <a:pt x="69283" y="176086"/>
                  </a:lnTo>
                  <a:lnTo>
                    <a:pt x="55379" y="175611"/>
                  </a:lnTo>
                  <a:lnTo>
                    <a:pt x="62070" y="176560"/>
                  </a:lnTo>
                  <a:lnTo>
                    <a:pt x="66436" y="17964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0" name="Google Shape;1130;p3"/>
            <p:cNvSpPr/>
            <p:nvPr/>
          </p:nvSpPr>
          <p:spPr>
            <a:xfrm>
              <a:off x="2517522" y="-116066"/>
              <a:ext cx="42946" cy="21642"/>
            </a:xfrm>
            <a:custGeom>
              <a:avLst/>
              <a:gdLst/>
              <a:ahLst/>
              <a:cxnLst/>
              <a:rect l="l" t="t" r="r" b="b"/>
              <a:pathLst>
                <a:path w="42946" h="21642" extrusionOk="0">
                  <a:moveTo>
                    <a:pt x="28758" y="5078"/>
                  </a:moveTo>
                  <a:lnTo>
                    <a:pt x="31178" y="4651"/>
                  </a:lnTo>
                  <a:lnTo>
                    <a:pt x="31795" y="3749"/>
                  </a:lnTo>
                  <a:lnTo>
                    <a:pt x="33598" y="1566"/>
                  </a:lnTo>
                  <a:lnTo>
                    <a:pt x="36161" y="380"/>
                  </a:lnTo>
                  <a:lnTo>
                    <a:pt x="39008" y="0"/>
                  </a:lnTo>
                  <a:lnTo>
                    <a:pt x="41475" y="427"/>
                  </a:lnTo>
                  <a:lnTo>
                    <a:pt x="42946" y="1424"/>
                  </a:lnTo>
                  <a:lnTo>
                    <a:pt x="41380" y="3607"/>
                  </a:lnTo>
                  <a:lnTo>
                    <a:pt x="39625" y="6170"/>
                  </a:lnTo>
                  <a:lnTo>
                    <a:pt x="37157" y="7736"/>
                  </a:lnTo>
                  <a:lnTo>
                    <a:pt x="34310" y="7499"/>
                  </a:lnTo>
                  <a:lnTo>
                    <a:pt x="32981" y="7499"/>
                  </a:lnTo>
                  <a:lnTo>
                    <a:pt x="32364" y="8401"/>
                  </a:lnTo>
                  <a:lnTo>
                    <a:pt x="30751" y="10015"/>
                  </a:lnTo>
                  <a:lnTo>
                    <a:pt x="26954" y="12055"/>
                  </a:lnTo>
                  <a:lnTo>
                    <a:pt x="22968" y="14666"/>
                  </a:lnTo>
                  <a:lnTo>
                    <a:pt x="18223" y="18558"/>
                  </a:lnTo>
                  <a:lnTo>
                    <a:pt x="11626" y="20883"/>
                  </a:lnTo>
                  <a:lnTo>
                    <a:pt x="5742" y="21643"/>
                  </a:lnTo>
                  <a:lnTo>
                    <a:pt x="0" y="21643"/>
                  </a:lnTo>
                  <a:lnTo>
                    <a:pt x="2942" y="18036"/>
                  </a:lnTo>
                  <a:lnTo>
                    <a:pt x="5837" y="16422"/>
                  </a:lnTo>
                  <a:lnTo>
                    <a:pt x="11579" y="12862"/>
                  </a:lnTo>
                  <a:lnTo>
                    <a:pt x="18555" y="11296"/>
                  </a:lnTo>
                  <a:lnTo>
                    <a:pt x="23585" y="854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1" name="Google Shape;1131;p3"/>
            <p:cNvSpPr/>
            <p:nvPr/>
          </p:nvSpPr>
          <p:spPr>
            <a:xfrm>
              <a:off x="2518661" y="-138658"/>
              <a:ext cx="27523" cy="15330"/>
            </a:xfrm>
            <a:custGeom>
              <a:avLst/>
              <a:gdLst/>
              <a:ahLst/>
              <a:cxnLst/>
              <a:rect l="l" t="t" r="r" b="b"/>
              <a:pathLst>
                <a:path w="27523" h="15330" extrusionOk="0">
                  <a:moveTo>
                    <a:pt x="9396" y="0"/>
                  </a:moveTo>
                  <a:lnTo>
                    <a:pt x="9728" y="1851"/>
                  </a:lnTo>
                  <a:lnTo>
                    <a:pt x="11104" y="2895"/>
                  </a:lnTo>
                  <a:lnTo>
                    <a:pt x="11911" y="3275"/>
                  </a:lnTo>
                  <a:lnTo>
                    <a:pt x="14094" y="3797"/>
                  </a:lnTo>
                  <a:lnTo>
                    <a:pt x="19124" y="1614"/>
                  </a:lnTo>
                  <a:lnTo>
                    <a:pt x="22493" y="1044"/>
                  </a:lnTo>
                  <a:lnTo>
                    <a:pt x="26005" y="2088"/>
                  </a:lnTo>
                  <a:lnTo>
                    <a:pt x="27524" y="4367"/>
                  </a:lnTo>
                  <a:lnTo>
                    <a:pt x="23632" y="8258"/>
                  </a:lnTo>
                  <a:lnTo>
                    <a:pt x="17273" y="9065"/>
                  </a:lnTo>
                  <a:lnTo>
                    <a:pt x="11341" y="10394"/>
                  </a:lnTo>
                  <a:lnTo>
                    <a:pt x="8731" y="7547"/>
                  </a:lnTo>
                  <a:lnTo>
                    <a:pt x="5694" y="11723"/>
                  </a:lnTo>
                  <a:lnTo>
                    <a:pt x="3084" y="15330"/>
                  </a:lnTo>
                  <a:lnTo>
                    <a:pt x="996" y="11391"/>
                  </a:lnTo>
                  <a:lnTo>
                    <a:pt x="0" y="8069"/>
                  </a:lnTo>
                  <a:lnTo>
                    <a:pt x="1044" y="3322"/>
                  </a:lnTo>
                  <a:lnTo>
                    <a:pt x="1803" y="285"/>
                  </a:lnTo>
                  <a:lnTo>
                    <a:pt x="4366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2" name="Google Shape;1132;p3"/>
            <p:cNvSpPr/>
            <p:nvPr/>
          </p:nvSpPr>
          <p:spPr>
            <a:xfrm>
              <a:off x="2636016" y="-320392"/>
              <a:ext cx="98040" cy="48221"/>
            </a:xfrm>
            <a:custGeom>
              <a:avLst/>
              <a:gdLst/>
              <a:ahLst/>
              <a:cxnLst/>
              <a:rect l="l" t="t" r="r" b="b"/>
              <a:pathLst>
                <a:path w="98040" h="48221" extrusionOk="0">
                  <a:moveTo>
                    <a:pt x="33266" y="1946"/>
                  </a:moveTo>
                  <a:lnTo>
                    <a:pt x="41428" y="5221"/>
                  </a:lnTo>
                  <a:lnTo>
                    <a:pt x="52627" y="7452"/>
                  </a:lnTo>
                  <a:lnTo>
                    <a:pt x="57373" y="6502"/>
                  </a:lnTo>
                  <a:lnTo>
                    <a:pt x="62925" y="6502"/>
                  </a:lnTo>
                  <a:lnTo>
                    <a:pt x="65772" y="6502"/>
                  </a:lnTo>
                  <a:lnTo>
                    <a:pt x="74456" y="7452"/>
                  </a:lnTo>
                  <a:lnTo>
                    <a:pt x="79676" y="10062"/>
                  </a:lnTo>
                  <a:lnTo>
                    <a:pt x="84421" y="13432"/>
                  </a:lnTo>
                  <a:lnTo>
                    <a:pt x="90211" y="15758"/>
                  </a:lnTo>
                  <a:lnTo>
                    <a:pt x="90970" y="18985"/>
                  </a:lnTo>
                  <a:lnTo>
                    <a:pt x="89879" y="21548"/>
                  </a:lnTo>
                  <a:lnTo>
                    <a:pt x="91160" y="24823"/>
                  </a:lnTo>
                  <a:lnTo>
                    <a:pt x="94150" y="26721"/>
                  </a:lnTo>
                  <a:lnTo>
                    <a:pt x="94577" y="31468"/>
                  </a:lnTo>
                  <a:lnTo>
                    <a:pt x="95526" y="34458"/>
                  </a:lnTo>
                  <a:lnTo>
                    <a:pt x="98041" y="37590"/>
                  </a:lnTo>
                  <a:lnTo>
                    <a:pt x="95906" y="39394"/>
                  </a:lnTo>
                  <a:lnTo>
                    <a:pt x="95194" y="42242"/>
                  </a:lnTo>
                  <a:lnTo>
                    <a:pt x="97092" y="45184"/>
                  </a:lnTo>
                  <a:lnTo>
                    <a:pt x="90970" y="48222"/>
                  </a:lnTo>
                  <a:lnTo>
                    <a:pt x="82950" y="48222"/>
                  </a:lnTo>
                  <a:lnTo>
                    <a:pt x="73032" y="46893"/>
                  </a:lnTo>
                  <a:lnTo>
                    <a:pt x="63209" y="43476"/>
                  </a:lnTo>
                  <a:lnTo>
                    <a:pt x="54857" y="42194"/>
                  </a:lnTo>
                  <a:lnTo>
                    <a:pt x="46980" y="41672"/>
                  </a:lnTo>
                  <a:lnTo>
                    <a:pt x="35496" y="44235"/>
                  </a:lnTo>
                  <a:lnTo>
                    <a:pt x="25246" y="46513"/>
                  </a:lnTo>
                  <a:lnTo>
                    <a:pt x="13619" y="47652"/>
                  </a:lnTo>
                  <a:lnTo>
                    <a:pt x="7403" y="44472"/>
                  </a:lnTo>
                  <a:lnTo>
                    <a:pt x="2990" y="40533"/>
                  </a:lnTo>
                  <a:lnTo>
                    <a:pt x="4366" y="35027"/>
                  </a:lnTo>
                  <a:lnTo>
                    <a:pt x="8210" y="29142"/>
                  </a:lnTo>
                  <a:lnTo>
                    <a:pt x="11674" y="24396"/>
                  </a:lnTo>
                  <a:lnTo>
                    <a:pt x="6928" y="23541"/>
                  </a:lnTo>
                  <a:lnTo>
                    <a:pt x="1281" y="21453"/>
                  </a:lnTo>
                  <a:lnTo>
                    <a:pt x="0" y="16707"/>
                  </a:lnTo>
                  <a:lnTo>
                    <a:pt x="4271" y="11628"/>
                  </a:lnTo>
                  <a:lnTo>
                    <a:pt x="8067" y="10062"/>
                  </a:lnTo>
                  <a:lnTo>
                    <a:pt x="13192" y="3892"/>
                  </a:lnTo>
                  <a:lnTo>
                    <a:pt x="19883" y="0"/>
                  </a:lnTo>
                  <a:lnTo>
                    <a:pt x="25768" y="0"/>
                  </a:lnTo>
                  <a:lnTo>
                    <a:pt x="29612" y="26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"/>
            <p:cNvSpPr/>
            <p:nvPr/>
          </p:nvSpPr>
          <p:spPr>
            <a:xfrm>
              <a:off x="2580874" y="-681296"/>
              <a:ext cx="204955" cy="148509"/>
            </a:xfrm>
            <a:custGeom>
              <a:avLst/>
              <a:gdLst/>
              <a:ahLst/>
              <a:cxnLst/>
              <a:rect l="l" t="t" r="r" b="b"/>
              <a:pathLst>
                <a:path w="204955" h="148509" extrusionOk="0">
                  <a:moveTo>
                    <a:pt x="62023" y="132278"/>
                  </a:moveTo>
                  <a:lnTo>
                    <a:pt x="62308" y="134746"/>
                  </a:lnTo>
                  <a:lnTo>
                    <a:pt x="61738" y="136597"/>
                  </a:lnTo>
                  <a:lnTo>
                    <a:pt x="63447" y="139255"/>
                  </a:lnTo>
                  <a:lnTo>
                    <a:pt x="62877" y="144001"/>
                  </a:lnTo>
                  <a:lnTo>
                    <a:pt x="62545" y="147181"/>
                  </a:lnTo>
                  <a:lnTo>
                    <a:pt x="60837" y="148035"/>
                  </a:lnTo>
                  <a:lnTo>
                    <a:pt x="61121" y="145852"/>
                  </a:lnTo>
                  <a:lnTo>
                    <a:pt x="57278" y="144476"/>
                  </a:lnTo>
                  <a:lnTo>
                    <a:pt x="56945" y="141438"/>
                  </a:lnTo>
                  <a:lnTo>
                    <a:pt x="53054" y="140299"/>
                  </a:lnTo>
                  <a:lnTo>
                    <a:pt x="49685" y="140536"/>
                  </a:lnTo>
                  <a:lnTo>
                    <a:pt x="46553" y="140536"/>
                  </a:lnTo>
                  <a:lnTo>
                    <a:pt x="46268" y="140536"/>
                  </a:lnTo>
                  <a:lnTo>
                    <a:pt x="45793" y="140157"/>
                  </a:lnTo>
                  <a:lnTo>
                    <a:pt x="42661" y="140157"/>
                  </a:lnTo>
                  <a:lnTo>
                    <a:pt x="42329" y="140916"/>
                  </a:lnTo>
                  <a:lnTo>
                    <a:pt x="43231" y="142292"/>
                  </a:lnTo>
                  <a:lnTo>
                    <a:pt x="46410" y="143099"/>
                  </a:lnTo>
                  <a:lnTo>
                    <a:pt x="48119" y="144096"/>
                  </a:lnTo>
                  <a:lnTo>
                    <a:pt x="46600" y="147086"/>
                  </a:lnTo>
                  <a:lnTo>
                    <a:pt x="44370" y="148273"/>
                  </a:lnTo>
                  <a:lnTo>
                    <a:pt x="41238" y="147845"/>
                  </a:lnTo>
                  <a:lnTo>
                    <a:pt x="36777" y="148130"/>
                  </a:lnTo>
                  <a:lnTo>
                    <a:pt x="31130" y="147181"/>
                  </a:lnTo>
                  <a:lnTo>
                    <a:pt x="27666" y="146042"/>
                  </a:lnTo>
                  <a:lnTo>
                    <a:pt x="24961" y="145188"/>
                  </a:lnTo>
                  <a:lnTo>
                    <a:pt x="23015" y="145188"/>
                  </a:lnTo>
                  <a:lnTo>
                    <a:pt x="21592" y="144760"/>
                  </a:lnTo>
                  <a:lnTo>
                    <a:pt x="18270" y="144523"/>
                  </a:lnTo>
                  <a:lnTo>
                    <a:pt x="16799" y="142625"/>
                  </a:lnTo>
                  <a:lnTo>
                    <a:pt x="13335" y="142150"/>
                  </a:lnTo>
                  <a:lnTo>
                    <a:pt x="9823" y="142150"/>
                  </a:lnTo>
                  <a:lnTo>
                    <a:pt x="10298" y="139872"/>
                  </a:lnTo>
                  <a:lnTo>
                    <a:pt x="9396" y="138923"/>
                  </a:lnTo>
                  <a:lnTo>
                    <a:pt x="8637" y="138211"/>
                  </a:lnTo>
                  <a:lnTo>
                    <a:pt x="9871" y="137594"/>
                  </a:lnTo>
                  <a:lnTo>
                    <a:pt x="12053" y="137071"/>
                  </a:lnTo>
                  <a:lnTo>
                    <a:pt x="12955" y="136027"/>
                  </a:lnTo>
                  <a:lnTo>
                    <a:pt x="12196" y="135553"/>
                  </a:lnTo>
                  <a:lnTo>
                    <a:pt x="10298" y="136977"/>
                  </a:lnTo>
                  <a:lnTo>
                    <a:pt x="8637" y="136977"/>
                  </a:lnTo>
                  <a:lnTo>
                    <a:pt x="7260" y="136977"/>
                  </a:lnTo>
                  <a:lnTo>
                    <a:pt x="5647" y="136312"/>
                  </a:lnTo>
                  <a:lnTo>
                    <a:pt x="6074" y="135078"/>
                  </a:lnTo>
                  <a:lnTo>
                    <a:pt x="5600" y="135078"/>
                  </a:lnTo>
                  <a:lnTo>
                    <a:pt x="5267" y="134176"/>
                  </a:lnTo>
                  <a:lnTo>
                    <a:pt x="3227" y="132942"/>
                  </a:lnTo>
                  <a:lnTo>
                    <a:pt x="3227" y="130617"/>
                  </a:lnTo>
                  <a:lnTo>
                    <a:pt x="4935" y="128955"/>
                  </a:lnTo>
                  <a:lnTo>
                    <a:pt x="5505" y="128196"/>
                  </a:lnTo>
                  <a:lnTo>
                    <a:pt x="6928" y="128196"/>
                  </a:lnTo>
                  <a:lnTo>
                    <a:pt x="9538" y="128196"/>
                  </a:lnTo>
                  <a:lnTo>
                    <a:pt x="14284" y="127626"/>
                  </a:lnTo>
                  <a:lnTo>
                    <a:pt x="15328" y="127626"/>
                  </a:lnTo>
                  <a:lnTo>
                    <a:pt x="17748" y="127626"/>
                  </a:lnTo>
                  <a:lnTo>
                    <a:pt x="21734" y="127626"/>
                  </a:lnTo>
                  <a:lnTo>
                    <a:pt x="25768" y="127626"/>
                  </a:lnTo>
                  <a:lnTo>
                    <a:pt x="29564" y="127626"/>
                  </a:lnTo>
                  <a:lnTo>
                    <a:pt x="31130" y="127626"/>
                  </a:lnTo>
                  <a:lnTo>
                    <a:pt x="32649" y="126962"/>
                  </a:lnTo>
                  <a:lnTo>
                    <a:pt x="32411" y="126392"/>
                  </a:lnTo>
                  <a:lnTo>
                    <a:pt x="30608" y="125918"/>
                  </a:lnTo>
                  <a:lnTo>
                    <a:pt x="26669" y="125918"/>
                  </a:lnTo>
                  <a:lnTo>
                    <a:pt x="24914" y="124779"/>
                  </a:lnTo>
                  <a:lnTo>
                    <a:pt x="22683" y="123782"/>
                  </a:lnTo>
                  <a:lnTo>
                    <a:pt x="20880" y="123307"/>
                  </a:lnTo>
                  <a:lnTo>
                    <a:pt x="19124" y="123307"/>
                  </a:lnTo>
                  <a:lnTo>
                    <a:pt x="17416" y="121741"/>
                  </a:lnTo>
                  <a:lnTo>
                    <a:pt x="15043" y="122026"/>
                  </a:lnTo>
                  <a:lnTo>
                    <a:pt x="13002" y="122026"/>
                  </a:lnTo>
                  <a:lnTo>
                    <a:pt x="11152" y="122026"/>
                  </a:lnTo>
                  <a:lnTo>
                    <a:pt x="9491" y="122026"/>
                  </a:lnTo>
                  <a:lnTo>
                    <a:pt x="8257" y="122026"/>
                  </a:lnTo>
                  <a:lnTo>
                    <a:pt x="7355" y="120270"/>
                  </a:lnTo>
                  <a:lnTo>
                    <a:pt x="8020" y="119226"/>
                  </a:lnTo>
                  <a:lnTo>
                    <a:pt x="9965" y="118371"/>
                  </a:lnTo>
                  <a:lnTo>
                    <a:pt x="7260" y="118371"/>
                  </a:lnTo>
                  <a:lnTo>
                    <a:pt x="7260" y="116235"/>
                  </a:lnTo>
                  <a:lnTo>
                    <a:pt x="8779" y="114005"/>
                  </a:lnTo>
                  <a:lnTo>
                    <a:pt x="11342" y="113530"/>
                  </a:lnTo>
                  <a:lnTo>
                    <a:pt x="13050" y="114669"/>
                  </a:lnTo>
                  <a:lnTo>
                    <a:pt x="17178" y="115049"/>
                  </a:lnTo>
                  <a:lnTo>
                    <a:pt x="20833" y="115524"/>
                  </a:lnTo>
                  <a:lnTo>
                    <a:pt x="21971" y="113815"/>
                  </a:lnTo>
                  <a:lnTo>
                    <a:pt x="19029" y="113056"/>
                  </a:lnTo>
                  <a:lnTo>
                    <a:pt x="18128" y="111537"/>
                  </a:lnTo>
                  <a:lnTo>
                    <a:pt x="16657" y="111015"/>
                  </a:lnTo>
                  <a:lnTo>
                    <a:pt x="13572" y="111015"/>
                  </a:lnTo>
                  <a:lnTo>
                    <a:pt x="9633" y="111015"/>
                  </a:lnTo>
                  <a:lnTo>
                    <a:pt x="9633" y="109686"/>
                  </a:lnTo>
                  <a:lnTo>
                    <a:pt x="10582" y="107977"/>
                  </a:lnTo>
                  <a:lnTo>
                    <a:pt x="9443" y="105556"/>
                  </a:lnTo>
                  <a:lnTo>
                    <a:pt x="10677" y="103421"/>
                  </a:lnTo>
                  <a:lnTo>
                    <a:pt x="17226" y="101665"/>
                  </a:lnTo>
                  <a:lnTo>
                    <a:pt x="21687" y="101665"/>
                  </a:lnTo>
                  <a:lnTo>
                    <a:pt x="23964" y="101237"/>
                  </a:lnTo>
                  <a:lnTo>
                    <a:pt x="26622" y="100431"/>
                  </a:lnTo>
                  <a:lnTo>
                    <a:pt x="30418" y="98817"/>
                  </a:lnTo>
                  <a:lnTo>
                    <a:pt x="35781" y="97393"/>
                  </a:lnTo>
                  <a:lnTo>
                    <a:pt x="39909" y="97915"/>
                  </a:lnTo>
                  <a:lnTo>
                    <a:pt x="42234" y="97915"/>
                  </a:lnTo>
                  <a:lnTo>
                    <a:pt x="45414" y="97583"/>
                  </a:lnTo>
                  <a:lnTo>
                    <a:pt x="48166" y="97298"/>
                  </a:lnTo>
                  <a:lnTo>
                    <a:pt x="54240" y="97915"/>
                  </a:lnTo>
                  <a:lnTo>
                    <a:pt x="62308" y="97915"/>
                  </a:lnTo>
                  <a:lnTo>
                    <a:pt x="68999" y="97345"/>
                  </a:lnTo>
                  <a:lnTo>
                    <a:pt x="76069" y="97013"/>
                  </a:lnTo>
                  <a:lnTo>
                    <a:pt x="87743" y="97013"/>
                  </a:lnTo>
                  <a:lnTo>
                    <a:pt x="90733" y="97013"/>
                  </a:lnTo>
                  <a:lnTo>
                    <a:pt x="92204" y="97013"/>
                  </a:lnTo>
                  <a:lnTo>
                    <a:pt x="94814" y="95637"/>
                  </a:lnTo>
                  <a:lnTo>
                    <a:pt x="97946" y="94355"/>
                  </a:lnTo>
                  <a:lnTo>
                    <a:pt x="97234" y="94355"/>
                  </a:lnTo>
                  <a:lnTo>
                    <a:pt x="92489" y="95257"/>
                  </a:lnTo>
                  <a:lnTo>
                    <a:pt x="86937" y="95257"/>
                  </a:lnTo>
                  <a:lnTo>
                    <a:pt x="74741" y="95257"/>
                  </a:lnTo>
                  <a:lnTo>
                    <a:pt x="70992" y="96111"/>
                  </a:lnTo>
                  <a:lnTo>
                    <a:pt x="67718" y="95589"/>
                  </a:lnTo>
                  <a:lnTo>
                    <a:pt x="65202" y="95589"/>
                  </a:lnTo>
                  <a:lnTo>
                    <a:pt x="62213" y="95589"/>
                  </a:lnTo>
                  <a:lnTo>
                    <a:pt x="58796" y="95589"/>
                  </a:lnTo>
                  <a:lnTo>
                    <a:pt x="57515" y="95067"/>
                  </a:lnTo>
                  <a:lnTo>
                    <a:pt x="57230" y="95067"/>
                  </a:lnTo>
                  <a:lnTo>
                    <a:pt x="54905" y="94355"/>
                  </a:lnTo>
                  <a:lnTo>
                    <a:pt x="54145" y="93311"/>
                  </a:lnTo>
                  <a:lnTo>
                    <a:pt x="55522" y="92219"/>
                  </a:lnTo>
                  <a:lnTo>
                    <a:pt x="59460" y="92219"/>
                  </a:lnTo>
                  <a:lnTo>
                    <a:pt x="61359" y="91318"/>
                  </a:lnTo>
                  <a:lnTo>
                    <a:pt x="63684" y="92030"/>
                  </a:lnTo>
                  <a:lnTo>
                    <a:pt x="70470" y="92030"/>
                  </a:lnTo>
                  <a:lnTo>
                    <a:pt x="75690" y="92030"/>
                  </a:lnTo>
                  <a:lnTo>
                    <a:pt x="81194" y="91602"/>
                  </a:lnTo>
                  <a:lnTo>
                    <a:pt x="83567" y="91128"/>
                  </a:lnTo>
                  <a:lnTo>
                    <a:pt x="83567" y="90463"/>
                  </a:lnTo>
                  <a:lnTo>
                    <a:pt x="78395" y="90463"/>
                  </a:lnTo>
                  <a:lnTo>
                    <a:pt x="74361" y="90463"/>
                  </a:lnTo>
                  <a:lnTo>
                    <a:pt x="70470" y="90463"/>
                  </a:lnTo>
                  <a:lnTo>
                    <a:pt x="65297" y="90463"/>
                  </a:lnTo>
                  <a:lnTo>
                    <a:pt x="62023" y="89704"/>
                  </a:lnTo>
                  <a:lnTo>
                    <a:pt x="61359" y="88802"/>
                  </a:lnTo>
                  <a:lnTo>
                    <a:pt x="63731" y="87521"/>
                  </a:lnTo>
                  <a:lnTo>
                    <a:pt x="65297" y="86382"/>
                  </a:lnTo>
                  <a:lnTo>
                    <a:pt x="61264" y="86382"/>
                  </a:lnTo>
                  <a:lnTo>
                    <a:pt x="57989" y="86619"/>
                  </a:lnTo>
                  <a:lnTo>
                    <a:pt x="55000" y="86619"/>
                  </a:lnTo>
                  <a:lnTo>
                    <a:pt x="54003" y="86999"/>
                  </a:lnTo>
                  <a:lnTo>
                    <a:pt x="51868" y="88850"/>
                  </a:lnTo>
                  <a:lnTo>
                    <a:pt x="49495" y="88850"/>
                  </a:lnTo>
                  <a:lnTo>
                    <a:pt x="48214" y="89087"/>
                  </a:lnTo>
                  <a:lnTo>
                    <a:pt x="44417" y="89419"/>
                  </a:lnTo>
                  <a:lnTo>
                    <a:pt x="43468" y="88802"/>
                  </a:lnTo>
                  <a:lnTo>
                    <a:pt x="47881" y="86524"/>
                  </a:lnTo>
                  <a:lnTo>
                    <a:pt x="50349" y="84958"/>
                  </a:lnTo>
                  <a:lnTo>
                    <a:pt x="51014" y="83534"/>
                  </a:lnTo>
                  <a:lnTo>
                    <a:pt x="47976" y="84910"/>
                  </a:lnTo>
                  <a:lnTo>
                    <a:pt x="44465" y="87094"/>
                  </a:lnTo>
                  <a:lnTo>
                    <a:pt x="42045" y="87805"/>
                  </a:lnTo>
                  <a:lnTo>
                    <a:pt x="39814" y="87805"/>
                  </a:lnTo>
                  <a:lnTo>
                    <a:pt x="37204" y="89514"/>
                  </a:lnTo>
                  <a:lnTo>
                    <a:pt x="36065" y="90226"/>
                  </a:lnTo>
                  <a:lnTo>
                    <a:pt x="30276" y="92030"/>
                  </a:lnTo>
                  <a:lnTo>
                    <a:pt x="27524" y="92030"/>
                  </a:lnTo>
                  <a:lnTo>
                    <a:pt x="26764" y="90416"/>
                  </a:lnTo>
                  <a:lnTo>
                    <a:pt x="25246" y="90416"/>
                  </a:lnTo>
                  <a:lnTo>
                    <a:pt x="26527" y="89372"/>
                  </a:lnTo>
                  <a:lnTo>
                    <a:pt x="28140" y="88043"/>
                  </a:lnTo>
                  <a:lnTo>
                    <a:pt x="30181" y="87094"/>
                  </a:lnTo>
                  <a:lnTo>
                    <a:pt x="33977" y="86571"/>
                  </a:lnTo>
                  <a:lnTo>
                    <a:pt x="36018" y="85812"/>
                  </a:lnTo>
                  <a:lnTo>
                    <a:pt x="35259" y="85575"/>
                  </a:lnTo>
                  <a:lnTo>
                    <a:pt x="33455" y="85575"/>
                  </a:lnTo>
                  <a:lnTo>
                    <a:pt x="33076" y="85575"/>
                  </a:lnTo>
                  <a:lnTo>
                    <a:pt x="32554" y="85100"/>
                  </a:lnTo>
                  <a:lnTo>
                    <a:pt x="30750" y="84293"/>
                  </a:lnTo>
                  <a:lnTo>
                    <a:pt x="29327" y="84293"/>
                  </a:lnTo>
                  <a:lnTo>
                    <a:pt x="27286" y="83914"/>
                  </a:lnTo>
                  <a:lnTo>
                    <a:pt x="23205" y="85100"/>
                  </a:lnTo>
                  <a:lnTo>
                    <a:pt x="22636" y="85812"/>
                  </a:lnTo>
                  <a:lnTo>
                    <a:pt x="22636" y="86382"/>
                  </a:lnTo>
                  <a:lnTo>
                    <a:pt x="20785" y="87331"/>
                  </a:lnTo>
                  <a:lnTo>
                    <a:pt x="19646" y="87331"/>
                  </a:lnTo>
                  <a:lnTo>
                    <a:pt x="16229" y="87853"/>
                  </a:lnTo>
                  <a:lnTo>
                    <a:pt x="11152" y="89182"/>
                  </a:lnTo>
                  <a:lnTo>
                    <a:pt x="7688" y="90701"/>
                  </a:lnTo>
                  <a:lnTo>
                    <a:pt x="7688" y="89182"/>
                  </a:lnTo>
                  <a:lnTo>
                    <a:pt x="7688" y="87948"/>
                  </a:lnTo>
                  <a:lnTo>
                    <a:pt x="7688" y="87426"/>
                  </a:lnTo>
                  <a:lnTo>
                    <a:pt x="8826" y="86714"/>
                  </a:lnTo>
                  <a:lnTo>
                    <a:pt x="8826" y="85290"/>
                  </a:lnTo>
                  <a:lnTo>
                    <a:pt x="9586" y="83771"/>
                  </a:lnTo>
                  <a:lnTo>
                    <a:pt x="9206" y="83771"/>
                  </a:lnTo>
                  <a:lnTo>
                    <a:pt x="9206" y="83771"/>
                  </a:lnTo>
                  <a:lnTo>
                    <a:pt x="6881" y="84626"/>
                  </a:lnTo>
                  <a:lnTo>
                    <a:pt x="5172" y="84626"/>
                  </a:lnTo>
                  <a:lnTo>
                    <a:pt x="5172" y="83534"/>
                  </a:lnTo>
                  <a:lnTo>
                    <a:pt x="4698" y="83534"/>
                  </a:lnTo>
                  <a:lnTo>
                    <a:pt x="1803" y="83534"/>
                  </a:lnTo>
                  <a:lnTo>
                    <a:pt x="854" y="82395"/>
                  </a:lnTo>
                  <a:lnTo>
                    <a:pt x="0" y="81683"/>
                  </a:lnTo>
                  <a:lnTo>
                    <a:pt x="2183" y="80069"/>
                  </a:lnTo>
                  <a:lnTo>
                    <a:pt x="2183" y="79072"/>
                  </a:lnTo>
                  <a:lnTo>
                    <a:pt x="4081" y="77886"/>
                  </a:lnTo>
                  <a:lnTo>
                    <a:pt x="7640" y="77032"/>
                  </a:lnTo>
                  <a:lnTo>
                    <a:pt x="11342" y="78455"/>
                  </a:lnTo>
                  <a:lnTo>
                    <a:pt x="11579" y="78835"/>
                  </a:lnTo>
                  <a:lnTo>
                    <a:pt x="12481" y="78835"/>
                  </a:lnTo>
                  <a:lnTo>
                    <a:pt x="15565" y="78266"/>
                  </a:lnTo>
                  <a:lnTo>
                    <a:pt x="19456" y="78266"/>
                  </a:lnTo>
                  <a:lnTo>
                    <a:pt x="20785" y="77601"/>
                  </a:lnTo>
                  <a:lnTo>
                    <a:pt x="25531" y="77601"/>
                  </a:lnTo>
                  <a:lnTo>
                    <a:pt x="29137" y="77838"/>
                  </a:lnTo>
                  <a:lnTo>
                    <a:pt x="34309" y="76984"/>
                  </a:lnTo>
                  <a:lnTo>
                    <a:pt x="37062" y="76272"/>
                  </a:lnTo>
                  <a:lnTo>
                    <a:pt x="38438" y="75370"/>
                  </a:lnTo>
                  <a:lnTo>
                    <a:pt x="40289" y="74611"/>
                  </a:lnTo>
                  <a:lnTo>
                    <a:pt x="41855" y="73519"/>
                  </a:lnTo>
                  <a:lnTo>
                    <a:pt x="43089" y="72950"/>
                  </a:lnTo>
                  <a:lnTo>
                    <a:pt x="40194" y="73709"/>
                  </a:lnTo>
                  <a:lnTo>
                    <a:pt x="35781" y="74658"/>
                  </a:lnTo>
                  <a:lnTo>
                    <a:pt x="33645" y="75180"/>
                  </a:lnTo>
                  <a:lnTo>
                    <a:pt x="32032" y="75750"/>
                  </a:lnTo>
                  <a:lnTo>
                    <a:pt x="29279" y="75086"/>
                  </a:lnTo>
                  <a:lnTo>
                    <a:pt x="27239" y="73994"/>
                  </a:lnTo>
                  <a:lnTo>
                    <a:pt x="24581" y="73994"/>
                  </a:lnTo>
                  <a:lnTo>
                    <a:pt x="21687" y="73662"/>
                  </a:lnTo>
                  <a:lnTo>
                    <a:pt x="17463" y="74041"/>
                  </a:lnTo>
                  <a:lnTo>
                    <a:pt x="15612" y="74279"/>
                  </a:lnTo>
                  <a:lnTo>
                    <a:pt x="15233" y="73140"/>
                  </a:lnTo>
                  <a:lnTo>
                    <a:pt x="13667" y="73140"/>
                  </a:lnTo>
                  <a:lnTo>
                    <a:pt x="11721" y="72095"/>
                  </a:lnTo>
                  <a:lnTo>
                    <a:pt x="9823" y="70909"/>
                  </a:lnTo>
                  <a:lnTo>
                    <a:pt x="10345" y="69153"/>
                  </a:lnTo>
                  <a:lnTo>
                    <a:pt x="9159" y="67681"/>
                  </a:lnTo>
                  <a:lnTo>
                    <a:pt x="9538" y="65498"/>
                  </a:lnTo>
                  <a:lnTo>
                    <a:pt x="8826" y="64359"/>
                  </a:lnTo>
                  <a:lnTo>
                    <a:pt x="7783" y="63600"/>
                  </a:lnTo>
                  <a:lnTo>
                    <a:pt x="9586" y="63078"/>
                  </a:lnTo>
                  <a:lnTo>
                    <a:pt x="7355" y="62366"/>
                  </a:lnTo>
                  <a:lnTo>
                    <a:pt x="7355" y="61274"/>
                  </a:lnTo>
                  <a:lnTo>
                    <a:pt x="9491" y="60989"/>
                  </a:lnTo>
                  <a:lnTo>
                    <a:pt x="15565" y="61464"/>
                  </a:lnTo>
                  <a:lnTo>
                    <a:pt x="17795" y="60515"/>
                  </a:lnTo>
                  <a:lnTo>
                    <a:pt x="17795" y="59660"/>
                  </a:lnTo>
                  <a:lnTo>
                    <a:pt x="14711" y="59328"/>
                  </a:lnTo>
                  <a:lnTo>
                    <a:pt x="11674" y="58474"/>
                  </a:lnTo>
                  <a:lnTo>
                    <a:pt x="12291" y="56670"/>
                  </a:lnTo>
                  <a:lnTo>
                    <a:pt x="14426" y="55484"/>
                  </a:lnTo>
                  <a:lnTo>
                    <a:pt x="19931" y="54867"/>
                  </a:lnTo>
                  <a:lnTo>
                    <a:pt x="22968" y="54297"/>
                  </a:lnTo>
                  <a:lnTo>
                    <a:pt x="19409" y="53727"/>
                  </a:lnTo>
                  <a:lnTo>
                    <a:pt x="14663" y="53965"/>
                  </a:lnTo>
                  <a:lnTo>
                    <a:pt x="15185" y="51924"/>
                  </a:lnTo>
                  <a:lnTo>
                    <a:pt x="16941" y="49978"/>
                  </a:lnTo>
                  <a:lnTo>
                    <a:pt x="17368" y="49456"/>
                  </a:lnTo>
                  <a:lnTo>
                    <a:pt x="18080" y="49171"/>
                  </a:lnTo>
                  <a:lnTo>
                    <a:pt x="21117" y="48934"/>
                  </a:lnTo>
                  <a:lnTo>
                    <a:pt x="23300" y="49313"/>
                  </a:lnTo>
                  <a:lnTo>
                    <a:pt x="25578" y="50073"/>
                  </a:lnTo>
                  <a:lnTo>
                    <a:pt x="28045" y="50927"/>
                  </a:lnTo>
                  <a:lnTo>
                    <a:pt x="29849" y="51782"/>
                  </a:lnTo>
                  <a:lnTo>
                    <a:pt x="30418" y="52399"/>
                  </a:lnTo>
                  <a:lnTo>
                    <a:pt x="31984" y="53443"/>
                  </a:lnTo>
                  <a:lnTo>
                    <a:pt x="30798" y="54914"/>
                  </a:lnTo>
                  <a:lnTo>
                    <a:pt x="34072" y="55579"/>
                  </a:lnTo>
                  <a:lnTo>
                    <a:pt x="35638" y="56338"/>
                  </a:lnTo>
                  <a:lnTo>
                    <a:pt x="36777" y="56718"/>
                  </a:lnTo>
                  <a:lnTo>
                    <a:pt x="38628" y="56718"/>
                  </a:lnTo>
                  <a:lnTo>
                    <a:pt x="38628" y="57145"/>
                  </a:lnTo>
                  <a:lnTo>
                    <a:pt x="39909" y="57904"/>
                  </a:lnTo>
                  <a:lnTo>
                    <a:pt x="43421" y="57240"/>
                  </a:lnTo>
                  <a:lnTo>
                    <a:pt x="46316" y="57002"/>
                  </a:lnTo>
                  <a:lnTo>
                    <a:pt x="48309" y="57002"/>
                  </a:lnTo>
                  <a:lnTo>
                    <a:pt x="50254" y="57572"/>
                  </a:lnTo>
                  <a:lnTo>
                    <a:pt x="50586" y="58569"/>
                  </a:lnTo>
                  <a:lnTo>
                    <a:pt x="51678" y="59755"/>
                  </a:lnTo>
                  <a:lnTo>
                    <a:pt x="52247" y="58758"/>
                  </a:lnTo>
                  <a:lnTo>
                    <a:pt x="51583" y="57002"/>
                  </a:lnTo>
                  <a:lnTo>
                    <a:pt x="50776" y="55721"/>
                  </a:lnTo>
                  <a:lnTo>
                    <a:pt x="52342" y="54297"/>
                  </a:lnTo>
                  <a:lnTo>
                    <a:pt x="56186" y="53110"/>
                  </a:lnTo>
                  <a:lnTo>
                    <a:pt x="59366" y="52778"/>
                  </a:lnTo>
                  <a:lnTo>
                    <a:pt x="62972" y="52541"/>
                  </a:lnTo>
                  <a:lnTo>
                    <a:pt x="64965" y="52541"/>
                  </a:lnTo>
                  <a:lnTo>
                    <a:pt x="67718" y="52541"/>
                  </a:lnTo>
                  <a:lnTo>
                    <a:pt x="69331" y="52541"/>
                  </a:lnTo>
                  <a:lnTo>
                    <a:pt x="68429" y="51734"/>
                  </a:lnTo>
                  <a:lnTo>
                    <a:pt x="65582" y="51734"/>
                  </a:lnTo>
                  <a:lnTo>
                    <a:pt x="62308" y="51734"/>
                  </a:lnTo>
                  <a:lnTo>
                    <a:pt x="61548" y="50785"/>
                  </a:lnTo>
                  <a:lnTo>
                    <a:pt x="62118" y="49503"/>
                  </a:lnTo>
                  <a:lnTo>
                    <a:pt x="60552" y="49503"/>
                  </a:lnTo>
                  <a:lnTo>
                    <a:pt x="56566" y="50975"/>
                  </a:lnTo>
                  <a:lnTo>
                    <a:pt x="53244" y="52209"/>
                  </a:lnTo>
                  <a:lnTo>
                    <a:pt x="49447" y="52209"/>
                  </a:lnTo>
                  <a:lnTo>
                    <a:pt x="46838" y="53158"/>
                  </a:lnTo>
                  <a:lnTo>
                    <a:pt x="42092" y="53633"/>
                  </a:lnTo>
                  <a:lnTo>
                    <a:pt x="40384" y="52636"/>
                  </a:lnTo>
                  <a:lnTo>
                    <a:pt x="39672" y="52351"/>
                  </a:lnTo>
                  <a:lnTo>
                    <a:pt x="38913" y="51782"/>
                  </a:lnTo>
                  <a:lnTo>
                    <a:pt x="38390" y="51497"/>
                  </a:lnTo>
                  <a:lnTo>
                    <a:pt x="36682" y="51497"/>
                  </a:lnTo>
                  <a:lnTo>
                    <a:pt x="36682" y="50358"/>
                  </a:lnTo>
                  <a:lnTo>
                    <a:pt x="35591" y="49741"/>
                  </a:lnTo>
                  <a:lnTo>
                    <a:pt x="36208" y="49361"/>
                  </a:lnTo>
                  <a:lnTo>
                    <a:pt x="39862" y="48364"/>
                  </a:lnTo>
                  <a:lnTo>
                    <a:pt x="41665" y="48364"/>
                  </a:lnTo>
                  <a:lnTo>
                    <a:pt x="43183" y="49076"/>
                  </a:lnTo>
                  <a:lnTo>
                    <a:pt x="43563" y="49076"/>
                  </a:lnTo>
                  <a:lnTo>
                    <a:pt x="46695" y="49076"/>
                  </a:lnTo>
                  <a:lnTo>
                    <a:pt x="48214" y="49503"/>
                  </a:lnTo>
                  <a:lnTo>
                    <a:pt x="51251" y="48412"/>
                  </a:lnTo>
                  <a:lnTo>
                    <a:pt x="53623" y="47130"/>
                  </a:lnTo>
                  <a:lnTo>
                    <a:pt x="51156" y="47415"/>
                  </a:lnTo>
                  <a:lnTo>
                    <a:pt x="46838" y="47415"/>
                  </a:lnTo>
                  <a:lnTo>
                    <a:pt x="45319" y="47842"/>
                  </a:lnTo>
                  <a:lnTo>
                    <a:pt x="45082" y="47842"/>
                  </a:lnTo>
                  <a:lnTo>
                    <a:pt x="43753" y="46371"/>
                  </a:lnTo>
                  <a:lnTo>
                    <a:pt x="43753" y="45896"/>
                  </a:lnTo>
                  <a:lnTo>
                    <a:pt x="41950" y="46133"/>
                  </a:lnTo>
                  <a:lnTo>
                    <a:pt x="38770" y="47557"/>
                  </a:lnTo>
                  <a:lnTo>
                    <a:pt x="34642" y="48079"/>
                  </a:lnTo>
                  <a:lnTo>
                    <a:pt x="31984" y="48079"/>
                  </a:lnTo>
                  <a:lnTo>
                    <a:pt x="33788" y="46418"/>
                  </a:lnTo>
                  <a:lnTo>
                    <a:pt x="31984" y="46086"/>
                  </a:lnTo>
                  <a:lnTo>
                    <a:pt x="29564" y="45089"/>
                  </a:lnTo>
                  <a:lnTo>
                    <a:pt x="25957" y="44710"/>
                  </a:lnTo>
                  <a:lnTo>
                    <a:pt x="27097" y="43381"/>
                  </a:lnTo>
                  <a:lnTo>
                    <a:pt x="28615" y="42384"/>
                  </a:lnTo>
                  <a:lnTo>
                    <a:pt x="28093" y="41577"/>
                  </a:lnTo>
                  <a:lnTo>
                    <a:pt x="25720" y="40913"/>
                  </a:lnTo>
                  <a:lnTo>
                    <a:pt x="26052" y="40248"/>
                  </a:lnTo>
                  <a:lnTo>
                    <a:pt x="27998" y="40248"/>
                  </a:lnTo>
                  <a:lnTo>
                    <a:pt x="31367" y="39346"/>
                  </a:lnTo>
                  <a:lnTo>
                    <a:pt x="33503" y="40248"/>
                  </a:lnTo>
                  <a:lnTo>
                    <a:pt x="36777" y="39251"/>
                  </a:lnTo>
                  <a:lnTo>
                    <a:pt x="39577" y="39251"/>
                  </a:lnTo>
                  <a:lnTo>
                    <a:pt x="44322" y="39821"/>
                  </a:lnTo>
                  <a:lnTo>
                    <a:pt x="47881" y="40201"/>
                  </a:lnTo>
                  <a:lnTo>
                    <a:pt x="51298" y="41957"/>
                  </a:lnTo>
                  <a:lnTo>
                    <a:pt x="53007" y="41957"/>
                  </a:lnTo>
                  <a:lnTo>
                    <a:pt x="54620" y="41957"/>
                  </a:lnTo>
                  <a:lnTo>
                    <a:pt x="55569" y="40913"/>
                  </a:lnTo>
                  <a:lnTo>
                    <a:pt x="54335" y="40913"/>
                  </a:lnTo>
                  <a:lnTo>
                    <a:pt x="53623" y="41197"/>
                  </a:lnTo>
                  <a:lnTo>
                    <a:pt x="53623" y="40391"/>
                  </a:lnTo>
                  <a:lnTo>
                    <a:pt x="53007" y="40391"/>
                  </a:lnTo>
                  <a:lnTo>
                    <a:pt x="52722" y="40391"/>
                  </a:lnTo>
                  <a:lnTo>
                    <a:pt x="52247" y="39394"/>
                  </a:lnTo>
                  <a:lnTo>
                    <a:pt x="50444" y="39062"/>
                  </a:lnTo>
                  <a:lnTo>
                    <a:pt x="48593" y="38397"/>
                  </a:lnTo>
                  <a:lnTo>
                    <a:pt x="46410" y="38017"/>
                  </a:lnTo>
                  <a:lnTo>
                    <a:pt x="45271" y="37068"/>
                  </a:lnTo>
                  <a:lnTo>
                    <a:pt x="42519" y="36356"/>
                  </a:lnTo>
                  <a:lnTo>
                    <a:pt x="40953" y="35787"/>
                  </a:lnTo>
                  <a:lnTo>
                    <a:pt x="42851" y="34837"/>
                  </a:lnTo>
                  <a:lnTo>
                    <a:pt x="44560" y="34837"/>
                  </a:lnTo>
                  <a:lnTo>
                    <a:pt x="45556" y="33888"/>
                  </a:lnTo>
                  <a:lnTo>
                    <a:pt x="46648" y="33081"/>
                  </a:lnTo>
                  <a:lnTo>
                    <a:pt x="47644" y="32417"/>
                  </a:lnTo>
                  <a:lnTo>
                    <a:pt x="47644" y="30898"/>
                  </a:lnTo>
                  <a:lnTo>
                    <a:pt x="49068" y="30661"/>
                  </a:lnTo>
                  <a:lnTo>
                    <a:pt x="51298" y="30661"/>
                  </a:lnTo>
                  <a:lnTo>
                    <a:pt x="53908" y="30946"/>
                  </a:lnTo>
                  <a:lnTo>
                    <a:pt x="58938" y="30946"/>
                  </a:lnTo>
                  <a:lnTo>
                    <a:pt x="62450" y="31373"/>
                  </a:lnTo>
                  <a:lnTo>
                    <a:pt x="62450" y="32085"/>
                  </a:lnTo>
                  <a:lnTo>
                    <a:pt x="62972" y="32085"/>
                  </a:lnTo>
                  <a:lnTo>
                    <a:pt x="66673" y="31800"/>
                  </a:lnTo>
                  <a:lnTo>
                    <a:pt x="69378" y="31800"/>
                  </a:lnTo>
                  <a:lnTo>
                    <a:pt x="70280" y="33271"/>
                  </a:lnTo>
                  <a:lnTo>
                    <a:pt x="72842" y="33651"/>
                  </a:lnTo>
                  <a:lnTo>
                    <a:pt x="77018" y="33651"/>
                  </a:lnTo>
                  <a:lnTo>
                    <a:pt x="80625" y="33651"/>
                  </a:lnTo>
                  <a:lnTo>
                    <a:pt x="83235" y="34173"/>
                  </a:lnTo>
                  <a:lnTo>
                    <a:pt x="84943" y="34600"/>
                  </a:lnTo>
                  <a:lnTo>
                    <a:pt x="86842" y="35360"/>
                  </a:lnTo>
                  <a:lnTo>
                    <a:pt x="88882" y="33841"/>
                  </a:lnTo>
                  <a:lnTo>
                    <a:pt x="88882" y="32559"/>
                  </a:lnTo>
                  <a:lnTo>
                    <a:pt x="85655" y="32559"/>
                  </a:lnTo>
                  <a:lnTo>
                    <a:pt x="82903" y="32180"/>
                  </a:lnTo>
                  <a:lnTo>
                    <a:pt x="80198" y="31752"/>
                  </a:lnTo>
                  <a:lnTo>
                    <a:pt x="79296" y="31752"/>
                  </a:lnTo>
                  <a:lnTo>
                    <a:pt x="78395" y="31515"/>
                  </a:lnTo>
                  <a:lnTo>
                    <a:pt x="79439" y="30376"/>
                  </a:lnTo>
                  <a:lnTo>
                    <a:pt x="80293" y="28905"/>
                  </a:lnTo>
                  <a:lnTo>
                    <a:pt x="83140" y="28620"/>
                  </a:lnTo>
                  <a:lnTo>
                    <a:pt x="85940" y="29142"/>
                  </a:lnTo>
                  <a:lnTo>
                    <a:pt x="89072" y="29142"/>
                  </a:lnTo>
                  <a:lnTo>
                    <a:pt x="91967" y="28430"/>
                  </a:lnTo>
                  <a:lnTo>
                    <a:pt x="96427" y="28430"/>
                  </a:lnTo>
                  <a:lnTo>
                    <a:pt x="95573" y="27623"/>
                  </a:lnTo>
                  <a:lnTo>
                    <a:pt x="94482" y="27006"/>
                  </a:lnTo>
                  <a:lnTo>
                    <a:pt x="90875" y="27433"/>
                  </a:lnTo>
                  <a:lnTo>
                    <a:pt x="90875" y="26674"/>
                  </a:lnTo>
                  <a:lnTo>
                    <a:pt x="90875" y="26152"/>
                  </a:lnTo>
                  <a:lnTo>
                    <a:pt x="87174" y="26152"/>
                  </a:lnTo>
                  <a:lnTo>
                    <a:pt x="83994" y="26721"/>
                  </a:lnTo>
                  <a:lnTo>
                    <a:pt x="80293" y="26721"/>
                  </a:lnTo>
                  <a:lnTo>
                    <a:pt x="79296" y="25677"/>
                  </a:lnTo>
                  <a:lnTo>
                    <a:pt x="77256" y="25677"/>
                  </a:lnTo>
                  <a:lnTo>
                    <a:pt x="77256" y="25013"/>
                  </a:lnTo>
                  <a:lnTo>
                    <a:pt x="77256" y="24491"/>
                  </a:lnTo>
                  <a:lnTo>
                    <a:pt x="78869" y="23684"/>
                  </a:lnTo>
                  <a:lnTo>
                    <a:pt x="82856" y="23304"/>
                  </a:lnTo>
                  <a:lnTo>
                    <a:pt x="83425" y="22782"/>
                  </a:lnTo>
                  <a:lnTo>
                    <a:pt x="78680" y="23162"/>
                  </a:lnTo>
                  <a:lnTo>
                    <a:pt x="74978" y="23446"/>
                  </a:lnTo>
                  <a:lnTo>
                    <a:pt x="73222" y="23162"/>
                  </a:lnTo>
                  <a:lnTo>
                    <a:pt x="73222" y="22165"/>
                  </a:lnTo>
                  <a:lnTo>
                    <a:pt x="74598" y="20931"/>
                  </a:lnTo>
                  <a:lnTo>
                    <a:pt x="76592" y="20931"/>
                  </a:lnTo>
                  <a:lnTo>
                    <a:pt x="79249" y="20124"/>
                  </a:lnTo>
                  <a:lnTo>
                    <a:pt x="80530" y="19649"/>
                  </a:lnTo>
                  <a:lnTo>
                    <a:pt x="77683" y="19649"/>
                  </a:lnTo>
                  <a:lnTo>
                    <a:pt x="77351" y="19080"/>
                  </a:lnTo>
                  <a:lnTo>
                    <a:pt x="78490" y="18083"/>
                  </a:lnTo>
                  <a:lnTo>
                    <a:pt x="79676" y="17181"/>
                  </a:lnTo>
                  <a:lnTo>
                    <a:pt x="80388" y="16042"/>
                  </a:lnTo>
                  <a:lnTo>
                    <a:pt x="82428" y="15046"/>
                  </a:lnTo>
                  <a:lnTo>
                    <a:pt x="84991" y="14334"/>
                  </a:lnTo>
                  <a:lnTo>
                    <a:pt x="87743" y="14334"/>
                  </a:lnTo>
                  <a:lnTo>
                    <a:pt x="90258" y="13812"/>
                  </a:lnTo>
                  <a:lnTo>
                    <a:pt x="91445" y="12910"/>
                  </a:lnTo>
                  <a:lnTo>
                    <a:pt x="91730" y="13717"/>
                  </a:lnTo>
                  <a:lnTo>
                    <a:pt x="94814" y="14096"/>
                  </a:lnTo>
                  <a:lnTo>
                    <a:pt x="98278" y="14618"/>
                  </a:lnTo>
                  <a:lnTo>
                    <a:pt x="97187" y="15663"/>
                  </a:lnTo>
                  <a:lnTo>
                    <a:pt x="97614" y="16137"/>
                  </a:lnTo>
                  <a:lnTo>
                    <a:pt x="96380" y="16707"/>
                  </a:lnTo>
                  <a:lnTo>
                    <a:pt x="97329" y="17086"/>
                  </a:lnTo>
                  <a:lnTo>
                    <a:pt x="98895" y="16754"/>
                  </a:lnTo>
                  <a:lnTo>
                    <a:pt x="100508" y="15947"/>
                  </a:lnTo>
                  <a:lnTo>
                    <a:pt x="102122" y="15947"/>
                  </a:lnTo>
                  <a:lnTo>
                    <a:pt x="103973" y="15947"/>
                  </a:lnTo>
                  <a:lnTo>
                    <a:pt x="104732" y="15425"/>
                  </a:lnTo>
                  <a:lnTo>
                    <a:pt x="105396" y="15046"/>
                  </a:lnTo>
                  <a:lnTo>
                    <a:pt x="107199" y="14618"/>
                  </a:lnTo>
                  <a:lnTo>
                    <a:pt x="109335" y="15188"/>
                  </a:lnTo>
                  <a:lnTo>
                    <a:pt x="110379" y="14571"/>
                  </a:lnTo>
                  <a:lnTo>
                    <a:pt x="109382" y="13859"/>
                  </a:lnTo>
                  <a:lnTo>
                    <a:pt x="107010" y="13859"/>
                  </a:lnTo>
                  <a:lnTo>
                    <a:pt x="107816" y="13147"/>
                  </a:lnTo>
                  <a:lnTo>
                    <a:pt x="105586" y="12720"/>
                  </a:lnTo>
                  <a:lnTo>
                    <a:pt x="105586" y="11296"/>
                  </a:lnTo>
                  <a:lnTo>
                    <a:pt x="106915" y="12340"/>
                  </a:lnTo>
                  <a:lnTo>
                    <a:pt x="109572" y="12957"/>
                  </a:lnTo>
                  <a:lnTo>
                    <a:pt x="112752" y="12340"/>
                  </a:lnTo>
                  <a:lnTo>
                    <a:pt x="115551" y="12625"/>
                  </a:lnTo>
                  <a:lnTo>
                    <a:pt x="116880" y="12625"/>
                  </a:lnTo>
                  <a:lnTo>
                    <a:pt x="117450" y="12625"/>
                  </a:lnTo>
                  <a:lnTo>
                    <a:pt x="119822" y="12625"/>
                  </a:lnTo>
                  <a:lnTo>
                    <a:pt x="121341" y="13147"/>
                  </a:lnTo>
                  <a:lnTo>
                    <a:pt x="123334" y="13147"/>
                  </a:lnTo>
                  <a:lnTo>
                    <a:pt x="123998" y="13147"/>
                  </a:lnTo>
                  <a:lnTo>
                    <a:pt x="125375" y="12815"/>
                  </a:lnTo>
                  <a:lnTo>
                    <a:pt x="128981" y="12340"/>
                  </a:lnTo>
                  <a:lnTo>
                    <a:pt x="130262" y="12340"/>
                  </a:lnTo>
                  <a:lnTo>
                    <a:pt x="131259" y="11676"/>
                  </a:lnTo>
                  <a:lnTo>
                    <a:pt x="132777" y="10964"/>
                  </a:lnTo>
                  <a:lnTo>
                    <a:pt x="134439" y="10299"/>
                  </a:lnTo>
                  <a:lnTo>
                    <a:pt x="134439" y="9777"/>
                  </a:lnTo>
                  <a:lnTo>
                    <a:pt x="136004" y="8923"/>
                  </a:lnTo>
                  <a:lnTo>
                    <a:pt x="135625" y="8543"/>
                  </a:lnTo>
                  <a:lnTo>
                    <a:pt x="132920" y="9255"/>
                  </a:lnTo>
                  <a:lnTo>
                    <a:pt x="131544" y="9255"/>
                  </a:lnTo>
                  <a:lnTo>
                    <a:pt x="130784" y="8543"/>
                  </a:lnTo>
                  <a:lnTo>
                    <a:pt x="131544" y="7831"/>
                  </a:lnTo>
                  <a:lnTo>
                    <a:pt x="131069" y="7831"/>
                  </a:lnTo>
                  <a:lnTo>
                    <a:pt x="128127" y="7831"/>
                  </a:lnTo>
                  <a:lnTo>
                    <a:pt x="126276" y="7404"/>
                  </a:lnTo>
                  <a:lnTo>
                    <a:pt x="123808" y="8211"/>
                  </a:lnTo>
                  <a:lnTo>
                    <a:pt x="119965" y="8543"/>
                  </a:lnTo>
                  <a:lnTo>
                    <a:pt x="116785" y="8781"/>
                  </a:lnTo>
                  <a:lnTo>
                    <a:pt x="114697" y="8781"/>
                  </a:lnTo>
                  <a:lnTo>
                    <a:pt x="112989" y="8543"/>
                  </a:lnTo>
                  <a:lnTo>
                    <a:pt x="112989" y="7784"/>
                  </a:lnTo>
                  <a:lnTo>
                    <a:pt x="110569" y="8401"/>
                  </a:lnTo>
                  <a:lnTo>
                    <a:pt x="108481" y="7831"/>
                  </a:lnTo>
                  <a:lnTo>
                    <a:pt x="105681" y="7262"/>
                  </a:lnTo>
                  <a:lnTo>
                    <a:pt x="104115" y="6692"/>
                  </a:lnTo>
                  <a:lnTo>
                    <a:pt x="104115" y="5553"/>
                  </a:lnTo>
                  <a:lnTo>
                    <a:pt x="104115" y="4746"/>
                  </a:lnTo>
                  <a:lnTo>
                    <a:pt x="105206" y="3987"/>
                  </a:lnTo>
                  <a:lnTo>
                    <a:pt x="105776" y="3465"/>
                  </a:lnTo>
                  <a:lnTo>
                    <a:pt x="107199" y="2895"/>
                  </a:lnTo>
                  <a:lnTo>
                    <a:pt x="107484" y="2468"/>
                  </a:lnTo>
                  <a:lnTo>
                    <a:pt x="106393" y="2468"/>
                  </a:lnTo>
                  <a:lnTo>
                    <a:pt x="105111" y="2468"/>
                  </a:lnTo>
                  <a:lnTo>
                    <a:pt x="104020" y="2088"/>
                  </a:lnTo>
                  <a:lnTo>
                    <a:pt x="104827" y="1376"/>
                  </a:lnTo>
                  <a:lnTo>
                    <a:pt x="107769" y="475"/>
                  </a:lnTo>
                  <a:lnTo>
                    <a:pt x="110949" y="475"/>
                  </a:lnTo>
                  <a:lnTo>
                    <a:pt x="113986" y="0"/>
                  </a:lnTo>
                  <a:lnTo>
                    <a:pt x="115172" y="1139"/>
                  </a:lnTo>
                  <a:lnTo>
                    <a:pt x="118019" y="2041"/>
                  </a:lnTo>
                  <a:lnTo>
                    <a:pt x="125090" y="3892"/>
                  </a:lnTo>
                  <a:lnTo>
                    <a:pt x="127320" y="3560"/>
                  </a:lnTo>
                  <a:lnTo>
                    <a:pt x="127747" y="1661"/>
                  </a:lnTo>
                  <a:lnTo>
                    <a:pt x="127510" y="664"/>
                  </a:lnTo>
                  <a:lnTo>
                    <a:pt x="130167" y="1044"/>
                  </a:lnTo>
                  <a:lnTo>
                    <a:pt x="133774" y="1044"/>
                  </a:lnTo>
                  <a:lnTo>
                    <a:pt x="135530" y="1898"/>
                  </a:lnTo>
                  <a:lnTo>
                    <a:pt x="138092" y="2373"/>
                  </a:lnTo>
                  <a:lnTo>
                    <a:pt x="138709" y="2848"/>
                  </a:lnTo>
                  <a:lnTo>
                    <a:pt x="139326" y="2848"/>
                  </a:lnTo>
                  <a:lnTo>
                    <a:pt x="140513" y="3892"/>
                  </a:lnTo>
                  <a:lnTo>
                    <a:pt x="145780" y="5078"/>
                  </a:lnTo>
                  <a:lnTo>
                    <a:pt x="148817" y="6028"/>
                  </a:lnTo>
                  <a:lnTo>
                    <a:pt x="150715" y="7119"/>
                  </a:lnTo>
                  <a:lnTo>
                    <a:pt x="150193" y="8828"/>
                  </a:lnTo>
                  <a:lnTo>
                    <a:pt x="153373" y="10204"/>
                  </a:lnTo>
                  <a:lnTo>
                    <a:pt x="153800" y="12293"/>
                  </a:lnTo>
                  <a:lnTo>
                    <a:pt x="154986" y="13337"/>
                  </a:lnTo>
                  <a:lnTo>
                    <a:pt x="153183" y="14666"/>
                  </a:lnTo>
                  <a:lnTo>
                    <a:pt x="151807" y="16327"/>
                  </a:lnTo>
                  <a:lnTo>
                    <a:pt x="150383" y="16564"/>
                  </a:lnTo>
                  <a:lnTo>
                    <a:pt x="150383" y="17086"/>
                  </a:lnTo>
                  <a:lnTo>
                    <a:pt x="151048" y="17893"/>
                  </a:lnTo>
                  <a:lnTo>
                    <a:pt x="151427" y="19555"/>
                  </a:lnTo>
                  <a:lnTo>
                    <a:pt x="150668" y="21358"/>
                  </a:lnTo>
                  <a:lnTo>
                    <a:pt x="149576" y="22735"/>
                  </a:lnTo>
                  <a:lnTo>
                    <a:pt x="149908" y="24063"/>
                  </a:lnTo>
                  <a:lnTo>
                    <a:pt x="149908" y="23779"/>
                  </a:lnTo>
                  <a:lnTo>
                    <a:pt x="151237" y="24158"/>
                  </a:lnTo>
                  <a:lnTo>
                    <a:pt x="150810" y="25677"/>
                  </a:lnTo>
                  <a:lnTo>
                    <a:pt x="150193" y="26057"/>
                  </a:lnTo>
                  <a:lnTo>
                    <a:pt x="150905" y="26342"/>
                  </a:lnTo>
                  <a:lnTo>
                    <a:pt x="150525" y="27955"/>
                  </a:lnTo>
                  <a:lnTo>
                    <a:pt x="149908" y="28572"/>
                  </a:lnTo>
                  <a:lnTo>
                    <a:pt x="148058" y="30091"/>
                  </a:lnTo>
                  <a:lnTo>
                    <a:pt x="148058" y="30946"/>
                  </a:lnTo>
                  <a:lnTo>
                    <a:pt x="151048" y="31468"/>
                  </a:lnTo>
                  <a:lnTo>
                    <a:pt x="150763" y="32891"/>
                  </a:lnTo>
                  <a:lnTo>
                    <a:pt x="150383" y="34695"/>
                  </a:lnTo>
                  <a:lnTo>
                    <a:pt x="150715" y="35692"/>
                  </a:lnTo>
                  <a:lnTo>
                    <a:pt x="148912" y="36499"/>
                  </a:lnTo>
                  <a:lnTo>
                    <a:pt x="145258" y="38445"/>
                  </a:lnTo>
                  <a:lnTo>
                    <a:pt x="143692" y="39584"/>
                  </a:lnTo>
                  <a:lnTo>
                    <a:pt x="143692" y="39868"/>
                  </a:lnTo>
                  <a:lnTo>
                    <a:pt x="143692" y="39868"/>
                  </a:lnTo>
                  <a:lnTo>
                    <a:pt x="145495" y="38872"/>
                  </a:lnTo>
                  <a:lnTo>
                    <a:pt x="147773" y="37448"/>
                  </a:lnTo>
                  <a:lnTo>
                    <a:pt x="149908" y="37448"/>
                  </a:lnTo>
                  <a:lnTo>
                    <a:pt x="151190" y="36973"/>
                  </a:lnTo>
                  <a:lnTo>
                    <a:pt x="150525" y="38350"/>
                  </a:lnTo>
                  <a:lnTo>
                    <a:pt x="153990" y="38967"/>
                  </a:lnTo>
                  <a:lnTo>
                    <a:pt x="158071" y="39251"/>
                  </a:lnTo>
                  <a:lnTo>
                    <a:pt x="160776" y="41150"/>
                  </a:lnTo>
                  <a:lnTo>
                    <a:pt x="164050" y="41577"/>
                  </a:lnTo>
                  <a:lnTo>
                    <a:pt x="164809" y="40058"/>
                  </a:lnTo>
                  <a:lnTo>
                    <a:pt x="166850" y="40391"/>
                  </a:lnTo>
                  <a:lnTo>
                    <a:pt x="169128" y="40106"/>
                  </a:lnTo>
                  <a:lnTo>
                    <a:pt x="172165" y="40391"/>
                  </a:lnTo>
                  <a:lnTo>
                    <a:pt x="172924" y="41197"/>
                  </a:lnTo>
                  <a:lnTo>
                    <a:pt x="173588" y="41672"/>
                  </a:lnTo>
                  <a:lnTo>
                    <a:pt x="175297" y="42336"/>
                  </a:lnTo>
                  <a:lnTo>
                    <a:pt x="175297" y="43950"/>
                  </a:lnTo>
                  <a:lnTo>
                    <a:pt x="175297" y="44615"/>
                  </a:lnTo>
                  <a:lnTo>
                    <a:pt x="174110" y="45991"/>
                  </a:lnTo>
                  <a:lnTo>
                    <a:pt x="173541" y="46513"/>
                  </a:lnTo>
                  <a:lnTo>
                    <a:pt x="171500" y="46513"/>
                  </a:lnTo>
                  <a:lnTo>
                    <a:pt x="169602" y="47415"/>
                  </a:lnTo>
                  <a:lnTo>
                    <a:pt x="170693" y="47890"/>
                  </a:lnTo>
                  <a:lnTo>
                    <a:pt x="170693" y="48649"/>
                  </a:lnTo>
                  <a:lnTo>
                    <a:pt x="169650" y="50263"/>
                  </a:lnTo>
                  <a:lnTo>
                    <a:pt x="167657" y="51259"/>
                  </a:lnTo>
                  <a:lnTo>
                    <a:pt x="165284" y="53538"/>
                  </a:lnTo>
                  <a:lnTo>
                    <a:pt x="163481" y="55294"/>
                  </a:lnTo>
                  <a:lnTo>
                    <a:pt x="163765" y="56955"/>
                  </a:lnTo>
                  <a:lnTo>
                    <a:pt x="164619" y="57857"/>
                  </a:lnTo>
                  <a:lnTo>
                    <a:pt x="164098" y="57002"/>
                  </a:lnTo>
                  <a:lnTo>
                    <a:pt x="164098" y="57667"/>
                  </a:lnTo>
                  <a:lnTo>
                    <a:pt x="165663" y="59423"/>
                  </a:lnTo>
                  <a:lnTo>
                    <a:pt x="166328" y="61321"/>
                  </a:lnTo>
                  <a:lnTo>
                    <a:pt x="169033" y="61796"/>
                  </a:lnTo>
                  <a:lnTo>
                    <a:pt x="171121" y="60704"/>
                  </a:lnTo>
                  <a:lnTo>
                    <a:pt x="173446" y="60989"/>
                  </a:lnTo>
                  <a:lnTo>
                    <a:pt x="175819" y="60989"/>
                  </a:lnTo>
                  <a:lnTo>
                    <a:pt x="176531" y="60467"/>
                  </a:lnTo>
                  <a:lnTo>
                    <a:pt x="177385" y="59660"/>
                  </a:lnTo>
                  <a:lnTo>
                    <a:pt x="176341" y="58711"/>
                  </a:lnTo>
                  <a:lnTo>
                    <a:pt x="177954" y="57477"/>
                  </a:lnTo>
                  <a:lnTo>
                    <a:pt x="176910" y="56765"/>
                  </a:lnTo>
                  <a:lnTo>
                    <a:pt x="175392" y="55151"/>
                  </a:lnTo>
                  <a:lnTo>
                    <a:pt x="174680" y="53348"/>
                  </a:lnTo>
                  <a:lnTo>
                    <a:pt x="175202" y="52588"/>
                  </a:lnTo>
                  <a:lnTo>
                    <a:pt x="177337" y="50547"/>
                  </a:lnTo>
                  <a:lnTo>
                    <a:pt x="178903" y="49171"/>
                  </a:lnTo>
                  <a:lnTo>
                    <a:pt x="184266" y="46893"/>
                  </a:lnTo>
                  <a:lnTo>
                    <a:pt x="189011" y="46893"/>
                  </a:lnTo>
                  <a:lnTo>
                    <a:pt x="191953" y="47700"/>
                  </a:lnTo>
                  <a:lnTo>
                    <a:pt x="194848" y="47985"/>
                  </a:lnTo>
                  <a:lnTo>
                    <a:pt x="197553" y="49029"/>
                  </a:lnTo>
                  <a:lnTo>
                    <a:pt x="198170" y="50168"/>
                  </a:lnTo>
                  <a:lnTo>
                    <a:pt x="195560" y="52541"/>
                  </a:lnTo>
                  <a:lnTo>
                    <a:pt x="194990" y="54250"/>
                  </a:lnTo>
                  <a:lnTo>
                    <a:pt x="193899" y="55768"/>
                  </a:lnTo>
                  <a:lnTo>
                    <a:pt x="191384" y="58236"/>
                  </a:lnTo>
                  <a:lnTo>
                    <a:pt x="188916" y="58521"/>
                  </a:lnTo>
                  <a:lnTo>
                    <a:pt x="187208" y="59423"/>
                  </a:lnTo>
                  <a:lnTo>
                    <a:pt x="183649" y="59993"/>
                  </a:lnTo>
                  <a:lnTo>
                    <a:pt x="181893" y="60752"/>
                  </a:lnTo>
                  <a:lnTo>
                    <a:pt x="179425" y="60752"/>
                  </a:lnTo>
                  <a:lnTo>
                    <a:pt x="178096" y="61654"/>
                  </a:lnTo>
                  <a:lnTo>
                    <a:pt x="179805" y="62508"/>
                  </a:lnTo>
                  <a:lnTo>
                    <a:pt x="182652" y="62508"/>
                  </a:lnTo>
                  <a:lnTo>
                    <a:pt x="185831" y="61938"/>
                  </a:lnTo>
                  <a:lnTo>
                    <a:pt x="187113" y="62223"/>
                  </a:lnTo>
                  <a:lnTo>
                    <a:pt x="189818" y="62935"/>
                  </a:lnTo>
                  <a:lnTo>
                    <a:pt x="191811" y="63742"/>
                  </a:lnTo>
                  <a:lnTo>
                    <a:pt x="190672" y="66542"/>
                  </a:lnTo>
                  <a:lnTo>
                    <a:pt x="190340" y="67064"/>
                  </a:lnTo>
                  <a:lnTo>
                    <a:pt x="189913" y="68441"/>
                  </a:lnTo>
                  <a:lnTo>
                    <a:pt x="188347" y="68821"/>
                  </a:lnTo>
                  <a:lnTo>
                    <a:pt x="184171" y="70007"/>
                  </a:lnTo>
                  <a:lnTo>
                    <a:pt x="183743" y="70624"/>
                  </a:lnTo>
                  <a:lnTo>
                    <a:pt x="189486" y="70102"/>
                  </a:lnTo>
                  <a:lnTo>
                    <a:pt x="190150" y="70102"/>
                  </a:lnTo>
                  <a:lnTo>
                    <a:pt x="189438" y="70861"/>
                  </a:lnTo>
                  <a:lnTo>
                    <a:pt x="186543" y="72333"/>
                  </a:lnTo>
                  <a:lnTo>
                    <a:pt x="182178" y="74706"/>
                  </a:lnTo>
                  <a:lnTo>
                    <a:pt x="177432" y="77554"/>
                  </a:lnTo>
                  <a:lnTo>
                    <a:pt x="174395" y="79784"/>
                  </a:lnTo>
                  <a:lnTo>
                    <a:pt x="169650" y="80354"/>
                  </a:lnTo>
                  <a:lnTo>
                    <a:pt x="165521" y="82110"/>
                  </a:lnTo>
                  <a:lnTo>
                    <a:pt x="163623" y="84009"/>
                  </a:lnTo>
                  <a:lnTo>
                    <a:pt x="165379" y="84009"/>
                  </a:lnTo>
                  <a:lnTo>
                    <a:pt x="169080" y="82680"/>
                  </a:lnTo>
                  <a:lnTo>
                    <a:pt x="172165" y="81446"/>
                  </a:lnTo>
                  <a:lnTo>
                    <a:pt x="174443" y="81446"/>
                  </a:lnTo>
                  <a:lnTo>
                    <a:pt x="175961" y="81446"/>
                  </a:lnTo>
                  <a:lnTo>
                    <a:pt x="179378" y="80401"/>
                  </a:lnTo>
                  <a:lnTo>
                    <a:pt x="183079" y="79547"/>
                  </a:lnTo>
                  <a:lnTo>
                    <a:pt x="184550" y="79832"/>
                  </a:lnTo>
                  <a:lnTo>
                    <a:pt x="186021" y="81018"/>
                  </a:lnTo>
                  <a:lnTo>
                    <a:pt x="187682" y="81588"/>
                  </a:lnTo>
                  <a:lnTo>
                    <a:pt x="188299" y="83629"/>
                  </a:lnTo>
                  <a:lnTo>
                    <a:pt x="188726" y="84626"/>
                  </a:lnTo>
                  <a:lnTo>
                    <a:pt x="190577" y="85860"/>
                  </a:lnTo>
                  <a:lnTo>
                    <a:pt x="189296" y="87521"/>
                  </a:lnTo>
                  <a:lnTo>
                    <a:pt x="187872" y="88802"/>
                  </a:lnTo>
                  <a:lnTo>
                    <a:pt x="187113" y="90606"/>
                  </a:lnTo>
                  <a:lnTo>
                    <a:pt x="183886" y="91413"/>
                  </a:lnTo>
                  <a:lnTo>
                    <a:pt x="182937" y="92599"/>
                  </a:lnTo>
                  <a:lnTo>
                    <a:pt x="185594" y="91745"/>
                  </a:lnTo>
                  <a:lnTo>
                    <a:pt x="188299" y="91223"/>
                  </a:lnTo>
                  <a:lnTo>
                    <a:pt x="190767" y="89941"/>
                  </a:lnTo>
                  <a:lnTo>
                    <a:pt x="191431" y="89087"/>
                  </a:lnTo>
                  <a:lnTo>
                    <a:pt x="192428" y="88280"/>
                  </a:lnTo>
                  <a:lnTo>
                    <a:pt x="195180" y="86904"/>
                  </a:lnTo>
                  <a:lnTo>
                    <a:pt x="196604" y="85860"/>
                  </a:lnTo>
                  <a:lnTo>
                    <a:pt x="197980" y="85290"/>
                  </a:lnTo>
                  <a:lnTo>
                    <a:pt x="200163" y="85480"/>
                  </a:lnTo>
                  <a:lnTo>
                    <a:pt x="200543" y="85243"/>
                  </a:lnTo>
                  <a:lnTo>
                    <a:pt x="200827" y="86619"/>
                  </a:lnTo>
                  <a:lnTo>
                    <a:pt x="200827" y="89040"/>
                  </a:lnTo>
                  <a:lnTo>
                    <a:pt x="202441" y="91365"/>
                  </a:lnTo>
                  <a:lnTo>
                    <a:pt x="204102" y="92789"/>
                  </a:lnTo>
                  <a:lnTo>
                    <a:pt x="203674" y="93643"/>
                  </a:lnTo>
                  <a:lnTo>
                    <a:pt x="203247" y="95162"/>
                  </a:lnTo>
                  <a:lnTo>
                    <a:pt x="204244" y="96206"/>
                  </a:lnTo>
                  <a:lnTo>
                    <a:pt x="204956" y="96918"/>
                  </a:lnTo>
                  <a:lnTo>
                    <a:pt x="204956" y="98247"/>
                  </a:lnTo>
                  <a:lnTo>
                    <a:pt x="202156" y="100763"/>
                  </a:lnTo>
                  <a:lnTo>
                    <a:pt x="200780" y="102234"/>
                  </a:lnTo>
                  <a:lnTo>
                    <a:pt x="197743" y="103041"/>
                  </a:lnTo>
                  <a:lnTo>
                    <a:pt x="193851" y="104133"/>
                  </a:lnTo>
                  <a:lnTo>
                    <a:pt x="190150" y="104797"/>
                  </a:lnTo>
                  <a:lnTo>
                    <a:pt x="192095" y="104227"/>
                  </a:lnTo>
                  <a:lnTo>
                    <a:pt x="188679" y="105462"/>
                  </a:lnTo>
                  <a:lnTo>
                    <a:pt x="181276" y="107028"/>
                  </a:lnTo>
                  <a:lnTo>
                    <a:pt x="173778" y="107787"/>
                  </a:lnTo>
                  <a:lnTo>
                    <a:pt x="166897" y="108594"/>
                  </a:lnTo>
                  <a:lnTo>
                    <a:pt x="161630" y="109401"/>
                  </a:lnTo>
                  <a:lnTo>
                    <a:pt x="157834" y="109686"/>
                  </a:lnTo>
                  <a:lnTo>
                    <a:pt x="155034" y="111964"/>
                  </a:lnTo>
                  <a:lnTo>
                    <a:pt x="155746" y="112486"/>
                  </a:lnTo>
                  <a:lnTo>
                    <a:pt x="152708" y="113957"/>
                  </a:lnTo>
                  <a:lnTo>
                    <a:pt x="146824" y="115381"/>
                  </a:lnTo>
                  <a:lnTo>
                    <a:pt x="148485" y="113483"/>
                  </a:lnTo>
                  <a:lnTo>
                    <a:pt x="149102" y="112201"/>
                  </a:lnTo>
                  <a:lnTo>
                    <a:pt x="150146" y="110920"/>
                  </a:lnTo>
                  <a:lnTo>
                    <a:pt x="149529" y="110113"/>
                  </a:lnTo>
                  <a:lnTo>
                    <a:pt x="149244" y="109781"/>
                  </a:lnTo>
                  <a:lnTo>
                    <a:pt x="147963" y="109211"/>
                  </a:lnTo>
                  <a:lnTo>
                    <a:pt x="145922" y="111062"/>
                  </a:lnTo>
                  <a:lnTo>
                    <a:pt x="144072" y="113150"/>
                  </a:lnTo>
                  <a:lnTo>
                    <a:pt x="142696" y="115191"/>
                  </a:lnTo>
                  <a:lnTo>
                    <a:pt x="140560" y="117612"/>
                  </a:lnTo>
                  <a:lnTo>
                    <a:pt x="131971" y="120744"/>
                  </a:lnTo>
                  <a:lnTo>
                    <a:pt x="126656" y="123640"/>
                  </a:lnTo>
                  <a:lnTo>
                    <a:pt x="120914" y="126392"/>
                  </a:lnTo>
                  <a:lnTo>
                    <a:pt x="118256" y="126772"/>
                  </a:lnTo>
                  <a:lnTo>
                    <a:pt x="116785" y="124874"/>
                  </a:lnTo>
                  <a:lnTo>
                    <a:pt x="116074" y="122073"/>
                  </a:lnTo>
                  <a:lnTo>
                    <a:pt x="118161" y="119083"/>
                  </a:lnTo>
                  <a:lnTo>
                    <a:pt x="120724" y="116235"/>
                  </a:lnTo>
                  <a:lnTo>
                    <a:pt x="122290" y="114669"/>
                  </a:lnTo>
                  <a:lnTo>
                    <a:pt x="122290" y="113245"/>
                  </a:lnTo>
                  <a:lnTo>
                    <a:pt x="122290" y="112486"/>
                  </a:lnTo>
                  <a:lnTo>
                    <a:pt x="123619" y="111584"/>
                  </a:lnTo>
                  <a:lnTo>
                    <a:pt x="124425" y="110967"/>
                  </a:lnTo>
                  <a:lnTo>
                    <a:pt x="126371" y="109211"/>
                  </a:lnTo>
                  <a:lnTo>
                    <a:pt x="128981" y="107597"/>
                  </a:lnTo>
                  <a:lnTo>
                    <a:pt x="130215" y="106316"/>
                  </a:lnTo>
                  <a:lnTo>
                    <a:pt x="128364" y="106980"/>
                  </a:lnTo>
                  <a:lnTo>
                    <a:pt x="125422" y="109116"/>
                  </a:lnTo>
                  <a:lnTo>
                    <a:pt x="122290" y="111062"/>
                  </a:lnTo>
                  <a:lnTo>
                    <a:pt x="117545" y="113625"/>
                  </a:lnTo>
                  <a:lnTo>
                    <a:pt x="114792" y="116425"/>
                  </a:lnTo>
                  <a:lnTo>
                    <a:pt x="112135" y="118276"/>
                  </a:lnTo>
                  <a:lnTo>
                    <a:pt x="109762" y="120887"/>
                  </a:lnTo>
                  <a:lnTo>
                    <a:pt x="108481" y="124257"/>
                  </a:lnTo>
                  <a:lnTo>
                    <a:pt x="106156" y="126013"/>
                  </a:lnTo>
                  <a:lnTo>
                    <a:pt x="107437" y="126013"/>
                  </a:lnTo>
                  <a:lnTo>
                    <a:pt x="108813" y="127532"/>
                  </a:lnTo>
                  <a:lnTo>
                    <a:pt x="107199" y="130427"/>
                  </a:lnTo>
                  <a:lnTo>
                    <a:pt x="104684" y="132610"/>
                  </a:lnTo>
                  <a:lnTo>
                    <a:pt x="103546" y="133322"/>
                  </a:lnTo>
                  <a:lnTo>
                    <a:pt x="102027" y="134888"/>
                  </a:lnTo>
                  <a:lnTo>
                    <a:pt x="99797" y="134888"/>
                  </a:lnTo>
                  <a:lnTo>
                    <a:pt x="96760" y="134888"/>
                  </a:lnTo>
                  <a:lnTo>
                    <a:pt x="97282" y="132468"/>
                  </a:lnTo>
                  <a:lnTo>
                    <a:pt x="96095" y="130047"/>
                  </a:lnTo>
                  <a:lnTo>
                    <a:pt x="95289" y="128813"/>
                  </a:lnTo>
                  <a:lnTo>
                    <a:pt x="96380" y="127057"/>
                  </a:lnTo>
                  <a:lnTo>
                    <a:pt x="95099" y="127057"/>
                  </a:lnTo>
                  <a:lnTo>
                    <a:pt x="92678" y="128718"/>
                  </a:lnTo>
                  <a:lnTo>
                    <a:pt x="90638" y="130142"/>
                  </a:lnTo>
                  <a:lnTo>
                    <a:pt x="88360" y="132847"/>
                  </a:lnTo>
                  <a:lnTo>
                    <a:pt x="88740" y="135220"/>
                  </a:lnTo>
                  <a:lnTo>
                    <a:pt x="89119" y="137356"/>
                  </a:lnTo>
                  <a:lnTo>
                    <a:pt x="89974" y="138211"/>
                  </a:lnTo>
                  <a:lnTo>
                    <a:pt x="86509" y="140868"/>
                  </a:lnTo>
                  <a:lnTo>
                    <a:pt x="82950" y="143669"/>
                  </a:lnTo>
                  <a:lnTo>
                    <a:pt x="78822" y="146611"/>
                  </a:lnTo>
                  <a:lnTo>
                    <a:pt x="75500" y="148510"/>
                  </a:lnTo>
                  <a:lnTo>
                    <a:pt x="72937" y="148130"/>
                  </a:lnTo>
                  <a:lnTo>
                    <a:pt x="71087" y="145757"/>
                  </a:lnTo>
                  <a:lnTo>
                    <a:pt x="71087" y="143669"/>
                  </a:lnTo>
                  <a:lnTo>
                    <a:pt x="71087" y="141201"/>
                  </a:lnTo>
                  <a:lnTo>
                    <a:pt x="71087" y="139540"/>
                  </a:lnTo>
                  <a:lnTo>
                    <a:pt x="72273" y="137736"/>
                  </a:lnTo>
                  <a:lnTo>
                    <a:pt x="70707" y="137166"/>
                  </a:lnTo>
                  <a:lnTo>
                    <a:pt x="70707" y="137166"/>
                  </a:lnTo>
                  <a:lnTo>
                    <a:pt x="70707" y="136787"/>
                  </a:lnTo>
                  <a:lnTo>
                    <a:pt x="69521" y="135078"/>
                  </a:lnTo>
                  <a:lnTo>
                    <a:pt x="67480" y="134366"/>
                  </a:lnTo>
                  <a:lnTo>
                    <a:pt x="66721" y="132420"/>
                  </a:lnTo>
                  <a:lnTo>
                    <a:pt x="67812" y="129715"/>
                  </a:lnTo>
                  <a:lnTo>
                    <a:pt x="67812" y="127626"/>
                  </a:lnTo>
                  <a:lnTo>
                    <a:pt x="67290" y="126298"/>
                  </a:lnTo>
                  <a:lnTo>
                    <a:pt x="65440" y="126298"/>
                  </a:lnTo>
                  <a:lnTo>
                    <a:pt x="61833" y="1295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"/>
            <p:cNvSpPr/>
            <p:nvPr/>
          </p:nvSpPr>
          <p:spPr>
            <a:xfrm>
              <a:off x="3165275" y="-126697"/>
              <a:ext cx="77683" cy="50594"/>
            </a:xfrm>
            <a:custGeom>
              <a:avLst/>
              <a:gdLst/>
              <a:ahLst/>
              <a:cxnLst/>
              <a:rect l="l" t="t" r="r" b="b"/>
              <a:pathLst>
                <a:path w="77683" h="50594" extrusionOk="0">
                  <a:moveTo>
                    <a:pt x="16419" y="16754"/>
                  </a:moveTo>
                  <a:lnTo>
                    <a:pt x="13999" y="9445"/>
                  </a:lnTo>
                  <a:lnTo>
                    <a:pt x="17084" y="3797"/>
                  </a:lnTo>
                  <a:lnTo>
                    <a:pt x="24154" y="1614"/>
                  </a:lnTo>
                  <a:lnTo>
                    <a:pt x="29280" y="0"/>
                  </a:lnTo>
                  <a:lnTo>
                    <a:pt x="32269" y="949"/>
                  </a:lnTo>
                  <a:lnTo>
                    <a:pt x="37252" y="3465"/>
                  </a:lnTo>
                  <a:lnTo>
                    <a:pt x="45319" y="4604"/>
                  </a:lnTo>
                  <a:lnTo>
                    <a:pt x="55142" y="8496"/>
                  </a:lnTo>
                  <a:lnTo>
                    <a:pt x="59413" y="17988"/>
                  </a:lnTo>
                  <a:lnTo>
                    <a:pt x="63732" y="25725"/>
                  </a:lnTo>
                  <a:lnTo>
                    <a:pt x="73222" y="28050"/>
                  </a:lnTo>
                  <a:lnTo>
                    <a:pt x="77683" y="32132"/>
                  </a:lnTo>
                  <a:lnTo>
                    <a:pt x="76687" y="34363"/>
                  </a:lnTo>
                  <a:lnTo>
                    <a:pt x="75310" y="37305"/>
                  </a:lnTo>
                  <a:lnTo>
                    <a:pt x="73032" y="40391"/>
                  </a:lnTo>
                  <a:lnTo>
                    <a:pt x="63542" y="45137"/>
                  </a:lnTo>
                  <a:lnTo>
                    <a:pt x="53671" y="46988"/>
                  </a:lnTo>
                  <a:lnTo>
                    <a:pt x="43801" y="48269"/>
                  </a:lnTo>
                  <a:lnTo>
                    <a:pt x="33123" y="49836"/>
                  </a:lnTo>
                  <a:lnTo>
                    <a:pt x="24392" y="50595"/>
                  </a:lnTo>
                  <a:lnTo>
                    <a:pt x="19931" y="50025"/>
                  </a:lnTo>
                  <a:lnTo>
                    <a:pt x="17416" y="48554"/>
                  </a:lnTo>
                  <a:lnTo>
                    <a:pt x="12671" y="45137"/>
                  </a:lnTo>
                  <a:lnTo>
                    <a:pt x="14142" y="42574"/>
                  </a:lnTo>
                  <a:lnTo>
                    <a:pt x="20358" y="42194"/>
                  </a:lnTo>
                  <a:lnTo>
                    <a:pt x="25958" y="43476"/>
                  </a:lnTo>
                  <a:lnTo>
                    <a:pt x="31605" y="42479"/>
                  </a:lnTo>
                  <a:lnTo>
                    <a:pt x="32981" y="40153"/>
                  </a:lnTo>
                  <a:lnTo>
                    <a:pt x="28235" y="41957"/>
                  </a:lnTo>
                  <a:lnTo>
                    <a:pt x="28568" y="39489"/>
                  </a:lnTo>
                  <a:lnTo>
                    <a:pt x="23205" y="39109"/>
                  </a:lnTo>
                  <a:lnTo>
                    <a:pt x="24724" y="35407"/>
                  </a:lnTo>
                  <a:lnTo>
                    <a:pt x="18745" y="37543"/>
                  </a:lnTo>
                  <a:lnTo>
                    <a:pt x="8257" y="37068"/>
                  </a:lnTo>
                  <a:lnTo>
                    <a:pt x="0" y="34268"/>
                  </a:lnTo>
                  <a:lnTo>
                    <a:pt x="1234" y="29996"/>
                  </a:lnTo>
                  <a:lnTo>
                    <a:pt x="6502" y="29332"/>
                  </a:lnTo>
                  <a:lnTo>
                    <a:pt x="13857" y="31373"/>
                  </a:lnTo>
                  <a:lnTo>
                    <a:pt x="10108" y="26626"/>
                  </a:lnTo>
                  <a:lnTo>
                    <a:pt x="4271" y="22450"/>
                  </a:lnTo>
                  <a:lnTo>
                    <a:pt x="7593" y="20456"/>
                  </a:lnTo>
                  <a:lnTo>
                    <a:pt x="13999" y="19934"/>
                  </a:lnTo>
                  <a:lnTo>
                    <a:pt x="21687" y="205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"/>
            <p:cNvSpPr/>
            <p:nvPr/>
          </p:nvSpPr>
          <p:spPr>
            <a:xfrm>
              <a:off x="3784651" y="-733979"/>
              <a:ext cx="31130" cy="13289"/>
            </a:xfrm>
            <a:custGeom>
              <a:avLst/>
              <a:gdLst/>
              <a:ahLst/>
              <a:cxnLst/>
              <a:rect l="l" t="t" r="r" b="b"/>
              <a:pathLst>
                <a:path w="31130" h="13289" extrusionOk="0">
                  <a:moveTo>
                    <a:pt x="28568" y="10347"/>
                  </a:moveTo>
                  <a:lnTo>
                    <a:pt x="31130" y="12672"/>
                  </a:lnTo>
                  <a:lnTo>
                    <a:pt x="28330" y="13289"/>
                  </a:lnTo>
                  <a:lnTo>
                    <a:pt x="23110" y="11913"/>
                  </a:lnTo>
                  <a:lnTo>
                    <a:pt x="17084" y="10679"/>
                  </a:lnTo>
                  <a:lnTo>
                    <a:pt x="14426" y="8591"/>
                  </a:lnTo>
                  <a:lnTo>
                    <a:pt x="12243" y="6313"/>
                  </a:lnTo>
                  <a:lnTo>
                    <a:pt x="8162" y="5648"/>
                  </a:lnTo>
                  <a:lnTo>
                    <a:pt x="2895" y="5268"/>
                  </a:lnTo>
                  <a:lnTo>
                    <a:pt x="285" y="4509"/>
                  </a:lnTo>
                  <a:lnTo>
                    <a:pt x="0" y="2183"/>
                  </a:lnTo>
                  <a:lnTo>
                    <a:pt x="2278" y="1329"/>
                  </a:lnTo>
                  <a:lnTo>
                    <a:pt x="3654" y="0"/>
                  </a:lnTo>
                  <a:lnTo>
                    <a:pt x="4888" y="380"/>
                  </a:lnTo>
                  <a:lnTo>
                    <a:pt x="6501" y="1519"/>
                  </a:lnTo>
                  <a:lnTo>
                    <a:pt x="11769" y="3417"/>
                  </a:lnTo>
                  <a:lnTo>
                    <a:pt x="16135" y="4984"/>
                  </a:lnTo>
                  <a:lnTo>
                    <a:pt x="18602" y="7499"/>
                  </a:lnTo>
                  <a:lnTo>
                    <a:pt x="21259" y="8781"/>
                  </a:lnTo>
                  <a:lnTo>
                    <a:pt x="25151" y="987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"/>
            <p:cNvSpPr/>
            <p:nvPr/>
          </p:nvSpPr>
          <p:spPr>
            <a:xfrm>
              <a:off x="3908934" y="83987"/>
              <a:ext cx="305701" cy="153398"/>
            </a:xfrm>
            <a:custGeom>
              <a:avLst/>
              <a:gdLst/>
              <a:ahLst/>
              <a:cxnLst/>
              <a:rect l="l" t="t" r="r" b="b"/>
              <a:pathLst>
                <a:path w="305701" h="153398" extrusionOk="0">
                  <a:moveTo>
                    <a:pt x="113274" y="143716"/>
                  </a:moveTo>
                  <a:lnTo>
                    <a:pt x="111850" y="144523"/>
                  </a:lnTo>
                  <a:lnTo>
                    <a:pt x="108054" y="142055"/>
                  </a:lnTo>
                  <a:lnTo>
                    <a:pt x="103308" y="140726"/>
                  </a:lnTo>
                  <a:lnTo>
                    <a:pt x="99322" y="136217"/>
                  </a:lnTo>
                  <a:lnTo>
                    <a:pt x="96380" y="134461"/>
                  </a:lnTo>
                  <a:lnTo>
                    <a:pt x="89737" y="130617"/>
                  </a:lnTo>
                  <a:lnTo>
                    <a:pt x="80246" y="127626"/>
                  </a:lnTo>
                  <a:lnTo>
                    <a:pt x="73222" y="129430"/>
                  </a:lnTo>
                  <a:lnTo>
                    <a:pt x="67575" y="127816"/>
                  </a:lnTo>
                  <a:lnTo>
                    <a:pt x="63921" y="127294"/>
                  </a:lnTo>
                  <a:lnTo>
                    <a:pt x="60504" y="128528"/>
                  </a:lnTo>
                  <a:lnTo>
                    <a:pt x="55522" y="128528"/>
                  </a:lnTo>
                  <a:lnTo>
                    <a:pt x="46790" y="127579"/>
                  </a:lnTo>
                  <a:lnTo>
                    <a:pt x="42045" y="129905"/>
                  </a:lnTo>
                  <a:lnTo>
                    <a:pt x="37774" y="129145"/>
                  </a:lnTo>
                  <a:lnTo>
                    <a:pt x="39008" y="124399"/>
                  </a:lnTo>
                  <a:lnTo>
                    <a:pt x="39340" y="122501"/>
                  </a:lnTo>
                  <a:lnTo>
                    <a:pt x="38438" y="117137"/>
                  </a:lnTo>
                  <a:lnTo>
                    <a:pt x="45271" y="120982"/>
                  </a:lnTo>
                  <a:lnTo>
                    <a:pt x="48593" y="117992"/>
                  </a:lnTo>
                  <a:lnTo>
                    <a:pt x="57562" y="115571"/>
                  </a:lnTo>
                  <a:lnTo>
                    <a:pt x="65725" y="111821"/>
                  </a:lnTo>
                  <a:lnTo>
                    <a:pt x="66436" y="106031"/>
                  </a:lnTo>
                  <a:lnTo>
                    <a:pt x="67006" y="104228"/>
                  </a:lnTo>
                  <a:lnTo>
                    <a:pt x="56993" y="105889"/>
                  </a:lnTo>
                  <a:lnTo>
                    <a:pt x="62687" y="102234"/>
                  </a:lnTo>
                  <a:lnTo>
                    <a:pt x="64016" y="100003"/>
                  </a:lnTo>
                  <a:lnTo>
                    <a:pt x="64016" y="97013"/>
                  </a:lnTo>
                  <a:lnTo>
                    <a:pt x="69331" y="93026"/>
                  </a:lnTo>
                  <a:lnTo>
                    <a:pt x="63968" y="93406"/>
                  </a:lnTo>
                  <a:lnTo>
                    <a:pt x="59793" y="97393"/>
                  </a:lnTo>
                  <a:lnTo>
                    <a:pt x="57373" y="95305"/>
                  </a:lnTo>
                  <a:lnTo>
                    <a:pt x="56898" y="92789"/>
                  </a:lnTo>
                  <a:lnTo>
                    <a:pt x="54478" y="92789"/>
                  </a:lnTo>
                  <a:lnTo>
                    <a:pt x="54098" y="91080"/>
                  </a:lnTo>
                  <a:lnTo>
                    <a:pt x="54098" y="87473"/>
                  </a:lnTo>
                  <a:lnTo>
                    <a:pt x="53671" y="83344"/>
                  </a:lnTo>
                  <a:lnTo>
                    <a:pt x="53197" y="80829"/>
                  </a:lnTo>
                  <a:lnTo>
                    <a:pt x="49590" y="80117"/>
                  </a:lnTo>
                  <a:lnTo>
                    <a:pt x="45366" y="80923"/>
                  </a:lnTo>
                  <a:lnTo>
                    <a:pt x="42329" y="82252"/>
                  </a:lnTo>
                  <a:lnTo>
                    <a:pt x="40147" y="80401"/>
                  </a:lnTo>
                  <a:lnTo>
                    <a:pt x="35686" y="79405"/>
                  </a:lnTo>
                  <a:lnTo>
                    <a:pt x="29469" y="79405"/>
                  </a:lnTo>
                  <a:lnTo>
                    <a:pt x="23964" y="80449"/>
                  </a:lnTo>
                  <a:lnTo>
                    <a:pt x="18602" y="82822"/>
                  </a:lnTo>
                  <a:lnTo>
                    <a:pt x="12481" y="83629"/>
                  </a:lnTo>
                  <a:lnTo>
                    <a:pt x="10393" y="81540"/>
                  </a:lnTo>
                  <a:lnTo>
                    <a:pt x="11152" y="78835"/>
                  </a:lnTo>
                  <a:lnTo>
                    <a:pt x="11959" y="76794"/>
                  </a:lnTo>
                  <a:lnTo>
                    <a:pt x="19171" y="76462"/>
                  </a:lnTo>
                  <a:lnTo>
                    <a:pt x="28662" y="74706"/>
                  </a:lnTo>
                  <a:lnTo>
                    <a:pt x="32886" y="72523"/>
                  </a:lnTo>
                  <a:lnTo>
                    <a:pt x="39055" y="72523"/>
                  </a:lnTo>
                  <a:lnTo>
                    <a:pt x="44892" y="68963"/>
                  </a:lnTo>
                  <a:lnTo>
                    <a:pt x="47597" y="71526"/>
                  </a:lnTo>
                  <a:lnTo>
                    <a:pt x="53102" y="68678"/>
                  </a:lnTo>
                  <a:lnTo>
                    <a:pt x="57847" y="70387"/>
                  </a:lnTo>
                  <a:lnTo>
                    <a:pt x="69141" y="70814"/>
                  </a:lnTo>
                  <a:lnTo>
                    <a:pt x="71087" y="68583"/>
                  </a:lnTo>
                  <a:lnTo>
                    <a:pt x="75405" y="62176"/>
                  </a:lnTo>
                  <a:lnTo>
                    <a:pt x="71419" y="62983"/>
                  </a:lnTo>
                  <a:lnTo>
                    <a:pt x="67955" y="66922"/>
                  </a:lnTo>
                  <a:lnTo>
                    <a:pt x="64253" y="65498"/>
                  </a:lnTo>
                  <a:lnTo>
                    <a:pt x="58464" y="64786"/>
                  </a:lnTo>
                  <a:lnTo>
                    <a:pt x="53291" y="64027"/>
                  </a:lnTo>
                  <a:lnTo>
                    <a:pt x="54240" y="61084"/>
                  </a:lnTo>
                  <a:lnTo>
                    <a:pt x="54905" y="60420"/>
                  </a:lnTo>
                  <a:lnTo>
                    <a:pt x="58132" y="57857"/>
                  </a:lnTo>
                  <a:lnTo>
                    <a:pt x="62023" y="57240"/>
                  </a:lnTo>
                  <a:lnTo>
                    <a:pt x="65202" y="55056"/>
                  </a:lnTo>
                  <a:lnTo>
                    <a:pt x="69521" y="52968"/>
                  </a:lnTo>
                  <a:lnTo>
                    <a:pt x="74930" y="50548"/>
                  </a:lnTo>
                  <a:lnTo>
                    <a:pt x="74930" y="49788"/>
                  </a:lnTo>
                  <a:lnTo>
                    <a:pt x="70185" y="46940"/>
                  </a:lnTo>
                  <a:lnTo>
                    <a:pt x="66911" y="49266"/>
                  </a:lnTo>
                  <a:lnTo>
                    <a:pt x="63257" y="49266"/>
                  </a:lnTo>
                  <a:lnTo>
                    <a:pt x="63257" y="47083"/>
                  </a:lnTo>
                  <a:lnTo>
                    <a:pt x="61311" y="45469"/>
                  </a:lnTo>
                  <a:lnTo>
                    <a:pt x="60884" y="46371"/>
                  </a:lnTo>
                  <a:lnTo>
                    <a:pt x="59650" y="43286"/>
                  </a:lnTo>
                  <a:lnTo>
                    <a:pt x="57894" y="42811"/>
                  </a:lnTo>
                  <a:lnTo>
                    <a:pt x="54240" y="42811"/>
                  </a:lnTo>
                  <a:lnTo>
                    <a:pt x="51156" y="42336"/>
                  </a:lnTo>
                  <a:lnTo>
                    <a:pt x="46695" y="41767"/>
                  </a:lnTo>
                  <a:lnTo>
                    <a:pt x="42804" y="43048"/>
                  </a:lnTo>
                  <a:lnTo>
                    <a:pt x="36730" y="47368"/>
                  </a:lnTo>
                  <a:lnTo>
                    <a:pt x="32411" y="47368"/>
                  </a:lnTo>
                  <a:lnTo>
                    <a:pt x="30466" y="47985"/>
                  </a:lnTo>
                  <a:lnTo>
                    <a:pt x="28473" y="48744"/>
                  </a:lnTo>
                  <a:lnTo>
                    <a:pt x="23727" y="50025"/>
                  </a:lnTo>
                  <a:lnTo>
                    <a:pt x="20548" y="50025"/>
                  </a:lnTo>
                  <a:lnTo>
                    <a:pt x="17178" y="48269"/>
                  </a:lnTo>
                  <a:lnTo>
                    <a:pt x="15518" y="47557"/>
                  </a:lnTo>
                  <a:lnTo>
                    <a:pt x="12386" y="46133"/>
                  </a:lnTo>
                  <a:lnTo>
                    <a:pt x="7640" y="46703"/>
                  </a:lnTo>
                  <a:lnTo>
                    <a:pt x="0" y="48364"/>
                  </a:lnTo>
                  <a:lnTo>
                    <a:pt x="2231" y="44235"/>
                  </a:lnTo>
                  <a:lnTo>
                    <a:pt x="5457" y="40533"/>
                  </a:lnTo>
                  <a:lnTo>
                    <a:pt x="8257" y="42289"/>
                  </a:lnTo>
                  <a:lnTo>
                    <a:pt x="17748" y="45801"/>
                  </a:lnTo>
                  <a:lnTo>
                    <a:pt x="22493" y="43476"/>
                  </a:lnTo>
                  <a:lnTo>
                    <a:pt x="16989" y="41577"/>
                  </a:lnTo>
                  <a:lnTo>
                    <a:pt x="18840" y="41577"/>
                  </a:lnTo>
                  <a:lnTo>
                    <a:pt x="20026" y="38729"/>
                  </a:lnTo>
                  <a:lnTo>
                    <a:pt x="15280" y="36736"/>
                  </a:lnTo>
                  <a:lnTo>
                    <a:pt x="14569" y="34553"/>
                  </a:lnTo>
                  <a:lnTo>
                    <a:pt x="13572" y="31468"/>
                  </a:lnTo>
                  <a:lnTo>
                    <a:pt x="18317" y="33461"/>
                  </a:lnTo>
                  <a:lnTo>
                    <a:pt x="24866" y="35977"/>
                  </a:lnTo>
                  <a:lnTo>
                    <a:pt x="28568" y="40485"/>
                  </a:lnTo>
                  <a:lnTo>
                    <a:pt x="37726" y="39299"/>
                  </a:lnTo>
                  <a:lnTo>
                    <a:pt x="33788" y="37305"/>
                  </a:lnTo>
                  <a:lnTo>
                    <a:pt x="37157" y="36024"/>
                  </a:lnTo>
                  <a:lnTo>
                    <a:pt x="38201" y="33176"/>
                  </a:lnTo>
                  <a:lnTo>
                    <a:pt x="28710" y="34125"/>
                  </a:lnTo>
                  <a:lnTo>
                    <a:pt x="24581" y="29854"/>
                  </a:lnTo>
                  <a:lnTo>
                    <a:pt x="25056" y="28857"/>
                  </a:lnTo>
                  <a:lnTo>
                    <a:pt x="30798" y="28050"/>
                  </a:lnTo>
                  <a:lnTo>
                    <a:pt x="27381" y="24918"/>
                  </a:lnTo>
                  <a:lnTo>
                    <a:pt x="26432" y="23636"/>
                  </a:lnTo>
                  <a:lnTo>
                    <a:pt x="24629" y="20314"/>
                  </a:lnTo>
                  <a:lnTo>
                    <a:pt x="24629" y="21216"/>
                  </a:lnTo>
                  <a:lnTo>
                    <a:pt x="31225" y="23494"/>
                  </a:lnTo>
                  <a:lnTo>
                    <a:pt x="32744" y="22497"/>
                  </a:lnTo>
                  <a:lnTo>
                    <a:pt x="29944" y="18036"/>
                  </a:lnTo>
                  <a:lnTo>
                    <a:pt x="35069" y="19934"/>
                  </a:lnTo>
                  <a:lnTo>
                    <a:pt x="31890" y="15188"/>
                  </a:lnTo>
                  <a:lnTo>
                    <a:pt x="36160" y="14144"/>
                  </a:lnTo>
                  <a:lnTo>
                    <a:pt x="45129" y="18083"/>
                  </a:lnTo>
                  <a:lnTo>
                    <a:pt x="44417" y="23399"/>
                  </a:lnTo>
                  <a:lnTo>
                    <a:pt x="45509" y="24301"/>
                  </a:lnTo>
                  <a:lnTo>
                    <a:pt x="49021" y="25060"/>
                  </a:lnTo>
                  <a:lnTo>
                    <a:pt x="52532" y="22307"/>
                  </a:lnTo>
                  <a:lnTo>
                    <a:pt x="55901" y="26009"/>
                  </a:lnTo>
                  <a:lnTo>
                    <a:pt x="56566" y="30756"/>
                  </a:lnTo>
                  <a:lnTo>
                    <a:pt x="59176" y="26721"/>
                  </a:lnTo>
                  <a:lnTo>
                    <a:pt x="61074" y="31088"/>
                  </a:lnTo>
                  <a:lnTo>
                    <a:pt x="65013" y="26342"/>
                  </a:lnTo>
                  <a:lnTo>
                    <a:pt x="62260" y="21311"/>
                  </a:lnTo>
                  <a:lnTo>
                    <a:pt x="63304" y="19175"/>
                  </a:lnTo>
                  <a:lnTo>
                    <a:pt x="59508" y="18083"/>
                  </a:lnTo>
                  <a:lnTo>
                    <a:pt x="55332" y="16042"/>
                  </a:lnTo>
                  <a:lnTo>
                    <a:pt x="51535" y="13384"/>
                  </a:lnTo>
                  <a:lnTo>
                    <a:pt x="55379" y="9350"/>
                  </a:lnTo>
                  <a:lnTo>
                    <a:pt x="59128" y="12245"/>
                  </a:lnTo>
                  <a:lnTo>
                    <a:pt x="62118" y="12245"/>
                  </a:lnTo>
                  <a:lnTo>
                    <a:pt x="64111" y="11154"/>
                  </a:lnTo>
                  <a:lnTo>
                    <a:pt x="61833" y="8923"/>
                  </a:lnTo>
                  <a:lnTo>
                    <a:pt x="60172" y="8116"/>
                  </a:lnTo>
                  <a:lnTo>
                    <a:pt x="59318" y="6360"/>
                  </a:lnTo>
                  <a:lnTo>
                    <a:pt x="55949" y="6360"/>
                  </a:lnTo>
                  <a:lnTo>
                    <a:pt x="50634" y="8401"/>
                  </a:lnTo>
                  <a:lnTo>
                    <a:pt x="46600" y="7214"/>
                  </a:lnTo>
                  <a:lnTo>
                    <a:pt x="46600" y="6407"/>
                  </a:lnTo>
                  <a:lnTo>
                    <a:pt x="48878" y="4082"/>
                  </a:lnTo>
                  <a:lnTo>
                    <a:pt x="48546" y="902"/>
                  </a:lnTo>
                  <a:lnTo>
                    <a:pt x="50871" y="1709"/>
                  </a:lnTo>
                  <a:lnTo>
                    <a:pt x="53339" y="1709"/>
                  </a:lnTo>
                  <a:lnTo>
                    <a:pt x="53339" y="0"/>
                  </a:lnTo>
                  <a:lnTo>
                    <a:pt x="57467" y="3607"/>
                  </a:lnTo>
                  <a:lnTo>
                    <a:pt x="60789" y="2421"/>
                  </a:lnTo>
                  <a:lnTo>
                    <a:pt x="64063" y="4177"/>
                  </a:lnTo>
                  <a:lnTo>
                    <a:pt x="66294" y="3417"/>
                  </a:lnTo>
                  <a:lnTo>
                    <a:pt x="70043" y="9872"/>
                  </a:lnTo>
                  <a:lnTo>
                    <a:pt x="77446" y="11249"/>
                  </a:lnTo>
                  <a:lnTo>
                    <a:pt x="79439" y="15141"/>
                  </a:lnTo>
                  <a:lnTo>
                    <a:pt x="81954" y="17798"/>
                  </a:lnTo>
                  <a:lnTo>
                    <a:pt x="84089" y="19792"/>
                  </a:lnTo>
                  <a:lnTo>
                    <a:pt x="86794" y="20029"/>
                  </a:lnTo>
                  <a:lnTo>
                    <a:pt x="89072" y="20978"/>
                  </a:lnTo>
                  <a:lnTo>
                    <a:pt x="92251" y="23684"/>
                  </a:lnTo>
                  <a:lnTo>
                    <a:pt x="86984" y="26294"/>
                  </a:lnTo>
                  <a:lnTo>
                    <a:pt x="89120" y="27481"/>
                  </a:lnTo>
                  <a:lnTo>
                    <a:pt x="92251" y="29000"/>
                  </a:lnTo>
                  <a:lnTo>
                    <a:pt x="91967" y="34220"/>
                  </a:lnTo>
                  <a:lnTo>
                    <a:pt x="89262" y="35549"/>
                  </a:lnTo>
                  <a:lnTo>
                    <a:pt x="88265" y="37448"/>
                  </a:lnTo>
                  <a:lnTo>
                    <a:pt x="85940" y="39014"/>
                  </a:lnTo>
                  <a:lnTo>
                    <a:pt x="80008" y="36166"/>
                  </a:lnTo>
                  <a:lnTo>
                    <a:pt x="81052" y="40628"/>
                  </a:lnTo>
                  <a:lnTo>
                    <a:pt x="87126" y="42669"/>
                  </a:lnTo>
                  <a:lnTo>
                    <a:pt x="86225" y="46418"/>
                  </a:lnTo>
                  <a:lnTo>
                    <a:pt x="89642" y="43855"/>
                  </a:lnTo>
                  <a:lnTo>
                    <a:pt x="90068" y="48981"/>
                  </a:lnTo>
                  <a:lnTo>
                    <a:pt x="87032" y="50595"/>
                  </a:lnTo>
                  <a:lnTo>
                    <a:pt x="91350" y="52304"/>
                  </a:lnTo>
                  <a:lnTo>
                    <a:pt x="91350" y="55104"/>
                  </a:lnTo>
                  <a:lnTo>
                    <a:pt x="90258" y="61559"/>
                  </a:lnTo>
                  <a:lnTo>
                    <a:pt x="95004" y="56813"/>
                  </a:lnTo>
                  <a:lnTo>
                    <a:pt x="95906" y="53063"/>
                  </a:lnTo>
                  <a:lnTo>
                    <a:pt x="102122" y="52731"/>
                  </a:lnTo>
                  <a:lnTo>
                    <a:pt x="103261" y="44330"/>
                  </a:lnTo>
                  <a:lnTo>
                    <a:pt x="106298" y="40438"/>
                  </a:lnTo>
                  <a:lnTo>
                    <a:pt x="110569" y="40723"/>
                  </a:lnTo>
                  <a:lnTo>
                    <a:pt x="111281" y="44235"/>
                  </a:lnTo>
                  <a:lnTo>
                    <a:pt x="113416" y="48032"/>
                  </a:lnTo>
                  <a:lnTo>
                    <a:pt x="116975" y="44567"/>
                  </a:lnTo>
                  <a:lnTo>
                    <a:pt x="120155" y="38967"/>
                  </a:lnTo>
                  <a:lnTo>
                    <a:pt x="121721" y="33319"/>
                  </a:lnTo>
                  <a:lnTo>
                    <a:pt x="121104" y="29094"/>
                  </a:lnTo>
                  <a:lnTo>
                    <a:pt x="120297" y="24348"/>
                  </a:lnTo>
                  <a:lnTo>
                    <a:pt x="120867" y="19602"/>
                  </a:lnTo>
                  <a:lnTo>
                    <a:pt x="124141" y="18605"/>
                  </a:lnTo>
                  <a:lnTo>
                    <a:pt x="126988" y="19460"/>
                  </a:lnTo>
                  <a:lnTo>
                    <a:pt x="129314" y="21880"/>
                  </a:lnTo>
                  <a:lnTo>
                    <a:pt x="134059" y="25915"/>
                  </a:lnTo>
                  <a:lnTo>
                    <a:pt x="135957" y="29617"/>
                  </a:lnTo>
                  <a:lnTo>
                    <a:pt x="138188" y="32939"/>
                  </a:lnTo>
                  <a:lnTo>
                    <a:pt x="139041" y="37258"/>
                  </a:lnTo>
                  <a:lnTo>
                    <a:pt x="142411" y="37258"/>
                  </a:lnTo>
                  <a:lnTo>
                    <a:pt x="145353" y="36071"/>
                  </a:lnTo>
                  <a:lnTo>
                    <a:pt x="147441" y="30423"/>
                  </a:lnTo>
                  <a:lnTo>
                    <a:pt x="147868" y="26104"/>
                  </a:lnTo>
                  <a:lnTo>
                    <a:pt x="147109" y="22592"/>
                  </a:lnTo>
                  <a:lnTo>
                    <a:pt x="149197" y="21833"/>
                  </a:lnTo>
                  <a:lnTo>
                    <a:pt x="153230" y="20978"/>
                  </a:lnTo>
                  <a:lnTo>
                    <a:pt x="156125" y="22260"/>
                  </a:lnTo>
                  <a:lnTo>
                    <a:pt x="159779" y="18226"/>
                  </a:lnTo>
                  <a:lnTo>
                    <a:pt x="161630" y="18226"/>
                  </a:lnTo>
                  <a:lnTo>
                    <a:pt x="167467" y="15805"/>
                  </a:lnTo>
                  <a:lnTo>
                    <a:pt x="166945" y="19222"/>
                  </a:lnTo>
                  <a:lnTo>
                    <a:pt x="167989" y="19222"/>
                  </a:lnTo>
                  <a:lnTo>
                    <a:pt x="169080" y="21643"/>
                  </a:lnTo>
                  <a:lnTo>
                    <a:pt x="172355" y="22355"/>
                  </a:lnTo>
                  <a:lnTo>
                    <a:pt x="172924" y="27101"/>
                  </a:lnTo>
                  <a:lnTo>
                    <a:pt x="176626" y="30139"/>
                  </a:lnTo>
                  <a:lnTo>
                    <a:pt x="178903" y="34125"/>
                  </a:lnTo>
                  <a:lnTo>
                    <a:pt x="179520" y="39821"/>
                  </a:lnTo>
                  <a:lnTo>
                    <a:pt x="180707" y="42194"/>
                  </a:lnTo>
                  <a:lnTo>
                    <a:pt x="182700" y="36783"/>
                  </a:lnTo>
                  <a:lnTo>
                    <a:pt x="183459" y="32037"/>
                  </a:lnTo>
                  <a:lnTo>
                    <a:pt x="182937" y="29189"/>
                  </a:lnTo>
                  <a:lnTo>
                    <a:pt x="181371" y="25677"/>
                  </a:lnTo>
                  <a:lnTo>
                    <a:pt x="179947" y="21311"/>
                  </a:lnTo>
                  <a:lnTo>
                    <a:pt x="179947" y="17893"/>
                  </a:lnTo>
                  <a:lnTo>
                    <a:pt x="182557" y="17039"/>
                  </a:lnTo>
                  <a:lnTo>
                    <a:pt x="187872" y="18036"/>
                  </a:lnTo>
                  <a:lnTo>
                    <a:pt x="192618" y="21263"/>
                  </a:lnTo>
                  <a:lnTo>
                    <a:pt x="195987" y="26009"/>
                  </a:lnTo>
                  <a:lnTo>
                    <a:pt x="200732" y="25535"/>
                  </a:lnTo>
                  <a:lnTo>
                    <a:pt x="203722" y="23731"/>
                  </a:lnTo>
                  <a:lnTo>
                    <a:pt x="206712" y="20361"/>
                  </a:lnTo>
                  <a:lnTo>
                    <a:pt x="207044" y="17988"/>
                  </a:lnTo>
                  <a:lnTo>
                    <a:pt x="213877" y="17419"/>
                  </a:lnTo>
                  <a:lnTo>
                    <a:pt x="214304" y="20694"/>
                  </a:lnTo>
                  <a:lnTo>
                    <a:pt x="219951" y="21263"/>
                  </a:lnTo>
                  <a:lnTo>
                    <a:pt x="224697" y="19365"/>
                  </a:lnTo>
                  <a:lnTo>
                    <a:pt x="228399" y="18985"/>
                  </a:lnTo>
                  <a:lnTo>
                    <a:pt x="230012" y="18985"/>
                  </a:lnTo>
                  <a:lnTo>
                    <a:pt x="230771" y="15093"/>
                  </a:lnTo>
                  <a:lnTo>
                    <a:pt x="231056" y="11249"/>
                  </a:lnTo>
                  <a:lnTo>
                    <a:pt x="230344" y="6502"/>
                  </a:lnTo>
                  <a:lnTo>
                    <a:pt x="229205" y="3560"/>
                  </a:lnTo>
                  <a:lnTo>
                    <a:pt x="232100" y="3275"/>
                  </a:lnTo>
                  <a:lnTo>
                    <a:pt x="234757" y="3844"/>
                  </a:lnTo>
                  <a:lnTo>
                    <a:pt x="238743" y="949"/>
                  </a:lnTo>
                  <a:lnTo>
                    <a:pt x="242967" y="1471"/>
                  </a:lnTo>
                  <a:lnTo>
                    <a:pt x="244153" y="5933"/>
                  </a:lnTo>
                  <a:lnTo>
                    <a:pt x="250227" y="8164"/>
                  </a:lnTo>
                  <a:lnTo>
                    <a:pt x="250227" y="12103"/>
                  </a:lnTo>
                  <a:lnTo>
                    <a:pt x="248756" y="14239"/>
                  </a:lnTo>
                  <a:lnTo>
                    <a:pt x="252458" y="15900"/>
                  </a:lnTo>
                  <a:lnTo>
                    <a:pt x="256396" y="18653"/>
                  </a:lnTo>
                  <a:lnTo>
                    <a:pt x="259101" y="18938"/>
                  </a:lnTo>
                  <a:lnTo>
                    <a:pt x="260477" y="17039"/>
                  </a:lnTo>
                  <a:lnTo>
                    <a:pt x="260477" y="14429"/>
                  </a:lnTo>
                  <a:lnTo>
                    <a:pt x="268450" y="14429"/>
                  </a:lnTo>
                  <a:lnTo>
                    <a:pt x="269874" y="12150"/>
                  </a:lnTo>
                  <a:lnTo>
                    <a:pt x="271677" y="10015"/>
                  </a:lnTo>
                  <a:lnTo>
                    <a:pt x="275236" y="8828"/>
                  </a:lnTo>
                  <a:lnTo>
                    <a:pt x="281595" y="8448"/>
                  </a:lnTo>
                  <a:lnTo>
                    <a:pt x="283587" y="10204"/>
                  </a:lnTo>
                  <a:lnTo>
                    <a:pt x="275947" y="12483"/>
                  </a:lnTo>
                  <a:lnTo>
                    <a:pt x="271771" y="16849"/>
                  </a:lnTo>
                  <a:lnTo>
                    <a:pt x="268355" y="20077"/>
                  </a:lnTo>
                  <a:lnTo>
                    <a:pt x="265840" y="22545"/>
                  </a:lnTo>
                  <a:lnTo>
                    <a:pt x="267026" y="25630"/>
                  </a:lnTo>
                  <a:lnTo>
                    <a:pt x="269541" y="27386"/>
                  </a:lnTo>
                  <a:lnTo>
                    <a:pt x="277229" y="24301"/>
                  </a:lnTo>
                  <a:lnTo>
                    <a:pt x="277846" y="26674"/>
                  </a:lnTo>
                  <a:lnTo>
                    <a:pt x="278368" y="31420"/>
                  </a:lnTo>
                  <a:lnTo>
                    <a:pt x="274809" y="37163"/>
                  </a:lnTo>
                  <a:lnTo>
                    <a:pt x="274334" y="41150"/>
                  </a:lnTo>
                  <a:lnTo>
                    <a:pt x="282829" y="40106"/>
                  </a:lnTo>
                  <a:lnTo>
                    <a:pt x="286767" y="40106"/>
                  </a:lnTo>
                  <a:lnTo>
                    <a:pt x="286767" y="41008"/>
                  </a:lnTo>
                  <a:lnTo>
                    <a:pt x="285533" y="43381"/>
                  </a:lnTo>
                  <a:lnTo>
                    <a:pt x="286103" y="46466"/>
                  </a:lnTo>
                  <a:lnTo>
                    <a:pt x="293885" y="48602"/>
                  </a:lnTo>
                  <a:lnTo>
                    <a:pt x="295404" y="43286"/>
                  </a:lnTo>
                  <a:lnTo>
                    <a:pt x="297634" y="45564"/>
                  </a:lnTo>
                  <a:lnTo>
                    <a:pt x="299343" y="50025"/>
                  </a:lnTo>
                  <a:lnTo>
                    <a:pt x="302190" y="55246"/>
                  </a:lnTo>
                  <a:lnTo>
                    <a:pt x="300767" y="59660"/>
                  </a:lnTo>
                  <a:lnTo>
                    <a:pt x="297349" y="62128"/>
                  </a:lnTo>
                  <a:lnTo>
                    <a:pt x="300150" y="67492"/>
                  </a:lnTo>
                  <a:lnTo>
                    <a:pt x="303851" y="67492"/>
                  </a:lnTo>
                  <a:lnTo>
                    <a:pt x="305701" y="65261"/>
                  </a:lnTo>
                  <a:lnTo>
                    <a:pt x="305322" y="71051"/>
                  </a:lnTo>
                  <a:lnTo>
                    <a:pt x="302949" y="75798"/>
                  </a:lnTo>
                  <a:lnTo>
                    <a:pt x="298488" y="77079"/>
                  </a:lnTo>
                  <a:lnTo>
                    <a:pt x="298014" y="81398"/>
                  </a:lnTo>
                  <a:lnTo>
                    <a:pt x="295784" y="82157"/>
                  </a:lnTo>
                  <a:lnTo>
                    <a:pt x="294265" y="84198"/>
                  </a:lnTo>
                  <a:lnTo>
                    <a:pt x="291940" y="86002"/>
                  </a:lnTo>
                  <a:lnTo>
                    <a:pt x="285771" y="87521"/>
                  </a:lnTo>
                  <a:lnTo>
                    <a:pt x="281025" y="87900"/>
                  </a:lnTo>
                  <a:lnTo>
                    <a:pt x="280645" y="91080"/>
                  </a:lnTo>
                  <a:lnTo>
                    <a:pt x="275900" y="90796"/>
                  </a:lnTo>
                  <a:lnTo>
                    <a:pt x="276944" y="92172"/>
                  </a:lnTo>
                  <a:lnTo>
                    <a:pt x="273907" y="94403"/>
                  </a:lnTo>
                  <a:lnTo>
                    <a:pt x="277561" y="94877"/>
                  </a:lnTo>
                  <a:lnTo>
                    <a:pt x="283446" y="92267"/>
                  </a:lnTo>
                  <a:lnTo>
                    <a:pt x="276849" y="100905"/>
                  </a:lnTo>
                  <a:lnTo>
                    <a:pt x="271629" y="105651"/>
                  </a:lnTo>
                  <a:lnTo>
                    <a:pt x="264511" y="107360"/>
                  </a:lnTo>
                  <a:lnTo>
                    <a:pt x="261854" y="112106"/>
                  </a:lnTo>
                  <a:lnTo>
                    <a:pt x="259149" y="111157"/>
                  </a:lnTo>
                  <a:lnTo>
                    <a:pt x="255922" y="109069"/>
                  </a:lnTo>
                  <a:lnTo>
                    <a:pt x="256254" y="106458"/>
                  </a:lnTo>
                  <a:lnTo>
                    <a:pt x="253359" y="103705"/>
                  </a:lnTo>
                  <a:lnTo>
                    <a:pt x="249942" y="103421"/>
                  </a:lnTo>
                  <a:lnTo>
                    <a:pt x="248377" y="108736"/>
                  </a:lnTo>
                  <a:lnTo>
                    <a:pt x="241116" y="112533"/>
                  </a:lnTo>
                  <a:lnTo>
                    <a:pt x="237936" y="115524"/>
                  </a:lnTo>
                  <a:lnTo>
                    <a:pt x="228445" y="121456"/>
                  </a:lnTo>
                  <a:lnTo>
                    <a:pt x="218955" y="126440"/>
                  </a:lnTo>
                  <a:lnTo>
                    <a:pt x="212026" y="129145"/>
                  </a:lnTo>
                  <a:lnTo>
                    <a:pt x="209274" y="128671"/>
                  </a:lnTo>
                  <a:lnTo>
                    <a:pt x="204908" y="128386"/>
                  </a:lnTo>
                  <a:lnTo>
                    <a:pt x="199593" y="129905"/>
                  </a:lnTo>
                  <a:lnTo>
                    <a:pt x="198454" y="127626"/>
                  </a:lnTo>
                  <a:lnTo>
                    <a:pt x="194990" y="129145"/>
                  </a:lnTo>
                  <a:lnTo>
                    <a:pt x="192855" y="131281"/>
                  </a:lnTo>
                  <a:lnTo>
                    <a:pt x="192143" y="134556"/>
                  </a:lnTo>
                  <a:lnTo>
                    <a:pt x="183981" y="136265"/>
                  </a:lnTo>
                  <a:lnTo>
                    <a:pt x="177669" y="141011"/>
                  </a:lnTo>
                  <a:lnTo>
                    <a:pt x="167182" y="147893"/>
                  </a:lnTo>
                  <a:lnTo>
                    <a:pt x="159637" y="149697"/>
                  </a:lnTo>
                  <a:lnTo>
                    <a:pt x="154085" y="150836"/>
                  </a:lnTo>
                  <a:lnTo>
                    <a:pt x="149671" y="153399"/>
                  </a:lnTo>
                  <a:lnTo>
                    <a:pt x="142316" y="150883"/>
                  </a:lnTo>
                  <a:lnTo>
                    <a:pt x="138282" y="152639"/>
                  </a:lnTo>
                  <a:lnTo>
                    <a:pt x="132730" y="149269"/>
                  </a:lnTo>
                  <a:lnTo>
                    <a:pt x="126941" y="148273"/>
                  </a:lnTo>
                  <a:lnTo>
                    <a:pt x="121863" y="146279"/>
                  </a:lnTo>
                  <a:lnTo>
                    <a:pt x="117924" y="144476"/>
                  </a:lnTo>
                  <a:lnTo>
                    <a:pt x="113843" y="14490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"/>
            <p:cNvSpPr/>
            <p:nvPr/>
          </p:nvSpPr>
          <p:spPr>
            <a:xfrm>
              <a:off x="2568868" y="-741098"/>
              <a:ext cx="810332" cy="308505"/>
            </a:xfrm>
            <a:custGeom>
              <a:avLst/>
              <a:gdLst/>
              <a:ahLst/>
              <a:cxnLst/>
              <a:rect l="l" t="t" r="r" b="b"/>
              <a:pathLst>
                <a:path w="810332" h="308505" extrusionOk="0">
                  <a:moveTo>
                    <a:pt x="705410" y="11154"/>
                  </a:moveTo>
                  <a:lnTo>
                    <a:pt x="706502" y="10109"/>
                  </a:lnTo>
                  <a:lnTo>
                    <a:pt x="708163" y="9635"/>
                  </a:lnTo>
                  <a:lnTo>
                    <a:pt x="710441" y="9635"/>
                  </a:lnTo>
                  <a:lnTo>
                    <a:pt x="713050" y="8733"/>
                  </a:lnTo>
                  <a:lnTo>
                    <a:pt x="715471" y="9825"/>
                  </a:lnTo>
                  <a:lnTo>
                    <a:pt x="715850" y="10916"/>
                  </a:lnTo>
                  <a:lnTo>
                    <a:pt x="718460" y="10679"/>
                  </a:lnTo>
                  <a:lnTo>
                    <a:pt x="720311" y="10204"/>
                  </a:lnTo>
                  <a:lnTo>
                    <a:pt x="720311" y="10204"/>
                  </a:lnTo>
                  <a:lnTo>
                    <a:pt x="721402" y="10869"/>
                  </a:lnTo>
                  <a:lnTo>
                    <a:pt x="722257" y="11913"/>
                  </a:lnTo>
                  <a:lnTo>
                    <a:pt x="724819" y="11438"/>
                  </a:lnTo>
                  <a:lnTo>
                    <a:pt x="726480" y="11438"/>
                  </a:lnTo>
                  <a:lnTo>
                    <a:pt x="727809" y="11818"/>
                  </a:lnTo>
                  <a:lnTo>
                    <a:pt x="730181" y="12103"/>
                  </a:lnTo>
                  <a:lnTo>
                    <a:pt x="732222" y="12103"/>
                  </a:lnTo>
                  <a:lnTo>
                    <a:pt x="730324" y="13574"/>
                  </a:lnTo>
                  <a:lnTo>
                    <a:pt x="726907" y="15995"/>
                  </a:lnTo>
                  <a:lnTo>
                    <a:pt x="720169" y="17941"/>
                  </a:lnTo>
                  <a:lnTo>
                    <a:pt x="712434" y="18985"/>
                  </a:lnTo>
                  <a:lnTo>
                    <a:pt x="702943" y="20836"/>
                  </a:lnTo>
                  <a:lnTo>
                    <a:pt x="691838" y="22592"/>
                  </a:lnTo>
                  <a:lnTo>
                    <a:pt x="683439" y="23494"/>
                  </a:lnTo>
                  <a:lnTo>
                    <a:pt x="677222" y="26626"/>
                  </a:lnTo>
                  <a:lnTo>
                    <a:pt x="683819" y="26104"/>
                  </a:lnTo>
                  <a:lnTo>
                    <a:pt x="691648" y="25392"/>
                  </a:lnTo>
                  <a:lnTo>
                    <a:pt x="698909" y="25392"/>
                  </a:lnTo>
                  <a:lnTo>
                    <a:pt x="703655" y="24586"/>
                  </a:lnTo>
                  <a:lnTo>
                    <a:pt x="707403" y="23636"/>
                  </a:lnTo>
                  <a:lnTo>
                    <a:pt x="711152" y="23304"/>
                  </a:lnTo>
                  <a:lnTo>
                    <a:pt x="711959" y="23304"/>
                  </a:lnTo>
                  <a:lnTo>
                    <a:pt x="712861" y="23304"/>
                  </a:lnTo>
                  <a:lnTo>
                    <a:pt x="718081" y="23304"/>
                  </a:lnTo>
                  <a:lnTo>
                    <a:pt x="719789" y="22782"/>
                  </a:lnTo>
                  <a:lnTo>
                    <a:pt x="722731" y="21928"/>
                  </a:lnTo>
                  <a:lnTo>
                    <a:pt x="732222" y="19934"/>
                  </a:lnTo>
                  <a:lnTo>
                    <a:pt x="744371" y="18178"/>
                  </a:lnTo>
                  <a:lnTo>
                    <a:pt x="746269" y="18178"/>
                  </a:lnTo>
                  <a:lnTo>
                    <a:pt x="744276" y="19982"/>
                  </a:lnTo>
                  <a:lnTo>
                    <a:pt x="747075" y="21406"/>
                  </a:lnTo>
                  <a:lnTo>
                    <a:pt x="747550" y="23636"/>
                  </a:lnTo>
                  <a:lnTo>
                    <a:pt x="750729" y="22402"/>
                  </a:lnTo>
                  <a:lnTo>
                    <a:pt x="748594" y="20883"/>
                  </a:lnTo>
                  <a:lnTo>
                    <a:pt x="747882" y="20124"/>
                  </a:lnTo>
                  <a:lnTo>
                    <a:pt x="754383" y="18463"/>
                  </a:lnTo>
                  <a:lnTo>
                    <a:pt x="756471" y="17656"/>
                  </a:lnTo>
                  <a:lnTo>
                    <a:pt x="755712" y="16754"/>
                  </a:lnTo>
                  <a:lnTo>
                    <a:pt x="757800" y="15710"/>
                  </a:lnTo>
                  <a:lnTo>
                    <a:pt x="760600" y="15710"/>
                  </a:lnTo>
                  <a:lnTo>
                    <a:pt x="760030" y="16707"/>
                  </a:lnTo>
                  <a:lnTo>
                    <a:pt x="758986" y="17514"/>
                  </a:lnTo>
                  <a:lnTo>
                    <a:pt x="759793" y="17514"/>
                  </a:lnTo>
                  <a:lnTo>
                    <a:pt x="759081" y="18700"/>
                  </a:lnTo>
                  <a:lnTo>
                    <a:pt x="758085" y="20219"/>
                  </a:lnTo>
                  <a:lnTo>
                    <a:pt x="761169" y="20789"/>
                  </a:lnTo>
                  <a:lnTo>
                    <a:pt x="763068" y="21975"/>
                  </a:lnTo>
                  <a:lnTo>
                    <a:pt x="766152" y="21073"/>
                  </a:lnTo>
                  <a:lnTo>
                    <a:pt x="770186" y="19649"/>
                  </a:lnTo>
                  <a:lnTo>
                    <a:pt x="772938" y="18985"/>
                  </a:lnTo>
                  <a:lnTo>
                    <a:pt x="774599" y="19507"/>
                  </a:lnTo>
                  <a:lnTo>
                    <a:pt x="777256" y="18938"/>
                  </a:lnTo>
                  <a:lnTo>
                    <a:pt x="777256" y="21548"/>
                  </a:lnTo>
                  <a:lnTo>
                    <a:pt x="774694" y="23494"/>
                  </a:lnTo>
                  <a:lnTo>
                    <a:pt x="769284" y="24491"/>
                  </a:lnTo>
                  <a:lnTo>
                    <a:pt x="771704" y="25677"/>
                  </a:lnTo>
                  <a:lnTo>
                    <a:pt x="774409" y="27528"/>
                  </a:lnTo>
                  <a:lnTo>
                    <a:pt x="773792" y="28857"/>
                  </a:lnTo>
                  <a:lnTo>
                    <a:pt x="773792" y="30756"/>
                  </a:lnTo>
                  <a:lnTo>
                    <a:pt x="778206" y="32322"/>
                  </a:lnTo>
                  <a:lnTo>
                    <a:pt x="781337" y="33129"/>
                  </a:lnTo>
                  <a:lnTo>
                    <a:pt x="777873" y="34553"/>
                  </a:lnTo>
                  <a:lnTo>
                    <a:pt x="775168" y="36119"/>
                  </a:lnTo>
                  <a:lnTo>
                    <a:pt x="773602" y="37685"/>
                  </a:lnTo>
                  <a:lnTo>
                    <a:pt x="769854" y="39441"/>
                  </a:lnTo>
                  <a:lnTo>
                    <a:pt x="776307" y="37590"/>
                  </a:lnTo>
                  <a:lnTo>
                    <a:pt x="781622" y="36119"/>
                  </a:lnTo>
                  <a:lnTo>
                    <a:pt x="782714" y="37400"/>
                  </a:lnTo>
                  <a:lnTo>
                    <a:pt x="787459" y="35787"/>
                  </a:lnTo>
                  <a:lnTo>
                    <a:pt x="792204" y="35787"/>
                  </a:lnTo>
                  <a:lnTo>
                    <a:pt x="792204" y="35787"/>
                  </a:lnTo>
                  <a:lnTo>
                    <a:pt x="791303" y="36546"/>
                  </a:lnTo>
                  <a:lnTo>
                    <a:pt x="793533" y="37305"/>
                  </a:lnTo>
                  <a:lnTo>
                    <a:pt x="800177" y="37970"/>
                  </a:lnTo>
                  <a:lnTo>
                    <a:pt x="805349" y="38587"/>
                  </a:lnTo>
                  <a:lnTo>
                    <a:pt x="808766" y="39821"/>
                  </a:lnTo>
                  <a:lnTo>
                    <a:pt x="809715" y="42384"/>
                  </a:lnTo>
                  <a:lnTo>
                    <a:pt x="810332" y="43855"/>
                  </a:lnTo>
                  <a:lnTo>
                    <a:pt x="808813" y="46228"/>
                  </a:lnTo>
                  <a:lnTo>
                    <a:pt x="806631" y="48174"/>
                  </a:lnTo>
                  <a:lnTo>
                    <a:pt x="804732" y="49551"/>
                  </a:lnTo>
                  <a:lnTo>
                    <a:pt x="803499" y="50168"/>
                  </a:lnTo>
                  <a:lnTo>
                    <a:pt x="801268" y="51402"/>
                  </a:lnTo>
                  <a:lnTo>
                    <a:pt x="796523" y="52351"/>
                  </a:lnTo>
                  <a:lnTo>
                    <a:pt x="791777" y="53633"/>
                  </a:lnTo>
                  <a:lnTo>
                    <a:pt x="787459" y="54344"/>
                  </a:lnTo>
                  <a:lnTo>
                    <a:pt x="784992" y="55958"/>
                  </a:lnTo>
                  <a:lnTo>
                    <a:pt x="780246" y="58189"/>
                  </a:lnTo>
                  <a:lnTo>
                    <a:pt x="772890" y="59708"/>
                  </a:lnTo>
                  <a:lnTo>
                    <a:pt x="769094" y="60230"/>
                  </a:lnTo>
                  <a:lnTo>
                    <a:pt x="764633" y="62413"/>
                  </a:lnTo>
                  <a:lnTo>
                    <a:pt x="757515" y="63790"/>
                  </a:lnTo>
                  <a:lnTo>
                    <a:pt x="749543" y="65071"/>
                  </a:lnTo>
                  <a:lnTo>
                    <a:pt x="744797" y="65356"/>
                  </a:lnTo>
                  <a:lnTo>
                    <a:pt x="741191" y="66068"/>
                  </a:lnTo>
                  <a:lnTo>
                    <a:pt x="739435" y="66922"/>
                  </a:lnTo>
                  <a:lnTo>
                    <a:pt x="736351" y="68251"/>
                  </a:lnTo>
                  <a:lnTo>
                    <a:pt x="732697" y="69295"/>
                  </a:lnTo>
                  <a:lnTo>
                    <a:pt x="731036" y="69295"/>
                  </a:lnTo>
                  <a:lnTo>
                    <a:pt x="728426" y="68204"/>
                  </a:lnTo>
                  <a:lnTo>
                    <a:pt x="727619" y="67729"/>
                  </a:lnTo>
                  <a:lnTo>
                    <a:pt x="727619" y="68488"/>
                  </a:lnTo>
                  <a:lnTo>
                    <a:pt x="726385" y="70102"/>
                  </a:lnTo>
                  <a:lnTo>
                    <a:pt x="721640" y="70814"/>
                  </a:lnTo>
                  <a:lnTo>
                    <a:pt x="718176" y="71099"/>
                  </a:lnTo>
                  <a:lnTo>
                    <a:pt x="715613" y="70672"/>
                  </a:lnTo>
                  <a:lnTo>
                    <a:pt x="713715" y="70149"/>
                  </a:lnTo>
                  <a:lnTo>
                    <a:pt x="712861" y="69010"/>
                  </a:lnTo>
                  <a:lnTo>
                    <a:pt x="707546" y="69010"/>
                  </a:lnTo>
                  <a:lnTo>
                    <a:pt x="703844" y="69343"/>
                  </a:lnTo>
                  <a:lnTo>
                    <a:pt x="699384" y="69722"/>
                  </a:lnTo>
                  <a:lnTo>
                    <a:pt x="695255" y="70102"/>
                  </a:lnTo>
                  <a:lnTo>
                    <a:pt x="690984" y="71146"/>
                  </a:lnTo>
                  <a:lnTo>
                    <a:pt x="696109" y="71478"/>
                  </a:lnTo>
                  <a:lnTo>
                    <a:pt x="701662" y="71478"/>
                  </a:lnTo>
                  <a:lnTo>
                    <a:pt x="701662" y="71478"/>
                  </a:lnTo>
                  <a:lnTo>
                    <a:pt x="697296" y="72190"/>
                  </a:lnTo>
                  <a:lnTo>
                    <a:pt x="691554" y="73187"/>
                  </a:lnTo>
                  <a:lnTo>
                    <a:pt x="688327" y="72618"/>
                  </a:lnTo>
                  <a:lnTo>
                    <a:pt x="685764" y="72618"/>
                  </a:lnTo>
                  <a:lnTo>
                    <a:pt x="679595" y="73140"/>
                  </a:lnTo>
                  <a:lnTo>
                    <a:pt x="675704" y="72001"/>
                  </a:lnTo>
                  <a:lnTo>
                    <a:pt x="671291" y="72001"/>
                  </a:lnTo>
                  <a:lnTo>
                    <a:pt x="665881" y="72807"/>
                  </a:lnTo>
                  <a:lnTo>
                    <a:pt x="662986" y="74089"/>
                  </a:lnTo>
                  <a:lnTo>
                    <a:pt x="655536" y="73567"/>
                  </a:lnTo>
                  <a:lnTo>
                    <a:pt x="651550" y="73282"/>
                  </a:lnTo>
                  <a:lnTo>
                    <a:pt x="650126" y="72665"/>
                  </a:lnTo>
                  <a:lnTo>
                    <a:pt x="646282" y="72190"/>
                  </a:lnTo>
                  <a:lnTo>
                    <a:pt x="645238" y="72190"/>
                  </a:lnTo>
                  <a:lnTo>
                    <a:pt x="646946" y="73709"/>
                  </a:lnTo>
                  <a:lnTo>
                    <a:pt x="644858" y="74374"/>
                  </a:lnTo>
                  <a:lnTo>
                    <a:pt x="638642" y="74374"/>
                  </a:lnTo>
                  <a:lnTo>
                    <a:pt x="636554" y="73377"/>
                  </a:lnTo>
                  <a:lnTo>
                    <a:pt x="633422" y="72238"/>
                  </a:lnTo>
                  <a:lnTo>
                    <a:pt x="631571" y="70292"/>
                  </a:lnTo>
                  <a:lnTo>
                    <a:pt x="628961" y="68536"/>
                  </a:lnTo>
                  <a:lnTo>
                    <a:pt x="625924" y="67064"/>
                  </a:lnTo>
                  <a:lnTo>
                    <a:pt x="626541" y="68441"/>
                  </a:lnTo>
                  <a:lnTo>
                    <a:pt x="627917" y="70055"/>
                  </a:lnTo>
                  <a:lnTo>
                    <a:pt x="629863" y="71431"/>
                  </a:lnTo>
                  <a:lnTo>
                    <a:pt x="631998" y="73092"/>
                  </a:lnTo>
                  <a:lnTo>
                    <a:pt x="634134" y="74516"/>
                  </a:lnTo>
                  <a:lnTo>
                    <a:pt x="632236" y="75418"/>
                  </a:lnTo>
                  <a:lnTo>
                    <a:pt x="627490" y="75418"/>
                  </a:lnTo>
                  <a:lnTo>
                    <a:pt x="625687" y="74563"/>
                  </a:lnTo>
                  <a:lnTo>
                    <a:pt x="624121" y="76272"/>
                  </a:lnTo>
                  <a:lnTo>
                    <a:pt x="623362" y="77886"/>
                  </a:lnTo>
                  <a:lnTo>
                    <a:pt x="627680" y="77316"/>
                  </a:lnTo>
                  <a:lnTo>
                    <a:pt x="632425" y="76937"/>
                  </a:lnTo>
                  <a:lnTo>
                    <a:pt x="635984" y="77316"/>
                  </a:lnTo>
                  <a:lnTo>
                    <a:pt x="640730" y="77743"/>
                  </a:lnTo>
                  <a:lnTo>
                    <a:pt x="644432" y="77743"/>
                  </a:lnTo>
                  <a:lnTo>
                    <a:pt x="649177" y="77506"/>
                  </a:lnTo>
                  <a:lnTo>
                    <a:pt x="656200" y="76889"/>
                  </a:lnTo>
                  <a:lnTo>
                    <a:pt x="660471" y="76889"/>
                  </a:lnTo>
                  <a:lnTo>
                    <a:pt x="663840" y="77459"/>
                  </a:lnTo>
                  <a:lnTo>
                    <a:pt x="665501" y="78313"/>
                  </a:lnTo>
                  <a:lnTo>
                    <a:pt x="664694" y="78598"/>
                  </a:lnTo>
                  <a:lnTo>
                    <a:pt x="663413" y="79215"/>
                  </a:lnTo>
                  <a:lnTo>
                    <a:pt x="657956" y="80117"/>
                  </a:lnTo>
                  <a:lnTo>
                    <a:pt x="650695" y="81256"/>
                  </a:lnTo>
                  <a:lnTo>
                    <a:pt x="644811" y="82110"/>
                  </a:lnTo>
                  <a:lnTo>
                    <a:pt x="640065" y="83107"/>
                  </a:lnTo>
                  <a:lnTo>
                    <a:pt x="634371" y="84198"/>
                  </a:lnTo>
                  <a:lnTo>
                    <a:pt x="627870" y="85812"/>
                  </a:lnTo>
                  <a:lnTo>
                    <a:pt x="621463" y="87331"/>
                  </a:lnTo>
                  <a:lnTo>
                    <a:pt x="615959" y="88423"/>
                  </a:lnTo>
                  <a:lnTo>
                    <a:pt x="610027" y="89277"/>
                  </a:lnTo>
                  <a:lnTo>
                    <a:pt x="604807" y="89277"/>
                  </a:lnTo>
                  <a:lnTo>
                    <a:pt x="601770" y="88328"/>
                  </a:lnTo>
                  <a:lnTo>
                    <a:pt x="599777" y="87663"/>
                  </a:lnTo>
                  <a:lnTo>
                    <a:pt x="599065" y="87663"/>
                  </a:lnTo>
                  <a:lnTo>
                    <a:pt x="598021" y="88945"/>
                  </a:lnTo>
                  <a:lnTo>
                    <a:pt x="594557" y="90558"/>
                  </a:lnTo>
                  <a:lnTo>
                    <a:pt x="588957" y="91887"/>
                  </a:lnTo>
                  <a:lnTo>
                    <a:pt x="583452" y="91887"/>
                  </a:lnTo>
                  <a:lnTo>
                    <a:pt x="578707" y="91555"/>
                  </a:lnTo>
                  <a:lnTo>
                    <a:pt x="575907" y="91223"/>
                  </a:lnTo>
                  <a:lnTo>
                    <a:pt x="573012" y="90985"/>
                  </a:lnTo>
                  <a:lnTo>
                    <a:pt x="573012" y="91745"/>
                  </a:lnTo>
                  <a:lnTo>
                    <a:pt x="574911" y="93169"/>
                  </a:lnTo>
                  <a:lnTo>
                    <a:pt x="583357" y="93548"/>
                  </a:lnTo>
                  <a:lnTo>
                    <a:pt x="588862" y="92979"/>
                  </a:lnTo>
                  <a:lnTo>
                    <a:pt x="589621" y="92979"/>
                  </a:lnTo>
                  <a:lnTo>
                    <a:pt x="584876" y="94972"/>
                  </a:lnTo>
                  <a:lnTo>
                    <a:pt x="584354" y="95874"/>
                  </a:lnTo>
                  <a:lnTo>
                    <a:pt x="588340" y="95257"/>
                  </a:lnTo>
                  <a:lnTo>
                    <a:pt x="592469" y="94213"/>
                  </a:lnTo>
                  <a:lnTo>
                    <a:pt x="598116" y="92457"/>
                  </a:lnTo>
                  <a:lnTo>
                    <a:pt x="604000" y="90938"/>
                  </a:lnTo>
                  <a:lnTo>
                    <a:pt x="609363" y="91508"/>
                  </a:lnTo>
                  <a:lnTo>
                    <a:pt x="614108" y="91080"/>
                  </a:lnTo>
                  <a:lnTo>
                    <a:pt x="620182" y="89751"/>
                  </a:lnTo>
                  <a:lnTo>
                    <a:pt x="626209" y="89040"/>
                  </a:lnTo>
                  <a:lnTo>
                    <a:pt x="632283" y="87948"/>
                  </a:lnTo>
                  <a:lnTo>
                    <a:pt x="639354" y="86571"/>
                  </a:lnTo>
                  <a:lnTo>
                    <a:pt x="646662" y="85670"/>
                  </a:lnTo>
                  <a:lnTo>
                    <a:pt x="652356" y="85670"/>
                  </a:lnTo>
                  <a:lnTo>
                    <a:pt x="658573" y="85385"/>
                  </a:lnTo>
                  <a:lnTo>
                    <a:pt x="664362" y="84863"/>
                  </a:lnTo>
                  <a:lnTo>
                    <a:pt x="669677" y="83724"/>
                  </a:lnTo>
                  <a:lnTo>
                    <a:pt x="675704" y="82442"/>
                  </a:lnTo>
                  <a:lnTo>
                    <a:pt x="684862" y="80781"/>
                  </a:lnTo>
                  <a:lnTo>
                    <a:pt x="692123" y="79879"/>
                  </a:lnTo>
                  <a:lnTo>
                    <a:pt x="700428" y="79072"/>
                  </a:lnTo>
                  <a:lnTo>
                    <a:pt x="706929" y="78598"/>
                  </a:lnTo>
                  <a:lnTo>
                    <a:pt x="709397" y="78598"/>
                  </a:lnTo>
                  <a:lnTo>
                    <a:pt x="712339" y="78598"/>
                  </a:lnTo>
                  <a:lnTo>
                    <a:pt x="715803" y="78598"/>
                  </a:lnTo>
                  <a:lnTo>
                    <a:pt x="715803" y="80164"/>
                  </a:lnTo>
                  <a:lnTo>
                    <a:pt x="713145" y="82157"/>
                  </a:lnTo>
                  <a:lnTo>
                    <a:pt x="711390" y="83724"/>
                  </a:lnTo>
                  <a:lnTo>
                    <a:pt x="707546" y="85243"/>
                  </a:lnTo>
                  <a:lnTo>
                    <a:pt x="703322" y="86761"/>
                  </a:lnTo>
                  <a:lnTo>
                    <a:pt x="698245" y="87900"/>
                  </a:lnTo>
                  <a:lnTo>
                    <a:pt x="690225" y="89799"/>
                  </a:lnTo>
                  <a:lnTo>
                    <a:pt x="680734" y="92077"/>
                  </a:lnTo>
                  <a:lnTo>
                    <a:pt x="675989" y="92552"/>
                  </a:lnTo>
                  <a:lnTo>
                    <a:pt x="673758" y="92552"/>
                  </a:lnTo>
                  <a:lnTo>
                    <a:pt x="668206" y="94972"/>
                  </a:lnTo>
                  <a:lnTo>
                    <a:pt x="661847" y="97156"/>
                  </a:lnTo>
                  <a:lnTo>
                    <a:pt x="658715" y="99244"/>
                  </a:lnTo>
                  <a:lnTo>
                    <a:pt x="653970" y="100620"/>
                  </a:lnTo>
                  <a:lnTo>
                    <a:pt x="650458" y="101380"/>
                  </a:lnTo>
                  <a:lnTo>
                    <a:pt x="645238" y="103563"/>
                  </a:lnTo>
                  <a:lnTo>
                    <a:pt x="639069" y="104750"/>
                  </a:lnTo>
                  <a:lnTo>
                    <a:pt x="633944" y="105556"/>
                  </a:lnTo>
                  <a:lnTo>
                    <a:pt x="632141" y="106126"/>
                  </a:lnTo>
                  <a:lnTo>
                    <a:pt x="632141" y="106790"/>
                  </a:lnTo>
                  <a:lnTo>
                    <a:pt x="628819" y="107313"/>
                  </a:lnTo>
                  <a:lnTo>
                    <a:pt x="624975" y="108499"/>
                  </a:lnTo>
                  <a:lnTo>
                    <a:pt x="621558" y="109353"/>
                  </a:lnTo>
                  <a:lnTo>
                    <a:pt x="618284" y="110540"/>
                  </a:lnTo>
                  <a:lnTo>
                    <a:pt x="616006" y="111679"/>
                  </a:lnTo>
                  <a:lnTo>
                    <a:pt x="609410" y="111679"/>
                  </a:lnTo>
                  <a:lnTo>
                    <a:pt x="604285" y="113245"/>
                  </a:lnTo>
                  <a:lnTo>
                    <a:pt x="600299" y="115286"/>
                  </a:lnTo>
                  <a:lnTo>
                    <a:pt x="594177" y="116568"/>
                  </a:lnTo>
                  <a:lnTo>
                    <a:pt x="589432" y="118466"/>
                  </a:lnTo>
                  <a:lnTo>
                    <a:pt x="584971" y="119605"/>
                  </a:lnTo>
                  <a:lnTo>
                    <a:pt x="583215" y="121077"/>
                  </a:lnTo>
                  <a:lnTo>
                    <a:pt x="578470" y="123877"/>
                  </a:lnTo>
                  <a:lnTo>
                    <a:pt x="573724" y="126203"/>
                  </a:lnTo>
                  <a:lnTo>
                    <a:pt x="568979" y="129240"/>
                  </a:lnTo>
                  <a:lnTo>
                    <a:pt x="558254" y="131044"/>
                  </a:lnTo>
                  <a:lnTo>
                    <a:pt x="549523" y="130569"/>
                  </a:lnTo>
                  <a:lnTo>
                    <a:pt x="549523" y="128908"/>
                  </a:lnTo>
                  <a:lnTo>
                    <a:pt x="551611" y="126298"/>
                  </a:lnTo>
                  <a:lnTo>
                    <a:pt x="552227" y="124779"/>
                  </a:lnTo>
                  <a:lnTo>
                    <a:pt x="549380" y="125870"/>
                  </a:lnTo>
                  <a:lnTo>
                    <a:pt x="545536" y="128908"/>
                  </a:lnTo>
                  <a:lnTo>
                    <a:pt x="544967" y="131329"/>
                  </a:lnTo>
                  <a:lnTo>
                    <a:pt x="549712" y="133322"/>
                  </a:lnTo>
                  <a:lnTo>
                    <a:pt x="551373" y="135743"/>
                  </a:lnTo>
                  <a:lnTo>
                    <a:pt x="548858" y="137404"/>
                  </a:lnTo>
                  <a:lnTo>
                    <a:pt x="542736" y="137404"/>
                  </a:lnTo>
                  <a:lnTo>
                    <a:pt x="534907" y="136265"/>
                  </a:lnTo>
                  <a:lnTo>
                    <a:pt x="524609" y="137641"/>
                  </a:lnTo>
                  <a:lnTo>
                    <a:pt x="516874" y="139302"/>
                  </a:lnTo>
                  <a:lnTo>
                    <a:pt x="508190" y="139302"/>
                  </a:lnTo>
                  <a:lnTo>
                    <a:pt x="505437" y="138306"/>
                  </a:lnTo>
                  <a:lnTo>
                    <a:pt x="501736" y="140536"/>
                  </a:lnTo>
                  <a:lnTo>
                    <a:pt x="496326" y="141628"/>
                  </a:lnTo>
                  <a:lnTo>
                    <a:pt x="505817" y="141628"/>
                  </a:lnTo>
                  <a:lnTo>
                    <a:pt x="519057" y="140584"/>
                  </a:lnTo>
                  <a:lnTo>
                    <a:pt x="528263" y="140014"/>
                  </a:lnTo>
                  <a:lnTo>
                    <a:pt x="534907" y="141438"/>
                  </a:lnTo>
                  <a:lnTo>
                    <a:pt x="533151" y="143147"/>
                  </a:lnTo>
                  <a:lnTo>
                    <a:pt x="526270" y="144808"/>
                  </a:lnTo>
                  <a:lnTo>
                    <a:pt x="523897" y="146042"/>
                  </a:lnTo>
                  <a:lnTo>
                    <a:pt x="515213" y="146849"/>
                  </a:lnTo>
                  <a:lnTo>
                    <a:pt x="509518" y="148937"/>
                  </a:lnTo>
                  <a:lnTo>
                    <a:pt x="507288" y="150693"/>
                  </a:lnTo>
                  <a:lnTo>
                    <a:pt x="513742" y="150693"/>
                  </a:lnTo>
                  <a:lnTo>
                    <a:pt x="516494" y="151500"/>
                  </a:lnTo>
                  <a:lnTo>
                    <a:pt x="511749" y="153826"/>
                  </a:lnTo>
                  <a:lnTo>
                    <a:pt x="507952" y="155297"/>
                  </a:lnTo>
                  <a:lnTo>
                    <a:pt x="503207" y="156863"/>
                  </a:lnTo>
                  <a:lnTo>
                    <a:pt x="498462" y="156863"/>
                  </a:lnTo>
                  <a:lnTo>
                    <a:pt x="493716" y="157955"/>
                  </a:lnTo>
                  <a:lnTo>
                    <a:pt x="489682" y="157670"/>
                  </a:lnTo>
                  <a:lnTo>
                    <a:pt x="484937" y="157385"/>
                  </a:lnTo>
                  <a:lnTo>
                    <a:pt x="479195" y="157813"/>
                  </a:lnTo>
                  <a:lnTo>
                    <a:pt x="475351" y="158050"/>
                  </a:lnTo>
                  <a:lnTo>
                    <a:pt x="476063" y="157196"/>
                  </a:lnTo>
                  <a:lnTo>
                    <a:pt x="470368" y="157196"/>
                  </a:lnTo>
                  <a:lnTo>
                    <a:pt x="468518" y="156768"/>
                  </a:lnTo>
                  <a:lnTo>
                    <a:pt x="466003" y="155629"/>
                  </a:lnTo>
                  <a:lnTo>
                    <a:pt x="466667" y="153683"/>
                  </a:lnTo>
                  <a:lnTo>
                    <a:pt x="469040" y="152022"/>
                  </a:lnTo>
                  <a:lnTo>
                    <a:pt x="464674" y="151690"/>
                  </a:lnTo>
                  <a:lnTo>
                    <a:pt x="459027" y="150741"/>
                  </a:lnTo>
                  <a:lnTo>
                    <a:pt x="455990" y="149364"/>
                  </a:lnTo>
                  <a:lnTo>
                    <a:pt x="452478" y="148510"/>
                  </a:lnTo>
                  <a:lnTo>
                    <a:pt x="444980" y="148795"/>
                  </a:lnTo>
                  <a:lnTo>
                    <a:pt x="441943" y="150741"/>
                  </a:lnTo>
                  <a:lnTo>
                    <a:pt x="450153" y="151500"/>
                  </a:lnTo>
                  <a:lnTo>
                    <a:pt x="455895" y="153019"/>
                  </a:lnTo>
                  <a:lnTo>
                    <a:pt x="462491" y="153588"/>
                  </a:lnTo>
                  <a:lnTo>
                    <a:pt x="461589" y="155629"/>
                  </a:lnTo>
                  <a:lnTo>
                    <a:pt x="461589" y="158857"/>
                  </a:lnTo>
                  <a:lnTo>
                    <a:pt x="460213" y="160993"/>
                  </a:lnTo>
                  <a:lnTo>
                    <a:pt x="456607" y="163413"/>
                  </a:lnTo>
                  <a:lnTo>
                    <a:pt x="450343" y="163650"/>
                  </a:lnTo>
                  <a:lnTo>
                    <a:pt x="449631" y="161610"/>
                  </a:lnTo>
                  <a:lnTo>
                    <a:pt x="446641" y="162986"/>
                  </a:lnTo>
                  <a:lnTo>
                    <a:pt x="445123" y="162606"/>
                  </a:lnTo>
                  <a:lnTo>
                    <a:pt x="444174" y="164220"/>
                  </a:lnTo>
                  <a:lnTo>
                    <a:pt x="439428" y="166071"/>
                  </a:lnTo>
                  <a:lnTo>
                    <a:pt x="433686" y="165454"/>
                  </a:lnTo>
                  <a:lnTo>
                    <a:pt x="428656" y="165217"/>
                  </a:lnTo>
                  <a:lnTo>
                    <a:pt x="428324" y="164837"/>
                  </a:lnTo>
                  <a:lnTo>
                    <a:pt x="427517" y="164600"/>
                  </a:lnTo>
                  <a:lnTo>
                    <a:pt x="425239" y="163888"/>
                  </a:lnTo>
                  <a:lnTo>
                    <a:pt x="424338" y="166403"/>
                  </a:lnTo>
                  <a:lnTo>
                    <a:pt x="420541" y="167542"/>
                  </a:lnTo>
                  <a:lnTo>
                    <a:pt x="414989" y="166925"/>
                  </a:lnTo>
                  <a:lnTo>
                    <a:pt x="409911" y="166213"/>
                  </a:lnTo>
                  <a:lnTo>
                    <a:pt x="406732" y="164742"/>
                  </a:lnTo>
                  <a:lnTo>
                    <a:pt x="403932" y="164457"/>
                  </a:lnTo>
                  <a:lnTo>
                    <a:pt x="401607" y="162464"/>
                  </a:lnTo>
                  <a:lnTo>
                    <a:pt x="397668" y="161372"/>
                  </a:lnTo>
                  <a:lnTo>
                    <a:pt x="393208" y="161372"/>
                  </a:lnTo>
                  <a:lnTo>
                    <a:pt x="389506" y="160281"/>
                  </a:lnTo>
                  <a:lnTo>
                    <a:pt x="388225" y="160281"/>
                  </a:lnTo>
                  <a:lnTo>
                    <a:pt x="386327" y="160281"/>
                  </a:lnTo>
                  <a:lnTo>
                    <a:pt x="385330" y="160281"/>
                  </a:lnTo>
                  <a:lnTo>
                    <a:pt x="382340" y="160281"/>
                  </a:lnTo>
                  <a:lnTo>
                    <a:pt x="383479" y="162227"/>
                  </a:lnTo>
                  <a:lnTo>
                    <a:pt x="387466" y="162227"/>
                  </a:lnTo>
                  <a:lnTo>
                    <a:pt x="390977" y="163271"/>
                  </a:lnTo>
                  <a:lnTo>
                    <a:pt x="397241" y="164267"/>
                  </a:lnTo>
                  <a:lnTo>
                    <a:pt x="401228" y="164837"/>
                  </a:lnTo>
                  <a:lnTo>
                    <a:pt x="401228" y="166071"/>
                  </a:lnTo>
                  <a:lnTo>
                    <a:pt x="403742" y="168064"/>
                  </a:lnTo>
                  <a:lnTo>
                    <a:pt x="401370" y="169204"/>
                  </a:lnTo>
                  <a:lnTo>
                    <a:pt x="396624" y="168729"/>
                  </a:lnTo>
                  <a:lnTo>
                    <a:pt x="393397" y="168444"/>
                  </a:lnTo>
                  <a:lnTo>
                    <a:pt x="388035" y="168017"/>
                  </a:lnTo>
                  <a:lnTo>
                    <a:pt x="383574" y="167590"/>
                  </a:lnTo>
                  <a:lnTo>
                    <a:pt x="380917" y="166451"/>
                  </a:lnTo>
                  <a:lnTo>
                    <a:pt x="380917" y="164267"/>
                  </a:lnTo>
                  <a:lnTo>
                    <a:pt x="379920" y="163318"/>
                  </a:lnTo>
                  <a:lnTo>
                    <a:pt x="376931" y="163318"/>
                  </a:lnTo>
                  <a:lnTo>
                    <a:pt x="378022" y="164362"/>
                  </a:lnTo>
                  <a:lnTo>
                    <a:pt x="377643" y="166451"/>
                  </a:lnTo>
                  <a:lnTo>
                    <a:pt x="376931" y="168207"/>
                  </a:lnTo>
                  <a:lnTo>
                    <a:pt x="371189" y="167542"/>
                  </a:lnTo>
                  <a:lnTo>
                    <a:pt x="367582" y="167258"/>
                  </a:lnTo>
                  <a:lnTo>
                    <a:pt x="364782" y="167258"/>
                  </a:lnTo>
                  <a:lnTo>
                    <a:pt x="360844" y="167827"/>
                  </a:lnTo>
                  <a:lnTo>
                    <a:pt x="361650" y="168539"/>
                  </a:lnTo>
                  <a:lnTo>
                    <a:pt x="362837" y="169298"/>
                  </a:lnTo>
                  <a:lnTo>
                    <a:pt x="366538" y="169298"/>
                  </a:lnTo>
                  <a:lnTo>
                    <a:pt x="370145" y="170485"/>
                  </a:lnTo>
                  <a:lnTo>
                    <a:pt x="368769" y="171624"/>
                  </a:lnTo>
                  <a:lnTo>
                    <a:pt x="364023" y="172716"/>
                  </a:lnTo>
                  <a:lnTo>
                    <a:pt x="366443" y="172716"/>
                  </a:lnTo>
                  <a:lnTo>
                    <a:pt x="370192" y="172146"/>
                  </a:lnTo>
                  <a:lnTo>
                    <a:pt x="375222" y="171767"/>
                  </a:lnTo>
                  <a:lnTo>
                    <a:pt x="381629" y="171767"/>
                  </a:lnTo>
                  <a:lnTo>
                    <a:pt x="388509" y="171767"/>
                  </a:lnTo>
                  <a:lnTo>
                    <a:pt x="398712" y="171767"/>
                  </a:lnTo>
                  <a:lnTo>
                    <a:pt x="399756" y="173143"/>
                  </a:lnTo>
                  <a:lnTo>
                    <a:pt x="403553" y="173475"/>
                  </a:lnTo>
                  <a:lnTo>
                    <a:pt x="407064" y="173475"/>
                  </a:lnTo>
                  <a:lnTo>
                    <a:pt x="411050" y="173475"/>
                  </a:lnTo>
                  <a:lnTo>
                    <a:pt x="418880" y="173902"/>
                  </a:lnTo>
                  <a:lnTo>
                    <a:pt x="425714" y="173902"/>
                  </a:lnTo>
                  <a:lnTo>
                    <a:pt x="427565" y="175089"/>
                  </a:lnTo>
                  <a:lnTo>
                    <a:pt x="423863" y="176370"/>
                  </a:lnTo>
                  <a:lnTo>
                    <a:pt x="421016" y="177557"/>
                  </a:lnTo>
                  <a:lnTo>
                    <a:pt x="422440" y="179503"/>
                  </a:lnTo>
                  <a:lnTo>
                    <a:pt x="424006" y="180595"/>
                  </a:lnTo>
                  <a:lnTo>
                    <a:pt x="422629" y="182778"/>
                  </a:lnTo>
                  <a:lnTo>
                    <a:pt x="420494" y="184344"/>
                  </a:lnTo>
                  <a:lnTo>
                    <a:pt x="417030" y="184819"/>
                  </a:lnTo>
                  <a:lnTo>
                    <a:pt x="413044" y="183964"/>
                  </a:lnTo>
                  <a:lnTo>
                    <a:pt x="407159" y="183632"/>
                  </a:lnTo>
                  <a:lnTo>
                    <a:pt x="403126" y="182873"/>
                  </a:lnTo>
                  <a:lnTo>
                    <a:pt x="398380" y="182873"/>
                  </a:lnTo>
                  <a:lnTo>
                    <a:pt x="395438" y="181686"/>
                  </a:lnTo>
                  <a:lnTo>
                    <a:pt x="395106" y="180689"/>
                  </a:lnTo>
                  <a:lnTo>
                    <a:pt x="395106" y="179550"/>
                  </a:lnTo>
                  <a:lnTo>
                    <a:pt x="397241" y="177557"/>
                  </a:lnTo>
                  <a:lnTo>
                    <a:pt x="396245" y="176038"/>
                  </a:lnTo>
                  <a:lnTo>
                    <a:pt x="390455" y="174947"/>
                  </a:lnTo>
                  <a:lnTo>
                    <a:pt x="384381" y="174187"/>
                  </a:lnTo>
                  <a:lnTo>
                    <a:pt x="379066" y="175136"/>
                  </a:lnTo>
                  <a:lnTo>
                    <a:pt x="371616" y="175136"/>
                  </a:lnTo>
                  <a:lnTo>
                    <a:pt x="367962" y="174377"/>
                  </a:lnTo>
                  <a:lnTo>
                    <a:pt x="361555" y="174377"/>
                  </a:lnTo>
                  <a:lnTo>
                    <a:pt x="355671" y="174804"/>
                  </a:lnTo>
                  <a:lnTo>
                    <a:pt x="358139" y="175943"/>
                  </a:lnTo>
                  <a:lnTo>
                    <a:pt x="364640" y="176181"/>
                  </a:lnTo>
                  <a:lnTo>
                    <a:pt x="369385" y="176465"/>
                  </a:lnTo>
                  <a:lnTo>
                    <a:pt x="376124" y="176940"/>
                  </a:lnTo>
                  <a:lnTo>
                    <a:pt x="381819" y="177699"/>
                  </a:lnTo>
                  <a:lnTo>
                    <a:pt x="386564" y="178506"/>
                  </a:lnTo>
                  <a:lnTo>
                    <a:pt x="389269" y="179645"/>
                  </a:lnTo>
                  <a:lnTo>
                    <a:pt x="388178" y="180927"/>
                  </a:lnTo>
                  <a:lnTo>
                    <a:pt x="384666" y="180927"/>
                  </a:lnTo>
                  <a:lnTo>
                    <a:pt x="378307" y="180262"/>
                  </a:lnTo>
                  <a:lnTo>
                    <a:pt x="372565" y="180500"/>
                  </a:lnTo>
                  <a:lnTo>
                    <a:pt x="365921" y="181354"/>
                  </a:lnTo>
                  <a:lnTo>
                    <a:pt x="359942" y="181354"/>
                  </a:lnTo>
                  <a:lnTo>
                    <a:pt x="357000" y="180500"/>
                  </a:lnTo>
                  <a:lnTo>
                    <a:pt x="351590" y="179883"/>
                  </a:lnTo>
                  <a:lnTo>
                    <a:pt x="351163" y="181306"/>
                  </a:lnTo>
                  <a:lnTo>
                    <a:pt x="355481" y="181781"/>
                  </a:lnTo>
                  <a:lnTo>
                    <a:pt x="352587" y="183727"/>
                  </a:lnTo>
                  <a:lnTo>
                    <a:pt x="347509" y="186005"/>
                  </a:lnTo>
                  <a:lnTo>
                    <a:pt x="350451" y="186005"/>
                  </a:lnTo>
                  <a:lnTo>
                    <a:pt x="355719" y="184154"/>
                  </a:lnTo>
                  <a:lnTo>
                    <a:pt x="361793" y="183252"/>
                  </a:lnTo>
                  <a:lnTo>
                    <a:pt x="366538" y="183252"/>
                  </a:lnTo>
                  <a:lnTo>
                    <a:pt x="373277" y="183252"/>
                  </a:lnTo>
                  <a:lnTo>
                    <a:pt x="378022" y="183632"/>
                  </a:lnTo>
                  <a:lnTo>
                    <a:pt x="382293" y="184202"/>
                  </a:lnTo>
                  <a:lnTo>
                    <a:pt x="386659" y="184202"/>
                  </a:lnTo>
                  <a:lnTo>
                    <a:pt x="389174" y="184202"/>
                  </a:lnTo>
                  <a:lnTo>
                    <a:pt x="389743" y="185009"/>
                  </a:lnTo>
                  <a:lnTo>
                    <a:pt x="390597" y="185958"/>
                  </a:lnTo>
                  <a:lnTo>
                    <a:pt x="389838" y="186812"/>
                  </a:lnTo>
                  <a:lnTo>
                    <a:pt x="385947" y="187809"/>
                  </a:lnTo>
                  <a:lnTo>
                    <a:pt x="379303" y="188331"/>
                  </a:lnTo>
                  <a:lnTo>
                    <a:pt x="378022" y="189612"/>
                  </a:lnTo>
                  <a:lnTo>
                    <a:pt x="382768" y="189612"/>
                  </a:lnTo>
                  <a:lnTo>
                    <a:pt x="388652" y="189612"/>
                  </a:lnTo>
                  <a:lnTo>
                    <a:pt x="394109" y="189612"/>
                  </a:lnTo>
                  <a:lnTo>
                    <a:pt x="398190" y="190134"/>
                  </a:lnTo>
                  <a:lnTo>
                    <a:pt x="403600" y="191796"/>
                  </a:lnTo>
                  <a:lnTo>
                    <a:pt x="406400" y="193599"/>
                  </a:lnTo>
                  <a:lnTo>
                    <a:pt x="405593" y="195355"/>
                  </a:lnTo>
                  <a:lnTo>
                    <a:pt x="404929" y="196874"/>
                  </a:lnTo>
                  <a:lnTo>
                    <a:pt x="404217" y="197728"/>
                  </a:lnTo>
                  <a:lnTo>
                    <a:pt x="403505" y="198583"/>
                  </a:lnTo>
                  <a:lnTo>
                    <a:pt x="402841" y="199674"/>
                  </a:lnTo>
                  <a:lnTo>
                    <a:pt x="402366" y="200007"/>
                  </a:lnTo>
                  <a:lnTo>
                    <a:pt x="402366" y="200007"/>
                  </a:lnTo>
                  <a:lnTo>
                    <a:pt x="400326" y="201241"/>
                  </a:lnTo>
                  <a:lnTo>
                    <a:pt x="398807" y="203092"/>
                  </a:lnTo>
                  <a:lnTo>
                    <a:pt x="400516" y="204516"/>
                  </a:lnTo>
                  <a:lnTo>
                    <a:pt x="396719" y="205655"/>
                  </a:lnTo>
                  <a:lnTo>
                    <a:pt x="393160" y="205655"/>
                  </a:lnTo>
                  <a:lnTo>
                    <a:pt x="389838" y="206936"/>
                  </a:lnTo>
                  <a:lnTo>
                    <a:pt x="384666" y="207458"/>
                  </a:lnTo>
                  <a:lnTo>
                    <a:pt x="375175" y="207458"/>
                  </a:lnTo>
                  <a:lnTo>
                    <a:pt x="369907" y="207458"/>
                  </a:lnTo>
                  <a:lnTo>
                    <a:pt x="364023" y="206556"/>
                  </a:lnTo>
                  <a:lnTo>
                    <a:pt x="360037" y="207363"/>
                  </a:lnTo>
                  <a:lnTo>
                    <a:pt x="364782" y="208075"/>
                  </a:lnTo>
                  <a:lnTo>
                    <a:pt x="368199" y="209926"/>
                  </a:lnTo>
                  <a:lnTo>
                    <a:pt x="372423" y="210638"/>
                  </a:lnTo>
                  <a:lnTo>
                    <a:pt x="376741" y="211398"/>
                  </a:lnTo>
                  <a:lnTo>
                    <a:pt x="380490" y="213201"/>
                  </a:lnTo>
                  <a:lnTo>
                    <a:pt x="381866" y="216049"/>
                  </a:lnTo>
                  <a:lnTo>
                    <a:pt x="379920" y="217425"/>
                  </a:lnTo>
                  <a:lnTo>
                    <a:pt x="375175" y="218042"/>
                  </a:lnTo>
                  <a:lnTo>
                    <a:pt x="371568" y="218612"/>
                  </a:lnTo>
                  <a:lnTo>
                    <a:pt x="368057" y="220321"/>
                  </a:lnTo>
                  <a:lnTo>
                    <a:pt x="366348" y="221365"/>
                  </a:lnTo>
                  <a:lnTo>
                    <a:pt x="364688" y="222409"/>
                  </a:lnTo>
                  <a:lnTo>
                    <a:pt x="362600" y="223168"/>
                  </a:lnTo>
                  <a:lnTo>
                    <a:pt x="359183" y="221744"/>
                  </a:lnTo>
                  <a:lnTo>
                    <a:pt x="354532" y="220700"/>
                  </a:lnTo>
                  <a:lnTo>
                    <a:pt x="352112" y="219893"/>
                  </a:lnTo>
                  <a:lnTo>
                    <a:pt x="348933" y="219893"/>
                  </a:lnTo>
                  <a:lnTo>
                    <a:pt x="344187" y="219324"/>
                  </a:lnTo>
                  <a:lnTo>
                    <a:pt x="341577" y="219751"/>
                  </a:lnTo>
                  <a:lnTo>
                    <a:pt x="336832" y="220700"/>
                  </a:lnTo>
                  <a:lnTo>
                    <a:pt x="335550" y="221222"/>
                  </a:lnTo>
                  <a:lnTo>
                    <a:pt x="339299" y="221982"/>
                  </a:lnTo>
                  <a:lnTo>
                    <a:pt x="343381" y="223311"/>
                  </a:lnTo>
                  <a:lnTo>
                    <a:pt x="346370" y="223311"/>
                  </a:lnTo>
                  <a:lnTo>
                    <a:pt x="349929" y="224307"/>
                  </a:lnTo>
                  <a:lnTo>
                    <a:pt x="352302" y="224307"/>
                  </a:lnTo>
                  <a:lnTo>
                    <a:pt x="355576" y="225162"/>
                  </a:lnTo>
                  <a:lnTo>
                    <a:pt x="360322" y="225731"/>
                  </a:lnTo>
                  <a:lnTo>
                    <a:pt x="362552" y="226111"/>
                  </a:lnTo>
                  <a:lnTo>
                    <a:pt x="359610" y="227392"/>
                  </a:lnTo>
                  <a:lnTo>
                    <a:pt x="357617" y="228532"/>
                  </a:lnTo>
                  <a:lnTo>
                    <a:pt x="357285" y="229149"/>
                  </a:lnTo>
                  <a:lnTo>
                    <a:pt x="354532" y="230715"/>
                  </a:lnTo>
                  <a:lnTo>
                    <a:pt x="350593" y="232139"/>
                  </a:lnTo>
                  <a:lnTo>
                    <a:pt x="347841" y="233468"/>
                  </a:lnTo>
                  <a:lnTo>
                    <a:pt x="347841" y="231996"/>
                  </a:lnTo>
                  <a:lnTo>
                    <a:pt x="342716" y="230383"/>
                  </a:lnTo>
                  <a:lnTo>
                    <a:pt x="339110" y="231189"/>
                  </a:lnTo>
                  <a:lnTo>
                    <a:pt x="335218" y="232281"/>
                  </a:lnTo>
                  <a:lnTo>
                    <a:pt x="331564" y="233895"/>
                  </a:lnTo>
                  <a:lnTo>
                    <a:pt x="327388" y="234654"/>
                  </a:lnTo>
                  <a:lnTo>
                    <a:pt x="322643" y="234654"/>
                  </a:lnTo>
                  <a:lnTo>
                    <a:pt x="321362" y="232898"/>
                  </a:lnTo>
                  <a:lnTo>
                    <a:pt x="314006" y="232898"/>
                  </a:lnTo>
                  <a:lnTo>
                    <a:pt x="309546" y="232186"/>
                  </a:lnTo>
                  <a:lnTo>
                    <a:pt x="303756" y="231664"/>
                  </a:lnTo>
                  <a:lnTo>
                    <a:pt x="299722" y="230193"/>
                  </a:lnTo>
                  <a:lnTo>
                    <a:pt x="298726" y="231332"/>
                  </a:lnTo>
                  <a:lnTo>
                    <a:pt x="298299" y="233325"/>
                  </a:lnTo>
                  <a:lnTo>
                    <a:pt x="296590" y="235366"/>
                  </a:lnTo>
                  <a:lnTo>
                    <a:pt x="295594" y="235366"/>
                  </a:lnTo>
                  <a:lnTo>
                    <a:pt x="297587" y="236458"/>
                  </a:lnTo>
                  <a:lnTo>
                    <a:pt x="297587" y="239495"/>
                  </a:lnTo>
                  <a:lnTo>
                    <a:pt x="295214" y="241062"/>
                  </a:lnTo>
                  <a:lnTo>
                    <a:pt x="294218" y="242770"/>
                  </a:lnTo>
                  <a:lnTo>
                    <a:pt x="296211" y="243909"/>
                  </a:lnTo>
                  <a:lnTo>
                    <a:pt x="298868" y="246757"/>
                  </a:lnTo>
                  <a:lnTo>
                    <a:pt x="297397" y="248039"/>
                  </a:lnTo>
                  <a:lnTo>
                    <a:pt x="289757" y="248798"/>
                  </a:lnTo>
                  <a:lnTo>
                    <a:pt x="289093" y="250127"/>
                  </a:lnTo>
                  <a:lnTo>
                    <a:pt x="286056" y="252975"/>
                  </a:lnTo>
                  <a:lnTo>
                    <a:pt x="281737" y="255300"/>
                  </a:lnTo>
                  <a:lnTo>
                    <a:pt x="276090" y="258006"/>
                  </a:lnTo>
                  <a:lnTo>
                    <a:pt x="269114" y="259192"/>
                  </a:lnTo>
                  <a:lnTo>
                    <a:pt x="261806" y="260569"/>
                  </a:lnTo>
                  <a:lnTo>
                    <a:pt x="261806" y="260094"/>
                  </a:lnTo>
                  <a:lnTo>
                    <a:pt x="263420" y="258955"/>
                  </a:lnTo>
                  <a:lnTo>
                    <a:pt x="260715" y="258148"/>
                  </a:lnTo>
                  <a:lnTo>
                    <a:pt x="255969" y="260426"/>
                  </a:lnTo>
                  <a:lnTo>
                    <a:pt x="251224" y="260426"/>
                  </a:lnTo>
                  <a:lnTo>
                    <a:pt x="246241" y="259999"/>
                  </a:lnTo>
                  <a:lnTo>
                    <a:pt x="239265" y="259714"/>
                  </a:lnTo>
                  <a:lnTo>
                    <a:pt x="231578" y="259714"/>
                  </a:lnTo>
                  <a:lnTo>
                    <a:pt x="224175" y="259050"/>
                  </a:lnTo>
                  <a:lnTo>
                    <a:pt x="219097" y="257246"/>
                  </a:lnTo>
                  <a:lnTo>
                    <a:pt x="215206" y="254873"/>
                  </a:lnTo>
                  <a:lnTo>
                    <a:pt x="212169" y="252073"/>
                  </a:lnTo>
                  <a:lnTo>
                    <a:pt x="208990" y="247944"/>
                  </a:lnTo>
                  <a:lnTo>
                    <a:pt x="207423" y="249700"/>
                  </a:lnTo>
                  <a:lnTo>
                    <a:pt x="206190" y="252785"/>
                  </a:lnTo>
                  <a:lnTo>
                    <a:pt x="211220" y="255348"/>
                  </a:lnTo>
                  <a:lnTo>
                    <a:pt x="210176" y="256487"/>
                  </a:lnTo>
                  <a:lnTo>
                    <a:pt x="205430" y="257436"/>
                  </a:lnTo>
                  <a:lnTo>
                    <a:pt x="196604" y="258006"/>
                  </a:lnTo>
                  <a:lnTo>
                    <a:pt x="191194" y="257104"/>
                  </a:lnTo>
                  <a:lnTo>
                    <a:pt x="192048" y="259097"/>
                  </a:lnTo>
                  <a:lnTo>
                    <a:pt x="189865" y="262515"/>
                  </a:lnTo>
                  <a:lnTo>
                    <a:pt x="188916" y="265268"/>
                  </a:lnTo>
                  <a:lnTo>
                    <a:pt x="196509" y="262515"/>
                  </a:lnTo>
                  <a:lnTo>
                    <a:pt x="204576" y="259857"/>
                  </a:lnTo>
                  <a:lnTo>
                    <a:pt x="213687" y="259430"/>
                  </a:lnTo>
                  <a:lnTo>
                    <a:pt x="219097" y="259857"/>
                  </a:lnTo>
                  <a:lnTo>
                    <a:pt x="222514" y="261281"/>
                  </a:lnTo>
                  <a:lnTo>
                    <a:pt x="226073" y="261850"/>
                  </a:lnTo>
                  <a:lnTo>
                    <a:pt x="229822" y="261850"/>
                  </a:lnTo>
                  <a:lnTo>
                    <a:pt x="228304" y="264128"/>
                  </a:lnTo>
                  <a:lnTo>
                    <a:pt x="220616" y="267403"/>
                  </a:lnTo>
                  <a:lnTo>
                    <a:pt x="222561" y="267403"/>
                  </a:lnTo>
                  <a:lnTo>
                    <a:pt x="231768" y="264176"/>
                  </a:lnTo>
                  <a:lnTo>
                    <a:pt x="238174" y="262420"/>
                  </a:lnTo>
                  <a:lnTo>
                    <a:pt x="245197" y="262752"/>
                  </a:lnTo>
                  <a:lnTo>
                    <a:pt x="250132" y="263939"/>
                  </a:lnTo>
                  <a:lnTo>
                    <a:pt x="250844" y="266881"/>
                  </a:lnTo>
                  <a:lnTo>
                    <a:pt x="250132" y="268685"/>
                  </a:lnTo>
                  <a:lnTo>
                    <a:pt x="247665" y="270299"/>
                  </a:lnTo>
                  <a:lnTo>
                    <a:pt x="246431" y="271010"/>
                  </a:lnTo>
                  <a:lnTo>
                    <a:pt x="240214" y="272102"/>
                  </a:lnTo>
                  <a:lnTo>
                    <a:pt x="236750" y="272909"/>
                  </a:lnTo>
                  <a:lnTo>
                    <a:pt x="234805" y="274143"/>
                  </a:lnTo>
                  <a:lnTo>
                    <a:pt x="238554" y="275852"/>
                  </a:lnTo>
                  <a:lnTo>
                    <a:pt x="241401" y="276801"/>
                  </a:lnTo>
                  <a:lnTo>
                    <a:pt x="238364" y="279886"/>
                  </a:lnTo>
                  <a:lnTo>
                    <a:pt x="242208" y="280693"/>
                  </a:lnTo>
                  <a:lnTo>
                    <a:pt x="247760" y="278177"/>
                  </a:lnTo>
                  <a:lnTo>
                    <a:pt x="254783" y="275662"/>
                  </a:lnTo>
                  <a:lnTo>
                    <a:pt x="263420" y="274855"/>
                  </a:lnTo>
                  <a:lnTo>
                    <a:pt x="263989" y="278794"/>
                  </a:lnTo>
                  <a:lnTo>
                    <a:pt x="260905" y="284395"/>
                  </a:lnTo>
                  <a:lnTo>
                    <a:pt x="255685" y="289378"/>
                  </a:lnTo>
                  <a:lnTo>
                    <a:pt x="252078" y="292179"/>
                  </a:lnTo>
                  <a:lnTo>
                    <a:pt x="242587" y="293413"/>
                  </a:lnTo>
                  <a:lnTo>
                    <a:pt x="238649" y="296355"/>
                  </a:lnTo>
                  <a:lnTo>
                    <a:pt x="227164" y="298918"/>
                  </a:lnTo>
                  <a:lnTo>
                    <a:pt x="229822" y="292843"/>
                  </a:lnTo>
                  <a:lnTo>
                    <a:pt x="222229" y="296783"/>
                  </a:lnTo>
                  <a:lnTo>
                    <a:pt x="214352" y="300485"/>
                  </a:lnTo>
                  <a:lnTo>
                    <a:pt x="203817" y="303997"/>
                  </a:lnTo>
                  <a:lnTo>
                    <a:pt x="191147" y="305136"/>
                  </a:lnTo>
                  <a:lnTo>
                    <a:pt x="175012" y="307699"/>
                  </a:lnTo>
                  <a:lnTo>
                    <a:pt x="169507" y="308506"/>
                  </a:lnTo>
                  <a:lnTo>
                    <a:pt x="169507" y="305658"/>
                  </a:lnTo>
                  <a:lnTo>
                    <a:pt x="173778" y="303712"/>
                  </a:lnTo>
                  <a:lnTo>
                    <a:pt x="180090" y="298966"/>
                  </a:lnTo>
                  <a:lnTo>
                    <a:pt x="182130" y="296071"/>
                  </a:lnTo>
                  <a:lnTo>
                    <a:pt x="181039" y="293270"/>
                  </a:lnTo>
                  <a:lnTo>
                    <a:pt x="177385" y="292511"/>
                  </a:lnTo>
                  <a:lnTo>
                    <a:pt x="173446" y="292796"/>
                  </a:lnTo>
                  <a:lnTo>
                    <a:pt x="169697" y="293603"/>
                  </a:lnTo>
                  <a:lnTo>
                    <a:pt x="162342" y="292416"/>
                  </a:lnTo>
                  <a:lnTo>
                    <a:pt x="162342" y="289901"/>
                  </a:lnTo>
                  <a:lnTo>
                    <a:pt x="165047" y="286578"/>
                  </a:lnTo>
                  <a:lnTo>
                    <a:pt x="165521" y="285249"/>
                  </a:lnTo>
                  <a:lnTo>
                    <a:pt x="159115" y="284158"/>
                  </a:lnTo>
                  <a:lnTo>
                    <a:pt x="156837" y="282354"/>
                  </a:lnTo>
                  <a:lnTo>
                    <a:pt x="158545" y="286863"/>
                  </a:lnTo>
                  <a:lnTo>
                    <a:pt x="158545" y="290565"/>
                  </a:lnTo>
                  <a:lnTo>
                    <a:pt x="151617" y="295311"/>
                  </a:lnTo>
                  <a:lnTo>
                    <a:pt x="143645" y="295311"/>
                  </a:lnTo>
                  <a:lnTo>
                    <a:pt x="139516" y="296071"/>
                  </a:lnTo>
                  <a:lnTo>
                    <a:pt x="135720" y="293413"/>
                  </a:lnTo>
                  <a:lnTo>
                    <a:pt x="136764" y="290802"/>
                  </a:lnTo>
                  <a:lnTo>
                    <a:pt x="138377" y="285487"/>
                  </a:lnTo>
                  <a:lnTo>
                    <a:pt x="139469" y="280408"/>
                  </a:lnTo>
                  <a:lnTo>
                    <a:pt x="138804" y="277750"/>
                  </a:lnTo>
                  <a:lnTo>
                    <a:pt x="137523" y="279933"/>
                  </a:lnTo>
                  <a:lnTo>
                    <a:pt x="136242" y="286721"/>
                  </a:lnTo>
                  <a:lnTo>
                    <a:pt x="131496" y="291704"/>
                  </a:lnTo>
                  <a:lnTo>
                    <a:pt x="124758" y="292986"/>
                  </a:lnTo>
                  <a:lnTo>
                    <a:pt x="118541" y="289948"/>
                  </a:lnTo>
                  <a:lnTo>
                    <a:pt x="117023" y="284110"/>
                  </a:lnTo>
                  <a:lnTo>
                    <a:pt x="116074" y="281784"/>
                  </a:lnTo>
                  <a:lnTo>
                    <a:pt x="110569" y="287955"/>
                  </a:lnTo>
                  <a:lnTo>
                    <a:pt x="101078" y="290802"/>
                  </a:lnTo>
                  <a:lnTo>
                    <a:pt x="95621" y="290328"/>
                  </a:lnTo>
                  <a:lnTo>
                    <a:pt x="95384" y="284158"/>
                  </a:lnTo>
                  <a:lnTo>
                    <a:pt x="92441" y="288334"/>
                  </a:lnTo>
                  <a:lnTo>
                    <a:pt x="92441" y="289236"/>
                  </a:lnTo>
                  <a:lnTo>
                    <a:pt x="95668" y="295311"/>
                  </a:lnTo>
                  <a:lnTo>
                    <a:pt x="96855" y="297637"/>
                  </a:lnTo>
                  <a:lnTo>
                    <a:pt x="91445" y="297637"/>
                  </a:lnTo>
                  <a:lnTo>
                    <a:pt x="83140" y="297400"/>
                  </a:lnTo>
                  <a:lnTo>
                    <a:pt x="77066" y="297922"/>
                  </a:lnTo>
                  <a:lnTo>
                    <a:pt x="77541" y="295928"/>
                  </a:lnTo>
                  <a:lnTo>
                    <a:pt x="72795" y="294789"/>
                  </a:lnTo>
                  <a:lnTo>
                    <a:pt x="68524" y="294789"/>
                  </a:lnTo>
                  <a:lnTo>
                    <a:pt x="65677" y="292891"/>
                  </a:lnTo>
                  <a:lnTo>
                    <a:pt x="60932" y="291704"/>
                  </a:lnTo>
                  <a:lnTo>
                    <a:pt x="54857" y="290470"/>
                  </a:lnTo>
                  <a:lnTo>
                    <a:pt x="55949" y="289331"/>
                  </a:lnTo>
                  <a:lnTo>
                    <a:pt x="61501" y="285629"/>
                  </a:lnTo>
                  <a:lnTo>
                    <a:pt x="64016" y="282449"/>
                  </a:lnTo>
                  <a:lnTo>
                    <a:pt x="64016" y="280076"/>
                  </a:lnTo>
                  <a:lnTo>
                    <a:pt x="59271" y="284822"/>
                  </a:lnTo>
                  <a:lnTo>
                    <a:pt x="52722" y="286768"/>
                  </a:lnTo>
                  <a:lnTo>
                    <a:pt x="47502" y="290328"/>
                  </a:lnTo>
                  <a:lnTo>
                    <a:pt x="43041" y="289236"/>
                  </a:lnTo>
                  <a:lnTo>
                    <a:pt x="42662" y="287100"/>
                  </a:lnTo>
                  <a:lnTo>
                    <a:pt x="38723" y="284585"/>
                  </a:lnTo>
                  <a:lnTo>
                    <a:pt x="39482" y="282354"/>
                  </a:lnTo>
                  <a:lnTo>
                    <a:pt x="39767" y="280693"/>
                  </a:lnTo>
                  <a:lnTo>
                    <a:pt x="36492" y="284869"/>
                  </a:lnTo>
                  <a:lnTo>
                    <a:pt x="31320" y="288334"/>
                  </a:lnTo>
                  <a:lnTo>
                    <a:pt x="27476" y="288761"/>
                  </a:lnTo>
                  <a:lnTo>
                    <a:pt x="23917" y="289046"/>
                  </a:lnTo>
                  <a:lnTo>
                    <a:pt x="23917" y="286673"/>
                  </a:lnTo>
                  <a:lnTo>
                    <a:pt x="20975" y="286388"/>
                  </a:lnTo>
                  <a:lnTo>
                    <a:pt x="16894" y="285629"/>
                  </a:lnTo>
                  <a:lnTo>
                    <a:pt x="18745" y="282971"/>
                  </a:lnTo>
                  <a:lnTo>
                    <a:pt x="22304" y="278225"/>
                  </a:lnTo>
                  <a:lnTo>
                    <a:pt x="24724" y="275662"/>
                  </a:lnTo>
                  <a:lnTo>
                    <a:pt x="28615" y="271770"/>
                  </a:lnTo>
                  <a:lnTo>
                    <a:pt x="30703" y="268210"/>
                  </a:lnTo>
                  <a:lnTo>
                    <a:pt x="25958" y="270251"/>
                  </a:lnTo>
                  <a:lnTo>
                    <a:pt x="23490" y="274475"/>
                  </a:lnTo>
                  <a:lnTo>
                    <a:pt x="20500" y="279649"/>
                  </a:lnTo>
                  <a:lnTo>
                    <a:pt x="13097" y="284395"/>
                  </a:lnTo>
                  <a:lnTo>
                    <a:pt x="13857" y="282449"/>
                  </a:lnTo>
                  <a:lnTo>
                    <a:pt x="16419" y="278557"/>
                  </a:lnTo>
                  <a:lnTo>
                    <a:pt x="12243" y="281879"/>
                  </a:lnTo>
                  <a:lnTo>
                    <a:pt x="3939" y="284917"/>
                  </a:lnTo>
                  <a:lnTo>
                    <a:pt x="1519" y="284252"/>
                  </a:lnTo>
                  <a:lnTo>
                    <a:pt x="664" y="281737"/>
                  </a:lnTo>
                  <a:lnTo>
                    <a:pt x="332" y="278699"/>
                  </a:lnTo>
                  <a:lnTo>
                    <a:pt x="0" y="277418"/>
                  </a:lnTo>
                  <a:lnTo>
                    <a:pt x="2752" y="275899"/>
                  </a:lnTo>
                  <a:lnTo>
                    <a:pt x="6264" y="273336"/>
                  </a:lnTo>
                  <a:lnTo>
                    <a:pt x="9301" y="270441"/>
                  </a:lnTo>
                  <a:lnTo>
                    <a:pt x="10488" y="268258"/>
                  </a:lnTo>
                  <a:lnTo>
                    <a:pt x="16657" y="264508"/>
                  </a:lnTo>
                  <a:lnTo>
                    <a:pt x="24724" y="262610"/>
                  </a:lnTo>
                  <a:lnTo>
                    <a:pt x="31842" y="260996"/>
                  </a:lnTo>
                  <a:lnTo>
                    <a:pt x="35069" y="260521"/>
                  </a:lnTo>
                  <a:lnTo>
                    <a:pt x="38106" y="259145"/>
                  </a:lnTo>
                  <a:lnTo>
                    <a:pt x="38106" y="259145"/>
                  </a:lnTo>
                  <a:lnTo>
                    <a:pt x="42330" y="258291"/>
                  </a:lnTo>
                  <a:lnTo>
                    <a:pt x="42709" y="257863"/>
                  </a:lnTo>
                  <a:lnTo>
                    <a:pt x="46078" y="257863"/>
                  </a:lnTo>
                  <a:lnTo>
                    <a:pt x="47217" y="257579"/>
                  </a:lnTo>
                  <a:lnTo>
                    <a:pt x="48119" y="256867"/>
                  </a:lnTo>
                  <a:lnTo>
                    <a:pt x="49590" y="255490"/>
                  </a:lnTo>
                  <a:lnTo>
                    <a:pt x="51630" y="255205"/>
                  </a:lnTo>
                  <a:lnTo>
                    <a:pt x="53197" y="255205"/>
                  </a:lnTo>
                  <a:lnTo>
                    <a:pt x="54430" y="256202"/>
                  </a:lnTo>
                  <a:lnTo>
                    <a:pt x="56044" y="255822"/>
                  </a:lnTo>
                  <a:lnTo>
                    <a:pt x="56423" y="256297"/>
                  </a:lnTo>
                  <a:lnTo>
                    <a:pt x="57562" y="257199"/>
                  </a:lnTo>
                  <a:lnTo>
                    <a:pt x="59271" y="256724"/>
                  </a:lnTo>
                  <a:lnTo>
                    <a:pt x="60837" y="255965"/>
                  </a:lnTo>
                  <a:lnTo>
                    <a:pt x="62877" y="255965"/>
                  </a:lnTo>
                  <a:lnTo>
                    <a:pt x="63637" y="255965"/>
                  </a:lnTo>
                  <a:lnTo>
                    <a:pt x="62782" y="257151"/>
                  </a:lnTo>
                  <a:lnTo>
                    <a:pt x="65155" y="257151"/>
                  </a:lnTo>
                  <a:lnTo>
                    <a:pt x="68382" y="257151"/>
                  </a:lnTo>
                  <a:lnTo>
                    <a:pt x="68904" y="256867"/>
                  </a:lnTo>
                  <a:lnTo>
                    <a:pt x="67955" y="255775"/>
                  </a:lnTo>
                  <a:lnTo>
                    <a:pt x="69189" y="254968"/>
                  </a:lnTo>
                  <a:lnTo>
                    <a:pt x="70992" y="254399"/>
                  </a:lnTo>
                  <a:lnTo>
                    <a:pt x="72463" y="254399"/>
                  </a:lnTo>
                  <a:lnTo>
                    <a:pt x="73887" y="254399"/>
                  </a:lnTo>
                  <a:lnTo>
                    <a:pt x="76687" y="253924"/>
                  </a:lnTo>
                  <a:lnTo>
                    <a:pt x="78395" y="253924"/>
                  </a:lnTo>
                  <a:lnTo>
                    <a:pt x="77825" y="255016"/>
                  </a:lnTo>
                  <a:lnTo>
                    <a:pt x="79629" y="255775"/>
                  </a:lnTo>
                  <a:lnTo>
                    <a:pt x="81052" y="256582"/>
                  </a:lnTo>
                  <a:lnTo>
                    <a:pt x="81812" y="255965"/>
                  </a:lnTo>
                  <a:lnTo>
                    <a:pt x="82618" y="255300"/>
                  </a:lnTo>
                  <a:lnTo>
                    <a:pt x="85323" y="254494"/>
                  </a:lnTo>
                  <a:lnTo>
                    <a:pt x="85039" y="254114"/>
                  </a:lnTo>
                  <a:lnTo>
                    <a:pt x="81479" y="253782"/>
                  </a:lnTo>
                  <a:lnTo>
                    <a:pt x="79296" y="252975"/>
                  </a:lnTo>
                  <a:lnTo>
                    <a:pt x="76876" y="253497"/>
                  </a:lnTo>
                  <a:lnTo>
                    <a:pt x="76876" y="252785"/>
                  </a:lnTo>
                  <a:lnTo>
                    <a:pt x="78253" y="251314"/>
                  </a:lnTo>
                  <a:lnTo>
                    <a:pt x="80056" y="250981"/>
                  </a:lnTo>
                  <a:lnTo>
                    <a:pt x="83188" y="250649"/>
                  </a:lnTo>
                  <a:lnTo>
                    <a:pt x="84042" y="249700"/>
                  </a:lnTo>
                  <a:lnTo>
                    <a:pt x="81005" y="249273"/>
                  </a:lnTo>
                  <a:lnTo>
                    <a:pt x="79439" y="249273"/>
                  </a:lnTo>
                  <a:lnTo>
                    <a:pt x="79913" y="248513"/>
                  </a:lnTo>
                  <a:lnTo>
                    <a:pt x="82713" y="247564"/>
                  </a:lnTo>
                  <a:lnTo>
                    <a:pt x="85987" y="246805"/>
                  </a:lnTo>
                  <a:lnTo>
                    <a:pt x="89309" y="246425"/>
                  </a:lnTo>
                  <a:lnTo>
                    <a:pt x="90116" y="245381"/>
                  </a:lnTo>
                  <a:lnTo>
                    <a:pt x="87411" y="245096"/>
                  </a:lnTo>
                  <a:lnTo>
                    <a:pt x="84801" y="245096"/>
                  </a:lnTo>
                  <a:lnTo>
                    <a:pt x="81195" y="245950"/>
                  </a:lnTo>
                  <a:lnTo>
                    <a:pt x="79012" y="246472"/>
                  </a:lnTo>
                  <a:lnTo>
                    <a:pt x="75215" y="245998"/>
                  </a:lnTo>
                  <a:lnTo>
                    <a:pt x="73507" y="244906"/>
                  </a:lnTo>
                  <a:lnTo>
                    <a:pt x="74504" y="243387"/>
                  </a:lnTo>
                  <a:lnTo>
                    <a:pt x="74504" y="241821"/>
                  </a:lnTo>
                  <a:lnTo>
                    <a:pt x="76924" y="239970"/>
                  </a:lnTo>
                  <a:lnTo>
                    <a:pt x="78442" y="238594"/>
                  </a:lnTo>
                  <a:lnTo>
                    <a:pt x="78442" y="238072"/>
                  </a:lnTo>
                  <a:lnTo>
                    <a:pt x="78442" y="237360"/>
                  </a:lnTo>
                  <a:lnTo>
                    <a:pt x="78063" y="236031"/>
                  </a:lnTo>
                  <a:lnTo>
                    <a:pt x="76876" y="235271"/>
                  </a:lnTo>
                  <a:lnTo>
                    <a:pt x="77541" y="234275"/>
                  </a:lnTo>
                  <a:lnTo>
                    <a:pt x="75975" y="233088"/>
                  </a:lnTo>
                  <a:lnTo>
                    <a:pt x="73317" y="232091"/>
                  </a:lnTo>
                  <a:lnTo>
                    <a:pt x="73317" y="231332"/>
                  </a:lnTo>
                  <a:lnTo>
                    <a:pt x="75025" y="229766"/>
                  </a:lnTo>
                  <a:lnTo>
                    <a:pt x="76639" y="228294"/>
                  </a:lnTo>
                  <a:lnTo>
                    <a:pt x="77968" y="227155"/>
                  </a:lnTo>
                  <a:lnTo>
                    <a:pt x="77588" y="226253"/>
                  </a:lnTo>
                  <a:lnTo>
                    <a:pt x="78680" y="225731"/>
                  </a:lnTo>
                  <a:lnTo>
                    <a:pt x="78680" y="224972"/>
                  </a:lnTo>
                  <a:lnTo>
                    <a:pt x="79771" y="223833"/>
                  </a:lnTo>
                  <a:lnTo>
                    <a:pt x="82144" y="223833"/>
                  </a:lnTo>
                  <a:lnTo>
                    <a:pt x="86367" y="222314"/>
                  </a:lnTo>
                  <a:lnTo>
                    <a:pt x="88598" y="222789"/>
                  </a:lnTo>
                  <a:lnTo>
                    <a:pt x="92299" y="222267"/>
                  </a:lnTo>
                  <a:lnTo>
                    <a:pt x="95573" y="221934"/>
                  </a:lnTo>
                  <a:lnTo>
                    <a:pt x="98278" y="221222"/>
                  </a:lnTo>
                  <a:lnTo>
                    <a:pt x="100841" y="220748"/>
                  </a:lnTo>
                  <a:lnTo>
                    <a:pt x="103641" y="220748"/>
                  </a:lnTo>
                  <a:lnTo>
                    <a:pt x="105112" y="220748"/>
                  </a:lnTo>
                  <a:lnTo>
                    <a:pt x="107769" y="220748"/>
                  </a:lnTo>
                  <a:lnTo>
                    <a:pt x="110806" y="221934"/>
                  </a:lnTo>
                  <a:lnTo>
                    <a:pt x="114555" y="221934"/>
                  </a:lnTo>
                  <a:lnTo>
                    <a:pt x="117213" y="222931"/>
                  </a:lnTo>
                  <a:lnTo>
                    <a:pt x="120582" y="223595"/>
                  </a:lnTo>
                  <a:lnTo>
                    <a:pt x="121768" y="225209"/>
                  </a:lnTo>
                  <a:lnTo>
                    <a:pt x="123049" y="226538"/>
                  </a:lnTo>
                  <a:lnTo>
                    <a:pt x="123477" y="227677"/>
                  </a:lnTo>
                  <a:lnTo>
                    <a:pt x="123477" y="228247"/>
                  </a:lnTo>
                  <a:lnTo>
                    <a:pt x="122480" y="229955"/>
                  </a:lnTo>
                  <a:lnTo>
                    <a:pt x="123666" y="231617"/>
                  </a:lnTo>
                  <a:lnTo>
                    <a:pt x="123002" y="234132"/>
                  </a:lnTo>
                  <a:lnTo>
                    <a:pt x="123714" y="236315"/>
                  </a:lnTo>
                  <a:lnTo>
                    <a:pt x="122622" y="237692"/>
                  </a:lnTo>
                  <a:lnTo>
                    <a:pt x="121958" y="239543"/>
                  </a:lnTo>
                  <a:lnTo>
                    <a:pt x="122005" y="240207"/>
                  </a:lnTo>
                  <a:lnTo>
                    <a:pt x="122005" y="241346"/>
                  </a:lnTo>
                  <a:lnTo>
                    <a:pt x="120155" y="242913"/>
                  </a:lnTo>
                  <a:lnTo>
                    <a:pt x="122148" y="242580"/>
                  </a:lnTo>
                  <a:lnTo>
                    <a:pt x="124568" y="244099"/>
                  </a:lnTo>
                  <a:lnTo>
                    <a:pt x="127083" y="245238"/>
                  </a:lnTo>
                  <a:lnTo>
                    <a:pt x="130405" y="245238"/>
                  </a:lnTo>
                  <a:lnTo>
                    <a:pt x="133205" y="246093"/>
                  </a:lnTo>
                  <a:lnTo>
                    <a:pt x="135198" y="246093"/>
                  </a:lnTo>
                  <a:lnTo>
                    <a:pt x="137143" y="246805"/>
                  </a:lnTo>
                  <a:lnTo>
                    <a:pt x="137143" y="247896"/>
                  </a:lnTo>
                  <a:lnTo>
                    <a:pt x="139279" y="248846"/>
                  </a:lnTo>
                  <a:lnTo>
                    <a:pt x="140038" y="250127"/>
                  </a:lnTo>
                  <a:lnTo>
                    <a:pt x="142933" y="250127"/>
                  </a:lnTo>
                  <a:lnTo>
                    <a:pt x="144831" y="249035"/>
                  </a:lnTo>
                  <a:lnTo>
                    <a:pt x="145163" y="247944"/>
                  </a:lnTo>
                  <a:lnTo>
                    <a:pt x="145163" y="246330"/>
                  </a:lnTo>
                  <a:lnTo>
                    <a:pt x="144831" y="245760"/>
                  </a:lnTo>
                  <a:lnTo>
                    <a:pt x="148865" y="246045"/>
                  </a:lnTo>
                  <a:lnTo>
                    <a:pt x="152376" y="246045"/>
                  </a:lnTo>
                  <a:lnTo>
                    <a:pt x="156647" y="245523"/>
                  </a:lnTo>
                  <a:lnTo>
                    <a:pt x="158213" y="246852"/>
                  </a:lnTo>
                  <a:lnTo>
                    <a:pt x="161203" y="247279"/>
                  </a:lnTo>
                  <a:lnTo>
                    <a:pt x="163481" y="248323"/>
                  </a:lnTo>
                  <a:lnTo>
                    <a:pt x="166281" y="248039"/>
                  </a:lnTo>
                  <a:lnTo>
                    <a:pt x="167324" y="246900"/>
                  </a:lnTo>
                  <a:lnTo>
                    <a:pt x="166091" y="246567"/>
                  </a:lnTo>
                  <a:lnTo>
                    <a:pt x="163955" y="246093"/>
                  </a:lnTo>
                  <a:lnTo>
                    <a:pt x="163955" y="245333"/>
                  </a:lnTo>
                  <a:lnTo>
                    <a:pt x="164714" y="244954"/>
                  </a:lnTo>
                  <a:lnTo>
                    <a:pt x="165094" y="244574"/>
                  </a:lnTo>
                  <a:lnTo>
                    <a:pt x="167799" y="244147"/>
                  </a:lnTo>
                  <a:lnTo>
                    <a:pt x="171358" y="243055"/>
                  </a:lnTo>
                  <a:lnTo>
                    <a:pt x="174490" y="242106"/>
                  </a:lnTo>
                  <a:lnTo>
                    <a:pt x="175487" y="241299"/>
                  </a:lnTo>
                  <a:lnTo>
                    <a:pt x="178002" y="240302"/>
                  </a:lnTo>
                  <a:lnTo>
                    <a:pt x="181845" y="239116"/>
                  </a:lnTo>
                  <a:lnTo>
                    <a:pt x="183744" y="238214"/>
                  </a:lnTo>
                  <a:lnTo>
                    <a:pt x="187350" y="236553"/>
                  </a:lnTo>
                  <a:lnTo>
                    <a:pt x="190957" y="234844"/>
                  </a:lnTo>
                  <a:lnTo>
                    <a:pt x="192997" y="233278"/>
                  </a:lnTo>
                  <a:lnTo>
                    <a:pt x="195275" y="232186"/>
                  </a:lnTo>
                  <a:lnTo>
                    <a:pt x="199688" y="230335"/>
                  </a:lnTo>
                  <a:lnTo>
                    <a:pt x="201824" y="229149"/>
                  </a:lnTo>
                  <a:lnTo>
                    <a:pt x="205003" y="226965"/>
                  </a:lnTo>
                  <a:lnTo>
                    <a:pt x="206854" y="225636"/>
                  </a:lnTo>
                  <a:lnTo>
                    <a:pt x="207708" y="224450"/>
                  </a:lnTo>
                  <a:lnTo>
                    <a:pt x="209037" y="222978"/>
                  </a:lnTo>
                  <a:lnTo>
                    <a:pt x="211599" y="222219"/>
                  </a:lnTo>
                  <a:lnTo>
                    <a:pt x="214162" y="221507"/>
                  </a:lnTo>
                  <a:lnTo>
                    <a:pt x="216297" y="220748"/>
                  </a:lnTo>
                  <a:lnTo>
                    <a:pt x="215585" y="220368"/>
                  </a:lnTo>
                  <a:lnTo>
                    <a:pt x="211742" y="220368"/>
                  </a:lnTo>
                  <a:lnTo>
                    <a:pt x="207993" y="221507"/>
                  </a:lnTo>
                  <a:lnTo>
                    <a:pt x="205098" y="223121"/>
                  </a:lnTo>
                  <a:lnTo>
                    <a:pt x="203437" y="225114"/>
                  </a:lnTo>
                  <a:lnTo>
                    <a:pt x="199973" y="227582"/>
                  </a:lnTo>
                  <a:lnTo>
                    <a:pt x="196366" y="229718"/>
                  </a:lnTo>
                  <a:lnTo>
                    <a:pt x="191621" y="231664"/>
                  </a:lnTo>
                  <a:lnTo>
                    <a:pt x="186116" y="234464"/>
                  </a:lnTo>
                  <a:lnTo>
                    <a:pt x="180944" y="237407"/>
                  </a:lnTo>
                  <a:lnTo>
                    <a:pt x="178334" y="239116"/>
                  </a:lnTo>
                  <a:lnTo>
                    <a:pt x="172022" y="241441"/>
                  </a:lnTo>
                  <a:lnTo>
                    <a:pt x="167277" y="242248"/>
                  </a:lnTo>
                  <a:lnTo>
                    <a:pt x="163291" y="242675"/>
                  </a:lnTo>
                  <a:lnTo>
                    <a:pt x="161772" y="242011"/>
                  </a:lnTo>
                  <a:lnTo>
                    <a:pt x="158450" y="242011"/>
                  </a:lnTo>
                  <a:lnTo>
                    <a:pt x="156030" y="240967"/>
                  </a:lnTo>
                  <a:lnTo>
                    <a:pt x="153325" y="240207"/>
                  </a:lnTo>
                  <a:lnTo>
                    <a:pt x="151237" y="240207"/>
                  </a:lnTo>
                  <a:lnTo>
                    <a:pt x="149434" y="240540"/>
                  </a:lnTo>
                  <a:lnTo>
                    <a:pt x="148960" y="240540"/>
                  </a:lnTo>
                  <a:lnTo>
                    <a:pt x="146967" y="240540"/>
                  </a:lnTo>
                  <a:lnTo>
                    <a:pt x="143834" y="240207"/>
                  </a:lnTo>
                  <a:lnTo>
                    <a:pt x="145021" y="238689"/>
                  </a:lnTo>
                  <a:lnTo>
                    <a:pt x="145400" y="237360"/>
                  </a:lnTo>
                  <a:lnTo>
                    <a:pt x="146587" y="236980"/>
                  </a:lnTo>
                  <a:lnTo>
                    <a:pt x="149624" y="235271"/>
                  </a:lnTo>
                  <a:lnTo>
                    <a:pt x="151712" y="234417"/>
                  </a:lnTo>
                  <a:lnTo>
                    <a:pt x="154037" y="232993"/>
                  </a:lnTo>
                  <a:lnTo>
                    <a:pt x="155034" y="231284"/>
                  </a:lnTo>
                  <a:lnTo>
                    <a:pt x="155603" y="230430"/>
                  </a:lnTo>
                  <a:lnTo>
                    <a:pt x="153800" y="231189"/>
                  </a:lnTo>
                  <a:lnTo>
                    <a:pt x="151380" y="233373"/>
                  </a:lnTo>
                  <a:lnTo>
                    <a:pt x="148722" y="234654"/>
                  </a:lnTo>
                  <a:lnTo>
                    <a:pt x="145543" y="236031"/>
                  </a:lnTo>
                  <a:lnTo>
                    <a:pt x="144167" y="236410"/>
                  </a:lnTo>
                  <a:lnTo>
                    <a:pt x="142933" y="235414"/>
                  </a:lnTo>
                  <a:lnTo>
                    <a:pt x="141652" y="234559"/>
                  </a:lnTo>
                  <a:lnTo>
                    <a:pt x="140987" y="234037"/>
                  </a:lnTo>
                  <a:lnTo>
                    <a:pt x="139658" y="234037"/>
                  </a:lnTo>
                  <a:lnTo>
                    <a:pt x="140560" y="232613"/>
                  </a:lnTo>
                  <a:lnTo>
                    <a:pt x="140560" y="231284"/>
                  </a:lnTo>
                  <a:lnTo>
                    <a:pt x="141224" y="230525"/>
                  </a:lnTo>
                  <a:lnTo>
                    <a:pt x="142933" y="229433"/>
                  </a:lnTo>
                  <a:lnTo>
                    <a:pt x="144784" y="228532"/>
                  </a:lnTo>
                  <a:lnTo>
                    <a:pt x="148627" y="227345"/>
                  </a:lnTo>
                  <a:lnTo>
                    <a:pt x="149719" y="226633"/>
                  </a:lnTo>
                  <a:lnTo>
                    <a:pt x="146967" y="227108"/>
                  </a:lnTo>
                  <a:lnTo>
                    <a:pt x="145495" y="227108"/>
                  </a:lnTo>
                  <a:lnTo>
                    <a:pt x="143265" y="227108"/>
                  </a:lnTo>
                  <a:lnTo>
                    <a:pt x="141509" y="227108"/>
                  </a:lnTo>
                  <a:lnTo>
                    <a:pt x="142174" y="226111"/>
                  </a:lnTo>
                  <a:lnTo>
                    <a:pt x="143265" y="225209"/>
                  </a:lnTo>
                  <a:lnTo>
                    <a:pt x="144784" y="224735"/>
                  </a:lnTo>
                  <a:lnTo>
                    <a:pt x="148010" y="224735"/>
                  </a:lnTo>
                  <a:lnTo>
                    <a:pt x="151997" y="224735"/>
                  </a:lnTo>
                  <a:lnTo>
                    <a:pt x="153088" y="225114"/>
                  </a:lnTo>
                  <a:lnTo>
                    <a:pt x="152092" y="225731"/>
                  </a:lnTo>
                  <a:lnTo>
                    <a:pt x="154464" y="224972"/>
                  </a:lnTo>
                  <a:lnTo>
                    <a:pt x="157359" y="224165"/>
                  </a:lnTo>
                  <a:lnTo>
                    <a:pt x="159969" y="224165"/>
                  </a:lnTo>
                  <a:lnTo>
                    <a:pt x="160254" y="223406"/>
                  </a:lnTo>
                  <a:lnTo>
                    <a:pt x="159067" y="222646"/>
                  </a:lnTo>
                  <a:lnTo>
                    <a:pt x="155888" y="223595"/>
                  </a:lnTo>
                  <a:lnTo>
                    <a:pt x="153136" y="223595"/>
                  </a:lnTo>
                  <a:lnTo>
                    <a:pt x="149434" y="223595"/>
                  </a:lnTo>
                  <a:lnTo>
                    <a:pt x="146587" y="223073"/>
                  </a:lnTo>
                  <a:lnTo>
                    <a:pt x="143028" y="224165"/>
                  </a:lnTo>
                  <a:lnTo>
                    <a:pt x="140655" y="224165"/>
                  </a:lnTo>
                  <a:lnTo>
                    <a:pt x="140323" y="222456"/>
                  </a:lnTo>
                  <a:lnTo>
                    <a:pt x="138757" y="222124"/>
                  </a:lnTo>
                  <a:lnTo>
                    <a:pt x="139136" y="221270"/>
                  </a:lnTo>
                  <a:lnTo>
                    <a:pt x="143597" y="219893"/>
                  </a:lnTo>
                  <a:lnTo>
                    <a:pt x="145590" y="218897"/>
                  </a:lnTo>
                  <a:lnTo>
                    <a:pt x="149814" y="217900"/>
                  </a:lnTo>
                  <a:lnTo>
                    <a:pt x="152519" y="217520"/>
                  </a:lnTo>
                  <a:lnTo>
                    <a:pt x="154369" y="218232"/>
                  </a:lnTo>
                  <a:lnTo>
                    <a:pt x="157454" y="218754"/>
                  </a:lnTo>
                  <a:lnTo>
                    <a:pt x="160918" y="218185"/>
                  </a:lnTo>
                  <a:lnTo>
                    <a:pt x="162010" y="217900"/>
                  </a:lnTo>
                  <a:lnTo>
                    <a:pt x="160823" y="217141"/>
                  </a:lnTo>
                  <a:lnTo>
                    <a:pt x="157454" y="216713"/>
                  </a:lnTo>
                  <a:lnTo>
                    <a:pt x="158308" y="216239"/>
                  </a:lnTo>
                  <a:lnTo>
                    <a:pt x="160206" y="215100"/>
                  </a:lnTo>
                  <a:lnTo>
                    <a:pt x="161013" y="214245"/>
                  </a:lnTo>
                  <a:lnTo>
                    <a:pt x="163054" y="213818"/>
                  </a:lnTo>
                  <a:lnTo>
                    <a:pt x="164762" y="212964"/>
                  </a:lnTo>
                  <a:lnTo>
                    <a:pt x="167087" y="212964"/>
                  </a:lnTo>
                  <a:lnTo>
                    <a:pt x="170077" y="212964"/>
                  </a:lnTo>
                  <a:lnTo>
                    <a:pt x="172117" y="212537"/>
                  </a:lnTo>
                  <a:lnTo>
                    <a:pt x="172355" y="212299"/>
                  </a:lnTo>
                  <a:lnTo>
                    <a:pt x="174205" y="212299"/>
                  </a:lnTo>
                  <a:lnTo>
                    <a:pt x="177954" y="213201"/>
                  </a:lnTo>
                  <a:lnTo>
                    <a:pt x="181656" y="214435"/>
                  </a:lnTo>
                  <a:lnTo>
                    <a:pt x="184313" y="213581"/>
                  </a:lnTo>
                  <a:lnTo>
                    <a:pt x="185784" y="212205"/>
                  </a:lnTo>
                  <a:lnTo>
                    <a:pt x="182225" y="212916"/>
                  </a:lnTo>
                  <a:lnTo>
                    <a:pt x="182225" y="212015"/>
                  </a:lnTo>
                  <a:lnTo>
                    <a:pt x="182225" y="211682"/>
                  </a:lnTo>
                  <a:lnTo>
                    <a:pt x="179947" y="210970"/>
                  </a:lnTo>
                  <a:lnTo>
                    <a:pt x="176578" y="210306"/>
                  </a:lnTo>
                  <a:lnTo>
                    <a:pt x="173256" y="210306"/>
                  </a:lnTo>
                  <a:lnTo>
                    <a:pt x="169602" y="210828"/>
                  </a:lnTo>
                  <a:lnTo>
                    <a:pt x="169602" y="209926"/>
                  </a:lnTo>
                  <a:lnTo>
                    <a:pt x="170883" y="208550"/>
                  </a:lnTo>
                  <a:lnTo>
                    <a:pt x="172545" y="206984"/>
                  </a:lnTo>
                  <a:lnTo>
                    <a:pt x="175012" y="205702"/>
                  </a:lnTo>
                  <a:lnTo>
                    <a:pt x="178049" y="205133"/>
                  </a:lnTo>
                  <a:lnTo>
                    <a:pt x="180991" y="204183"/>
                  </a:lnTo>
                  <a:lnTo>
                    <a:pt x="182984" y="202949"/>
                  </a:lnTo>
                  <a:lnTo>
                    <a:pt x="182605" y="202949"/>
                  </a:lnTo>
                  <a:lnTo>
                    <a:pt x="179710" y="203756"/>
                  </a:lnTo>
                  <a:lnTo>
                    <a:pt x="178239" y="203329"/>
                  </a:lnTo>
                  <a:lnTo>
                    <a:pt x="178239" y="202142"/>
                  </a:lnTo>
                  <a:lnTo>
                    <a:pt x="180374" y="200481"/>
                  </a:lnTo>
                  <a:lnTo>
                    <a:pt x="182083" y="198678"/>
                  </a:lnTo>
                  <a:lnTo>
                    <a:pt x="183554" y="197301"/>
                  </a:lnTo>
                  <a:lnTo>
                    <a:pt x="186401" y="195830"/>
                  </a:lnTo>
                  <a:lnTo>
                    <a:pt x="188489" y="194264"/>
                  </a:lnTo>
                  <a:lnTo>
                    <a:pt x="190719" y="192982"/>
                  </a:lnTo>
                  <a:lnTo>
                    <a:pt x="190719" y="192982"/>
                  </a:lnTo>
                  <a:lnTo>
                    <a:pt x="188157" y="194169"/>
                  </a:lnTo>
                  <a:lnTo>
                    <a:pt x="185689" y="195450"/>
                  </a:lnTo>
                  <a:lnTo>
                    <a:pt x="183696" y="196447"/>
                  </a:lnTo>
                  <a:lnTo>
                    <a:pt x="181845" y="198251"/>
                  </a:lnTo>
                  <a:lnTo>
                    <a:pt x="178002" y="200339"/>
                  </a:lnTo>
                  <a:lnTo>
                    <a:pt x="175012" y="202854"/>
                  </a:lnTo>
                  <a:lnTo>
                    <a:pt x="172687" y="204705"/>
                  </a:lnTo>
                  <a:lnTo>
                    <a:pt x="168938" y="206462"/>
                  </a:lnTo>
                  <a:lnTo>
                    <a:pt x="165853" y="208645"/>
                  </a:lnTo>
                  <a:lnTo>
                    <a:pt x="161535" y="210591"/>
                  </a:lnTo>
                  <a:lnTo>
                    <a:pt x="156173" y="212916"/>
                  </a:lnTo>
                  <a:lnTo>
                    <a:pt x="152519" y="213913"/>
                  </a:lnTo>
                  <a:lnTo>
                    <a:pt x="152519" y="213249"/>
                  </a:lnTo>
                  <a:lnTo>
                    <a:pt x="151332" y="212964"/>
                  </a:lnTo>
                  <a:lnTo>
                    <a:pt x="148105" y="213296"/>
                  </a:lnTo>
                  <a:lnTo>
                    <a:pt x="144167" y="213961"/>
                  </a:lnTo>
                  <a:lnTo>
                    <a:pt x="145448" y="213486"/>
                  </a:lnTo>
                  <a:lnTo>
                    <a:pt x="142886" y="213771"/>
                  </a:lnTo>
                  <a:lnTo>
                    <a:pt x="139326" y="214625"/>
                  </a:lnTo>
                  <a:lnTo>
                    <a:pt x="137618" y="213533"/>
                  </a:lnTo>
                  <a:lnTo>
                    <a:pt x="137950" y="212347"/>
                  </a:lnTo>
                  <a:lnTo>
                    <a:pt x="139231" y="211160"/>
                  </a:lnTo>
                  <a:lnTo>
                    <a:pt x="139564" y="210211"/>
                  </a:lnTo>
                  <a:lnTo>
                    <a:pt x="142411" y="209167"/>
                  </a:lnTo>
                  <a:lnTo>
                    <a:pt x="146682" y="207316"/>
                  </a:lnTo>
                  <a:lnTo>
                    <a:pt x="149244" y="206129"/>
                  </a:lnTo>
                  <a:lnTo>
                    <a:pt x="151902" y="204421"/>
                  </a:lnTo>
                  <a:lnTo>
                    <a:pt x="154891" y="202570"/>
                  </a:lnTo>
                  <a:lnTo>
                    <a:pt x="155983" y="201431"/>
                  </a:lnTo>
                  <a:lnTo>
                    <a:pt x="154512" y="201668"/>
                  </a:lnTo>
                  <a:lnTo>
                    <a:pt x="151190" y="202570"/>
                  </a:lnTo>
                  <a:lnTo>
                    <a:pt x="150478" y="203092"/>
                  </a:lnTo>
                  <a:lnTo>
                    <a:pt x="148817" y="203519"/>
                  </a:lnTo>
                  <a:lnTo>
                    <a:pt x="147014" y="205180"/>
                  </a:lnTo>
                  <a:lnTo>
                    <a:pt x="143645" y="207221"/>
                  </a:lnTo>
                  <a:lnTo>
                    <a:pt x="141035" y="207933"/>
                  </a:lnTo>
                  <a:lnTo>
                    <a:pt x="139279" y="207933"/>
                  </a:lnTo>
                  <a:lnTo>
                    <a:pt x="138425" y="207553"/>
                  </a:lnTo>
                  <a:lnTo>
                    <a:pt x="134913" y="209452"/>
                  </a:lnTo>
                  <a:lnTo>
                    <a:pt x="132920" y="210638"/>
                  </a:lnTo>
                  <a:lnTo>
                    <a:pt x="130974" y="210970"/>
                  </a:lnTo>
                  <a:lnTo>
                    <a:pt x="129219" y="210970"/>
                  </a:lnTo>
                  <a:lnTo>
                    <a:pt x="126703" y="211777"/>
                  </a:lnTo>
                  <a:lnTo>
                    <a:pt x="124758" y="211445"/>
                  </a:lnTo>
                  <a:lnTo>
                    <a:pt x="121009" y="212110"/>
                  </a:lnTo>
                  <a:lnTo>
                    <a:pt x="118162" y="211588"/>
                  </a:lnTo>
                  <a:lnTo>
                    <a:pt x="116501" y="211588"/>
                  </a:lnTo>
                  <a:lnTo>
                    <a:pt x="115694" y="211113"/>
                  </a:lnTo>
                  <a:lnTo>
                    <a:pt x="114128" y="210781"/>
                  </a:lnTo>
                  <a:lnTo>
                    <a:pt x="111993" y="210781"/>
                  </a:lnTo>
                  <a:lnTo>
                    <a:pt x="111993" y="210353"/>
                  </a:lnTo>
                  <a:lnTo>
                    <a:pt x="113986" y="209357"/>
                  </a:lnTo>
                  <a:lnTo>
                    <a:pt x="118257" y="208170"/>
                  </a:lnTo>
                  <a:lnTo>
                    <a:pt x="122243" y="208170"/>
                  </a:lnTo>
                  <a:lnTo>
                    <a:pt x="123856" y="207838"/>
                  </a:lnTo>
                  <a:lnTo>
                    <a:pt x="122195" y="207601"/>
                  </a:lnTo>
                  <a:lnTo>
                    <a:pt x="121104" y="206984"/>
                  </a:lnTo>
                  <a:lnTo>
                    <a:pt x="119253" y="206319"/>
                  </a:lnTo>
                  <a:lnTo>
                    <a:pt x="116501" y="206794"/>
                  </a:lnTo>
                  <a:lnTo>
                    <a:pt x="115030" y="207031"/>
                  </a:lnTo>
                  <a:lnTo>
                    <a:pt x="116026" y="205750"/>
                  </a:lnTo>
                  <a:lnTo>
                    <a:pt x="117355" y="204611"/>
                  </a:lnTo>
                  <a:lnTo>
                    <a:pt x="118874" y="203282"/>
                  </a:lnTo>
                  <a:lnTo>
                    <a:pt x="118874" y="202380"/>
                  </a:lnTo>
                  <a:lnTo>
                    <a:pt x="119917" y="200908"/>
                  </a:lnTo>
                  <a:lnTo>
                    <a:pt x="120819" y="199959"/>
                  </a:lnTo>
                  <a:lnTo>
                    <a:pt x="120819" y="198061"/>
                  </a:lnTo>
                  <a:lnTo>
                    <a:pt x="120819" y="197634"/>
                  </a:lnTo>
                  <a:lnTo>
                    <a:pt x="122243" y="196827"/>
                  </a:lnTo>
                  <a:lnTo>
                    <a:pt x="124995" y="195450"/>
                  </a:lnTo>
                  <a:lnTo>
                    <a:pt x="127605" y="194264"/>
                  </a:lnTo>
                  <a:lnTo>
                    <a:pt x="131971" y="192745"/>
                  </a:lnTo>
                  <a:lnTo>
                    <a:pt x="135008" y="192413"/>
                  </a:lnTo>
                  <a:lnTo>
                    <a:pt x="140275" y="192080"/>
                  </a:lnTo>
                  <a:lnTo>
                    <a:pt x="142458" y="191321"/>
                  </a:lnTo>
                  <a:lnTo>
                    <a:pt x="140845" y="190894"/>
                  </a:lnTo>
                  <a:lnTo>
                    <a:pt x="138994" y="190419"/>
                  </a:lnTo>
                  <a:lnTo>
                    <a:pt x="141082" y="188900"/>
                  </a:lnTo>
                  <a:lnTo>
                    <a:pt x="143787" y="186954"/>
                  </a:lnTo>
                  <a:lnTo>
                    <a:pt x="147014" y="185151"/>
                  </a:lnTo>
                  <a:lnTo>
                    <a:pt x="149387" y="183537"/>
                  </a:lnTo>
                  <a:lnTo>
                    <a:pt x="153373" y="181971"/>
                  </a:lnTo>
                  <a:lnTo>
                    <a:pt x="155983" y="181354"/>
                  </a:lnTo>
                  <a:lnTo>
                    <a:pt x="159020" y="181354"/>
                  </a:lnTo>
                  <a:lnTo>
                    <a:pt x="162342" y="181354"/>
                  </a:lnTo>
                  <a:lnTo>
                    <a:pt x="166518" y="181354"/>
                  </a:lnTo>
                  <a:lnTo>
                    <a:pt x="170883" y="181354"/>
                  </a:lnTo>
                  <a:lnTo>
                    <a:pt x="176341" y="181022"/>
                  </a:lnTo>
                  <a:lnTo>
                    <a:pt x="183222" y="180689"/>
                  </a:lnTo>
                  <a:lnTo>
                    <a:pt x="185595" y="179930"/>
                  </a:lnTo>
                  <a:lnTo>
                    <a:pt x="188157" y="178744"/>
                  </a:lnTo>
                  <a:lnTo>
                    <a:pt x="189960" y="177509"/>
                  </a:lnTo>
                  <a:lnTo>
                    <a:pt x="193804" y="177509"/>
                  </a:lnTo>
                  <a:lnTo>
                    <a:pt x="195560" y="178032"/>
                  </a:lnTo>
                  <a:lnTo>
                    <a:pt x="197505" y="178364"/>
                  </a:lnTo>
                  <a:lnTo>
                    <a:pt x="197885" y="178649"/>
                  </a:lnTo>
                  <a:lnTo>
                    <a:pt x="201824" y="180072"/>
                  </a:lnTo>
                  <a:lnTo>
                    <a:pt x="206569" y="180737"/>
                  </a:lnTo>
                  <a:lnTo>
                    <a:pt x="209559" y="181686"/>
                  </a:lnTo>
                  <a:lnTo>
                    <a:pt x="213545" y="182018"/>
                  </a:lnTo>
                  <a:lnTo>
                    <a:pt x="217057" y="182018"/>
                  </a:lnTo>
                  <a:lnTo>
                    <a:pt x="219382" y="184344"/>
                  </a:lnTo>
                  <a:lnTo>
                    <a:pt x="221897" y="185626"/>
                  </a:lnTo>
                  <a:lnTo>
                    <a:pt x="223083" y="187239"/>
                  </a:lnTo>
                  <a:lnTo>
                    <a:pt x="224412" y="187999"/>
                  </a:lnTo>
                  <a:lnTo>
                    <a:pt x="226310" y="190467"/>
                  </a:lnTo>
                  <a:lnTo>
                    <a:pt x="230297" y="191036"/>
                  </a:lnTo>
                  <a:lnTo>
                    <a:pt x="231293" y="192650"/>
                  </a:lnTo>
                  <a:lnTo>
                    <a:pt x="231768" y="193884"/>
                  </a:lnTo>
                  <a:lnTo>
                    <a:pt x="231340" y="195545"/>
                  </a:lnTo>
                  <a:lnTo>
                    <a:pt x="234093" y="196827"/>
                  </a:lnTo>
                  <a:lnTo>
                    <a:pt x="237035" y="197681"/>
                  </a:lnTo>
                  <a:lnTo>
                    <a:pt x="238696" y="196779"/>
                  </a:lnTo>
                  <a:lnTo>
                    <a:pt x="237984" y="194596"/>
                  </a:lnTo>
                  <a:lnTo>
                    <a:pt x="237984" y="191511"/>
                  </a:lnTo>
                  <a:lnTo>
                    <a:pt x="240120" y="191511"/>
                  </a:lnTo>
                  <a:lnTo>
                    <a:pt x="243062" y="191938"/>
                  </a:lnTo>
                  <a:lnTo>
                    <a:pt x="245387" y="190752"/>
                  </a:lnTo>
                  <a:lnTo>
                    <a:pt x="244438" y="190467"/>
                  </a:lnTo>
                  <a:lnTo>
                    <a:pt x="241021" y="190134"/>
                  </a:lnTo>
                  <a:lnTo>
                    <a:pt x="237889" y="189707"/>
                  </a:lnTo>
                  <a:lnTo>
                    <a:pt x="235232" y="189707"/>
                  </a:lnTo>
                  <a:lnTo>
                    <a:pt x="234662" y="188568"/>
                  </a:lnTo>
                  <a:lnTo>
                    <a:pt x="233381" y="188568"/>
                  </a:lnTo>
                  <a:lnTo>
                    <a:pt x="231103" y="188568"/>
                  </a:lnTo>
                  <a:lnTo>
                    <a:pt x="229964" y="187382"/>
                  </a:lnTo>
                  <a:lnTo>
                    <a:pt x="228114" y="186717"/>
                  </a:lnTo>
                  <a:lnTo>
                    <a:pt x="228114" y="185151"/>
                  </a:lnTo>
                  <a:lnTo>
                    <a:pt x="228778" y="185151"/>
                  </a:lnTo>
                  <a:lnTo>
                    <a:pt x="232195" y="184154"/>
                  </a:lnTo>
                  <a:lnTo>
                    <a:pt x="235896" y="185009"/>
                  </a:lnTo>
                  <a:lnTo>
                    <a:pt x="239028" y="185009"/>
                  </a:lnTo>
                  <a:lnTo>
                    <a:pt x="243299" y="185483"/>
                  </a:lnTo>
                  <a:lnTo>
                    <a:pt x="247428" y="185958"/>
                  </a:lnTo>
                  <a:lnTo>
                    <a:pt x="250512" y="185246"/>
                  </a:lnTo>
                  <a:lnTo>
                    <a:pt x="252078" y="185246"/>
                  </a:lnTo>
                  <a:lnTo>
                    <a:pt x="252505" y="186385"/>
                  </a:lnTo>
                  <a:lnTo>
                    <a:pt x="253739" y="187239"/>
                  </a:lnTo>
                  <a:lnTo>
                    <a:pt x="255732" y="187239"/>
                  </a:lnTo>
                  <a:lnTo>
                    <a:pt x="257963" y="186148"/>
                  </a:lnTo>
                  <a:lnTo>
                    <a:pt x="257963" y="186148"/>
                  </a:lnTo>
                  <a:lnTo>
                    <a:pt x="258722" y="186432"/>
                  </a:lnTo>
                  <a:lnTo>
                    <a:pt x="260857" y="185673"/>
                  </a:lnTo>
                  <a:lnTo>
                    <a:pt x="262708" y="185009"/>
                  </a:lnTo>
                  <a:lnTo>
                    <a:pt x="262233" y="184392"/>
                  </a:lnTo>
                  <a:lnTo>
                    <a:pt x="264369" y="183252"/>
                  </a:lnTo>
                  <a:lnTo>
                    <a:pt x="266314" y="182018"/>
                  </a:lnTo>
                  <a:lnTo>
                    <a:pt x="266314" y="182018"/>
                  </a:lnTo>
                  <a:lnTo>
                    <a:pt x="268355" y="181117"/>
                  </a:lnTo>
                  <a:lnTo>
                    <a:pt x="271629" y="179740"/>
                  </a:lnTo>
                  <a:lnTo>
                    <a:pt x="272199" y="179123"/>
                  </a:lnTo>
                  <a:lnTo>
                    <a:pt x="268308" y="179361"/>
                  </a:lnTo>
                  <a:lnTo>
                    <a:pt x="265318" y="180167"/>
                  </a:lnTo>
                  <a:lnTo>
                    <a:pt x="262233" y="181306"/>
                  </a:lnTo>
                  <a:lnTo>
                    <a:pt x="260098" y="182113"/>
                  </a:lnTo>
                  <a:lnTo>
                    <a:pt x="257820" y="182113"/>
                  </a:lnTo>
                  <a:lnTo>
                    <a:pt x="256017" y="183252"/>
                  </a:lnTo>
                  <a:lnTo>
                    <a:pt x="254356" y="183490"/>
                  </a:lnTo>
                  <a:lnTo>
                    <a:pt x="249611" y="183490"/>
                  </a:lnTo>
                  <a:lnTo>
                    <a:pt x="247949" y="183490"/>
                  </a:lnTo>
                  <a:lnTo>
                    <a:pt x="247570" y="183490"/>
                  </a:lnTo>
                  <a:lnTo>
                    <a:pt x="246194" y="183490"/>
                  </a:lnTo>
                  <a:lnTo>
                    <a:pt x="242872" y="183490"/>
                  </a:lnTo>
                  <a:lnTo>
                    <a:pt x="240642" y="182351"/>
                  </a:lnTo>
                  <a:lnTo>
                    <a:pt x="238221" y="181401"/>
                  </a:lnTo>
                  <a:lnTo>
                    <a:pt x="235896" y="180832"/>
                  </a:lnTo>
                  <a:lnTo>
                    <a:pt x="233761" y="180832"/>
                  </a:lnTo>
                  <a:lnTo>
                    <a:pt x="231815" y="180832"/>
                  </a:lnTo>
                  <a:lnTo>
                    <a:pt x="228209" y="180500"/>
                  </a:lnTo>
                  <a:lnTo>
                    <a:pt x="224792" y="180215"/>
                  </a:lnTo>
                  <a:lnTo>
                    <a:pt x="221612" y="179693"/>
                  </a:lnTo>
                  <a:lnTo>
                    <a:pt x="218907" y="179266"/>
                  </a:lnTo>
                  <a:lnTo>
                    <a:pt x="216772" y="179266"/>
                  </a:lnTo>
                  <a:lnTo>
                    <a:pt x="215016" y="178933"/>
                  </a:lnTo>
                  <a:lnTo>
                    <a:pt x="212596" y="177794"/>
                  </a:lnTo>
                  <a:lnTo>
                    <a:pt x="211172" y="176703"/>
                  </a:lnTo>
                  <a:lnTo>
                    <a:pt x="210840" y="175564"/>
                  </a:lnTo>
                  <a:lnTo>
                    <a:pt x="208373" y="173760"/>
                  </a:lnTo>
                  <a:lnTo>
                    <a:pt x="208373" y="173760"/>
                  </a:lnTo>
                  <a:lnTo>
                    <a:pt x="207423" y="173760"/>
                  </a:lnTo>
                  <a:lnTo>
                    <a:pt x="207423" y="172194"/>
                  </a:lnTo>
                  <a:lnTo>
                    <a:pt x="208230" y="171150"/>
                  </a:lnTo>
                  <a:lnTo>
                    <a:pt x="210461" y="170295"/>
                  </a:lnTo>
                  <a:lnTo>
                    <a:pt x="213213" y="169109"/>
                  </a:lnTo>
                  <a:lnTo>
                    <a:pt x="215918" y="168824"/>
                  </a:lnTo>
                  <a:lnTo>
                    <a:pt x="216867" y="170438"/>
                  </a:lnTo>
                  <a:lnTo>
                    <a:pt x="221612" y="171055"/>
                  </a:lnTo>
                  <a:lnTo>
                    <a:pt x="222277" y="172763"/>
                  </a:lnTo>
                  <a:lnTo>
                    <a:pt x="223083" y="174472"/>
                  </a:lnTo>
                  <a:lnTo>
                    <a:pt x="226500" y="175469"/>
                  </a:lnTo>
                  <a:lnTo>
                    <a:pt x="229680" y="175991"/>
                  </a:lnTo>
                  <a:lnTo>
                    <a:pt x="233476" y="175991"/>
                  </a:lnTo>
                  <a:lnTo>
                    <a:pt x="237082" y="174994"/>
                  </a:lnTo>
                  <a:lnTo>
                    <a:pt x="237747" y="174472"/>
                  </a:lnTo>
                  <a:lnTo>
                    <a:pt x="234947" y="174852"/>
                  </a:lnTo>
                  <a:lnTo>
                    <a:pt x="232100" y="174567"/>
                  </a:lnTo>
                  <a:lnTo>
                    <a:pt x="231388" y="173001"/>
                  </a:lnTo>
                  <a:lnTo>
                    <a:pt x="231863" y="172004"/>
                  </a:lnTo>
                  <a:lnTo>
                    <a:pt x="232290" y="170722"/>
                  </a:lnTo>
                  <a:lnTo>
                    <a:pt x="229252" y="170722"/>
                  </a:lnTo>
                  <a:lnTo>
                    <a:pt x="228635" y="169251"/>
                  </a:lnTo>
                  <a:lnTo>
                    <a:pt x="227592" y="167732"/>
                  </a:lnTo>
                  <a:lnTo>
                    <a:pt x="230723" y="166356"/>
                  </a:lnTo>
                  <a:lnTo>
                    <a:pt x="232290" y="165359"/>
                  </a:lnTo>
                  <a:lnTo>
                    <a:pt x="233001" y="164837"/>
                  </a:lnTo>
                  <a:lnTo>
                    <a:pt x="229300" y="166166"/>
                  </a:lnTo>
                  <a:lnTo>
                    <a:pt x="225504" y="166736"/>
                  </a:lnTo>
                  <a:lnTo>
                    <a:pt x="223273" y="166498"/>
                  </a:lnTo>
                  <a:lnTo>
                    <a:pt x="224175" y="165074"/>
                  </a:lnTo>
                  <a:lnTo>
                    <a:pt x="224412" y="163983"/>
                  </a:lnTo>
                  <a:lnTo>
                    <a:pt x="224412" y="162416"/>
                  </a:lnTo>
                  <a:lnTo>
                    <a:pt x="225409" y="162037"/>
                  </a:lnTo>
                  <a:lnTo>
                    <a:pt x="226880" y="160470"/>
                  </a:lnTo>
                  <a:lnTo>
                    <a:pt x="227164" y="158714"/>
                  </a:lnTo>
                  <a:lnTo>
                    <a:pt x="229063" y="156958"/>
                  </a:lnTo>
                  <a:lnTo>
                    <a:pt x="229964" y="155345"/>
                  </a:lnTo>
                  <a:lnTo>
                    <a:pt x="228588" y="153588"/>
                  </a:lnTo>
                  <a:lnTo>
                    <a:pt x="227259" y="151642"/>
                  </a:lnTo>
                  <a:lnTo>
                    <a:pt x="225504" y="150314"/>
                  </a:lnTo>
                  <a:lnTo>
                    <a:pt x="225171" y="148747"/>
                  </a:lnTo>
                  <a:lnTo>
                    <a:pt x="225836" y="147418"/>
                  </a:lnTo>
                  <a:lnTo>
                    <a:pt x="225836" y="147134"/>
                  </a:lnTo>
                  <a:lnTo>
                    <a:pt x="225836" y="147134"/>
                  </a:lnTo>
                  <a:lnTo>
                    <a:pt x="226595" y="145757"/>
                  </a:lnTo>
                  <a:lnTo>
                    <a:pt x="226595" y="144191"/>
                  </a:lnTo>
                  <a:lnTo>
                    <a:pt x="224792" y="143337"/>
                  </a:lnTo>
                  <a:lnTo>
                    <a:pt x="222561" y="142292"/>
                  </a:lnTo>
                  <a:lnTo>
                    <a:pt x="221517" y="141153"/>
                  </a:lnTo>
                  <a:lnTo>
                    <a:pt x="220189" y="140394"/>
                  </a:lnTo>
                  <a:lnTo>
                    <a:pt x="219430" y="140394"/>
                  </a:lnTo>
                  <a:lnTo>
                    <a:pt x="215585" y="139824"/>
                  </a:lnTo>
                  <a:lnTo>
                    <a:pt x="212074" y="138306"/>
                  </a:lnTo>
                  <a:lnTo>
                    <a:pt x="208800" y="137119"/>
                  </a:lnTo>
                  <a:lnTo>
                    <a:pt x="206759" y="134888"/>
                  </a:lnTo>
                  <a:lnTo>
                    <a:pt x="207423" y="133844"/>
                  </a:lnTo>
                  <a:lnTo>
                    <a:pt x="208895" y="132373"/>
                  </a:lnTo>
                  <a:lnTo>
                    <a:pt x="211125" y="130095"/>
                  </a:lnTo>
                  <a:lnTo>
                    <a:pt x="212976" y="128433"/>
                  </a:lnTo>
                  <a:lnTo>
                    <a:pt x="215491" y="128149"/>
                  </a:lnTo>
                  <a:lnTo>
                    <a:pt x="218765" y="128433"/>
                  </a:lnTo>
                  <a:lnTo>
                    <a:pt x="220663" y="130000"/>
                  </a:lnTo>
                  <a:lnTo>
                    <a:pt x="225171" y="130664"/>
                  </a:lnTo>
                  <a:lnTo>
                    <a:pt x="228968" y="132135"/>
                  </a:lnTo>
                  <a:lnTo>
                    <a:pt x="231578" y="132942"/>
                  </a:lnTo>
                  <a:lnTo>
                    <a:pt x="233428" y="132278"/>
                  </a:lnTo>
                  <a:lnTo>
                    <a:pt x="233951" y="131518"/>
                  </a:lnTo>
                  <a:lnTo>
                    <a:pt x="231483" y="129952"/>
                  </a:lnTo>
                  <a:lnTo>
                    <a:pt x="228398" y="129430"/>
                  </a:lnTo>
                  <a:lnTo>
                    <a:pt x="224839" y="128338"/>
                  </a:lnTo>
                  <a:lnTo>
                    <a:pt x="222087" y="127532"/>
                  </a:lnTo>
                  <a:lnTo>
                    <a:pt x="219430" y="127152"/>
                  </a:lnTo>
                  <a:lnTo>
                    <a:pt x="216914" y="126298"/>
                  </a:lnTo>
                  <a:lnTo>
                    <a:pt x="214542" y="125491"/>
                  </a:lnTo>
                  <a:lnTo>
                    <a:pt x="215396" y="123212"/>
                  </a:lnTo>
                  <a:lnTo>
                    <a:pt x="217579" y="121029"/>
                  </a:lnTo>
                  <a:lnTo>
                    <a:pt x="219619" y="119178"/>
                  </a:lnTo>
                  <a:lnTo>
                    <a:pt x="220663" y="118134"/>
                  </a:lnTo>
                  <a:lnTo>
                    <a:pt x="222656" y="117137"/>
                  </a:lnTo>
                  <a:lnTo>
                    <a:pt x="224649" y="115713"/>
                  </a:lnTo>
                  <a:lnTo>
                    <a:pt x="226453" y="114717"/>
                  </a:lnTo>
                  <a:lnTo>
                    <a:pt x="230012" y="113198"/>
                  </a:lnTo>
                  <a:lnTo>
                    <a:pt x="233618" y="112723"/>
                  </a:lnTo>
                  <a:lnTo>
                    <a:pt x="237177" y="113150"/>
                  </a:lnTo>
                  <a:lnTo>
                    <a:pt x="244913" y="113150"/>
                  </a:lnTo>
                  <a:lnTo>
                    <a:pt x="248851" y="115334"/>
                  </a:lnTo>
                  <a:lnTo>
                    <a:pt x="251983" y="117422"/>
                  </a:lnTo>
                  <a:lnTo>
                    <a:pt x="254213" y="118181"/>
                  </a:lnTo>
                  <a:lnTo>
                    <a:pt x="256634" y="117327"/>
                  </a:lnTo>
                  <a:lnTo>
                    <a:pt x="260145" y="116995"/>
                  </a:lnTo>
                  <a:lnTo>
                    <a:pt x="267691" y="117422"/>
                  </a:lnTo>
                  <a:lnTo>
                    <a:pt x="273432" y="118846"/>
                  </a:lnTo>
                  <a:lnTo>
                    <a:pt x="276090" y="119985"/>
                  </a:lnTo>
                  <a:lnTo>
                    <a:pt x="277276" y="122263"/>
                  </a:lnTo>
                  <a:lnTo>
                    <a:pt x="279412" y="125253"/>
                  </a:lnTo>
                  <a:lnTo>
                    <a:pt x="281974" y="127152"/>
                  </a:lnTo>
                  <a:lnTo>
                    <a:pt x="283635" y="130237"/>
                  </a:lnTo>
                  <a:lnTo>
                    <a:pt x="285581" y="132990"/>
                  </a:lnTo>
                  <a:lnTo>
                    <a:pt x="286957" y="134509"/>
                  </a:lnTo>
                  <a:lnTo>
                    <a:pt x="288665" y="136692"/>
                  </a:lnTo>
                  <a:lnTo>
                    <a:pt x="290801" y="138923"/>
                  </a:lnTo>
                  <a:lnTo>
                    <a:pt x="292035" y="139967"/>
                  </a:lnTo>
                  <a:lnTo>
                    <a:pt x="292652" y="141248"/>
                  </a:lnTo>
                  <a:lnTo>
                    <a:pt x="290564" y="143431"/>
                  </a:lnTo>
                  <a:lnTo>
                    <a:pt x="291987" y="144286"/>
                  </a:lnTo>
                  <a:lnTo>
                    <a:pt x="290706" y="146327"/>
                  </a:lnTo>
                  <a:lnTo>
                    <a:pt x="290706" y="147656"/>
                  </a:lnTo>
                  <a:lnTo>
                    <a:pt x="293221" y="147656"/>
                  </a:lnTo>
                  <a:lnTo>
                    <a:pt x="292225" y="148937"/>
                  </a:lnTo>
                  <a:lnTo>
                    <a:pt x="290943" y="150551"/>
                  </a:lnTo>
                  <a:lnTo>
                    <a:pt x="290184" y="151358"/>
                  </a:lnTo>
                  <a:lnTo>
                    <a:pt x="289710" y="151927"/>
                  </a:lnTo>
                  <a:lnTo>
                    <a:pt x="291608" y="151927"/>
                  </a:lnTo>
                  <a:lnTo>
                    <a:pt x="294502" y="150978"/>
                  </a:lnTo>
                  <a:lnTo>
                    <a:pt x="299248" y="151263"/>
                  </a:lnTo>
                  <a:lnTo>
                    <a:pt x="302237" y="152402"/>
                  </a:lnTo>
                  <a:lnTo>
                    <a:pt x="304231" y="153778"/>
                  </a:lnTo>
                  <a:lnTo>
                    <a:pt x="306698" y="155012"/>
                  </a:lnTo>
                  <a:lnTo>
                    <a:pt x="308549" y="155677"/>
                  </a:lnTo>
                  <a:lnTo>
                    <a:pt x="309308" y="155677"/>
                  </a:lnTo>
                  <a:lnTo>
                    <a:pt x="309308" y="155012"/>
                  </a:lnTo>
                  <a:lnTo>
                    <a:pt x="310162" y="154063"/>
                  </a:lnTo>
                  <a:lnTo>
                    <a:pt x="312108" y="153019"/>
                  </a:lnTo>
                  <a:lnTo>
                    <a:pt x="314433" y="152734"/>
                  </a:lnTo>
                  <a:lnTo>
                    <a:pt x="318752" y="152734"/>
                  </a:lnTo>
                  <a:lnTo>
                    <a:pt x="322500" y="152165"/>
                  </a:lnTo>
                  <a:lnTo>
                    <a:pt x="326439" y="151595"/>
                  </a:lnTo>
                  <a:lnTo>
                    <a:pt x="330283" y="151595"/>
                  </a:lnTo>
                  <a:lnTo>
                    <a:pt x="332276" y="150456"/>
                  </a:lnTo>
                  <a:lnTo>
                    <a:pt x="332276" y="149602"/>
                  </a:lnTo>
                  <a:lnTo>
                    <a:pt x="329571" y="149602"/>
                  </a:lnTo>
                  <a:lnTo>
                    <a:pt x="328243" y="149602"/>
                  </a:lnTo>
                  <a:lnTo>
                    <a:pt x="326914" y="149602"/>
                  </a:lnTo>
                  <a:lnTo>
                    <a:pt x="323639" y="150076"/>
                  </a:lnTo>
                  <a:lnTo>
                    <a:pt x="319985" y="150788"/>
                  </a:lnTo>
                  <a:lnTo>
                    <a:pt x="316426" y="150788"/>
                  </a:lnTo>
                  <a:lnTo>
                    <a:pt x="313105" y="151168"/>
                  </a:lnTo>
                  <a:lnTo>
                    <a:pt x="310969" y="150361"/>
                  </a:lnTo>
                  <a:lnTo>
                    <a:pt x="308976" y="149697"/>
                  </a:lnTo>
                  <a:lnTo>
                    <a:pt x="308312" y="148652"/>
                  </a:lnTo>
                  <a:lnTo>
                    <a:pt x="305986" y="148320"/>
                  </a:lnTo>
                  <a:lnTo>
                    <a:pt x="303803" y="147656"/>
                  </a:lnTo>
                  <a:lnTo>
                    <a:pt x="301526" y="147276"/>
                  </a:lnTo>
                  <a:lnTo>
                    <a:pt x="301241" y="145852"/>
                  </a:lnTo>
                  <a:lnTo>
                    <a:pt x="301953" y="145093"/>
                  </a:lnTo>
                  <a:lnTo>
                    <a:pt x="300007" y="145093"/>
                  </a:lnTo>
                  <a:lnTo>
                    <a:pt x="300909" y="143906"/>
                  </a:lnTo>
                  <a:lnTo>
                    <a:pt x="302190" y="142767"/>
                  </a:lnTo>
                  <a:lnTo>
                    <a:pt x="303376" y="141058"/>
                  </a:lnTo>
                  <a:lnTo>
                    <a:pt x="304563" y="139160"/>
                  </a:lnTo>
                  <a:lnTo>
                    <a:pt x="304563" y="138448"/>
                  </a:lnTo>
                  <a:lnTo>
                    <a:pt x="304563" y="138116"/>
                  </a:lnTo>
                  <a:lnTo>
                    <a:pt x="307362" y="137736"/>
                  </a:lnTo>
                  <a:lnTo>
                    <a:pt x="309925" y="137309"/>
                  </a:lnTo>
                  <a:lnTo>
                    <a:pt x="310922" y="136739"/>
                  </a:lnTo>
                  <a:lnTo>
                    <a:pt x="310637" y="136170"/>
                  </a:lnTo>
                  <a:lnTo>
                    <a:pt x="309308" y="136170"/>
                  </a:lnTo>
                  <a:lnTo>
                    <a:pt x="308644" y="135600"/>
                  </a:lnTo>
                  <a:lnTo>
                    <a:pt x="306366" y="135600"/>
                  </a:lnTo>
                  <a:lnTo>
                    <a:pt x="305512" y="134983"/>
                  </a:lnTo>
                  <a:lnTo>
                    <a:pt x="304468" y="134983"/>
                  </a:lnTo>
                  <a:lnTo>
                    <a:pt x="303186" y="134271"/>
                  </a:lnTo>
                  <a:lnTo>
                    <a:pt x="301051" y="132705"/>
                  </a:lnTo>
                  <a:lnTo>
                    <a:pt x="297777" y="131993"/>
                  </a:lnTo>
                  <a:lnTo>
                    <a:pt x="297444" y="130854"/>
                  </a:lnTo>
                  <a:lnTo>
                    <a:pt x="299343" y="128860"/>
                  </a:lnTo>
                  <a:lnTo>
                    <a:pt x="298156" y="126915"/>
                  </a:lnTo>
                  <a:lnTo>
                    <a:pt x="296638" y="124969"/>
                  </a:lnTo>
                  <a:lnTo>
                    <a:pt x="294740" y="123402"/>
                  </a:lnTo>
                  <a:lnTo>
                    <a:pt x="293980" y="121694"/>
                  </a:lnTo>
                  <a:lnTo>
                    <a:pt x="292794" y="120222"/>
                  </a:lnTo>
                  <a:lnTo>
                    <a:pt x="291655" y="118704"/>
                  </a:lnTo>
                  <a:lnTo>
                    <a:pt x="290943" y="118229"/>
                  </a:lnTo>
                  <a:lnTo>
                    <a:pt x="292414" y="116900"/>
                  </a:lnTo>
                  <a:lnTo>
                    <a:pt x="296685" y="116568"/>
                  </a:lnTo>
                  <a:lnTo>
                    <a:pt x="300482" y="116568"/>
                  </a:lnTo>
                  <a:lnTo>
                    <a:pt x="303661" y="116568"/>
                  </a:lnTo>
                  <a:lnTo>
                    <a:pt x="306129" y="116283"/>
                  </a:lnTo>
                  <a:lnTo>
                    <a:pt x="310115" y="115808"/>
                  </a:lnTo>
                  <a:lnTo>
                    <a:pt x="315715" y="115144"/>
                  </a:lnTo>
                  <a:lnTo>
                    <a:pt x="318419" y="115856"/>
                  </a:lnTo>
                  <a:lnTo>
                    <a:pt x="321931" y="115856"/>
                  </a:lnTo>
                  <a:lnTo>
                    <a:pt x="323877" y="116330"/>
                  </a:lnTo>
                  <a:lnTo>
                    <a:pt x="324446" y="116330"/>
                  </a:lnTo>
                  <a:lnTo>
                    <a:pt x="327293" y="116046"/>
                  </a:lnTo>
                  <a:lnTo>
                    <a:pt x="332513" y="115096"/>
                  </a:lnTo>
                  <a:lnTo>
                    <a:pt x="336784" y="114574"/>
                  </a:lnTo>
                  <a:lnTo>
                    <a:pt x="344899" y="114574"/>
                  </a:lnTo>
                  <a:lnTo>
                    <a:pt x="348600" y="114859"/>
                  </a:lnTo>
                  <a:lnTo>
                    <a:pt x="351353" y="114242"/>
                  </a:lnTo>
                  <a:lnTo>
                    <a:pt x="353583" y="115049"/>
                  </a:lnTo>
                  <a:lnTo>
                    <a:pt x="355671" y="115049"/>
                  </a:lnTo>
                  <a:lnTo>
                    <a:pt x="357190" y="114669"/>
                  </a:lnTo>
                  <a:lnTo>
                    <a:pt x="357190" y="114100"/>
                  </a:lnTo>
                  <a:lnTo>
                    <a:pt x="355054" y="113435"/>
                  </a:lnTo>
                  <a:lnTo>
                    <a:pt x="352729" y="112581"/>
                  </a:lnTo>
                  <a:lnTo>
                    <a:pt x="354437" y="111537"/>
                  </a:lnTo>
                  <a:lnTo>
                    <a:pt x="357664" y="110825"/>
                  </a:lnTo>
                  <a:lnTo>
                    <a:pt x="359373" y="110825"/>
                  </a:lnTo>
                  <a:lnTo>
                    <a:pt x="361128" y="111252"/>
                  </a:lnTo>
                  <a:lnTo>
                    <a:pt x="365542" y="111584"/>
                  </a:lnTo>
                  <a:lnTo>
                    <a:pt x="370287" y="110967"/>
                  </a:lnTo>
                  <a:lnTo>
                    <a:pt x="374083" y="110967"/>
                  </a:lnTo>
                  <a:lnTo>
                    <a:pt x="379541" y="110967"/>
                  </a:lnTo>
                  <a:lnTo>
                    <a:pt x="385757" y="111252"/>
                  </a:lnTo>
                  <a:lnTo>
                    <a:pt x="389981" y="110920"/>
                  </a:lnTo>
                  <a:lnTo>
                    <a:pt x="394726" y="110635"/>
                  </a:lnTo>
                  <a:lnTo>
                    <a:pt x="398428" y="110635"/>
                  </a:lnTo>
                  <a:lnTo>
                    <a:pt x="402082" y="110635"/>
                  </a:lnTo>
                  <a:lnTo>
                    <a:pt x="404075" y="110208"/>
                  </a:lnTo>
                  <a:lnTo>
                    <a:pt x="404359" y="109638"/>
                  </a:lnTo>
                  <a:lnTo>
                    <a:pt x="400800" y="109021"/>
                  </a:lnTo>
                  <a:lnTo>
                    <a:pt x="395628" y="109021"/>
                  </a:lnTo>
                  <a:lnTo>
                    <a:pt x="390882" y="109021"/>
                  </a:lnTo>
                  <a:lnTo>
                    <a:pt x="387750" y="107313"/>
                  </a:lnTo>
                  <a:lnTo>
                    <a:pt x="381914" y="107692"/>
                  </a:lnTo>
                  <a:lnTo>
                    <a:pt x="377500" y="107692"/>
                  </a:lnTo>
                  <a:lnTo>
                    <a:pt x="374463" y="108119"/>
                  </a:lnTo>
                  <a:lnTo>
                    <a:pt x="370335" y="108119"/>
                  </a:lnTo>
                  <a:lnTo>
                    <a:pt x="368341" y="108357"/>
                  </a:lnTo>
                  <a:lnTo>
                    <a:pt x="365969" y="108119"/>
                  </a:lnTo>
                  <a:lnTo>
                    <a:pt x="362789" y="107502"/>
                  </a:lnTo>
                  <a:lnTo>
                    <a:pt x="364450" y="107075"/>
                  </a:lnTo>
                  <a:lnTo>
                    <a:pt x="366633" y="106411"/>
                  </a:lnTo>
                  <a:lnTo>
                    <a:pt x="369718" y="105794"/>
                  </a:lnTo>
                  <a:lnTo>
                    <a:pt x="375365" y="105414"/>
                  </a:lnTo>
                  <a:lnTo>
                    <a:pt x="378781" y="104512"/>
                  </a:lnTo>
                  <a:lnTo>
                    <a:pt x="383907" y="103421"/>
                  </a:lnTo>
                  <a:lnTo>
                    <a:pt x="387561" y="103088"/>
                  </a:lnTo>
                  <a:lnTo>
                    <a:pt x="392496" y="102566"/>
                  </a:lnTo>
                  <a:lnTo>
                    <a:pt x="395343" y="101854"/>
                  </a:lnTo>
                  <a:lnTo>
                    <a:pt x="397858" y="101854"/>
                  </a:lnTo>
                  <a:lnTo>
                    <a:pt x="399756" y="101522"/>
                  </a:lnTo>
                  <a:lnTo>
                    <a:pt x="402983" y="101237"/>
                  </a:lnTo>
                  <a:lnTo>
                    <a:pt x="409437" y="100573"/>
                  </a:lnTo>
                  <a:lnTo>
                    <a:pt x="416508" y="99956"/>
                  </a:lnTo>
                  <a:lnTo>
                    <a:pt x="421253" y="99719"/>
                  </a:lnTo>
                  <a:lnTo>
                    <a:pt x="423531" y="100051"/>
                  </a:lnTo>
                  <a:lnTo>
                    <a:pt x="423531" y="101190"/>
                  </a:lnTo>
                  <a:lnTo>
                    <a:pt x="425049" y="101190"/>
                  </a:lnTo>
                  <a:lnTo>
                    <a:pt x="425524" y="100668"/>
                  </a:lnTo>
                  <a:lnTo>
                    <a:pt x="426473" y="99624"/>
                  </a:lnTo>
                  <a:lnTo>
                    <a:pt x="428893" y="99291"/>
                  </a:lnTo>
                  <a:lnTo>
                    <a:pt x="431930" y="99291"/>
                  </a:lnTo>
                  <a:lnTo>
                    <a:pt x="434730" y="100098"/>
                  </a:lnTo>
                  <a:lnTo>
                    <a:pt x="438384" y="100098"/>
                  </a:lnTo>
                  <a:lnTo>
                    <a:pt x="441184" y="100098"/>
                  </a:lnTo>
                  <a:lnTo>
                    <a:pt x="443699" y="100098"/>
                  </a:lnTo>
                  <a:lnTo>
                    <a:pt x="444648" y="101048"/>
                  </a:lnTo>
                  <a:lnTo>
                    <a:pt x="446784" y="101902"/>
                  </a:lnTo>
                  <a:lnTo>
                    <a:pt x="449441" y="101902"/>
                  </a:lnTo>
                  <a:lnTo>
                    <a:pt x="450485" y="100763"/>
                  </a:lnTo>
                  <a:lnTo>
                    <a:pt x="450770" y="99766"/>
                  </a:lnTo>
                  <a:lnTo>
                    <a:pt x="450011" y="99102"/>
                  </a:lnTo>
                  <a:lnTo>
                    <a:pt x="451149" y="98485"/>
                  </a:lnTo>
                  <a:lnTo>
                    <a:pt x="453570" y="98152"/>
                  </a:lnTo>
                  <a:lnTo>
                    <a:pt x="456464" y="98152"/>
                  </a:lnTo>
                  <a:lnTo>
                    <a:pt x="458695" y="99339"/>
                  </a:lnTo>
                  <a:lnTo>
                    <a:pt x="460498" y="99339"/>
                  </a:lnTo>
                  <a:lnTo>
                    <a:pt x="461447" y="98247"/>
                  </a:lnTo>
                  <a:lnTo>
                    <a:pt x="461447" y="97488"/>
                  </a:lnTo>
                  <a:lnTo>
                    <a:pt x="462728" y="96871"/>
                  </a:lnTo>
                  <a:lnTo>
                    <a:pt x="466572" y="96871"/>
                  </a:lnTo>
                  <a:lnTo>
                    <a:pt x="471318" y="96871"/>
                  </a:lnTo>
                  <a:lnTo>
                    <a:pt x="474592" y="96491"/>
                  </a:lnTo>
                  <a:lnTo>
                    <a:pt x="476158" y="96254"/>
                  </a:lnTo>
                  <a:lnTo>
                    <a:pt x="476727" y="95589"/>
                  </a:lnTo>
                  <a:lnTo>
                    <a:pt x="475114" y="95589"/>
                  </a:lnTo>
                  <a:lnTo>
                    <a:pt x="472504" y="96159"/>
                  </a:lnTo>
                  <a:lnTo>
                    <a:pt x="468470" y="96159"/>
                  </a:lnTo>
                  <a:lnTo>
                    <a:pt x="463677" y="96159"/>
                  </a:lnTo>
                  <a:lnTo>
                    <a:pt x="459264" y="96491"/>
                  </a:lnTo>
                  <a:lnTo>
                    <a:pt x="455610" y="96871"/>
                  </a:lnTo>
                  <a:lnTo>
                    <a:pt x="453380" y="96871"/>
                  </a:lnTo>
                  <a:lnTo>
                    <a:pt x="450011" y="97156"/>
                  </a:lnTo>
                  <a:lnTo>
                    <a:pt x="446641" y="97156"/>
                  </a:lnTo>
                  <a:lnTo>
                    <a:pt x="443842" y="97488"/>
                  </a:lnTo>
                  <a:lnTo>
                    <a:pt x="441943" y="97488"/>
                  </a:lnTo>
                  <a:lnTo>
                    <a:pt x="439998" y="97061"/>
                  </a:lnTo>
                  <a:lnTo>
                    <a:pt x="436249" y="97061"/>
                  </a:lnTo>
                  <a:lnTo>
                    <a:pt x="434588" y="96728"/>
                  </a:lnTo>
                  <a:lnTo>
                    <a:pt x="433734" y="96159"/>
                  </a:lnTo>
                  <a:lnTo>
                    <a:pt x="431503" y="96159"/>
                  </a:lnTo>
                  <a:lnTo>
                    <a:pt x="430175" y="96159"/>
                  </a:lnTo>
                  <a:lnTo>
                    <a:pt x="428419" y="96159"/>
                  </a:lnTo>
                  <a:lnTo>
                    <a:pt x="428419" y="95827"/>
                  </a:lnTo>
                  <a:lnTo>
                    <a:pt x="426805" y="95827"/>
                  </a:lnTo>
                  <a:lnTo>
                    <a:pt x="423436" y="96064"/>
                  </a:lnTo>
                  <a:lnTo>
                    <a:pt x="421396" y="95779"/>
                  </a:lnTo>
                  <a:lnTo>
                    <a:pt x="418121" y="95779"/>
                  </a:lnTo>
                  <a:lnTo>
                    <a:pt x="415891" y="95779"/>
                  </a:lnTo>
                  <a:lnTo>
                    <a:pt x="414467" y="95779"/>
                  </a:lnTo>
                  <a:lnTo>
                    <a:pt x="412332" y="96254"/>
                  </a:lnTo>
                  <a:lnTo>
                    <a:pt x="408678" y="96254"/>
                  </a:lnTo>
                  <a:lnTo>
                    <a:pt x="405166" y="96871"/>
                  </a:lnTo>
                  <a:lnTo>
                    <a:pt x="402936" y="96871"/>
                  </a:lnTo>
                  <a:lnTo>
                    <a:pt x="401939" y="96491"/>
                  </a:lnTo>
                  <a:lnTo>
                    <a:pt x="398807" y="97108"/>
                  </a:lnTo>
                  <a:lnTo>
                    <a:pt x="395533" y="97108"/>
                  </a:lnTo>
                  <a:lnTo>
                    <a:pt x="394916" y="96539"/>
                  </a:lnTo>
                  <a:lnTo>
                    <a:pt x="393967" y="96064"/>
                  </a:lnTo>
                  <a:lnTo>
                    <a:pt x="394584" y="94972"/>
                  </a:lnTo>
                  <a:lnTo>
                    <a:pt x="395675" y="93596"/>
                  </a:lnTo>
                  <a:lnTo>
                    <a:pt x="396861" y="91697"/>
                  </a:lnTo>
                  <a:lnTo>
                    <a:pt x="400088" y="90274"/>
                  </a:lnTo>
                  <a:lnTo>
                    <a:pt x="406020" y="88707"/>
                  </a:lnTo>
                  <a:lnTo>
                    <a:pt x="409437" y="87331"/>
                  </a:lnTo>
                  <a:lnTo>
                    <a:pt x="411240" y="85337"/>
                  </a:lnTo>
                  <a:lnTo>
                    <a:pt x="412237" y="84293"/>
                  </a:lnTo>
                  <a:lnTo>
                    <a:pt x="415369" y="82822"/>
                  </a:lnTo>
                  <a:lnTo>
                    <a:pt x="420114" y="82252"/>
                  </a:lnTo>
                  <a:lnTo>
                    <a:pt x="422629" y="80401"/>
                  </a:lnTo>
                  <a:lnTo>
                    <a:pt x="424053" y="79689"/>
                  </a:lnTo>
                  <a:lnTo>
                    <a:pt x="424053" y="79689"/>
                  </a:lnTo>
                  <a:lnTo>
                    <a:pt x="424907" y="79167"/>
                  </a:lnTo>
                  <a:lnTo>
                    <a:pt x="426853" y="78503"/>
                  </a:lnTo>
                  <a:lnTo>
                    <a:pt x="429415" y="77838"/>
                  </a:lnTo>
                  <a:lnTo>
                    <a:pt x="432452" y="77459"/>
                  </a:lnTo>
                  <a:lnTo>
                    <a:pt x="434730" y="76462"/>
                  </a:lnTo>
                  <a:lnTo>
                    <a:pt x="437625" y="75845"/>
                  </a:lnTo>
                  <a:lnTo>
                    <a:pt x="441089" y="75465"/>
                  </a:lnTo>
                  <a:lnTo>
                    <a:pt x="441801" y="75465"/>
                  </a:lnTo>
                  <a:lnTo>
                    <a:pt x="444221" y="74896"/>
                  </a:lnTo>
                  <a:lnTo>
                    <a:pt x="446499" y="74374"/>
                  </a:lnTo>
                  <a:lnTo>
                    <a:pt x="448634" y="73899"/>
                  </a:lnTo>
                  <a:lnTo>
                    <a:pt x="450153" y="73092"/>
                  </a:lnTo>
                  <a:lnTo>
                    <a:pt x="453617" y="71858"/>
                  </a:lnTo>
                  <a:lnTo>
                    <a:pt x="455563" y="70956"/>
                  </a:lnTo>
                  <a:lnTo>
                    <a:pt x="454092" y="70956"/>
                  </a:lnTo>
                  <a:lnTo>
                    <a:pt x="450817" y="71573"/>
                  </a:lnTo>
                  <a:lnTo>
                    <a:pt x="447638" y="72760"/>
                  </a:lnTo>
                  <a:lnTo>
                    <a:pt x="442892" y="73519"/>
                  </a:lnTo>
                  <a:lnTo>
                    <a:pt x="439001" y="74421"/>
                  </a:lnTo>
                  <a:lnTo>
                    <a:pt x="434256" y="75086"/>
                  </a:lnTo>
                  <a:lnTo>
                    <a:pt x="431171" y="75703"/>
                  </a:lnTo>
                  <a:lnTo>
                    <a:pt x="427043" y="76604"/>
                  </a:lnTo>
                  <a:lnTo>
                    <a:pt x="422297" y="77886"/>
                  </a:lnTo>
                  <a:lnTo>
                    <a:pt x="418880" y="79500"/>
                  </a:lnTo>
                  <a:lnTo>
                    <a:pt x="414847" y="80734"/>
                  </a:lnTo>
                  <a:lnTo>
                    <a:pt x="411478" y="82110"/>
                  </a:lnTo>
                  <a:lnTo>
                    <a:pt x="407918" y="84008"/>
                  </a:lnTo>
                  <a:lnTo>
                    <a:pt x="406020" y="85005"/>
                  </a:lnTo>
                  <a:lnTo>
                    <a:pt x="405641" y="85243"/>
                  </a:lnTo>
                  <a:lnTo>
                    <a:pt x="406210" y="85480"/>
                  </a:lnTo>
                  <a:lnTo>
                    <a:pt x="405451" y="86097"/>
                  </a:lnTo>
                  <a:lnTo>
                    <a:pt x="403742" y="86429"/>
                  </a:lnTo>
                  <a:lnTo>
                    <a:pt x="401844" y="86809"/>
                  </a:lnTo>
                  <a:lnTo>
                    <a:pt x="400943" y="86287"/>
                  </a:lnTo>
                  <a:lnTo>
                    <a:pt x="400041" y="85622"/>
                  </a:lnTo>
                  <a:lnTo>
                    <a:pt x="399519" y="85148"/>
                  </a:lnTo>
                  <a:lnTo>
                    <a:pt x="399234" y="85148"/>
                  </a:lnTo>
                  <a:lnTo>
                    <a:pt x="398048" y="85148"/>
                  </a:lnTo>
                  <a:lnTo>
                    <a:pt x="397241" y="83581"/>
                  </a:lnTo>
                  <a:lnTo>
                    <a:pt x="395723" y="82964"/>
                  </a:lnTo>
                  <a:lnTo>
                    <a:pt x="395723" y="81303"/>
                  </a:lnTo>
                  <a:lnTo>
                    <a:pt x="393302" y="81635"/>
                  </a:lnTo>
                  <a:lnTo>
                    <a:pt x="392401" y="82585"/>
                  </a:lnTo>
                  <a:lnTo>
                    <a:pt x="393445" y="83629"/>
                  </a:lnTo>
                  <a:lnTo>
                    <a:pt x="394584" y="84673"/>
                  </a:lnTo>
                  <a:lnTo>
                    <a:pt x="395675" y="85622"/>
                  </a:lnTo>
                  <a:lnTo>
                    <a:pt x="396340" y="87188"/>
                  </a:lnTo>
                  <a:lnTo>
                    <a:pt x="392923" y="88992"/>
                  </a:lnTo>
                  <a:lnTo>
                    <a:pt x="388178" y="92267"/>
                  </a:lnTo>
                  <a:lnTo>
                    <a:pt x="388699" y="92979"/>
                  </a:lnTo>
                  <a:lnTo>
                    <a:pt x="390171" y="91840"/>
                  </a:lnTo>
                  <a:lnTo>
                    <a:pt x="392021" y="92362"/>
                  </a:lnTo>
                  <a:lnTo>
                    <a:pt x="390930" y="93501"/>
                  </a:lnTo>
                  <a:lnTo>
                    <a:pt x="388367" y="94830"/>
                  </a:lnTo>
                  <a:lnTo>
                    <a:pt x="384571" y="95969"/>
                  </a:lnTo>
                  <a:lnTo>
                    <a:pt x="383100" y="97535"/>
                  </a:lnTo>
                  <a:lnTo>
                    <a:pt x="380205" y="98390"/>
                  </a:lnTo>
                  <a:lnTo>
                    <a:pt x="377168" y="98864"/>
                  </a:lnTo>
                  <a:lnTo>
                    <a:pt x="373182" y="99766"/>
                  </a:lnTo>
                  <a:lnTo>
                    <a:pt x="369196" y="101095"/>
                  </a:lnTo>
                  <a:lnTo>
                    <a:pt x="368247" y="101095"/>
                  </a:lnTo>
                  <a:lnTo>
                    <a:pt x="366870" y="101095"/>
                  </a:lnTo>
                  <a:lnTo>
                    <a:pt x="362789" y="101854"/>
                  </a:lnTo>
                  <a:lnTo>
                    <a:pt x="358661" y="102756"/>
                  </a:lnTo>
                  <a:lnTo>
                    <a:pt x="353915" y="104038"/>
                  </a:lnTo>
                  <a:lnTo>
                    <a:pt x="349170" y="104892"/>
                  </a:lnTo>
                  <a:lnTo>
                    <a:pt x="343950" y="105604"/>
                  </a:lnTo>
                  <a:lnTo>
                    <a:pt x="339205" y="105936"/>
                  </a:lnTo>
                  <a:lnTo>
                    <a:pt x="336357" y="106648"/>
                  </a:lnTo>
                  <a:lnTo>
                    <a:pt x="332371" y="107313"/>
                  </a:lnTo>
                  <a:lnTo>
                    <a:pt x="329998" y="107740"/>
                  </a:lnTo>
                  <a:lnTo>
                    <a:pt x="327151" y="108262"/>
                  </a:lnTo>
                  <a:lnTo>
                    <a:pt x="325538" y="108262"/>
                  </a:lnTo>
                  <a:lnTo>
                    <a:pt x="322785" y="108262"/>
                  </a:lnTo>
                  <a:lnTo>
                    <a:pt x="319985" y="108547"/>
                  </a:lnTo>
                  <a:lnTo>
                    <a:pt x="315715" y="108879"/>
                  </a:lnTo>
                  <a:lnTo>
                    <a:pt x="313247" y="108879"/>
                  </a:lnTo>
                  <a:lnTo>
                    <a:pt x="311301" y="108879"/>
                  </a:lnTo>
                  <a:lnTo>
                    <a:pt x="309213" y="109211"/>
                  </a:lnTo>
                  <a:lnTo>
                    <a:pt x="304468" y="109591"/>
                  </a:lnTo>
                  <a:lnTo>
                    <a:pt x="300482" y="110065"/>
                  </a:lnTo>
                  <a:lnTo>
                    <a:pt x="297824" y="109353"/>
                  </a:lnTo>
                  <a:lnTo>
                    <a:pt x="297587" y="107313"/>
                  </a:lnTo>
                  <a:lnTo>
                    <a:pt x="298299" y="106363"/>
                  </a:lnTo>
                  <a:lnTo>
                    <a:pt x="299295" y="105319"/>
                  </a:lnTo>
                  <a:lnTo>
                    <a:pt x="302048" y="104702"/>
                  </a:lnTo>
                  <a:lnTo>
                    <a:pt x="303519" y="103800"/>
                  </a:lnTo>
                  <a:lnTo>
                    <a:pt x="306841" y="103800"/>
                  </a:lnTo>
                  <a:lnTo>
                    <a:pt x="311823" y="102566"/>
                  </a:lnTo>
                  <a:lnTo>
                    <a:pt x="316284" y="102044"/>
                  </a:lnTo>
                  <a:lnTo>
                    <a:pt x="319843" y="102044"/>
                  </a:lnTo>
                  <a:lnTo>
                    <a:pt x="321314" y="102044"/>
                  </a:lnTo>
                  <a:lnTo>
                    <a:pt x="322500" y="101048"/>
                  </a:lnTo>
                  <a:lnTo>
                    <a:pt x="324968" y="100478"/>
                  </a:lnTo>
                  <a:lnTo>
                    <a:pt x="327578" y="99196"/>
                  </a:lnTo>
                  <a:lnTo>
                    <a:pt x="332039" y="98247"/>
                  </a:lnTo>
                  <a:lnTo>
                    <a:pt x="334981" y="97630"/>
                  </a:lnTo>
                  <a:lnTo>
                    <a:pt x="338398" y="97156"/>
                  </a:lnTo>
                  <a:lnTo>
                    <a:pt x="340201" y="96918"/>
                  </a:lnTo>
                  <a:lnTo>
                    <a:pt x="340865" y="96586"/>
                  </a:lnTo>
                  <a:lnTo>
                    <a:pt x="337876" y="96586"/>
                  </a:lnTo>
                  <a:lnTo>
                    <a:pt x="334839" y="96871"/>
                  </a:lnTo>
                  <a:lnTo>
                    <a:pt x="334839" y="95874"/>
                  </a:lnTo>
                  <a:lnTo>
                    <a:pt x="335740" y="95162"/>
                  </a:lnTo>
                  <a:lnTo>
                    <a:pt x="336927" y="94545"/>
                  </a:lnTo>
                  <a:lnTo>
                    <a:pt x="337496" y="94545"/>
                  </a:lnTo>
                  <a:lnTo>
                    <a:pt x="336879" y="93738"/>
                  </a:lnTo>
                  <a:lnTo>
                    <a:pt x="339205" y="92742"/>
                  </a:lnTo>
                  <a:lnTo>
                    <a:pt x="340581" y="91745"/>
                  </a:lnTo>
                  <a:lnTo>
                    <a:pt x="338777" y="92172"/>
                  </a:lnTo>
                  <a:lnTo>
                    <a:pt x="335503" y="93359"/>
                  </a:lnTo>
                  <a:lnTo>
                    <a:pt x="333178" y="93359"/>
                  </a:lnTo>
                  <a:lnTo>
                    <a:pt x="330473" y="93359"/>
                  </a:lnTo>
                  <a:lnTo>
                    <a:pt x="330141" y="93881"/>
                  </a:lnTo>
                  <a:lnTo>
                    <a:pt x="332513" y="94688"/>
                  </a:lnTo>
                  <a:lnTo>
                    <a:pt x="331659" y="95969"/>
                  </a:lnTo>
                  <a:lnTo>
                    <a:pt x="329002" y="96681"/>
                  </a:lnTo>
                  <a:lnTo>
                    <a:pt x="325158" y="98247"/>
                  </a:lnTo>
                  <a:lnTo>
                    <a:pt x="321172" y="99149"/>
                  </a:lnTo>
                  <a:lnTo>
                    <a:pt x="318135" y="99624"/>
                  </a:lnTo>
                  <a:lnTo>
                    <a:pt x="314718" y="100573"/>
                  </a:lnTo>
                  <a:lnTo>
                    <a:pt x="310732" y="101237"/>
                  </a:lnTo>
                  <a:lnTo>
                    <a:pt x="306841" y="101570"/>
                  </a:lnTo>
                  <a:lnTo>
                    <a:pt x="304468" y="102187"/>
                  </a:lnTo>
                  <a:lnTo>
                    <a:pt x="302997" y="103136"/>
                  </a:lnTo>
                  <a:lnTo>
                    <a:pt x="301146" y="103136"/>
                  </a:lnTo>
                  <a:lnTo>
                    <a:pt x="297587" y="103136"/>
                  </a:lnTo>
                  <a:lnTo>
                    <a:pt x="295926" y="103136"/>
                  </a:lnTo>
                  <a:lnTo>
                    <a:pt x="295926" y="102709"/>
                  </a:lnTo>
                  <a:lnTo>
                    <a:pt x="294550" y="102282"/>
                  </a:lnTo>
                  <a:lnTo>
                    <a:pt x="295499" y="101142"/>
                  </a:lnTo>
                  <a:lnTo>
                    <a:pt x="296875" y="100336"/>
                  </a:lnTo>
                  <a:lnTo>
                    <a:pt x="298821" y="99102"/>
                  </a:lnTo>
                  <a:lnTo>
                    <a:pt x="301810" y="98485"/>
                  </a:lnTo>
                  <a:lnTo>
                    <a:pt x="302997" y="97488"/>
                  </a:lnTo>
                  <a:lnTo>
                    <a:pt x="304848" y="96586"/>
                  </a:lnTo>
                  <a:lnTo>
                    <a:pt x="306366" y="96016"/>
                  </a:lnTo>
                  <a:lnTo>
                    <a:pt x="305274" y="95732"/>
                  </a:lnTo>
                  <a:lnTo>
                    <a:pt x="301858" y="97393"/>
                  </a:lnTo>
                  <a:lnTo>
                    <a:pt x="298868" y="98674"/>
                  </a:lnTo>
                  <a:lnTo>
                    <a:pt x="295167" y="99481"/>
                  </a:lnTo>
                  <a:lnTo>
                    <a:pt x="291370" y="99908"/>
                  </a:lnTo>
                  <a:lnTo>
                    <a:pt x="289567" y="101332"/>
                  </a:lnTo>
                  <a:lnTo>
                    <a:pt x="288333" y="102804"/>
                  </a:lnTo>
                  <a:lnTo>
                    <a:pt x="289140" y="103658"/>
                  </a:lnTo>
                  <a:lnTo>
                    <a:pt x="288570" y="104370"/>
                  </a:lnTo>
                  <a:lnTo>
                    <a:pt x="285439" y="106173"/>
                  </a:lnTo>
                  <a:lnTo>
                    <a:pt x="285154" y="106173"/>
                  </a:lnTo>
                  <a:lnTo>
                    <a:pt x="283351" y="107313"/>
                  </a:lnTo>
                  <a:lnTo>
                    <a:pt x="282259" y="108214"/>
                  </a:lnTo>
                  <a:lnTo>
                    <a:pt x="280266" y="108689"/>
                  </a:lnTo>
                  <a:lnTo>
                    <a:pt x="277466" y="108689"/>
                  </a:lnTo>
                  <a:lnTo>
                    <a:pt x="274144" y="108689"/>
                  </a:lnTo>
                  <a:lnTo>
                    <a:pt x="271344" y="108309"/>
                  </a:lnTo>
                  <a:lnTo>
                    <a:pt x="268545" y="108309"/>
                  </a:lnTo>
                  <a:lnTo>
                    <a:pt x="267026" y="107218"/>
                  </a:lnTo>
                  <a:lnTo>
                    <a:pt x="265365" y="106933"/>
                  </a:lnTo>
                  <a:lnTo>
                    <a:pt x="262945" y="106933"/>
                  </a:lnTo>
                  <a:lnTo>
                    <a:pt x="261189" y="106933"/>
                  </a:lnTo>
                  <a:lnTo>
                    <a:pt x="260477" y="106221"/>
                  </a:lnTo>
                  <a:lnTo>
                    <a:pt x="262044" y="105414"/>
                  </a:lnTo>
                  <a:lnTo>
                    <a:pt x="264843" y="104607"/>
                  </a:lnTo>
                  <a:lnTo>
                    <a:pt x="268497" y="103705"/>
                  </a:lnTo>
                  <a:lnTo>
                    <a:pt x="268260" y="102899"/>
                  </a:lnTo>
                  <a:lnTo>
                    <a:pt x="264749" y="103468"/>
                  </a:lnTo>
                  <a:lnTo>
                    <a:pt x="261711" y="104987"/>
                  </a:lnTo>
                  <a:lnTo>
                    <a:pt x="260098" y="104987"/>
                  </a:lnTo>
                  <a:lnTo>
                    <a:pt x="258484" y="104987"/>
                  </a:lnTo>
                  <a:lnTo>
                    <a:pt x="257108" y="105794"/>
                  </a:lnTo>
                  <a:lnTo>
                    <a:pt x="255875" y="106031"/>
                  </a:lnTo>
                  <a:lnTo>
                    <a:pt x="255305" y="106031"/>
                  </a:lnTo>
                  <a:lnTo>
                    <a:pt x="252932" y="105462"/>
                  </a:lnTo>
                  <a:lnTo>
                    <a:pt x="250037" y="105177"/>
                  </a:lnTo>
                  <a:lnTo>
                    <a:pt x="248614" y="104417"/>
                  </a:lnTo>
                  <a:lnTo>
                    <a:pt x="245909" y="103421"/>
                  </a:lnTo>
                  <a:lnTo>
                    <a:pt x="243014" y="102566"/>
                  </a:lnTo>
                  <a:lnTo>
                    <a:pt x="243014" y="101712"/>
                  </a:lnTo>
                  <a:lnTo>
                    <a:pt x="244153" y="101000"/>
                  </a:lnTo>
                  <a:lnTo>
                    <a:pt x="245909" y="100193"/>
                  </a:lnTo>
                  <a:lnTo>
                    <a:pt x="247570" y="98532"/>
                  </a:lnTo>
                  <a:lnTo>
                    <a:pt x="250132" y="97820"/>
                  </a:lnTo>
                  <a:lnTo>
                    <a:pt x="250654" y="97298"/>
                  </a:lnTo>
                  <a:lnTo>
                    <a:pt x="252410" y="96301"/>
                  </a:lnTo>
                  <a:lnTo>
                    <a:pt x="253739" y="95399"/>
                  </a:lnTo>
                  <a:lnTo>
                    <a:pt x="255020" y="94688"/>
                  </a:lnTo>
                  <a:lnTo>
                    <a:pt x="257535" y="93928"/>
                  </a:lnTo>
                  <a:lnTo>
                    <a:pt x="259623" y="93074"/>
                  </a:lnTo>
                  <a:lnTo>
                    <a:pt x="259956" y="92742"/>
                  </a:lnTo>
                  <a:lnTo>
                    <a:pt x="261616" y="92077"/>
                  </a:lnTo>
                  <a:lnTo>
                    <a:pt x="264084" y="91365"/>
                  </a:lnTo>
                  <a:lnTo>
                    <a:pt x="266694" y="90701"/>
                  </a:lnTo>
                  <a:lnTo>
                    <a:pt x="268070" y="89941"/>
                  </a:lnTo>
                  <a:lnTo>
                    <a:pt x="270918" y="89419"/>
                  </a:lnTo>
                  <a:lnTo>
                    <a:pt x="270918" y="88755"/>
                  </a:lnTo>
                  <a:lnTo>
                    <a:pt x="272531" y="88328"/>
                  </a:lnTo>
                  <a:lnTo>
                    <a:pt x="274429" y="87758"/>
                  </a:lnTo>
                  <a:lnTo>
                    <a:pt x="276185" y="87188"/>
                  </a:lnTo>
                  <a:lnTo>
                    <a:pt x="276707" y="86666"/>
                  </a:lnTo>
                  <a:lnTo>
                    <a:pt x="280029" y="86666"/>
                  </a:lnTo>
                  <a:lnTo>
                    <a:pt x="282117" y="86097"/>
                  </a:lnTo>
                  <a:lnTo>
                    <a:pt x="285534" y="85622"/>
                  </a:lnTo>
                  <a:lnTo>
                    <a:pt x="286815" y="85148"/>
                  </a:lnTo>
                  <a:lnTo>
                    <a:pt x="290801" y="85148"/>
                  </a:lnTo>
                  <a:lnTo>
                    <a:pt x="294028" y="84436"/>
                  </a:lnTo>
                  <a:lnTo>
                    <a:pt x="295784" y="84436"/>
                  </a:lnTo>
                  <a:lnTo>
                    <a:pt x="298156" y="85005"/>
                  </a:lnTo>
                  <a:lnTo>
                    <a:pt x="306176" y="85005"/>
                  </a:lnTo>
                  <a:lnTo>
                    <a:pt x="309593" y="85005"/>
                  </a:lnTo>
                  <a:lnTo>
                    <a:pt x="312915" y="84388"/>
                  </a:lnTo>
                  <a:lnTo>
                    <a:pt x="315857" y="84388"/>
                  </a:lnTo>
                  <a:lnTo>
                    <a:pt x="316616" y="84388"/>
                  </a:lnTo>
                  <a:lnTo>
                    <a:pt x="317043" y="84958"/>
                  </a:lnTo>
                  <a:lnTo>
                    <a:pt x="319131" y="84198"/>
                  </a:lnTo>
                  <a:lnTo>
                    <a:pt x="323165" y="84198"/>
                  </a:lnTo>
                  <a:lnTo>
                    <a:pt x="327910" y="83534"/>
                  </a:lnTo>
                  <a:lnTo>
                    <a:pt x="331042" y="83534"/>
                  </a:lnTo>
                  <a:lnTo>
                    <a:pt x="335029" y="83534"/>
                  </a:lnTo>
                  <a:lnTo>
                    <a:pt x="339774" y="83771"/>
                  </a:lnTo>
                  <a:lnTo>
                    <a:pt x="343760" y="82917"/>
                  </a:lnTo>
                  <a:lnTo>
                    <a:pt x="348790" y="82917"/>
                  </a:lnTo>
                  <a:lnTo>
                    <a:pt x="351495" y="82490"/>
                  </a:lnTo>
                  <a:lnTo>
                    <a:pt x="351495" y="82490"/>
                  </a:lnTo>
                  <a:lnTo>
                    <a:pt x="347888" y="82490"/>
                  </a:lnTo>
                  <a:lnTo>
                    <a:pt x="345279" y="82490"/>
                  </a:lnTo>
                  <a:lnTo>
                    <a:pt x="341625" y="82869"/>
                  </a:lnTo>
                  <a:lnTo>
                    <a:pt x="337164" y="82869"/>
                  </a:lnTo>
                  <a:lnTo>
                    <a:pt x="333747" y="82869"/>
                  </a:lnTo>
                  <a:lnTo>
                    <a:pt x="330805" y="82869"/>
                  </a:lnTo>
                  <a:lnTo>
                    <a:pt x="327958" y="82869"/>
                  </a:lnTo>
                  <a:lnTo>
                    <a:pt x="323734" y="83202"/>
                  </a:lnTo>
                  <a:lnTo>
                    <a:pt x="317518" y="83202"/>
                  </a:lnTo>
                  <a:lnTo>
                    <a:pt x="315003" y="83202"/>
                  </a:lnTo>
                  <a:lnTo>
                    <a:pt x="312345" y="82917"/>
                  </a:lnTo>
                  <a:lnTo>
                    <a:pt x="311823" y="82917"/>
                  </a:lnTo>
                  <a:lnTo>
                    <a:pt x="309972" y="82917"/>
                  </a:lnTo>
                  <a:lnTo>
                    <a:pt x="306319" y="82917"/>
                  </a:lnTo>
                  <a:lnTo>
                    <a:pt x="303329" y="83202"/>
                  </a:lnTo>
                  <a:lnTo>
                    <a:pt x="299770" y="83202"/>
                  </a:lnTo>
                  <a:lnTo>
                    <a:pt x="297919" y="83202"/>
                  </a:lnTo>
                  <a:lnTo>
                    <a:pt x="295214" y="83202"/>
                  </a:lnTo>
                  <a:lnTo>
                    <a:pt x="291940" y="83581"/>
                  </a:lnTo>
                  <a:lnTo>
                    <a:pt x="289330" y="83581"/>
                  </a:lnTo>
                  <a:lnTo>
                    <a:pt x="286957" y="83012"/>
                  </a:lnTo>
                  <a:lnTo>
                    <a:pt x="284015" y="83012"/>
                  </a:lnTo>
                  <a:lnTo>
                    <a:pt x="282212" y="83249"/>
                  </a:lnTo>
                  <a:lnTo>
                    <a:pt x="278890" y="83819"/>
                  </a:lnTo>
                  <a:lnTo>
                    <a:pt x="276280" y="84673"/>
                  </a:lnTo>
                  <a:lnTo>
                    <a:pt x="272436" y="85243"/>
                  </a:lnTo>
                  <a:lnTo>
                    <a:pt x="269779" y="86524"/>
                  </a:lnTo>
                  <a:lnTo>
                    <a:pt x="262613" y="87995"/>
                  </a:lnTo>
                  <a:lnTo>
                    <a:pt x="257488" y="89799"/>
                  </a:lnTo>
                  <a:lnTo>
                    <a:pt x="252742" y="91792"/>
                  </a:lnTo>
                  <a:lnTo>
                    <a:pt x="249753" y="93596"/>
                  </a:lnTo>
                  <a:lnTo>
                    <a:pt x="246811" y="94972"/>
                  </a:lnTo>
                  <a:lnTo>
                    <a:pt x="242350" y="96491"/>
                  </a:lnTo>
                  <a:lnTo>
                    <a:pt x="238981" y="98295"/>
                  </a:lnTo>
                  <a:lnTo>
                    <a:pt x="237842" y="99434"/>
                  </a:lnTo>
                  <a:lnTo>
                    <a:pt x="236133" y="100525"/>
                  </a:lnTo>
                  <a:lnTo>
                    <a:pt x="233286" y="101380"/>
                  </a:lnTo>
                  <a:lnTo>
                    <a:pt x="230818" y="101665"/>
                  </a:lnTo>
                  <a:lnTo>
                    <a:pt x="229300" y="101237"/>
                  </a:lnTo>
                  <a:lnTo>
                    <a:pt x="227070" y="101237"/>
                  </a:lnTo>
                  <a:lnTo>
                    <a:pt x="225551" y="101237"/>
                  </a:lnTo>
                  <a:lnTo>
                    <a:pt x="224128" y="100715"/>
                  </a:lnTo>
                  <a:lnTo>
                    <a:pt x="222989" y="99861"/>
                  </a:lnTo>
                  <a:lnTo>
                    <a:pt x="222229" y="98485"/>
                  </a:lnTo>
                  <a:lnTo>
                    <a:pt x="221660" y="97820"/>
                  </a:lnTo>
                  <a:lnTo>
                    <a:pt x="220331" y="97393"/>
                  </a:lnTo>
                  <a:lnTo>
                    <a:pt x="217199" y="97013"/>
                  </a:lnTo>
                  <a:lnTo>
                    <a:pt x="214779" y="96111"/>
                  </a:lnTo>
                  <a:lnTo>
                    <a:pt x="214162" y="95732"/>
                  </a:lnTo>
                  <a:lnTo>
                    <a:pt x="213450" y="95447"/>
                  </a:lnTo>
                  <a:lnTo>
                    <a:pt x="212738" y="93881"/>
                  </a:lnTo>
                  <a:lnTo>
                    <a:pt x="211647" y="92077"/>
                  </a:lnTo>
                  <a:lnTo>
                    <a:pt x="209322" y="90748"/>
                  </a:lnTo>
                  <a:lnTo>
                    <a:pt x="207328" y="89419"/>
                  </a:lnTo>
                  <a:lnTo>
                    <a:pt x="204244" y="89040"/>
                  </a:lnTo>
                  <a:lnTo>
                    <a:pt x="202868" y="88612"/>
                  </a:lnTo>
                  <a:lnTo>
                    <a:pt x="202346" y="87046"/>
                  </a:lnTo>
                  <a:lnTo>
                    <a:pt x="200685" y="86429"/>
                  </a:lnTo>
                  <a:lnTo>
                    <a:pt x="199736" y="85812"/>
                  </a:lnTo>
                  <a:lnTo>
                    <a:pt x="199736" y="85243"/>
                  </a:lnTo>
                  <a:lnTo>
                    <a:pt x="199736" y="84910"/>
                  </a:lnTo>
                  <a:lnTo>
                    <a:pt x="203295" y="84673"/>
                  </a:lnTo>
                  <a:lnTo>
                    <a:pt x="205715" y="83534"/>
                  </a:lnTo>
                  <a:lnTo>
                    <a:pt x="211647" y="83107"/>
                  </a:lnTo>
                  <a:lnTo>
                    <a:pt x="218006" y="83107"/>
                  </a:lnTo>
                  <a:lnTo>
                    <a:pt x="222419" y="82063"/>
                  </a:lnTo>
                  <a:lnTo>
                    <a:pt x="227544" y="82063"/>
                  </a:lnTo>
                  <a:lnTo>
                    <a:pt x="233808" y="82395"/>
                  </a:lnTo>
                  <a:lnTo>
                    <a:pt x="238933" y="83676"/>
                  </a:lnTo>
                  <a:lnTo>
                    <a:pt x="243679" y="84151"/>
                  </a:lnTo>
                  <a:lnTo>
                    <a:pt x="247333" y="84151"/>
                  </a:lnTo>
                  <a:lnTo>
                    <a:pt x="253122" y="84151"/>
                  </a:lnTo>
                  <a:lnTo>
                    <a:pt x="259149" y="83581"/>
                  </a:lnTo>
                  <a:lnTo>
                    <a:pt x="268070" y="82110"/>
                  </a:lnTo>
                  <a:lnTo>
                    <a:pt x="277561" y="81303"/>
                  </a:lnTo>
                  <a:lnTo>
                    <a:pt x="278558" y="80164"/>
                  </a:lnTo>
                  <a:lnTo>
                    <a:pt x="286103" y="78266"/>
                  </a:lnTo>
                  <a:lnTo>
                    <a:pt x="295594" y="76557"/>
                  </a:lnTo>
                  <a:lnTo>
                    <a:pt x="304373" y="75513"/>
                  </a:lnTo>
                  <a:lnTo>
                    <a:pt x="310210" y="73946"/>
                  </a:lnTo>
                  <a:lnTo>
                    <a:pt x="312630" y="72665"/>
                  </a:lnTo>
                  <a:lnTo>
                    <a:pt x="307030" y="72665"/>
                  </a:lnTo>
                  <a:lnTo>
                    <a:pt x="301858" y="73140"/>
                  </a:lnTo>
                  <a:lnTo>
                    <a:pt x="294075" y="74136"/>
                  </a:lnTo>
                  <a:lnTo>
                    <a:pt x="285866" y="74801"/>
                  </a:lnTo>
                  <a:lnTo>
                    <a:pt x="281927" y="74801"/>
                  </a:lnTo>
                  <a:lnTo>
                    <a:pt x="278795" y="75940"/>
                  </a:lnTo>
                  <a:lnTo>
                    <a:pt x="272816" y="77269"/>
                  </a:lnTo>
                  <a:lnTo>
                    <a:pt x="266694" y="78883"/>
                  </a:lnTo>
                  <a:lnTo>
                    <a:pt x="261949" y="79167"/>
                  </a:lnTo>
                  <a:lnTo>
                    <a:pt x="256776" y="79879"/>
                  </a:lnTo>
                  <a:lnTo>
                    <a:pt x="251319" y="80212"/>
                  </a:lnTo>
                  <a:lnTo>
                    <a:pt x="248614" y="80212"/>
                  </a:lnTo>
                  <a:lnTo>
                    <a:pt x="244533" y="79642"/>
                  </a:lnTo>
                  <a:lnTo>
                    <a:pt x="238601" y="79642"/>
                  </a:lnTo>
                  <a:lnTo>
                    <a:pt x="231151" y="79357"/>
                  </a:lnTo>
                  <a:lnTo>
                    <a:pt x="227117" y="79357"/>
                  </a:lnTo>
                  <a:lnTo>
                    <a:pt x="222704" y="79357"/>
                  </a:lnTo>
                  <a:lnTo>
                    <a:pt x="217958" y="78835"/>
                  </a:lnTo>
                  <a:lnTo>
                    <a:pt x="213213" y="79215"/>
                  </a:lnTo>
                  <a:lnTo>
                    <a:pt x="207613" y="80117"/>
                  </a:lnTo>
                  <a:lnTo>
                    <a:pt x="202014" y="79357"/>
                  </a:lnTo>
                  <a:lnTo>
                    <a:pt x="198028" y="78123"/>
                  </a:lnTo>
                  <a:lnTo>
                    <a:pt x="196936" y="75987"/>
                  </a:lnTo>
                  <a:lnTo>
                    <a:pt x="198882" y="74374"/>
                  </a:lnTo>
                  <a:lnTo>
                    <a:pt x="200400" y="72380"/>
                  </a:lnTo>
                  <a:lnTo>
                    <a:pt x="203485" y="70577"/>
                  </a:lnTo>
                  <a:lnTo>
                    <a:pt x="207661" y="70292"/>
                  </a:lnTo>
                  <a:lnTo>
                    <a:pt x="214589" y="70292"/>
                  </a:lnTo>
                  <a:lnTo>
                    <a:pt x="221707" y="70719"/>
                  </a:lnTo>
                  <a:lnTo>
                    <a:pt x="227544" y="69390"/>
                  </a:lnTo>
                  <a:lnTo>
                    <a:pt x="222134" y="69390"/>
                  </a:lnTo>
                  <a:lnTo>
                    <a:pt x="218290" y="68631"/>
                  </a:lnTo>
                  <a:lnTo>
                    <a:pt x="213545" y="67254"/>
                  </a:lnTo>
                  <a:lnTo>
                    <a:pt x="210603" y="66210"/>
                  </a:lnTo>
                  <a:lnTo>
                    <a:pt x="211789" y="65118"/>
                  </a:lnTo>
                  <a:lnTo>
                    <a:pt x="219714" y="64549"/>
                  </a:lnTo>
                  <a:lnTo>
                    <a:pt x="231815" y="61844"/>
                  </a:lnTo>
                  <a:lnTo>
                    <a:pt x="239787" y="60325"/>
                  </a:lnTo>
                  <a:lnTo>
                    <a:pt x="244106" y="59138"/>
                  </a:lnTo>
                  <a:lnTo>
                    <a:pt x="251983" y="58616"/>
                  </a:lnTo>
                  <a:lnTo>
                    <a:pt x="255922" y="58616"/>
                  </a:lnTo>
                  <a:lnTo>
                    <a:pt x="259861" y="59281"/>
                  </a:lnTo>
                  <a:lnTo>
                    <a:pt x="265650" y="60562"/>
                  </a:lnTo>
                  <a:lnTo>
                    <a:pt x="272911" y="61179"/>
                  </a:lnTo>
                  <a:lnTo>
                    <a:pt x="276185" y="62128"/>
                  </a:lnTo>
                  <a:lnTo>
                    <a:pt x="280930" y="60704"/>
                  </a:lnTo>
                  <a:lnTo>
                    <a:pt x="284394" y="60135"/>
                  </a:lnTo>
                  <a:lnTo>
                    <a:pt x="281737" y="59328"/>
                  </a:lnTo>
                  <a:lnTo>
                    <a:pt x="274097" y="59328"/>
                  </a:lnTo>
                  <a:lnTo>
                    <a:pt x="267691" y="59328"/>
                  </a:lnTo>
                  <a:lnTo>
                    <a:pt x="266409" y="58141"/>
                  </a:lnTo>
                  <a:lnTo>
                    <a:pt x="261189" y="57430"/>
                  </a:lnTo>
                  <a:lnTo>
                    <a:pt x="256444" y="57050"/>
                  </a:lnTo>
                  <a:lnTo>
                    <a:pt x="255590" y="56053"/>
                  </a:lnTo>
                  <a:lnTo>
                    <a:pt x="251414" y="56907"/>
                  </a:lnTo>
                  <a:lnTo>
                    <a:pt x="243204" y="57430"/>
                  </a:lnTo>
                  <a:lnTo>
                    <a:pt x="235327" y="58331"/>
                  </a:lnTo>
                  <a:lnTo>
                    <a:pt x="230581" y="59281"/>
                  </a:lnTo>
                  <a:lnTo>
                    <a:pt x="224554" y="60467"/>
                  </a:lnTo>
                  <a:lnTo>
                    <a:pt x="218860" y="60894"/>
                  </a:lnTo>
                  <a:lnTo>
                    <a:pt x="212216" y="62033"/>
                  </a:lnTo>
                  <a:lnTo>
                    <a:pt x="208040" y="62793"/>
                  </a:lnTo>
                  <a:lnTo>
                    <a:pt x="202583" y="63600"/>
                  </a:lnTo>
                  <a:lnTo>
                    <a:pt x="203390" y="62318"/>
                  </a:lnTo>
                  <a:lnTo>
                    <a:pt x="201824" y="61274"/>
                  </a:lnTo>
                  <a:lnTo>
                    <a:pt x="199024" y="59898"/>
                  </a:lnTo>
                  <a:lnTo>
                    <a:pt x="206427" y="58047"/>
                  </a:lnTo>
                  <a:lnTo>
                    <a:pt x="217911" y="55389"/>
                  </a:lnTo>
                  <a:lnTo>
                    <a:pt x="226405" y="54250"/>
                  </a:lnTo>
                  <a:lnTo>
                    <a:pt x="231815" y="53348"/>
                  </a:lnTo>
                  <a:lnTo>
                    <a:pt x="230723" y="52731"/>
                  </a:lnTo>
                  <a:lnTo>
                    <a:pt x="224602" y="52731"/>
                  </a:lnTo>
                  <a:lnTo>
                    <a:pt x="223558" y="52446"/>
                  </a:lnTo>
                  <a:lnTo>
                    <a:pt x="221375" y="50927"/>
                  </a:lnTo>
                  <a:lnTo>
                    <a:pt x="223273" y="49171"/>
                  </a:lnTo>
                  <a:lnTo>
                    <a:pt x="220236" y="49693"/>
                  </a:lnTo>
                  <a:lnTo>
                    <a:pt x="217057" y="51544"/>
                  </a:lnTo>
                  <a:lnTo>
                    <a:pt x="214494" y="50215"/>
                  </a:lnTo>
                  <a:lnTo>
                    <a:pt x="210176" y="50215"/>
                  </a:lnTo>
                  <a:lnTo>
                    <a:pt x="207281" y="51449"/>
                  </a:lnTo>
                  <a:lnTo>
                    <a:pt x="203342" y="52683"/>
                  </a:lnTo>
                  <a:lnTo>
                    <a:pt x="200922" y="53822"/>
                  </a:lnTo>
                  <a:lnTo>
                    <a:pt x="201539" y="52873"/>
                  </a:lnTo>
                  <a:lnTo>
                    <a:pt x="197268" y="53633"/>
                  </a:lnTo>
                  <a:lnTo>
                    <a:pt x="190909" y="54344"/>
                  </a:lnTo>
                  <a:lnTo>
                    <a:pt x="190530" y="53680"/>
                  </a:lnTo>
                  <a:lnTo>
                    <a:pt x="191526" y="52778"/>
                  </a:lnTo>
                  <a:lnTo>
                    <a:pt x="190909" y="51212"/>
                  </a:lnTo>
                  <a:lnTo>
                    <a:pt x="188726" y="50215"/>
                  </a:lnTo>
                  <a:lnTo>
                    <a:pt x="185310" y="49503"/>
                  </a:lnTo>
                  <a:lnTo>
                    <a:pt x="182415" y="49503"/>
                  </a:lnTo>
                  <a:lnTo>
                    <a:pt x="185025" y="48364"/>
                  </a:lnTo>
                  <a:lnTo>
                    <a:pt x="186971" y="47510"/>
                  </a:lnTo>
                  <a:lnTo>
                    <a:pt x="189581" y="46656"/>
                  </a:lnTo>
                  <a:lnTo>
                    <a:pt x="192902" y="44710"/>
                  </a:lnTo>
                  <a:lnTo>
                    <a:pt x="196366" y="44140"/>
                  </a:lnTo>
                  <a:lnTo>
                    <a:pt x="201397" y="42859"/>
                  </a:lnTo>
                  <a:lnTo>
                    <a:pt x="203864" y="43571"/>
                  </a:lnTo>
                  <a:lnTo>
                    <a:pt x="207234" y="42764"/>
                  </a:lnTo>
                  <a:lnTo>
                    <a:pt x="210698" y="40818"/>
                  </a:lnTo>
                  <a:lnTo>
                    <a:pt x="216630" y="40248"/>
                  </a:lnTo>
                  <a:lnTo>
                    <a:pt x="221660" y="38919"/>
                  </a:lnTo>
                  <a:lnTo>
                    <a:pt x="226405" y="38919"/>
                  </a:lnTo>
                  <a:lnTo>
                    <a:pt x="231151" y="38919"/>
                  </a:lnTo>
                  <a:lnTo>
                    <a:pt x="234283" y="39204"/>
                  </a:lnTo>
                  <a:lnTo>
                    <a:pt x="233239" y="41435"/>
                  </a:lnTo>
                  <a:lnTo>
                    <a:pt x="234947" y="42716"/>
                  </a:lnTo>
                  <a:lnTo>
                    <a:pt x="235991" y="44710"/>
                  </a:lnTo>
                  <a:lnTo>
                    <a:pt x="238981" y="41387"/>
                  </a:lnTo>
                  <a:lnTo>
                    <a:pt x="241543" y="39062"/>
                  </a:lnTo>
                  <a:lnTo>
                    <a:pt x="243868" y="39726"/>
                  </a:lnTo>
                  <a:lnTo>
                    <a:pt x="246384" y="42336"/>
                  </a:lnTo>
                  <a:lnTo>
                    <a:pt x="246384" y="39963"/>
                  </a:lnTo>
                  <a:lnTo>
                    <a:pt x="244865" y="38017"/>
                  </a:lnTo>
                  <a:lnTo>
                    <a:pt x="245861" y="36878"/>
                  </a:lnTo>
                  <a:lnTo>
                    <a:pt x="253929" y="35597"/>
                  </a:lnTo>
                  <a:lnTo>
                    <a:pt x="260762" y="33461"/>
                  </a:lnTo>
                  <a:lnTo>
                    <a:pt x="266504" y="33461"/>
                  </a:lnTo>
                  <a:lnTo>
                    <a:pt x="270206" y="32464"/>
                  </a:lnTo>
                  <a:lnTo>
                    <a:pt x="276043" y="32464"/>
                  </a:lnTo>
                  <a:lnTo>
                    <a:pt x="277846" y="33983"/>
                  </a:lnTo>
                  <a:lnTo>
                    <a:pt x="281025" y="33461"/>
                  </a:lnTo>
                  <a:lnTo>
                    <a:pt x="283825" y="3460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6103" y="35170"/>
                  </a:lnTo>
                  <a:lnTo>
                    <a:pt x="287147" y="35977"/>
                  </a:lnTo>
                  <a:lnTo>
                    <a:pt x="285106" y="38255"/>
                  </a:lnTo>
                  <a:lnTo>
                    <a:pt x="285818" y="41008"/>
                  </a:lnTo>
                  <a:lnTo>
                    <a:pt x="288096" y="40865"/>
                  </a:lnTo>
                  <a:lnTo>
                    <a:pt x="287432" y="38255"/>
                  </a:lnTo>
                  <a:lnTo>
                    <a:pt x="291181" y="37590"/>
                  </a:lnTo>
                  <a:lnTo>
                    <a:pt x="292936" y="35692"/>
                  </a:lnTo>
                  <a:lnTo>
                    <a:pt x="302997" y="35692"/>
                  </a:lnTo>
                  <a:lnTo>
                    <a:pt x="308264" y="37590"/>
                  </a:lnTo>
                  <a:lnTo>
                    <a:pt x="310447" y="41482"/>
                  </a:lnTo>
                  <a:lnTo>
                    <a:pt x="312677" y="43238"/>
                  </a:lnTo>
                  <a:lnTo>
                    <a:pt x="312250" y="40865"/>
                  </a:lnTo>
                  <a:lnTo>
                    <a:pt x="315145" y="38967"/>
                  </a:lnTo>
                  <a:lnTo>
                    <a:pt x="321267" y="39489"/>
                  </a:lnTo>
                  <a:lnTo>
                    <a:pt x="324778" y="42194"/>
                  </a:lnTo>
                  <a:lnTo>
                    <a:pt x="326392" y="39631"/>
                  </a:lnTo>
                  <a:lnTo>
                    <a:pt x="330805" y="38967"/>
                  </a:lnTo>
                  <a:lnTo>
                    <a:pt x="326060" y="38492"/>
                  </a:lnTo>
                  <a:lnTo>
                    <a:pt x="320223" y="37543"/>
                  </a:lnTo>
                  <a:lnTo>
                    <a:pt x="314860" y="36119"/>
                  </a:lnTo>
                  <a:lnTo>
                    <a:pt x="309830" y="34553"/>
                  </a:lnTo>
                  <a:lnTo>
                    <a:pt x="306746" y="32986"/>
                  </a:lnTo>
                  <a:lnTo>
                    <a:pt x="300814" y="32702"/>
                  </a:lnTo>
                  <a:lnTo>
                    <a:pt x="297160" y="30756"/>
                  </a:lnTo>
                  <a:lnTo>
                    <a:pt x="298868" y="28810"/>
                  </a:lnTo>
                  <a:lnTo>
                    <a:pt x="301858" y="27528"/>
                  </a:lnTo>
                  <a:lnTo>
                    <a:pt x="306176" y="27528"/>
                  </a:lnTo>
                  <a:lnTo>
                    <a:pt x="310922" y="28193"/>
                  </a:lnTo>
                  <a:lnTo>
                    <a:pt x="317660" y="27338"/>
                  </a:lnTo>
                  <a:lnTo>
                    <a:pt x="323070" y="27338"/>
                  </a:lnTo>
                  <a:lnTo>
                    <a:pt x="324399" y="26199"/>
                  </a:lnTo>
                  <a:lnTo>
                    <a:pt x="326771" y="25013"/>
                  </a:lnTo>
                  <a:lnTo>
                    <a:pt x="324968" y="24063"/>
                  </a:lnTo>
                  <a:lnTo>
                    <a:pt x="326060" y="22829"/>
                  </a:lnTo>
                  <a:lnTo>
                    <a:pt x="326060" y="21880"/>
                  </a:lnTo>
                  <a:lnTo>
                    <a:pt x="323022" y="20646"/>
                  </a:lnTo>
                  <a:lnTo>
                    <a:pt x="327388" y="19649"/>
                  </a:lnTo>
                  <a:lnTo>
                    <a:pt x="333747" y="19317"/>
                  </a:lnTo>
                  <a:lnTo>
                    <a:pt x="338018" y="19317"/>
                  </a:lnTo>
                  <a:lnTo>
                    <a:pt x="341435" y="19792"/>
                  </a:lnTo>
                  <a:lnTo>
                    <a:pt x="344424" y="20172"/>
                  </a:lnTo>
                  <a:lnTo>
                    <a:pt x="349170" y="20504"/>
                  </a:lnTo>
                  <a:lnTo>
                    <a:pt x="345421" y="21595"/>
                  </a:lnTo>
                  <a:lnTo>
                    <a:pt x="344472" y="22877"/>
                  </a:lnTo>
                  <a:lnTo>
                    <a:pt x="347604" y="24206"/>
                  </a:lnTo>
                  <a:lnTo>
                    <a:pt x="348790" y="25772"/>
                  </a:lnTo>
                  <a:lnTo>
                    <a:pt x="353536" y="24823"/>
                  </a:lnTo>
                  <a:lnTo>
                    <a:pt x="357285" y="25250"/>
                  </a:lnTo>
                  <a:lnTo>
                    <a:pt x="360938" y="26057"/>
                  </a:lnTo>
                  <a:lnTo>
                    <a:pt x="361603" y="26342"/>
                  </a:lnTo>
                  <a:lnTo>
                    <a:pt x="361603" y="26342"/>
                  </a:lnTo>
                  <a:lnTo>
                    <a:pt x="363121" y="27576"/>
                  </a:lnTo>
                  <a:lnTo>
                    <a:pt x="362457" y="29759"/>
                  </a:lnTo>
                  <a:lnTo>
                    <a:pt x="364071" y="32085"/>
                  </a:lnTo>
                  <a:lnTo>
                    <a:pt x="363454" y="34553"/>
                  </a:lnTo>
                  <a:lnTo>
                    <a:pt x="359610" y="37448"/>
                  </a:lnTo>
                  <a:lnTo>
                    <a:pt x="362315" y="37448"/>
                  </a:lnTo>
                  <a:lnTo>
                    <a:pt x="367772" y="37733"/>
                  </a:lnTo>
                  <a:lnTo>
                    <a:pt x="372517" y="38207"/>
                  </a:lnTo>
                  <a:lnTo>
                    <a:pt x="371616" y="37590"/>
                  </a:lnTo>
                  <a:lnTo>
                    <a:pt x="366443" y="36926"/>
                  </a:lnTo>
                  <a:lnTo>
                    <a:pt x="366728" y="34742"/>
                  </a:lnTo>
                  <a:lnTo>
                    <a:pt x="366396" y="33556"/>
                  </a:lnTo>
                  <a:lnTo>
                    <a:pt x="366396" y="31373"/>
                  </a:lnTo>
                  <a:lnTo>
                    <a:pt x="368247" y="29759"/>
                  </a:lnTo>
                  <a:lnTo>
                    <a:pt x="371806" y="29379"/>
                  </a:lnTo>
                  <a:lnTo>
                    <a:pt x="376551" y="30139"/>
                  </a:lnTo>
                  <a:lnTo>
                    <a:pt x="378924" y="32085"/>
                  </a:lnTo>
                  <a:lnTo>
                    <a:pt x="382435" y="34458"/>
                  </a:lnTo>
                  <a:lnTo>
                    <a:pt x="385093" y="36878"/>
                  </a:lnTo>
                  <a:lnTo>
                    <a:pt x="389411" y="39014"/>
                  </a:lnTo>
                  <a:lnTo>
                    <a:pt x="392448" y="40913"/>
                  </a:lnTo>
                  <a:lnTo>
                    <a:pt x="398190" y="42859"/>
                  </a:lnTo>
                  <a:lnTo>
                    <a:pt x="405119" y="45232"/>
                  </a:lnTo>
                  <a:lnTo>
                    <a:pt x="404217" y="43665"/>
                  </a:lnTo>
                  <a:lnTo>
                    <a:pt x="402651" y="40865"/>
                  </a:lnTo>
                  <a:lnTo>
                    <a:pt x="405356" y="39489"/>
                  </a:lnTo>
                  <a:lnTo>
                    <a:pt x="408298" y="38207"/>
                  </a:lnTo>
                  <a:lnTo>
                    <a:pt x="403553" y="37970"/>
                  </a:lnTo>
                  <a:lnTo>
                    <a:pt x="399377" y="36451"/>
                  </a:lnTo>
                  <a:lnTo>
                    <a:pt x="393825" y="34790"/>
                  </a:lnTo>
                  <a:lnTo>
                    <a:pt x="391689" y="33698"/>
                  </a:lnTo>
                  <a:lnTo>
                    <a:pt x="387750" y="32085"/>
                  </a:lnTo>
                  <a:lnTo>
                    <a:pt x="383005" y="29759"/>
                  </a:lnTo>
                  <a:lnTo>
                    <a:pt x="379161" y="28193"/>
                  </a:lnTo>
                  <a:lnTo>
                    <a:pt x="379161" y="25772"/>
                  </a:lnTo>
                  <a:lnTo>
                    <a:pt x="381202" y="23399"/>
                  </a:lnTo>
                  <a:lnTo>
                    <a:pt x="385235" y="21643"/>
                  </a:lnTo>
                  <a:lnTo>
                    <a:pt x="388083" y="20456"/>
                  </a:lnTo>
                  <a:lnTo>
                    <a:pt x="392828" y="20456"/>
                  </a:lnTo>
                  <a:lnTo>
                    <a:pt x="395865" y="20456"/>
                  </a:lnTo>
                  <a:lnTo>
                    <a:pt x="398807" y="21263"/>
                  </a:lnTo>
                  <a:lnTo>
                    <a:pt x="404502" y="21263"/>
                  </a:lnTo>
                  <a:lnTo>
                    <a:pt x="402936" y="20219"/>
                  </a:lnTo>
                  <a:lnTo>
                    <a:pt x="396292" y="19365"/>
                  </a:lnTo>
                  <a:lnTo>
                    <a:pt x="392780" y="17134"/>
                  </a:lnTo>
                  <a:lnTo>
                    <a:pt x="392496" y="16090"/>
                  </a:lnTo>
                  <a:lnTo>
                    <a:pt x="396340" y="14571"/>
                  </a:lnTo>
                  <a:lnTo>
                    <a:pt x="401322" y="14049"/>
                  </a:lnTo>
                  <a:lnTo>
                    <a:pt x="407064" y="14618"/>
                  </a:lnTo>
                  <a:lnTo>
                    <a:pt x="412949" y="16185"/>
                  </a:lnTo>
                  <a:lnTo>
                    <a:pt x="416365" y="18415"/>
                  </a:lnTo>
                  <a:lnTo>
                    <a:pt x="418785" y="20694"/>
                  </a:lnTo>
                  <a:lnTo>
                    <a:pt x="422914" y="22735"/>
                  </a:lnTo>
                  <a:lnTo>
                    <a:pt x="427137" y="22307"/>
                  </a:lnTo>
                  <a:lnTo>
                    <a:pt x="427422" y="19887"/>
                  </a:lnTo>
                  <a:lnTo>
                    <a:pt x="427422" y="18368"/>
                  </a:lnTo>
                  <a:lnTo>
                    <a:pt x="428229" y="16802"/>
                  </a:lnTo>
                  <a:lnTo>
                    <a:pt x="425524" y="16327"/>
                  </a:lnTo>
                  <a:lnTo>
                    <a:pt x="423863" y="14429"/>
                  </a:lnTo>
                  <a:lnTo>
                    <a:pt x="422677" y="12625"/>
                  </a:lnTo>
                  <a:lnTo>
                    <a:pt x="422677" y="10442"/>
                  </a:lnTo>
                  <a:lnTo>
                    <a:pt x="419925" y="8353"/>
                  </a:lnTo>
                  <a:lnTo>
                    <a:pt x="423531" y="7024"/>
                  </a:lnTo>
                  <a:lnTo>
                    <a:pt x="427944" y="7404"/>
                  </a:lnTo>
                  <a:lnTo>
                    <a:pt x="434351" y="8021"/>
                  </a:lnTo>
                  <a:lnTo>
                    <a:pt x="439381" y="9350"/>
                  </a:lnTo>
                  <a:lnTo>
                    <a:pt x="441564" y="12625"/>
                  </a:lnTo>
                  <a:lnTo>
                    <a:pt x="443984" y="15093"/>
                  </a:lnTo>
                  <a:lnTo>
                    <a:pt x="444696" y="14381"/>
                  </a:lnTo>
                  <a:lnTo>
                    <a:pt x="445502" y="12578"/>
                  </a:lnTo>
                  <a:lnTo>
                    <a:pt x="450817" y="13005"/>
                  </a:lnTo>
                  <a:lnTo>
                    <a:pt x="456654" y="13717"/>
                  </a:lnTo>
                  <a:lnTo>
                    <a:pt x="454187" y="12388"/>
                  </a:lnTo>
                  <a:lnTo>
                    <a:pt x="449441" y="11296"/>
                  </a:lnTo>
                  <a:lnTo>
                    <a:pt x="448255" y="9065"/>
                  </a:lnTo>
                  <a:lnTo>
                    <a:pt x="451956" y="6835"/>
                  </a:lnTo>
                  <a:lnTo>
                    <a:pt x="452431" y="6360"/>
                  </a:lnTo>
                  <a:lnTo>
                    <a:pt x="447923" y="6028"/>
                  </a:lnTo>
                  <a:lnTo>
                    <a:pt x="445930" y="4319"/>
                  </a:lnTo>
                  <a:lnTo>
                    <a:pt x="447353" y="3607"/>
                  </a:lnTo>
                  <a:lnTo>
                    <a:pt x="455990" y="1614"/>
                  </a:lnTo>
                  <a:lnTo>
                    <a:pt x="462396" y="1614"/>
                  </a:lnTo>
                  <a:lnTo>
                    <a:pt x="468138" y="1614"/>
                  </a:lnTo>
                  <a:lnTo>
                    <a:pt x="470226" y="3227"/>
                  </a:lnTo>
                  <a:lnTo>
                    <a:pt x="474165" y="3702"/>
                  </a:lnTo>
                  <a:lnTo>
                    <a:pt x="473548" y="5838"/>
                  </a:lnTo>
                  <a:lnTo>
                    <a:pt x="473548" y="7594"/>
                  </a:lnTo>
                  <a:lnTo>
                    <a:pt x="477297" y="7594"/>
                  </a:lnTo>
                  <a:lnTo>
                    <a:pt x="478910" y="6692"/>
                  </a:lnTo>
                  <a:lnTo>
                    <a:pt x="482232" y="6313"/>
                  </a:lnTo>
                  <a:lnTo>
                    <a:pt x="483371" y="5126"/>
                  </a:lnTo>
                  <a:lnTo>
                    <a:pt x="488117" y="3939"/>
                  </a:lnTo>
                  <a:lnTo>
                    <a:pt x="494997" y="5648"/>
                  </a:lnTo>
                  <a:lnTo>
                    <a:pt x="500597" y="7547"/>
                  </a:lnTo>
                  <a:lnTo>
                    <a:pt x="504109" y="10489"/>
                  </a:lnTo>
                  <a:lnTo>
                    <a:pt x="506861" y="13479"/>
                  </a:lnTo>
                  <a:lnTo>
                    <a:pt x="506861" y="15852"/>
                  </a:lnTo>
                  <a:lnTo>
                    <a:pt x="510847" y="18558"/>
                  </a:lnTo>
                  <a:lnTo>
                    <a:pt x="514548" y="21216"/>
                  </a:lnTo>
                  <a:lnTo>
                    <a:pt x="514074" y="24158"/>
                  </a:lnTo>
                  <a:lnTo>
                    <a:pt x="508522" y="26294"/>
                  </a:lnTo>
                  <a:lnTo>
                    <a:pt x="507003" y="28762"/>
                  </a:lnTo>
                  <a:lnTo>
                    <a:pt x="513410" y="27528"/>
                  </a:lnTo>
                  <a:lnTo>
                    <a:pt x="521952" y="25155"/>
                  </a:lnTo>
                  <a:lnTo>
                    <a:pt x="527361" y="23541"/>
                  </a:lnTo>
                  <a:lnTo>
                    <a:pt x="524324" y="21738"/>
                  </a:lnTo>
                  <a:lnTo>
                    <a:pt x="520623" y="18843"/>
                  </a:lnTo>
                  <a:lnTo>
                    <a:pt x="515877" y="16327"/>
                  </a:lnTo>
                  <a:lnTo>
                    <a:pt x="516352" y="13622"/>
                  </a:lnTo>
                  <a:lnTo>
                    <a:pt x="518535" y="12530"/>
                  </a:lnTo>
                  <a:lnTo>
                    <a:pt x="514122" y="12388"/>
                  </a:lnTo>
                  <a:lnTo>
                    <a:pt x="512461" y="10347"/>
                  </a:lnTo>
                  <a:lnTo>
                    <a:pt x="509613" y="8306"/>
                  </a:lnTo>
                  <a:lnTo>
                    <a:pt x="506386" y="5458"/>
                  </a:lnTo>
                  <a:lnTo>
                    <a:pt x="503065" y="3892"/>
                  </a:lnTo>
                  <a:lnTo>
                    <a:pt x="501641" y="2895"/>
                  </a:lnTo>
                  <a:lnTo>
                    <a:pt x="503207" y="902"/>
                  </a:lnTo>
                  <a:lnTo>
                    <a:pt x="508664" y="570"/>
                  </a:lnTo>
                  <a:lnTo>
                    <a:pt x="512983" y="1092"/>
                  </a:lnTo>
                  <a:lnTo>
                    <a:pt x="517728" y="1092"/>
                  </a:lnTo>
                  <a:lnTo>
                    <a:pt x="521714" y="380"/>
                  </a:lnTo>
                  <a:lnTo>
                    <a:pt x="527267" y="0"/>
                  </a:lnTo>
                  <a:lnTo>
                    <a:pt x="527646" y="0"/>
                  </a:lnTo>
                  <a:lnTo>
                    <a:pt x="532391" y="0"/>
                  </a:lnTo>
                  <a:lnTo>
                    <a:pt x="538181" y="902"/>
                  </a:lnTo>
                  <a:lnTo>
                    <a:pt x="543543" y="1424"/>
                  </a:lnTo>
                  <a:lnTo>
                    <a:pt x="547577" y="1044"/>
                  </a:lnTo>
                  <a:lnTo>
                    <a:pt x="555075" y="1376"/>
                  </a:lnTo>
                  <a:lnTo>
                    <a:pt x="561813" y="2848"/>
                  </a:lnTo>
                  <a:lnTo>
                    <a:pt x="564898" y="5173"/>
                  </a:lnTo>
                  <a:lnTo>
                    <a:pt x="565515" y="7689"/>
                  </a:lnTo>
                  <a:lnTo>
                    <a:pt x="566559" y="8591"/>
                  </a:lnTo>
                  <a:lnTo>
                    <a:pt x="568267" y="9967"/>
                  </a:lnTo>
                  <a:lnTo>
                    <a:pt x="573487" y="12388"/>
                  </a:lnTo>
                  <a:lnTo>
                    <a:pt x="575195" y="14429"/>
                  </a:lnTo>
                  <a:lnTo>
                    <a:pt x="581317" y="16090"/>
                  </a:lnTo>
                  <a:lnTo>
                    <a:pt x="578659" y="13906"/>
                  </a:lnTo>
                  <a:lnTo>
                    <a:pt x="577568" y="11391"/>
                  </a:lnTo>
                  <a:lnTo>
                    <a:pt x="578280" y="9303"/>
                  </a:lnTo>
                  <a:lnTo>
                    <a:pt x="578280" y="7499"/>
                  </a:lnTo>
                  <a:lnTo>
                    <a:pt x="583832" y="4984"/>
                  </a:lnTo>
                  <a:lnTo>
                    <a:pt x="589384" y="3322"/>
                  </a:lnTo>
                  <a:lnTo>
                    <a:pt x="591852" y="2231"/>
                  </a:lnTo>
                  <a:lnTo>
                    <a:pt x="593655" y="1851"/>
                  </a:lnTo>
                  <a:lnTo>
                    <a:pt x="596550" y="997"/>
                  </a:lnTo>
                  <a:lnTo>
                    <a:pt x="596930" y="997"/>
                  </a:lnTo>
                  <a:lnTo>
                    <a:pt x="606041" y="1471"/>
                  </a:lnTo>
                  <a:lnTo>
                    <a:pt x="612684" y="759"/>
                  </a:lnTo>
                  <a:lnTo>
                    <a:pt x="620277" y="1566"/>
                  </a:lnTo>
                  <a:lnTo>
                    <a:pt x="621463" y="2278"/>
                  </a:lnTo>
                  <a:lnTo>
                    <a:pt x="617287" y="4984"/>
                  </a:lnTo>
                  <a:lnTo>
                    <a:pt x="621606" y="6360"/>
                  </a:lnTo>
                  <a:lnTo>
                    <a:pt x="622413" y="5838"/>
                  </a:lnTo>
                  <a:lnTo>
                    <a:pt x="624501" y="4699"/>
                  </a:lnTo>
                  <a:lnTo>
                    <a:pt x="625734" y="3750"/>
                  </a:lnTo>
                  <a:lnTo>
                    <a:pt x="644716" y="2088"/>
                  </a:lnTo>
                  <a:lnTo>
                    <a:pt x="650506" y="2088"/>
                  </a:lnTo>
                  <a:lnTo>
                    <a:pt x="655583" y="2088"/>
                  </a:lnTo>
                  <a:lnTo>
                    <a:pt x="655820" y="3085"/>
                  </a:lnTo>
                  <a:lnTo>
                    <a:pt x="656248" y="4746"/>
                  </a:lnTo>
                  <a:lnTo>
                    <a:pt x="658051" y="6550"/>
                  </a:lnTo>
                  <a:lnTo>
                    <a:pt x="664742" y="6075"/>
                  </a:lnTo>
                  <a:lnTo>
                    <a:pt x="669487" y="6787"/>
                  </a:lnTo>
                  <a:lnTo>
                    <a:pt x="670958" y="8448"/>
                  </a:lnTo>
                  <a:lnTo>
                    <a:pt x="671386" y="11249"/>
                  </a:lnTo>
                  <a:lnTo>
                    <a:pt x="674517" y="11818"/>
                  </a:lnTo>
                  <a:lnTo>
                    <a:pt x="678219" y="10442"/>
                  </a:lnTo>
                  <a:lnTo>
                    <a:pt x="681351" y="10442"/>
                  </a:lnTo>
                  <a:lnTo>
                    <a:pt x="685432" y="11154"/>
                  </a:lnTo>
                  <a:lnTo>
                    <a:pt x="688042" y="13052"/>
                  </a:lnTo>
                  <a:lnTo>
                    <a:pt x="688042" y="15188"/>
                  </a:lnTo>
                  <a:lnTo>
                    <a:pt x="688042" y="16280"/>
                  </a:lnTo>
                  <a:lnTo>
                    <a:pt x="688042" y="17134"/>
                  </a:lnTo>
                  <a:lnTo>
                    <a:pt x="689086" y="18036"/>
                  </a:lnTo>
                  <a:lnTo>
                    <a:pt x="692076" y="17039"/>
                  </a:lnTo>
                  <a:lnTo>
                    <a:pt x="698719" y="15046"/>
                  </a:lnTo>
                  <a:lnTo>
                    <a:pt x="702800" y="1262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"/>
            <p:cNvSpPr/>
            <p:nvPr/>
          </p:nvSpPr>
          <p:spPr>
            <a:xfrm>
              <a:off x="2421617" y="-498565"/>
              <a:ext cx="322215" cy="140678"/>
            </a:xfrm>
            <a:custGeom>
              <a:avLst/>
              <a:gdLst/>
              <a:ahLst/>
              <a:cxnLst/>
              <a:rect l="l" t="t" r="r" b="b"/>
              <a:pathLst>
                <a:path w="322215" h="140678" extrusionOk="0">
                  <a:moveTo>
                    <a:pt x="140086" y="82680"/>
                  </a:moveTo>
                  <a:lnTo>
                    <a:pt x="139706" y="83297"/>
                  </a:lnTo>
                  <a:lnTo>
                    <a:pt x="141462" y="83676"/>
                  </a:lnTo>
                  <a:lnTo>
                    <a:pt x="143502" y="82917"/>
                  </a:lnTo>
                  <a:lnTo>
                    <a:pt x="143502" y="82917"/>
                  </a:lnTo>
                  <a:lnTo>
                    <a:pt x="146017" y="81873"/>
                  </a:lnTo>
                  <a:lnTo>
                    <a:pt x="148960" y="82632"/>
                  </a:lnTo>
                  <a:lnTo>
                    <a:pt x="150715" y="83866"/>
                  </a:lnTo>
                  <a:lnTo>
                    <a:pt x="148437" y="88612"/>
                  </a:lnTo>
                  <a:lnTo>
                    <a:pt x="148437" y="90653"/>
                  </a:lnTo>
                  <a:lnTo>
                    <a:pt x="153610" y="88090"/>
                  </a:lnTo>
                  <a:lnTo>
                    <a:pt x="155366" y="84910"/>
                  </a:lnTo>
                  <a:lnTo>
                    <a:pt x="156267" y="82822"/>
                  </a:lnTo>
                  <a:lnTo>
                    <a:pt x="159352" y="80591"/>
                  </a:lnTo>
                  <a:lnTo>
                    <a:pt x="162864" y="79215"/>
                  </a:lnTo>
                  <a:lnTo>
                    <a:pt x="164857" y="79215"/>
                  </a:lnTo>
                  <a:lnTo>
                    <a:pt x="166328" y="81018"/>
                  </a:lnTo>
                  <a:lnTo>
                    <a:pt x="167514" y="81778"/>
                  </a:lnTo>
                  <a:lnTo>
                    <a:pt x="167514" y="81778"/>
                  </a:lnTo>
                  <a:lnTo>
                    <a:pt x="167514" y="83107"/>
                  </a:lnTo>
                  <a:lnTo>
                    <a:pt x="168985" y="85480"/>
                  </a:lnTo>
                  <a:lnTo>
                    <a:pt x="168985" y="86382"/>
                  </a:lnTo>
                  <a:lnTo>
                    <a:pt x="164999" y="88850"/>
                  </a:lnTo>
                  <a:lnTo>
                    <a:pt x="166470" y="89182"/>
                  </a:lnTo>
                  <a:lnTo>
                    <a:pt x="168558" y="89182"/>
                  </a:lnTo>
                  <a:lnTo>
                    <a:pt x="172070" y="87853"/>
                  </a:lnTo>
                  <a:lnTo>
                    <a:pt x="174537" y="86334"/>
                  </a:lnTo>
                  <a:lnTo>
                    <a:pt x="180564" y="84151"/>
                  </a:lnTo>
                  <a:lnTo>
                    <a:pt x="181750" y="85575"/>
                  </a:lnTo>
                  <a:lnTo>
                    <a:pt x="179995" y="88850"/>
                  </a:lnTo>
                  <a:lnTo>
                    <a:pt x="179615" y="90179"/>
                  </a:lnTo>
                  <a:lnTo>
                    <a:pt x="182367" y="88565"/>
                  </a:lnTo>
                  <a:lnTo>
                    <a:pt x="184313" y="85765"/>
                  </a:lnTo>
                  <a:lnTo>
                    <a:pt x="189723" y="83534"/>
                  </a:lnTo>
                  <a:lnTo>
                    <a:pt x="192807" y="84436"/>
                  </a:lnTo>
                  <a:lnTo>
                    <a:pt x="194753" y="85717"/>
                  </a:lnTo>
                  <a:lnTo>
                    <a:pt x="195655" y="87663"/>
                  </a:lnTo>
                  <a:lnTo>
                    <a:pt x="195655" y="89467"/>
                  </a:lnTo>
                  <a:lnTo>
                    <a:pt x="198976" y="90985"/>
                  </a:lnTo>
                  <a:lnTo>
                    <a:pt x="203437" y="91840"/>
                  </a:lnTo>
                  <a:lnTo>
                    <a:pt x="204434" y="93691"/>
                  </a:lnTo>
                  <a:lnTo>
                    <a:pt x="200875" y="94498"/>
                  </a:lnTo>
                  <a:lnTo>
                    <a:pt x="195750" y="95257"/>
                  </a:lnTo>
                  <a:lnTo>
                    <a:pt x="196793" y="96491"/>
                  </a:lnTo>
                  <a:lnTo>
                    <a:pt x="201112" y="96206"/>
                  </a:lnTo>
                  <a:lnTo>
                    <a:pt x="202251" y="95827"/>
                  </a:lnTo>
                  <a:lnTo>
                    <a:pt x="202963" y="95827"/>
                  </a:lnTo>
                  <a:lnTo>
                    <a:pt x="206569" y="94972"/>
                  </a:lnTo>
                  <a:lnTo>
                    <a:pt x="210982" y="94355"/>
                  </a:lnTo>
                  <a:lnTo>
                    <a:pt x="215728" y="95020"/>
                  </a:lnTo>
                  <a:lnTo>
                    <a:pt x="219904" y="95020"/>
                  </a:lnTo>
                  <a:lnTo>
                    <a:pt x="223605" y="96539"/>
                  </a:lnTo>
                  <a:lnTo>
                    <a:pt x="224127" y="94640"/>
                  </a:lnTo>
                  <a:lnTo>
                    <a:pt x="217531" y="92931"/>
                  </a:lnTo>
                  <a:lnTo>
                    <a:pt x="214636" y="90938"/>
                  </a:lnTo>
                  <a:lnTo>
                    <a:pt x="215823" y="89324"/>
                  </a:lnTo>
                  <a:lnTo>
                    <a:pt x="216345" y="89324"/>
                  </a:lnTo>
                  <a:lnTo>
                    <a:pt x="220331" y="88802"/>
                  </a:lnTo>
                  <a:lnTo>
                    <a:pt x="223748" y="87900"/>
                  </a:lnTo>
                  <a:lnTo>
                    <a:pt x="227639" y="88280"/>
                  </a:lnTo>
                  <a:lnTo>
                    <a:pt x="234235" y="86002"/>
                  </a:lnTo>
                  <a:lnTo>
                    <a:pt x="233903" y="87900"/>
                  </a:lnTo>
                  <a:lnTo>
                    <a:pt x="234709" y="88755"/>
                  </a:lnTo>
                  <a:lnTo>
                    <a:pt x="237889" y="89277"/>
                  </a:lnTo>
                  <a:lnTo>
                    <a:pt x="237367" y="90368"/>
                  </a:lnTo>
                  <a:lnTo>
                    <a:pt x="238601" y="89324"/>
                  </a:lnTo>
                  <a:lnTo>
                    <a:pt x="240214" y="86856"/>
                  </a:lnTo>
                  <a:lnTo>
                    <a:pt x="240594" y="86192"/>
                  </a:lnTo>
                  <a:lnTo>
                    <a:pt x="240879" y="86999"/>
                  </a:lnTo>
                  <a:lnTo>
                    <a:pt x="245624" y="84578"/>
                  </a:lnTo>
                  <a:lnTo>
                    <a:pt x="250370" y="84103"/>
                  </a:lnTo>
                  <a:lnTo>
                    <a:pt x="255115" y="85432"/>
                  </a:lnTo>
                  <a:lnTo>
                    <a:pt x="257535" y="85954"/>
                  </a:lnTo>
                  <a:lnTo>
                    <a:pt x="256918" y="85100"/>
                  </a:lnTo>
                  <a:lnTo>
                    <a:pt x="257915" y="83581"/>
                  </a:lnTo>
                  <a:lnTo>
                    <a:pt x="261094" y="82537"/>
                  </a:lnTo>
                  <a:lnTo>
                    <a:pt x="263657" y="82015"/>
                  </a:lnTo>
                  <a:lnTo>
                    <a:pt x="267880" y="80164"/>
                  </a:lnTo>
                  <a:lnTo>
                    <a:pt x="269826" y="79832"/>
                  </a:lnTo>
                  <a:lnTo>
                    <a:pt x="273005" y="77791"/>
                  </a:lnTo>
                  <a:lnTo>
                    <a:pt x="274761" y="77791"/>
                  </a:lnTo>
                  <a:lnTo>
                    <a:pt x="274999" y="78123"/>
                  </a:lnTo>
                  <a:lnTo>
                    <a:pt x="275331" y="79405"/>
                  </a:lnTo>
                  <a:lnTo>
                    <a:pt x="276042" y="79120"/>
                  </a:lnTo>
                  <a:lnTo>
                    <a:pt x="277466" y="79120"/>
                  </a:lnTo>
                  <a:lnTo>
                    <a:pt x="276802" y="80781"/>
                  </a:lnTo>
                  <a:lnTo>
                    <a:pt x="278652" y="80781"/>
                  </a:lnTo>
                  <a:lnTo>
                    <a:pt x="279364" y="81635"/>
                  </a:lnTo>
                  <a:lnTo>
                    <a:pt x="282306" y="80211"/>
                  </a:lnTo>
                  <a:lnTo>
                    <a:pt x="286482" y="78455"/>
                  </a:lnTo>
                  <a:lnTo>
                    <a:pt x="289520" y="78076"/>
                  </a:lnTo>
                  <a:lnTo>
                    <a:pt x="291892" y="77364"/>
                  </a:lnTo>
                  <a:lnTo>
                    <a:pt x="293411" y="77649"/>
                  </a:lnTo>
                  <a:lnTo>
                    <a:pt x="294929" y="78313"/>
                  </a:lnTo>
                  <a:lnTo>
                    <a:pt x="296495" y="78645"/>
                  </a:lnTo>
                  <a:lnTo>
                    <a:pt x="298441" y="79452"/>
                  </a:lnTo>
                  <a:lnTo>
                    <a:pt x="300766" y="80734"/>
                  </a:lnTo>
                  <a:lnTo>
                    <a:pt x="300766" y="80734"/>
                  </a:lnTo>
                  <a:lnTo>
                    <a:pt x="302285" y="80259"/>
                  </a:lnTo>
                  <a:lnTo>
                    <a:pt x="301668" y="81920"/>
                  </a:lnTo>
                  <a:lnTo>
                    <a:pt x="298251" y="85527"/>
                  </a:lnTo>
                  <a:lnTo>
                    <a:pt x="299485" y="86049"/>
                  </a:lnTo>
                  <a:lnTo>
                    <a:pt x="303661" y="87236"/>
                  </a:lnTo>
                  <a:lnTo>
                    <a:pt x="309308" y="86714"/>
                  </a:lnTo>
                  <a:lnTo>
                    <a:pt x="310969" y="87805"/>
                  </a:lnTo>
                  <a:lnTo>
                    <a:pt x="312345" y="88043"/>
                  </a:lnTo>
                  <a:lnTo>
                    <a:pt x="314101" y="89609"/>
                  </a:lnTo>
                  <a:lnTo>
                    <a:pt x="314101" y="90653"/>
                  </a:lnTo>
                  <a:lnTo>
                    <a:pt x="313009" y="92599"/>
                  </a:lnTo>
                  <a:lnTo>
                    <a:pt x="307172" y="93691"/>
                  </a:lnTo>
                  <a:lnTo>
                    <a:pt x="310305" y="94688"/>
                  </a:lnTo>
                  <a:lnTo>
                    <a:pt x="316996" y="94355"/>
                  </a:lnTo>
                  <a:lnTo>
                    <a:pt x="321172" y="94355"/>
                  </a:lnTo>
                  <a:lnTo>
                    <a:pt x="319084" y="95732"/>
                  </a:lnTo>
                  <a:lnTo>
                    <a:pt x="319084" y="97345"/>
                  </a:lnTo>
                  <a:lnTo>
                    <a:pt x="322215" y="97345"/>
                  </a:lnTo>
                  <a:lnTo>
                    <a:pt x="321931" y="97678"/>
                  </a:lnTo>
                  <a:lnTo>
                    <a:pt x="321931" y="98010"/>
                  </a:lnTo>
                  <a:lnTo>
                    <a:pt x="319131" y="101475"/>
                  </a:lnTo>
                  <a:lnTo>
                    <a:pt x="317138" y="104417"/>
                  </a:lnTo>
                  <a:lnTo>
                    <a:pt x="315857" y="106031"/>
                  </a:lnTo>
                  <a:lnTo>
                    <a:pt x="308217" y="109401"/>
                  </a:lnTo>
                  <a:lnTo>
                    <a:pt x="301763" y="110445"/>
                  </a:lnTo>
                  <a:lnTo>
                    <a:pt x="297017" y="113293"/>
                  </a:lnTo>
                  <a:lnTo>
                    <a:pt x="291133" y="115096"/>
                  </a:lnTo>
                  <a:lnTo>
                    <a:pt x="286387" y="115808"/>
                  </a:lnTo>
                  <a:lnTo>
                    <a:pt x="283872" y="118466"/>
                  </a:lnTo>
                  <a:lnTo>
                    <a:pt x="280978" y="121694"/>
                  </a:lnTo>
                  <a:lnTo>
                    <a:pt x="283967" y="125396"/>
                  </a:lnTo>
                  <a:lnTo>
                    <a:pt x="284299" y="127911"/>
                  </a:lnTo>
                  <a:lnTo>
                    <a:pt x="282069" y="129383"/>
                  </a:lnTo>
                  <a:lnTo>
                    <a:pt x="282639" y="130854"/>
                  </a:lnTo>
                  <a:lnTo>
                    <a:pt x="281500" y="132278"/>
                  </a:lnTo>
                  <a:lnTo>
                    <a:pt x="277466" y="137024"/>
                  </a:lnTo>
                  <a:lnTo>
                    <a:pt x="271819" y="136787"/>
                  </a:lnTo>
                  <a:lnTo>
                    <a:pt x="266125" y="138021"/>
                  </a:lnTo>
                  <a:lnTo>
                    <a:pt x="264748" y="137451"/>
                  </a:lnTo>
                  <a:lnTo>
                    <a:pt x="264368" y="137451"/>
                  </a:lnTo>
                  <a:lnTo>
                    <a:pt x="259623" y="137451"/>
                  </a:lnTo>
                  <a:lnTo>
                    <a:pt x="256064" y="136977"/>
                  </a:lnTo>
                  <a:lnTo>
                    <a:pt x="255637" y="136977"/>
                  </a:lnTo>
                  <a:lnTo>
                    <a:pt x="251935" y="136977"/>
                  </a:lnTo>
                  <a:lnTo>
                    <a:pt x="246953" y="137546"/>
                  </a:lnTo>
                  <a:lnTo>
                    <a:pt x="241068" y="138305"/>
                  </a:lnTo>
                  <a:lnTo>
                    <a:pt x="233998" y="140679"/>
                  </a:lnTo>
                  <a:lnTo>
                    <a:pt x="228778" y="139634"/>
                  </a:lnTo>
                  <a:lnTo>
                    <a:pt x="225409" y="138258"/>
                  </a:lnTo>
                  <a:lnTo>
                    <a:pt x="224270" y="137499"/>
                  </a:lnTo>
                  <a:lnTo>
                    <a:pt x="223558" y="135078"/>
                  </a:lnTo>
                  <a:lnTo>
                    <a:pt x="220521" y="137119"/>
                  </a:lnTo>
                  <a:lnTo>
                    <a:pt x="214969" y="137451"/>
                  </a:lnTo>
                  <a:lnTo>
                    <a:pt x="213450" y="135173"/>
                  </a:lnTo>
                  <a:lnTo>
                    <a:pt x="212026" y="131803"/>
                  </a:lnTo>
                  <a:lnTo>
                    <a:pt x="217246" y="126013"/>
                  </a:lnTo>
                  <a:lnTo>
                    <a:pt x="219334" y="122643"/>
                  </a:lnTo>
                  <a:lnTo>
                    <a:pt x="214589" y="122643"/>
                  </a:lnTo>
                  <a:lnTo>
                    <a:pt x="214589" y="119226"/>
                  </a:lnTo>
                  <a:lnTo>
                    <a:pt x="211125" y="117707"/>
                  </a:lnTo>
                  <a:lnTo>
                    <a:pt x="207566" y="117707"/>
                  </a:lnTo>
                  <a:lnTo>
                    <a:pt x="205857" y="117707"/>
                  </a:lnTo>
                  <a:lnTo>
                    <a:pt x="211552" y="119463"/>
                  </a:lnTo>
                  <a:lnTo>
                    <a:pt x="210745" y="123165"/>
                  </a:lnTo>
                  <a:lnTo>
                    <a:pt x="213070" y="125918"/>
                  </a:lnTo>
                  <a:lnTo>
                    <a:pt x="209559" y="127959"/>
                  </a:lnTo>
                  <a:lnTo>
                    <a:pt x="198929" y="133559"/>
                  </a:lnTo>
                  <a:lnTo>
                    <a:pt x="193757" y="134129"/>
                  </a:lnTo>
                  <a:lnTo>
                    <a:pt x="186496" y="134129"/>
                  </a:lnTo>
                  <a:lnTo>
                    <a:pt x="177005" y="134461"/>
                  </a:lnTo>
                  <a:lnTo>
                    <a:pt x="171643" y="133844"/>
                  </a:lnTo>
                  <a:lnTo>
                    <a:pt x="166897" y="133844"/>
                  </a:lnTo>
                  <a:lnTo>
                    <a:pt x="169080" y="128528"/>
                  </a:lnTo>
                  <a:lnTo>
                    <a:pt x="171358" y="125301"/>
                  </a:lnTo>
                  <a:lnTo>
                    <a:pt x="168938" y="127389"/>
                  </a:lnTo>
                  <a:lnTo>
                    <a:pt x="168938" y="127389"/>
                  </a:lnTo>
                  <a:lnTo>
                    <a:pt x="167229" y="130569"/>
                  </a:lnTo>
                  <a:lnTo>
                    <a:pt x="161630" y="132468"/>
                  </a:lnTo>
                  <a:lnTo>
                    <a:pt x="158688" y="134319"/>
                  </a:lnTo>
                  <a:lnTo>
                    <a:pt x="156884" y="133274"/>
                  </a:lnTo>
                  <a:lnTo>
                    <a:pt x="157359" y="129098"/>
                  </a:lnTo>
                  <a:lnTo>
                    <a:pt x="157644" y="125823"/>
                  </a:lnTo>
                  <a:lnTo>
                    <a:pt x="152613" y="131613"/>
                  </a:lnTo>
                  <a:lnTo>
                    <a:pt x="147109" y="134271"/>
                  </a:lnTo>
                  <a:lnTo>
                    <a:pt x="139848" y="134271"/>
                  </a:lnTo>
                  <a:lnTo>
                    <a:pt x="138282" y="134271"/>
                  </a:lnTo>
                  <a:lnTo>
                    <a:pt x="139231" y="131139"/>
                  </a:lnTo>
                  <a:lnTo>
                    <a:pt x="138709" y="128149"/>
                  </a:lnTo>
                  <a:lnTo>
                    <a:pt x="134818" y="131091"/>
                  </a:lnTo>
                  <a:lnTo>
                    <a:pt x="130072" y="132752"/>
                  </a:lnTo>
                  <a:lnTo>
                    <a:pt x="126893" y="130569"/>
                  </a:lnTo>
                  <a:lnTo>
                    <a:pt x="126656" y="127911"/>
                  </a:lnTo>
                  <a:lnTo>
                    <a:pt x="126656" y="130712"/>
                  </a:lnTo>
                  <a:lnTo>
                    <a:pt x="125707" y="132705"/>
                  </a:lnTo>
                  <a:lnTo>
                    <a:pt x="122005" y="133559"/>
                  </a:lnTo>
                  <a:lnTo>
                    <a:pt x="118114" y="132847"/>
                  </a:lnTo>
                  <a:lnTo>
                    <a:pt x="113369" y="132847"/>
                  </a:lnTo>
                  <a:lnTo>
                    <a:pt x="109904" y="131803"/>
                  </a:lnTo>
                  <a:lnTo>
                    <a:pt x="112989" y="128860"/>
                  </a:lnTo>
                  <a:lnTo>
                    <a:pt x="110047" y="128623"/>
                  </a:lnTo>
                  <a:lnTo>
                    <a:pt x="107152" y="131613"/>
                  </a:lnTo>
                  <a:lnTo>
                    <a:pt x="102929" y="131613"/>
                  </a:lnTo>
                  <a:lnTo>
                    <a:pt x="97851" y="132278"/>
                  </a:lnTo>
                  <a:lnTo>
                    <a:pt x="98373" y="129952"/>
                  </a:lnTo>
                  <a:lnTo>
                    <a:pt x="93628" y="131518"/>
                  </a:lnTo>
                  <a:lnTo>
                    <a:pt x="90828" y="129715"/>
                  </a:lnTo>
                  <a:lnTo>
                    <a:pt x="86082" y="130617"/>
                  </a:lnTo>
                  <a:lnTo>
                    <a:pt x="84042" y="129905"/>
                  </a:lnTo>
                  <a:lnTo>
                    <a:pt x="81432" y="129050"/>
                  </a:lnTo>
                  <a:lnTo>
                    <a:pt x="81099" y="129050"/>
                  </a:lnTo>
                  <a:lnTo>
                    <a:pt x="83187" y="127152"/>
                  </a:lnTo>
                  <a:lnTo>
                    <a:pt x="86367" y="123877"/>
                  </a:lnTo>
                  <a:lnTo>
                    <a:pt x="92156" y="119131"/>
                  </a:lnTo>
                  <a:lnTo>
                    <a:pt x="94292" y="116758"/>
                  </a:lnTo>
                  <a:lnTo>
                    <a:pt x="92773" y="116093"/>
                  </a:lnTo>
                  <a:lnTo>
                    <a:pt x="92346" y="114479"/>
                  </a:lnTo>
                  <a:lnTo>
                    <a:pt x="90733" y="114005"/>
                  </a:lnTo>
                  <a:lnTo>
                    <a:pt x="87696" y="116947"/>
                  </a:lnTo>
                  <a:lnTo>
                    <a:pt x="83425" y="119510"/>
                  </a:lnTo>
                  <a:lnTo>
                    <a:pt x="79961" y="120934"/>
                  </a:lnTo>
                  <a:lnTo>
                    <a:pt x="79391" y="118609"/>
                  </a:lnTo>
                  <a:lnTo>
                    <a:pt x="81005" y="113198"/>
                  </a:lnTo>
                  <a:lnTo>
                    <a:pt x="78822" y="116425"/>
                  </a:lnTo>
                  <a:lnTo>
                    <a:pt x="76307" y="115334"/>
                  </a:lnTo>
                  <a:lnTo>
                    <a:pt x="73839" y="115334"/>
                  </a:lnTo>
                  <a:lnTo>
                    <a:pt x="70565" y="118039"/>
                  </a:lnTo>
                  <a:lnTo>
                    <a:pt x="72226" y="119653"/>
                  </a:lnTo>
                  <a:lnTo>
                    <a:pt x="72748" y="120839"/>
                  </a:lnTo>
                  <a:lnTo>
                    <a:pt x="72178" y="121836"/>
                  </a:lnTo>
                  <a:lnTo>
                    <a:pt x="64490" y="124446"/>
                  </a:lnTo>
                  <a:lnTo>
                    <a:pt x="59508" y="126345"/>
                  </a:lnTo>
                  <a:lnTo>
                    <a:pt x="51440" y="125823"/>
                  </a:lnTo>
                  <a:lnTo>
                    <a:pt x="48451" y="125016"/>
                  </a:lnTo>
                  <a:lnTo>
                    <a:pt x="50254" y="121741"/>
                  </a:lnTo>
                  <a:lnTo>
                    <a:pt x="47122" y="123450"/>
                  </a:lnTo>
                  <a:lnTo>
                    <a:pt x="43373" y="122595"/>
                  </a:lnTo>
                  <a:lnTo>
                    <a:pt x="46933" y="120507"/>
                  </a:lnTo>
                  <a:lnTo>
                    <a:pt x="42519" y="120032"/>
                  </a:lnTo>
                  <a:lnTo>
                    <a:pt x="43421" y="114195"/>
                  </a:lnTo>
                  <a:lnTo>
                    <a:pt x="37916" y="120175"/>
                  </a:lnTo>
                  <a:lnTo>
                    <a:pt x="37916" y="119226"/>
                  </a:lnTo>
                  <a:lnTo>
                    <a:pt x="37204" y="116330"/>
                  </a:lnTo>
                  <a:lnTo>
                    <a:pt x="36397" y="115239"/>
                  </a:lnTo>
                  <a:lnTo>
                    <a:pt x="36397" y="114290"/>
                  </a:lnTo>
                  <a:lnTo>
                    <a:pt x="41475" y="111727"/>
                  </a:lnTo>
                  <a:lnTo>
                    <a:pt x="44845" y="110065"/>
                  </a:lnTo>
                  <a:lnTo>
                    <a:pt x="41333" y="110493"/>
                  </a:lnTo>
                  <a:lnTo>
                    <a:pt x="34689" y="113150"/>
                  </a:lnTo>
                  <a:lnTo>
                    <a:pt x="32079" y="113625"/>
                  </a:lnTo>
                  <a:lnTo>
                    <a:pt x="28188" y="117422"/>
                  </a:lnTo>
                  <a:lnTo>
                    <a:pt x="24344" y="117422"/>
                  </a:lnTo>
                  <a:lnTo>
                    <a:pt x="19931" y="117422"/>
                  </a:lnTo>
                  <a:lnTo>
                    <a:pt x="18839" y="115951"/>
                  </a:lnTo>
                  <a:lnTo>
                    <a:pt x="20121" y="114147"/>
                  </a:lnTo>
                  <a:lnTo>
                    <a:pt x="23348" y="113815"/>
                  </a:lnTo>
                  <a:lnTo>
                    <a:pt x="21307" y="112533"/>
                  </a:lnTo>
                  <a:lnTo>
                    <a:pt x="17416" y="111869"/>
                  </a:lnTo>
                  <a:lnTo>
                    <a:pt x="15945" y="109496"/>
                  </a:lnTo>
                  <a:lnTo>
                    <a:pt x="15945" y="108926"/>
                  </a:lnTo>
                  <a:lnTo>
                    <a:pt x="15945" y="108119"/>
                  </a:lnTo>
                  <a:lnTo>
                    <a:pt x="18745" y="105699"/>
                  </a:lnTo>
                  <a:lnTo>
                    <a:pt x="22446" y="100193"/>
                  </a:lnTo>
                  <a:lnTo>
                    <a:pt x="28140" y="96918"/>
                  </a:lnTo>
                  <a:lnTo>
                    <a:pt x="35923" y="96254"/>
                  </a:lnTo>
                  <a:lnTo>
                    <a:pt x="35259" y="95162"/>
                  </a:lnTo>
                  <a:lnTo>
                    <a:pt x="28757" y="96016"/>
                  </a:lnTo>
                  <a:lnTo>
                    <a:pt x="32601" y="93596"/>
                  </a:lnTo>
                  <a:lnTo>
                    <a:pt x="30655" y="93216"/>
                  </a:lnTo>
                  <a:lnTo>
                    <a:pt x="23632" y="93928"/>
                  </a:lnTo>
                  <a:lnTo>
                    <a:pt x="24486" y="90368"/>
                  </a:lnTo>
                  <a:lnTo>
                    <a:pt x="27429" y="87900"/>
                  </a:lnTo>
                  <a:lnTo>
                    <a:pt x="31795" y="84625"/>
                  </a:lnTo>
                  <a:lnTo>
                    <a:pt x="34357" y="82774"/>
                  </a:lnTo>
                  <a:lnTo>
                    <a:pt x="33028" y="81778"/>
                  </a:lnTo>
                  <a:lnTo>
                    <a:pt x="44560" y="76272"/>
                  </a:lnTo>
                  <a:lnTo>
                    <a:pt x="52485" y="73709"/>
                  </a:lnTo>
                  <a:lnTo>
                    <a:pt x="51109" y="71906"/>
                  </a:lnTo>
                  <a:lnTo>
                    <a:pt x="53528" y="68014"/>
                  </a:lnTo>
                  <a:lnTo>
                    <a:pt x="57230" y="63789"/>
                  </a:lnTo>
                  <a:lnTo>
                    <a:pt x="57230" y="59945"/>
                  </a:lnTo>
                  <a:lnTo>
                    <a:pt x="55806" y="56433"/>
                  </a:lnTo>
                  <a:lnTo>
                    <a:pt x="55569" y="56433"/>
                  </a:lnTo>
                  <a:lnTo>
                    <a:pt x="54288" y="55531"/>
                  </a:lnTo>
                  <a:lnTo>
                    <a:pt x="57657" y="52304"/>
                  </a:lnTo>
                  <a:lnTo>
                    <a:pt x="60172" y="47557"/>
                  </a:lnTo>
                  <a:lnTo>
                    <a:pt x="59318" y="44662"/>
                  </a:lnTo>
                  <a:lnTo>
                    <a:pt x="59982" y="41814"/>
                  </a:lnTo>
                  <a:lnTo>
                    <a:pt x="62213" y="37780"/>
                  </a:lnTo>
                  <a:lnTo>
                    <a:pt x="59603" y="36261"/>
                  </a:lnTo>
                  <a:lnTo>
                    <a:pt x="57040" y="37068"/>
                  </a:lnTo>
                  <a:lnTo>
                    <a:pt x="55427" y="38065"/>
                  </a:lnTo>
                  <a:lnTo>
                    <a:pt x="51725" y="38919"/>
                  </a:lnTo>
                  <a:lnTo>
                    <a:pt x="47644" y="39774"/>
                  </a:lnTo>
                  <a:lnTo>
                    <a:pt x="47644" y="39109"/>
                  </a:lnTo>
                  <a:lnTo>
                    <a:pt x="46221" y="39109"/>
                  </a:lnTo>
                  <a:lnTo>
                    <a:pt x="44417" y="39394"/>
                  </a:lnTo>
                  <a:lnTo>
                    <a:pt x="42424" y="40960"/>
                  </a:lnTo>
                  <a:lnTo>
                    <a:pt x="44607" y="42004"/>
                  </a:lnTo>
                  <a:lnTo>
                    <a:pt x="41570" y="42242"/>
                  </a:lnTo>
                  <a:lnTo>
                    <a:pt x="38580" y="41340"/>
                  </a:lnTo>
                  <a:lnTo>
                    <a:pt x="34309" y="41340"/>
                  </a:lnTo>
                  <a:lnTo>
                    <a:pt x="31510" y="40391"/>
                  </a:lnTo>
                  <a:lnTo>
                    <a:pt x="26764" y="39774"/>
                  </a:lnTo>
                  <a:lnTo>
                    <a:pt x="22921" y="39489"/>
                  </a:lnTo>
                  <a:lnTo>
                    <a:pt x="22209" y="37400"/>
                  </a:lnTo>
                  <a:lnTo>
                    <a:pt x="20927" y="38445"/>
                  </a:lnTo>
                  <a:lnTo>
                    <a:pt x="18412" y="40723"/>
                  </a:lnTo>
                  <a:lnTo>
                    <a:pt x="19314" y="38112"/>
                  </a:lnTo>
                  <a:lnTo>
                    <a:pt x="20690" y="34600"/>
                  </a:lnTo>
                  <a:lnTo>
                    <a:pt x="19409" y="33936"/>
                  </a:lnTo>
                  <a:lnTo>
                    <a:pt x="18792" y="32654"/>
                  </a:lnTo>
                  <a:lnTo>
                    <a:pt x="16277" y="32369"/>
                  </a:lnTo>
                  <a:lnTo>
                    <a:pt x="13667" y="31705"/>
                  </a:lnTo>
                  <a:lnTo>
                    <a:pt x="11389" y="31420"/>
                  </a:lnTo>
                  <a:lnTo>
                    <a:pt x="13050" y="21928"/>
                  </a:lnTo>
                  <a:lnTo>
                    <a:pt x="11721" y="21928"/>
                  </a:lnTo>
                  <a:lnTo>
                    <a:pt x="9918" y="21928"/>
                  </a:lnTo>
                  <a:lnTo>
                    <a:pt x="9918" y="20456"/>
                  </a:lnTo>
                  <a:lnTo>
                    <a:pt x="10250" y="18700"/>
                  </a:lnTo>
                  <a:lnTo>
                    <a:pt x="8589" y="18985"/>
                  </a:lnTo>
                  <a:lnTo>
                    <a:pt x="7260" y="17988"/>
                  </a:lnTo>
                  <a:lnTo>
                    <a:pt x="6122" y="17229"/>
                  </a:lnTo>
                  <a:lnTo>
                    <a:pt x="7260" y="15758"/>
                  </a:lnTo>
                  <a:lnTo>
                    <a:pt x="4318" y="14856"/>
                  </a:lnTo>
                  <a:lnTo>
                    <a:pt x="1186" y="14856"/>
                  </a:lnTo>
                  <a:lnTo>
                    <a:pt x="0" y="13527"/>
                  </a:lnTo>
                  <a:lnTo>
                    <a:pt x="949" y="12815"/>
                  </a:lnTo>
                  <a:lnTo>
                    <a:pt x="4129" y="10584"/>
                  </a:lnTo>
                  <a:lnTo>
                    <a:pt x="6217" y="10062"/>
                  </a:lnTo>
                  <a:lnTo>
                    <a:pt x="7450" y="11961"/>
                  </a:lnTo>
                  <a:lnTo>
                    <a:pt x="9681" y="12672"/>
                  </a:lnTo>
                  <a:lnTo>
                    <a:pt x="13240" y="13384"/>
                  </a:lnTo>
                  <a:lnTo>
                    <a:pt x="15850" y="13384"/>
                  </a:lnTo>
                  <a:lnTo>
                    <a:pt x="15850" y="12578"/>
                  </a:lnTo>
                  <a:lnTo>
                    <a:pt x="11816" y="11913"/>
                  </a:lnTo>
                  <a:lnTo>
                    <a:pt x="11816" y="11011"/>
                  </a:lnTo>
                  <a:lnTo>
                    <a:pt x="15185" y="11296"/>
                  </a:lnTo>
                  <a:lnTo>
                    <a:pt x="13999" y="9967"/>
                  </a:lnTo>
                  <a:lnTo>
                    <a:pt x="13335" y="8116"/>
                  </a:lnTo>
                  <a:lnTo>
                    <a:pt x="10013" y="7214"/>
                  </a:lnTo>
                  <a:lnTo>
                    <a:pt x="10962" y="5458"/>
                  </a:lnTo>
                  <a:lnTo>
                    <a:pt x="13572" y="4461"/>
                  </a:lnTo>
                  <a:lnTo>
                    <a:pt x="13904" y="2895"/>
                  </a:lnTo>
                  <a:lnTo>
                    <a:pt x="16134" y="3180"/>
                  </a:lnTo>
                  <a:lnTo>
                    <a:pt x="18887" y="3844"/>
                  </a:lnTo>
                  <a:lnTo>
                    <a:pt x="22588" y="2753"/>
                  </a:lnTo>
                  <a:lnTo>
                    <a:pt x="24534" y="1139"/>
                  </a:lnTo>
                  <a:lnTo>
                    <a:pt x="29754" y="617"/>
                  </a:lnTo>
                  <a:lnTo>
                    <a:pt x="35259" y="0"/>
                  </a:lnTo>
                  <a:lnTo>
                    <a:pt x="39150" y="0"/>
                  </a:lnTo>
                  <a:lnTo>
                    <a:pt x="42424" y="570"/>
                  </a:lnTo>
                  <a:lnTo>
                    <a:pt x="45936" y="1044"/>
                  </a:lnTo>
                  <a:lnTo>
                    <a:pt x="47264" y="2468"/>
                  </a:lnTo>
                  <a:lnTo>
                    <a:pt x="50397" y="2943"/>
                  </a:lnTo>
                  <a:lnTo>
                    <a:pt x="51915" y="4177"/>
                  </a:lnTo>
                  <a:lnTo>
                    <a:pt x="55711" y="4177"/>
                  </a:lnTo>
                  <a:lnTo>
                    <a:pt x="57230" y="5411"/>
                  </a:lnTo>
                  <a:lnTo>
                    <a:pt x="59460" y="6123"/>
                  </a:lnTo>
                  <a:lnTo>
                    <a:pt x="60267" y="7404"/>
                  </a:lnTo>
                  <a:lnTo>
                    <a:pt x="62640" y="8258"/>
                  </a:lnTo>
                  <a:lnTo>
                    <a:pt x="62877" y="10537"/>
                  </a:lnTo>
                  <a:lnTo>
                    <a:pt x="65013" y="10537"/>
                  </a:lnTo>
                  <a:lnTo>
                    <a:pt x="66389" y="10537"/>
                  </a:lnTo>
                  <a:lnTo>
                    <a:pt x="69141" y="9967"/>
                  </a:lnTo>
                  <a:lnTo>
                    <a:pt x="72605" y="8448"/>
                  </a:lnTo>
                  <a:lnTo>
                    <a:pt x="72937" y="10252"/>
                  </a:lnTo>
                  <a:lnTo>
                    <a:pt x="77161" y="9872"/>
                  </a:lnTo>
                  <a:lnTo>
                    <a:pt x="76639" y="11866"/>
                  </a:lnTo>
                  <a:lnTo>
                    <a:pt x="76402" y="15093"/>
                  </a:lnTo>
                  <a:lnTo>
                    <a:pt x="77303" y="16754"/>
                  </a:lnTo>
                  <a:lnTo>
                    <a:pt x="75500" y="18937"/>
                  </a:lnTo>
                  <a:lnTo>
                    <a:pt x="76307" y="19697"/>
                  </a:lnTo>
                  <a:lnTo>
                    <a:pt x="72036" y="22640"/>
                  </a:lnTo>
                  <a:lnTo>
                    <a:pt x="68951" y="24443"/>
                  </a:lnTo>
                  <a:lnTo>
                    <a:pt x="67338" y="26674"/>
                  </a:lnTo>
                  <a:lnTo>
                    <a:pt x="63779" y="28335"/>
                  </a:lnTo>
                  <a:lnTo>
                    <a:pt x="58321" y="30708"/>
                  </a:lnTo>
                  <a:lnTo>
                    <a:pt x="58321" y="31135"/>
                  </a:lnTo>
                  <a:lnTo>
                    <a:pt x="57372" y="32085"/>
                  </a:lnTo>
                  <a:lnTo>
                    <a:pt x="54857" y="33936"/>
                  </a:lnTo>
                  <a:lnTo>
                    <a:pt x="57183" y="33556"/>
                  </a:lnTo>
                  <a:lnTo>
                    <a:pt x="58749" y="33556"/>
                  </a:lnTo>
                  <a:lnTo>
                    <a:pt x="62497" y="32369"/>
                  </a:lnTo>
                  <a:lnTo>
                    <a:pt x="65202" y="30898"/>
                  </a:lnTo>
                  <a:lnTo>
                    <a:pt x="67385" y="29806"/>
                  </a:lnTo>
                  <a:lnTo>
                    <a:pt x="70470" y="28477"/>
                  </a:lnTo>
                  <a:lnTo>
                    <a:pt x="74361" y="26721"/>
                  </a:lnTo>
                  <a:lnTo>
                    <a:pt x="77066" y="26721"/>
                  </a:lnTo>
                  <a:lnTo>
                    <a:pt x="78869" y="27291"/>
                  </a:lnTo>
                  <a:lnTo>
                    <a:pt x="82381" y="27908"/>
                  </a:lnTo>
                  <a:lnTo>
                    <a:pt x="87553" y="26579"/>
                  </a:lnTo>
                  <a:lnTo>
                    <a:pt x="88408" y="28335"/>
                  </a:lnTo>
                  <a:lnTo>
                    <a:pt x="94149" y="27955"/>
                  </a:lnTo>
                  <a:lnTo>
                    <a:pt x="100176" y="25820"/>
                  </a:lnTo>
                  <a:lnTo>
                    <a:pt x="103925" y="25297"/>
                  </a:lnTo>
                  <a:lnTo>
                    <a:pt x="106345" y="25013"/>
                  </a:lnTo>
                  <a:lnTo>
                    <a:pt x="109667" y="25013"/>
                  </a:lnTo>
                  <a:lnTo>
                    <a:pt x="111091" y="24206"/>
                  </a:lnTo>
                  <a:lnTo>
                    <a:pt x="114318" y="24918"/>
                  </a:lnTo>
                  <a:lnTo>
                    <a:pt x="113796" y="25867"/>
                  </a:lnTo>
                  <a:lnTo>
                    <a:pt x="114270" y="25867"/>
                  </a:lnTo>
                  <a:lnTo>
                    <a:pt x="115551" y="27196"/>
                  </a:lnTo>
                  <a:lnTo>
                    <a:pt x="118684" y="28003"/>
                  </a:lnTo>
                  <a:lnTo>
                    <a:pt x="121199" y="29427"/>
                  </a:lnTo>
                  <a:lnTo>
                    <a:pt x="122480" y="30945"/>
                  </a:lnTo>
                  <a:lnTo>
                    <a:pt x="125517" y="32322"/>
                  </a:lnTo>
                  <a:lnTo>
                    <a:pt x="125991" y="34031"/>
                  </a:lnTo>
                  <a:lnTo>
                    <a:pt x="124378" y="36166"/>
                  </a:lnTo>
                  <a:lnTo>
                    <a:pt x="123951" y="37495"/>
                  </a:lnTo>
                  <a:lnTo>
                    <a:pt x="120107" y="37875"/>
                  </a:lnTo>
                  <a:lnTo>
                    <a:pt x="117070" y="37211"/>
                  </a:lnTo>
                  <a:lnTo>
                    <a:pt x="114982" y="35834"/>
                  </a:lnTo>
                  <a:lnTo>
                    <a:pt x="114555" y="34220"/>
                  </a:lnTo>
                  <a:lnTo>
                    <a:pt x="111945" y="35407"/>
                  </a:lnTo>
                  <a:lnTo>
                    <a:pt x="108908" y="35170"/>
                  </a:lnTo>
                  <a:lnTo>
                    <a:pt x="106962" y="34458"/>
                  </a:lnTo>
                  <a:lnTo>
                    <a:pt x="102739" y="33936"/>
                  </a:lnTo>
                  <a:lnTo>
                    <a:pt x="101837" y="34885"/>
                  </a:lnTo>
                  <a:lnTo>
                    <a:pt x="101837" y="36214"/>
                  </a:lnTo>
                  <a:lnTo>
                    <a:pt x="105254" y="36214"/>
                  </a:lnTo>
                  <a:lnTo>
                    <a:pt x="108528" y="36688"/>
                  </a:lnTo>
                  <a:lnTo>
                    <a:pt x="110949" y="36688"/>
                  </a:lnTo>
                  <a:lnTo>
                    <a:pt x="112372" y="37021"/>
                  </a:lnTo>
                  <a:lnTo>
                    <a:pt x="113037" y="38302"/>
                  </a:lnTo>
                  <a:lnTo>
                    <a:pt x="115599" y="39251"/>
                  </a:lnTo>
                  <a:lnTo>
                    <a:pt x="117118" y="40153"/>
                  </a:lnTo>
                  <a:lnTo>
                    <a:pt x="117118" y="41530"/>
                  </a:lnTo>
                  <a:lnTo>
                    <a:pt x="119870" y="40723"/>
                  </a:lnTo>
                  <a:lnTo>
                    <a:pt x="122622" y="41245"/>
                  </a:lnTo>
                  <a:lnTo>
                    <a:pt x="124520" y="42384"/>
                  </a:lnTo>
                  <a:lnTo>
                    <a:pt x="125944" y="43381"/>
                  </a:lnTo>
                  <a:lnTo>
                    <a:pt x="128079" y="44567"/>
                  </a:lnTo>
                  <a:lnTo>
                    <a:pt x="130262" y="45279"/>
                  </a:lnTo>
                  <a:lnTo>
                    <a:pt x="133584" y="45611"/>
                  </a:lnTo>
                  <a:lnTo>
                    <a:pt x="135055" y="46181"/>
                  </a:lnTo>
                  <a:lnTo>
                    <a:pt x="135055" y="46181"/>
                  </a:lnTo>
                  <a:lnTo>
                    <a:pt x="139801" y="46181"/>
                  </a:lnTo>
                  <a:lnTo>
                    <a:pt x="142411" y="46181"/>
                  </a:lnTo>
                  <a:lnTo>
                    <a:pt x="141129" y="48886"/>
                  </a:lnTo>
                  <a:lnTo>
                    <a:pt x="136099" y="51924"/>
                  </a:lnTo>
                  <a:lnTo>
                    <a:pt x="132682" y="53253"/>
                  </a:lnTo>
                  <a:lnTo>
                    <a:pt x="127937" y="54250"/>
                  </a:lnTo>
                  <a:lnTo>
                    <a:pt x="122243" y="54250"/>
                  </a:lnTo>
                  <a:lnTo>
                    <a:pt x="115884" y="52921"/>
                  </a:lnTo>
                  <a:lnTo>
                    <a:pt x="111898" y="52256"/>
                  </a:lnTo>
                  <a:lnTo>
                    <a:pt x="107152" y="52256"/>
                  </a:lnTo>
                  <a:lnTo>
                    <a:pt x="109193" y="54202"/>
                  </a:lnTo>
                  <a:lnTo>
                    <a:pt x="106345" y="54202"/>
                  </a:lnTo>
                  <a:lnTo>
                    <a:pt x="103878" y="51070"/>
                  </a:lnTo>
                  <a:lnTo>
                    <a:pt x="99512" y="51070"/>
                  </a:lnTo>
                  <a:lnTo>
                    <a:pt x="94766" y="49693"/>
                  </a:lnTo>
                  <a:lnTo>
                    <a:pt x="92109" y="45896"/>
                  </a:lnTo>
                  <a:lnTo>
                    <a:pt x="90590" y="46798"/>
                  </a:lnTo>
                  <a:lnTo>
                    <a:pt x="89973" y="47415"/>
                  </a:lnTo>
                  <a:lnTo>
                    <a:pt x="92109" y="48127"/>
                  </a:lnTo>
                  <a:lnTo>
                    <a:pt x="85418" y="50120"/>
                  </a:lnTo>
                  <a:lnTo>
                    <a:pt x="86699" y="50785"/>
                  </a:lnTo>
                  <a:lnTo>
                    <a:pt x="92014" y="50785"/>
                  </a:lnTo>
                  <a:lnTo>
                    <a:pt x="95668" y="52636"/>
                  </a:lnTo>
                  <a:lnTo>
                    <a:pt x="96000" y="54155"/>
                  </a:lnTo>
                  <a:lnTo>
                    <a:pt x="97614" y="54155"/>
                  </a:lnTo>
                  <a:lnTo>
                    <a:pt x="96617" y="55009"/>
                  </a:lnTo>
                  <a:lnTo>
                    <a:pt x="95004" y="55341"/>
                  </a:lnTo>
                  <a:lnTo>
                    <a:pt x="96048" y="57002"/>
                  </a:lnTo>
                  <a:lnTo>
                    <a:pt x="101837" y="56623"/>
                  </a:lnTo>
                  <a:lnTo>
                    <a:pt x="104400" y="58284"/>
                  </a:lnTo>
                  <a:lnTo>
                    <a:pt x="101742" y="58284"/>
                  </a:lnTo>
                  <a:lnTo>
                    <a:pt x="96427" y="58284"/>
                  </a:lnTo>
                  <a:lnTo>
                    <a:pt x="90543" y="58284"/>
                  </a:lnTo>
                  <a:lnTo>
                    <a:pt x="86225" y="58664"/>
                  </a:lnTo>
                  <a:lnTo>
                    <a:pt x="86652" y="60942"/>
                  </a:lnTo>
                  <a:lnTo>
                    <a:pt x="85133" y="61844"/>
                  </a:lnTo>
                  <a:lnTo>
                    <a:pt x="80862" y="62650"/>
                  </a:lnTo>
                  <a:lnTo>
                    <a:pt x="76117" y="66827"/>
                  </a:lnTo>
                  <a:lnTo>
                    <a:pt x="80530" y="65688"/>
                  </a:lnTo>
                  <a:lnTo>
                    <a:pt x="88360" y="62745"/>
                  </a:lnTo>
                  <a:lnTo>
                    <a:pt x="93106" y="60372"/>
                  </a:lnTo>
                  <a:lnTo>
                    <a:pt x="92773" y="60942"/>
                  </a:lnTo>
                  <a:lnTo>
                    <a:pt x="95336" y="61227"/>
                  </a:lnTo>
                  <a:lnTo>
                    <a:pt x="99132" y="60704"/>
                  </a:lnTo>
                  <a:lnTo>
                    <a:pt x="96380" y="63315"/>
                  </a:lnTo>
                  <a:lnTo>
                    <a:pt x="98468" y="63030"/>
                  </a:lnTo>
                  <a:lnTo>
                    <a:pt x="103213" y="61654"/>
                  </a:lnTo>
                  <a:lnTo>
                    <a:pt x="104779" y="63267"/>
                  </a:lnTo>
                  <a:lnTo>
                    <a:pt x="106725" y="62840"/>
                  </a:lnTo>
                  <a:lnTo>
                    <a:pt x="110474" y="60942"/>
                  </a:lnTo>
                  <a:lnTo>
                    <a:pt x="111898" y="61938"/>
                  </a:lnTo>
                  <a:lnTo>
                    <a:pt x="114080" y="60277"/>
                  </a:lnTo>
                  <a:lnTo>
                    <a:pt x="116168" y="59138"/>
                  </a:lnTo>
                  <a:lnTo>
                    <a:pt x="117639" y="58569"/>
                  </a:lnTo>
                  <a:lnTo>
                    <a:pt x="118161" y="58569"/>
                  </a:lnTo>
                  <a:lnTo>
                    <a:pt x="117687" y="59423"/>
                  </a:lnTo>
                  <a:lnTo>
                    <a:pt x="119632" y="60182"/>
                  </a:lnTo>
                  <a:lnTo>
                    <a:pt x="118968" y="61179"/>
                  </a:lnTo>
                  <a:lnTo>
                    <a:pt x="120249" y="63030"/>
                  </a:lnTo>
                  <a:lnTo>
                    <a:pt x="118684" y="64169"/>
                  </a:lnTo>
                  <a:lnTo>
                    <a:pt x="115457" y="65925"/>
                  </a:lnTo>
                  <a:lnTo>
                    <a:pt x="114697" y="66969"/>
                  </a:lnTo>
                  <a:lnTo>
                    <a:pt x="114697" y="67349"/>
                  </a:lnTo>
                  <a:lnTo>
                    <a:pt x="113748" y="67966"/>
                  </a:lnTo>
                  <a:lnTo>
                    <a:pt x="113748" y="67966"/>
                  </a:lnTo>
                  <a:lnTo>
                    <a:pt x="115789" y="67587"/>
                  </a:lnTo>
                  <a:lnTo>
                    <a:pt x="116690" y="66780"/>
                  </a:lnTo>
                  <a:lnTo>
                    <a:pt x="117924" y="66163"/>
                  </a:lnTo>
                  <a:lnTo>
                    <a:pt x="120914" y="65735"/>
                  </a:lnTo>
                  <a:lnTo>
                    <a:pt x="119775" y="65118"/>
                  </a:lnTo>
                  <a:lnTo>
                    <a:pt x="120582" y="65118"/>
                  </a:lnTo>
                  <a:lnTo>
                    <a:pt x="121294" y="65118"/>
                  </a:lnTo>
                  <a:lnTo>
                    <a:pt x="123619" y="66068"/>
                  </a:lnTo>
                  <a:lnTo>
                    <a:pt x="123619" y="67017"/>
                  </a:lnTo>
                  <a:lnTo>
                    <a:pt x="126608" y="69105"/>
                  </a:lnTo>
                  <a:lnTo>
                    <a:pt x="126608" y="69485"/>
                  </a:lnTo>
                  <a:lnTo>
                    <a:pt x="125896" y="70339"/>
                  </a:lnTo>
                  <a:lnTo>
                    <a:pt x="125042" y="71004"/>
                  </a:lnTo>
                  <a:lnTo>
                    <a:pt x="122337" y="72855"/>
                  </a:lnTo>
                  <a:lnTo>
                    <a:pt x="118589" y="75845"/>
                  </a:lnTo>
                  <a:lnTo>
                    <a:pt x="117165" y="75845"/>
                  </a:lnTo>
                  <a:lnTo>
                    <a:pt x="111660" y="76557"/>
                  </a:lnTo>
                  <a:lnTo>
                    <a:pt x="109240" y="75797"/>
                  </a:lnTo>
                  <a:lnTo>
                    <a:pt x="108339" y="76699"/>
                  </a:lnTo>
                  <a:lnTo>
                    <a:pt x="105017" y="77649"/>
                  </a:lnTo>
                  <a:lnTo>
                    <a:pt x="105491" y="77649"/>
                  </a:lnTo>
                  <a:lnTo>
                    <a:pt x="108054" y="77174"/>
                  </a:lnTo>
                  <a:lnTo>
                    <a:pt x="109810" y="77174"/>
                  </a:lnTo>
                  <a:lnTo>
                    <a:pt x="109810" y="77886"/>
                  </a:lnTo>
                  <a:lnTo>
                    <a:pt x="109477" y="77886"/>
                  </a:lnTo>
                  <a:lnTo>
                    <a:pt x="106108" y="77886"/>
                  </a:lnTo>
                  <a:lnTo>
                    <a:pt x="105634" y="77886"/>
                  </a:lnTo>
                  <a:lnTo>
                    <a:pt x="106345" y="78313"/>
                  </a:lnTo>
                  <a:lnTo>
                    <a:pt x="108718" y="78313"/>
                  </a:lnTo>
                  <a:lnTo>
                    <a:pt x="110237" y="77933"/>
                  </a:lnTo>
                  <a:lnTo>
                    <a:pt x="112040" y="77079"/>
                  </a:lnTo>
                  <a:lnTo>
                    <a:pt x="115314" y="76842"/>
                  </a:lnTo>
                  <a:lnTo>
                    <a:pt x="117402" y="78360"/>
                  </a:lnTo>
                  <a:lnTo>
                    <a:pt x="117402" y="78788"/>
                  </a:lnTo>
                  <a:lnTo>
                    <a:pt x="116833" y="79879"/>
                  </a:lnTo>
                  <a:lnTo>
                    <a:pt x="116026" y="81018"/>
                  </a:lnTo>
                  <a:lnTo>
                    <a:pt x="116026" y="81873"/>
                  </a:lnTo>
                  <a:lnTo>
                    <a:pt x="115362" y="82680"/>
                  </a:lnTo>
                  <a:lnTo>
                    <a:pt x="115362" y="83249"/>
                  </a:lnTo>
                  <a:lnTo>
                    <a:pt x="117023" y="83249"/>
                  </a:lnTo>
                  <a:lnTo>
                    <a:pt x="117023" y="83724"/>
                  </a:lnTo>
                  <a:lnTo>
                    <a:pt x="115884" y="84625"/>
                  </a:lnTo>
                  <a:lnTo>
                    <a:pt x="116358" y="85432"/>
                  </a:lnTo>
                  <a:lnTo>
                    <a:pt x="118778" y="85432"/>
                  </a:lnTo>
                  <a:lnTo>
                    <a:pt x="120297" y="85432"/>
                  </a:lnTo>
                  <a:lnTo>
                    <a:pt x="122432" y="83581"/>
                  </a:lnTo>
                  <a:lnTo>
                    <a:pt x="122432" y="82585"/>
                  </a:lnTo>
                  <a:lnTo>
                    <a:pt x="123192" y="81303"/>
                  </a:lnTo>
                  <a:lnTo>
                    <a:pt x="123761" y="79642"/>
                  </a:lnTo>
                  <a:lnTo>
                    <a:pt x="124236" y="78408"/>
                  </a:lnTo>
                  <a:lnTo>
                    <a:pt x="124236" y="77506"/>
                  </a:lnTo>
                  <a:lnTo>
                    <a:pt x="125137" y="77174"/>
                  </a:lnTo>
                  <a:lnTo>
                    <a:pt x="128127" y="76604"/>
                  </a:lnTo>
                  <a:lnTo>
                    <a:pt x="129978" y="75228"/>
                  </a:lnTo>
                  <a:lnTo>
                    <a:pt x="130452" y="74469"/>
                  </a:lnTo>
                  <a:lnTo>
                    <a:pt x="131259" y="74469"/>
                  </a:lnTo>
                  <a:lnTo>
                    <a:pt x="132920" y="75418"/>
                  </a:lnTo>
                  <a:lnTo>
                    <a:pt x="133774" y="78693"/>
                  </a:lnTo>
                  <a:lnTo>
                    <a:pt x="134581" y="80022"/>
                  </a:lnTo>
                  <a:lnTo>
                    <a:pt x="136052" y="81398"/>
                  </a:lnTo>
                  <a:lnTo>
                    <a:pt x="136527" y="82110"/>
                  </a:lnTo>
                  <a:lnTo>
                    <a:pt x="136384" y="83107"/>
                  </a:lnTo>
                  <a:lnTo>
                    <a:pt x="133205" y="83866"/>
                  </a:lnTo>
                  <a:lnTo>
                    <a:pt x="133205" y="84388"/>
                  </a:lnTo>
                  <a:lnTo>
                    <a:pt x="134296" y="849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"/>
            <p:cNvSpPr/>
            <p:nvPr/>
          </p:nvSpPr>
          <p:spPr>
            <a:xfrm>
              <a:off x="2982671" y="-742950"/>
              <a:ext cx="1361230" cy="1120587"/>
            </a:xfrm>
            <a:custGeom>
              <a:avLst/>
              <a:gdLst/>
              <a:ahLst/>
              <a:cxnLst/>
              <a:rect l="l" t="t" r="r" b="b"/>
              <a:pathLst>
                <a:path w="1361230" h="1120587" extrusionOk="0">
                  <a:moveTo>
                    <a:pt x="209227" y="550564"/>
                  </a:moveTo>
                  <a:lnTo>
                    <a:pt x="215775" y="546625"/>
                  </a:lnTo>
                  <a:lnTo>
                    <a:pt x="224507" y="544869"/>
                  </a:lnTo>
                  <a:lnTo>
                    <a:pt x="232052" y="540882"/>
                  </a:lnTo>
                  <a:lnTo>
                    <a:pt x="239645" y="537559"/>
                  </a:lnTo>
                  <a:lnTo>
                    <a:pt x="228209" y="539316"/>
                  </a:lnTo>
                  <a:lnTo>
                    <a:pt x="223083" y="534190"/>
                  </a:lnTo>
                  <a:lnTo>
                    <a:pt x="230249" y="532718"/>
                  </a:lnTo>
                  <a:lnTo>
                    <a:pt x="239360" y="527972"/>
                  </a:lnTo>
                  <a:lnTo>
                    <a:pt x="242824" y="525646"/>
                  </a:lnTo>
                  <a:lnTo>
                    <a:pt x="246621" y="521470"/>
                  </a:lnTo>
                  <a:lnTo>
                    <a:pt x="250702" y="519476"/>
                  </a:lnTo>
                  <a:lnTo>
                    <a:pt x="250702" y="515300"/>
                  </a:lnTo>
                  <a:lnTo>
                    <a:pt x="255447" y="514350"/>
                  </a:lnTo>
                  <a:lnTo>
                    <a:pt x="256539" y="510316"/>
                  </a:lnTo>
                  <a:lnTo>
                    <a:pt x="258342" y="505570"/>
                  </a:lnTo>
                  <a:lnTo>
                    <a:pt x="260762" y="502058"/>
                  </a:lnTo>
                  <a:lnTo>
                    <a:pt x="264084" y="500824"/>
                  </a:lnTo>
                  <a:lnTo>
                    <a:pt x="267121" y="496077"/>
                  </a:lnTo>
                  <a:lnTo>
                    <a:pt x="265887" y="491331"/>
                  </a:lnTo>
                  <a:lnTo>
                    <a:pt x="258959" y="488436"/>
                  </a:lnTo>
                  <a:lnTo>
                    <a:pt x="252980" y="487012"/>
                  </a:lnTo>
                  <a:lnTo>
                    <a:pt x="245909" y="485446"/>
                  </a:lnTo>
                  <a:lnTo>
                    <a:pt x="250892" y="483737"/>
                  </a:lnTo>
                  <a:lnTo>
                    <a:pt x="254830" y="480510"/>
                  </a:lnTo>
                  <a:lnTo>
                    <a:pt x="260240" y="479038"/>
                  </a:lnTo>
                  <a:lnTo>
                    <a:pt x="256729" y="476238"/>
                  </a:lnTo>
                  <a:lnTo>
                    <a:pt x="259433" y="473438"/>
                  </a:lnTo>
                  <a:lnTo>
                    <a:pt x="262423" y="471254"/>
                  </a:lnTo>
                  <a:lnTo>
                    <a:pt x="267168" y="469308"/>
                  </a:lnTo>
                  <a:lnTo>
                    <a:pt x="258152" y="471539"/>
                  </a:lnTo>
                  <a:lnTo>
                    <a:pt x="254451" y="471539"/>
                  </a:lnTo>
                  <a:lnTo>
                    <a:pt x="256112" y="470020"/>
                  </a:lnTo>
                  <a:lnTo>
                    <a:pt x="259671" y="466413"/>
                  </a:lnTo>
                  <a:lnTo>
                    <a:pt x="260525" y="463708"/>
                  </a:lnTo>
                  <a:lnTo>
                    <a:pt x="260288" y="462237"/>
                  </a:lnTo>
                  <a:lnTo>
                    <a:pt x="258152" y="461667"/>
                  </a:lnTo>
                  <a:lnTo>
                    <a:pt x="254688" y="459246"/>
                  </a:lnTo>
                  <a:lnTo>
                    <a:pt x="252268" y="457538"/>
                  </a:lnTo>
                  <a:lnTo>
                    <a:pt x="253122" y="455544"/>
                  </a:lnTo>
                  <a:lnTo>
                    <a:pt x="255352" y="452934"/>
                  </a:lnTo>
                  <a:lnTo>
                    <a:pt x="258959" y="454310"/>
                  </a:lnTo>
                  <a:lnTo>
                    <a:pt x="259386" y="452507"/>
                  </a:lnTo>
                  <a:lnTo>
                    <a:pt x="263372" y="447761"/>
                  </a:lnTo>
                  <a:lnTo>
                    <a:pt x="261474" y="445387"/>
                  </a:lnTo>
                  <a:lnTo>
                    <a:pt x="257773" y="442397"/>
                  </a:lnTo>
                  <a:lnTo>
                    <a:pt x="262898" y="439644"/>
                  </a:lnTo>
                  <a:lnTo>
                    <a:pt x="261237" y="437556"/>
                  </a:lnTo>
                  <a:lnTo>
                    <a:pt x="255637" y="437983"/>
                  </a:lnTo>
                  <a:lnTo>
                    <a:pt x="260003" y="432383"/>
                  </a:lnTo>
                  <a:lnTo>
                    <a:pt x="260003" y="432050"/>
                  </a:lnTo>
                  <a:lnTo>
                    <a:pt x="263942" y="427779"/>
                  </a:lnTo>
                  <a:lnTo>
                    <a:pt x="263609" y="426545"/>
                  </a:lnTo>
                  <a:lnTo>
                    <a:pt x="259766" y="425311"/>
                  </a:lnTo>
                  <a:lnTo>
                    <a:pt x="255020" y="423412"/>
                  </a:lnTo>
                  <a:lnTo>
                    <a:pt x="264843" y="423839"/>
                  </a:lnTo>
                  <a:lnTo>
                    <a:pt x="265555" y="420137"/>
                  </a:lnTo>
                  <a:lnTo>
                    <a:pt x="260430" y="420470"/>
                  </a:lnTo>
                  <a:lnTo>
                    <a:pt x="253929" y="419425"/>
                  </a:lnTo>
                  <a:lnTo>
                    <a:pt x="265175" y="418334"/>
                  </a:lnTo>
                  <a:lnTo>
                    <a:pt x="268924" y="417290"/>
                  </a:lnTo>
                  <a:lnTo>
                    <a:pt x="266125" y="413872"/>
                  </a:lnTo>
                  <a:lnTo>
                    <a:pt x="264796" y="410930"/>
                  </a:lnTo>
                  <a:lnTo>
                    <a:pt x="261806" y="407845"/>
                  </a:lnTo>
                  <a:lnTo>
                    <a:pt x="256396" y="406706"/>
                  </a:lnTo>
                  <a:lnTo>
                    <a:pt x="255874" y="403858"/>
                  </a:lnTo>
                  <a:lnTo>
                    <a:pt x="258437" y="402149"/>
                  </a:lnTo>
                  <a:lnTo>
                    <a:pt x="263182" y="400678"/>
                  </a:lnTo>
                  <a:lnTo>
                    <a:pt x="263420" y="398684"/>
                  </a:lnTo>
                  <a:lnTo>
                    <a:pt x="259006" y="396738"/>
                  </a:lnTo>
                  <a:lnTo>
                    <a:pt x="256301" y="394460"/>
                  </a:lnTo>
                  <a:lnTo>
                    <a:pt x="250322" y="391707"/>
                  </a:lnTo>
                  <a:lnTo>
                    <a:pt x="245577" y="388907"/>
                  </a:lnTo>
                  <a:lnTo>
                    <a:pt x="243773" y="385632"/>
                  </a:lnTo>
                  <a:lnTo>
                    <a:pt x="245150" y="380886"/>
                  </a:lnTo>
                  <a:lnTo>
                    <a:pt x="243062" y="376472"/>
                  </a:lnTo>
                  <a:lnTo>
                    <a:pt x="244343" y="375096"/>
                  </a:lnTo>
                  <a:lnTo>
                    <a:pt x="245197" y="371963"/>
                  </a:lnTo>
                  <a:lnTo>
                    <a:pt x="239218" y="374526"/>
                  </a:lnTo>
                  <a:lnTo>
                    <a:pt x="242587" y="371488"/>
                  </a:lnTo>
                  <a:lnTo>
                    <a:pt x="248946" y="367786"/>
                  </a:lnTo>
                  <a:lnTo>
                    <a:pt x="250797" y="365508"/>
                  </a:lnTo>
                  <a:lnTo>
                    <a:pt x="249563" y="364559"/>
                  </a:lnTo>
                  <a:lnTo>
                    <a:pt x="250607" y="361854"/>
                  </a:lnTo>
                  <a:lnTo>
                    <a:pt x="250607" y="360952"/>
                  </a:lnTo>
                  <a:lnTo>
                    <a:pt x="249563" y="358863"/>
                  </a:lnTo>
                  <a:lnTo>
                    <a:pt x="249563" y="356063"/>
                  </a:lnTo>
                  <a:lnTo>
                    <a:pt x="245482" y="357107"/>
                  </a:lnTo>
                  <a:lnTo>
                    <a:pt x="245055" y="354924"/>
                  </a:lnTo>
                  <a:lnTo>
                    <a:pt x="244106" y="354924"/>
                  </a:lnTo>
                  <a:lnTo>
                    <a:pt x="245577" y="350178"/>
                  </a:lnTo>
                  <a:lnTo>
                    <a:pt x="240831" y="353358"/>
                  </a:lnTo>
                  <a:lnTo>
                    <a:pt x="237794" y="353690"/>
                  </a:lnTo>
                  <a:lnTo>
                    <a:pt x="241448" y="348517"/>
                  </a:lnTo>
                  <a:lnTo>
                    <a:pt x="242113" y="346428"/>
                  </a:lnTo>
                  <a:lnTo>
                    <a:pt x="239930" y="346760"/>
                  </a:lnTo>
                  <a:lnTo>
                    <a:pt x="236371" y="347378"/>
                  </a:lnTo>
                  <a:lnTo>
                    <a:pt x="232954" y="347947"/>
                  </a:lnTo>
                  <a:lnTo>
                    <a:pt x="229869" y="349181"/>
                  </a:lnTo>
                  <a:lnTo>
                    <a:pt x="227829" y="351222"/>
                  </a:lnTo>
                  <a:lnTo>
                    <a:pt x="226975" y="350605"/>
                  </a:lnTo>
                  <a:lnTo>
                    <a:pt x="225646" y="351649"/>
                  </a:lnTo>
                  <a:lnTo>
                    <a:pt x="223938" y="351649"/>
                  </a:lnTo>
                  <a:lnTo>
                    <a:pt x="223558" y="350985"/>
                  </a:lnTo>
                  <a:lnTo>
                    <a:pt x="223938" y="350320"/>
                  </a:lnTo>
                  <a:lnTo>
                    <a:pt x="226927" y="348232"/>
                  </a:lnTo>
                  <a:lnTo>
                    <a:pt x="229158" y="347045"/>
                  </a:lnTo>
                  <a:lnTo>
                    <a:pt x="231340" y="346666"/>
                  </a:lnTo>
                  <a:lnTo>
                    <a:pt x="231340" y="346666"/>
                  </a:lnTo>
                  <a:lnTo>
                    <a:pt x="230107" y="345432"/>
                  </a:lnTo>
                  <a:lnTo>
                    <a:pt x="230486" y="344767"/>
                  </a:lnTo>
                  <a:lnTo>
                    <a:pt x="229110" y="343865"/>
                  </a:lnTo>
                  <a:lnTo>
                    <a:pt x="226547" y="344957"/>
                  </a:lnTo>
                  <a:lnTo>
                    <a:pt x="226026" y="344957"/>
                  </a:lnTo>
                  <a:lnTo>
                    <a:pt x="224744" y="346143"/>
                  </a:lnTo>
                  <a:lnTo>
                    <a:pt x="218718" y="343865"/>
                  </a:lnTo>
                  <a:lnTo>
                    <a:pt x="211837" y="339119"/>
                  </a:lnTo>
                  <a:lnTo>
                    <a:pt x="211030" y="339119"/>
                  </a:lnTo>
                  <a:lnTo>
                    <a:pt x="210271" y="340638"/>
                  </a:lnTo>
                  <a:lnTo>
                    <a:pt x="208278" y="343486"/>
                  </a:lnTo>
                  <a:lnTo>
                    <a:pt x="208942" y="341729"/>
                  </a:lnTo>
                  <a:lnTo>
                    <a:pt x="206996" y="340258"/>
                  </a:lnTo>
                  <a:lnTo>
                    <a:pt x="206996" y="338265"/>
                  </a:lnTo>
                  <a:lnTo>
                    <a:pt x="206996" y="336319"/>
                  </a:lnTo>
                  <a:lnTo>
                    <a:pt x="206712" y="336319"/>
                  </a:lnTo>
                  <a:lnTo>
                    <a:pt x="204007" y="335370"/>
                  </a:lnTo>
                  <a:lnTo>
                    <a:pt x="195987" y="334563"/>
                  </a:lnTo>
                  <a:lnTo>
                    <a:pt x="190150" y="332237"/>
                  </a:lnTo>
                  <a:lnTo>
                    <a:pt x="185120" y="331240"/>
                  </a:lnTo>
                  <a:lnTo>
                    <a:pt x="182510" y="330528"/>
                  </a:lnTo>
                  <a:lnTo>
                    <a:pt x="178097" y="329959"/>
                  </a:lnTo>
                  <a:lnTo>
                    <a:pt x="174680" y="330813"/>
                  </a:lnTo>
                  <a:lnTo>
                    <a:pt x="170551" y="329484"/>
                  </a:lnTo>
                  <a:lnTo>
                    <a:pt x="169507" y="325023"/>
                  </a:lnTo>
                  <a:lnTo>
                    <a:pt x="161867" y="323789"/>
                  </a:lnTo>
                  <a:lnTo>
                    <a:pt x="152993" y="329342"/>
                  </a:lnTo>
                  <a:lnTo>
                    <a:pt x="143075" y="332474"/>
                  </a:lnTo>
                  <a:lnTo>
                    <a:pt x="141129" y="329769"/>
                  </a:lnTo>
                  <a:lnTo>
                    <a:pt x="140892" y="328487"/>
                  </a:lnTo>
                  <a:lnTo>
                    <a:pt x="143360" y="324453"/>
                  </a:lnTo>
                  <a:lnTo>
                    <a:pt x="136527" y="325924"/>
                  </a:lnTo>
                  <a:lnTo>
                    <a:pt x="129835" y="328393"/>
                  </a:lnTo>
                  <a:lnTo>
                    <a:pt x="126039" y="331525"/>
                  </a:lnTo>
                  <a:lnTo>
                    <a:pt x="123382" y="330576"/>
                  </a:lnTo>
                  <a:lnTo>
                    <a:pt x="116975" y="331620"/>
                  </a:lnTo>
                  <a:lnTo>
                    <a:pt x="109810" y="335797"/>
                  </a:lnTo>
                  <a:lnTo>
                    <a:pt x="104210" y="337315"/>
                  </a:lnTo>
                  <a:lnTo>
                    <a:pt x="99465" y="333471"/>
                  </a:lnTo>
                  <a:lnTo>
                    <a:pt x="103878" y="328250"/>
                  </a:lnTo>
                  <a:lnTo>
                    <a:pt x="108623" y="325545"/>
                  </a:lnTo>
                  <a:lnTo>
                    <a:pt x="102976" y="324263"/>
                  </a:lnTo>
                  <a:lnTo>
                    <a:pt x="97946" y="322982"/>
                  </a:lnTo>
                  <a:lnTo>
                    <a:pt x="91255" y="326684"/>
                  </a:lnTo>
                  <a:lnTo>
                    <a:pt x="86937" y="330766"/>
                  </a:lnTo>
                  <a:lnTo>
                    <a:pt x="83093" y="330338"/>
                  </a:lnTo>
                  <a:lnTo>
                    <a:pt x="80483" y="325213"/>
                  </a:lnTo>
                  <a:lnTo>
                    <a:pt x="79771" y="324406"/>
                  </a:lnTo>
                  <a:lnTo>
                    <a:pt x="75025" y="324121"/>
                  </a:lnTo>
                  <a:lnTo>
                    <a:pt x="65535" y="328155"/>
                  </a:lnTo>
                  <a:lnTo>
                    <a:pt x="70755" y="330718"/>
                  </a:lnTo>
                  <a:lnTo>
                    <a:pt x="73982" y="336176"/>
                  </a:lnTo>
                  <a:lnTo>
                    <a:pt x="77303" y="341919"/>
                  </a:lnTo>
                  <a:lnTo>
                    <a:pt x="67813" y="338834"/>
                  </a:lnTo>
                  <a:lnTo>
                    <a:pt x="58606" y="337221"/>
                  </a:lnTo>
                  <a:lnTo>
                    <a:pt x="57610" y="337221"/>
                  </a:lnTo>
                  <a:lnTo>
                    <a:pt x="52247" y="334563"/>
                  </a:lnTo>
                  <a:lnTo>
                    <a:pt x="40668" y="332237"/>
                  </a:lnTo>
                  <a:lnTo>
                    <a:pt x="35116" y="328298"/>
                  </a:lnTo>
                  <a:lnTo>
                    <a:pt x="30371" y="325023"/>
                  </a:lnTo>
                  <a:lnTo>
                    <a:pt x="28615" y="321083"/>
                  </a:lnTo>
                  <a:lnTo>
                    <a:pt x="24249" y="317761"/>
                  </a:lnTo>
                  <a:lnTo>
                    <a:pt x="22161" y="313489"/>
                  </a:lnTo>
                  <a:lnTo>
                    <a:pt x="30323" y="310309"/>
                  </a:lnTo>
                  <a:lnTo>
                    <a:pt x="42614" y="306465"/>
                  </a:lnTo>
                  <a:lnTo>
                    <a:pt x="50966" y="306892"/>
                  </a:lnTo>
                  <a:lnTo>
                    <a:pt x="59982" y="304519"/>
                  </a:lnTo>
                  <a:lnTo>
                    <a:pt x="62640" y="301719"/>
                  </a:lnTo>
                  <a:lnTo>
                    <a:pt x="52485" y="302336"/>
                  </a:lnTo>
                  <a:lnTo>
                    <a:pt x="50539" y="302336"/>
                  </a:lnTo>
                  <a:lnTo>
                    <a:pt x="45129" y="300912"/>
                  </a:lnTo>
                  <a:lnTo>
                    <a:pt x="38960" y="300437"/>
                  </a:lnTo>
                  <a:lnTo>
                    <a:pt x="33740" y="299013"/>
                  </a:lnTo>
                  <a:lnTo>
                    <a:pt x="26147" y="296545"/>
                  </a:lnTo>
                  <a:lnTo>
                    <a:pt x="26812" y="291799"/>
                  </a:lnTo>
                  <a:lnTo>
                    <a:pt x="33598" y="288239"/>
                  </a:lnTo>
                  <a:lnTo>
                    <a:pt x="40194" y="285107"/>
                  </a:lnTo>
                  <a:lnTo>
                    <a:pt x="38154" y="284063"/>
                  </a:lnTo>
                  <a:lnTo>
                    <a:pt x="31984" y="287480"/>
                  </a:lnTo>
                  <a:lnTo>
                    <a:pt x="21402" y="293508"/>
                  </a:lnTo>
                  <a:lnTo>
                    <a:pt x="12813" y="294077"/>
                  </a:lnTo>
                  <a:lnTo>
                    <a:pt x="8067" y="291372"/>
                  </a:lnTo>
                  <a:lnTo>
                    <a:pt x="10345" y="288904"/>
                  </a:lnTo>
                  <a:lnTo>
                    <a:pt x="10345" y="287195"/>
                  </a:lnTo>
                  <a:lnTo>
                    <a:pt x="6501" y="285961"/>
                  </a:lnTo>
                  <a:lnTo>
                    <a:pt x="4556" y="284869"/>
                  </a:lnTo>
                  <a:lnTo>
                    <a:pt x="2705" y="284205"/>
                  </a:lnTo>
                  <a:lnTo>
                    <a:pt x="0" y="284205"/>
                  </a:lnTo>
                  <a:lnTo>
                    <a:pt x="4319" y="282496"/>
                  </a:lnTo>
                  <a:lnTo>
                    <a:pt x="4319" y="282496"/>
                  </a:lnTo>
                  <a:lnTo>
                    <a:pt x="5647" y="281547"/>
                  </a:lnTo>
                  <a:lnTo>
                    <a:pt x="8874" y="280693"/>
                  </a:lnTo>
                  <a:lnTo>
                    <a:pt x="10345" y="279316"/>
                  </a:lnTo>
                  <a:lnTo>
                    <a:pt x="15090" y="277323"/>
                  </a:lnTo>
                  <a:lnTo>
                    <a:pt x="20690" y="277323"/>
                  </a:lnTo>
                  <a:lnTo>
                    <a:pt x="21687" y="275140"/>
                  </a:lnTo>
                  <a:lnTo>
                    <a:pt x="29185" y="273953"/>
                  </a:lnTo>
                  <a:lnTo>
                    <a:pt x="34689" y="273431"/>
                  </a:lnTo>
                  <a:lnTo>
                    <a:pt x="41380" y="273431"/>
                  </a:lnTo>
                  <a:lnTo>
                    <a:pt x="48024" y="274238"/>
                  </a:lnTo>
                  <a:lnTo>
                    <a:pt x="56993" y="274807"/>
                  </a:lnTo>
                  <a:lnTo>
                    <a:pt x="64728" y="276469"/>
                  </a:lnTo>
                  <a:lnTo>
                    <a:pt x="69473" y="276943"/>
                  </a:lnTo>
                  <a:lnTo>
                    <a:pt x="70612" y="276943"/>
                  </a:lnTo>
                  <a:lnTo>
                    <a:pt x="71419" y="277323"/>
                  </a:lnTo>
                  <a:lnTo>
                    <a:pt x="75405" y="277940"/>
                  </a:lnTo>
                  <a:lnTo>
                    <a:pt x="77113" y="278272"/>
                  </a:lnTo>
                  <a:lnTo>
                    <a:pt x="79106" y="278272"/>
                  </a:lnTo>
                  <a:lnTo>
                    <a:pt x="83852" y="277608"/>
                  </a:lnTo>
                  <a:lnTo>
                    <a:pt x="90638" y="277608"/>
                  </a:lnTo>
                  <a:lnTo>
                    <a:pt x="97566" y="278984"/>
                  </a:lnTo>
                  <a:lnTo>
                    <a:pt x="104352" y="280550"/>
                  </a:lnTo>
                  <a:lnTo>
                    <a:pt x="112135" y="281595"/>
                  </a:lnTo>
                  <a:lnTo>
                    <a:pt x="116501" y="283303"/>
                  </a:lnTo>
                  <a:lnTo>
                    <a:pt x="120392" y="283303"/>
                  </a:lnTo>
                  <a:lnTo>
                    <a:pt x="123287" y="281310"/>
                  </a:lnTo>
                  <a:lnTo>
                    <a:pt x="131259" y="280266"/>
                  </a:lnTo>
                  <a:lnTo>
                    <a:pt x="134723" y="278937"/>
                  </a:lnTo>
                  <a:lnTo>
                    <a:pt x="136337" y="277560"/>
                  </a:lnTo>
                  <a:lnTo>
                    <a:pt x="135862" y="276421"/>
                  </a:lnTo>
                  <a:lnTo>
                    <a:pt x="130120" y="274902"/>
                  </a:lnTo>
                  <a:lnTo>
                    <a:pt x="125375" y="272862"/>
                  </a:lnTo>
                  <a:lnTo>
                    <a:pt x="124853" y="270536"/>
                  </a:lnTo>
                  <a:lnTo>
                    <a:pt x="125375" y="268305"/>
                  </a:lnTo>
                  <a:lnTo>
                    <a:pt x="130120" y="266644"/>
                  </a:lnTo>
                  <a:lnTo>
                    <a:pt x="136432" y="267261"/>
                  </a:lnTo>
                  <a:lnTo>
                    <a:pt x="140940" y="265695"/>
                  </a:lnTo>
                  <a:lnTo>
                    <a:pt x="144689" y="262515"/>
                  </a:lnTo>
                  <a:lnTo>
                    <a:pt x="143929" y="261423"/>
                  </a:lnTo>
                  <a:lnTo>
                    <a:pt x="141272" y="260426"/>
                  </a:lnTo>
                  <a:lnTo>
                    <a:pt x="142221" y="257863"/>
                  </a:lnTo>
                  <a:lnTo>
                    <a:pt x="141699" y="255917"/>
                  </a:lnTo>
                  <a:lnTo>
                    <a:pt x="135435" y="256392"/>
                  </a:lnTo>
                  <a:lnTo>
                    <a:pt x="130974" y="258575"/>
                  </a:lnTo>
                  <a:lnTo>
                    <a:pt x="127795" y="258860"/>
                  </a:lnTo>
                  <a:lnTo>
                    <a:pt x="126561" y="257341"/>
                  </a:lnTo>
                  <a:lnTo>
                    <a:pt x="133300" y="256202"/>
                  </a:lnTo>
                  <a:lnTo>
                    <a:pt x="135672" y="254066"/>
                  </a:lnTo>
                  <a:lnTo>
                    <a:pt x="131354" y="254066"/>
                  </a:lnTo>
                  <a:lnTo>
                    <a:pt x="122527" y="256677"/>
                  </a:lnTo>
                  <a:lnTo>
                    <a:pt x="113796" y="260853"/>
                  </a:lnTo>
                  <a:lnTo>
                    <a:pt x="106820" y="261186"/>
                  </a:lnTo>
                  <a:lnTo>
                    <a:pt x="102407" y="261423"/>
                  </a:lnTo>
                  <a:lnTo>
                    <a:pt x="98183" y="261091"/>
                  </a:lnTo>
                  <a:lnTo>
                    <a:pt x="90068" y="261091"/>
                  </a:lnTo>
                  <a:lnTo>
                    <a:pt x="90448" y="257958"/>
                  </a:lnTo>
                  <a:lnTo>
                    <a:pt x="87601" y="254351"/>
                  </a:lnTo>
                  <a:lnTo>
                    <a:pt x="83377" y="254683"/>
                  </a:lnTo>
                  <a:lnTo>
                    <a:pt x="83377" y="258955"/>
                  </a:lnTo>
                  <a:lnTo>
                    <a:pt x="80957" y="261660"/>
                  </a:lnTo>
                  <a:lnTo>
                    <a:pt x="70755" y="263179"/>
                  </a:lnTo>
                  <a:lnTo>
                    <a:pt x="64111" y="262515"/>
                  </a:lnTo>
                  <a:lnTo>
                    <a:pt x="58559" y="260569"/>
                  </a:lnTo>
                  <a:lnTo>
                    <a:pt x="51204" y="258813"/>
                  </a:lnTo>
                  <a:lnTo>
                    <a:pt x="51204" y="255775"/>
                  </a:lnTo>
                  <a:lnTo>
                    <a:pt x="55617" y="255111"/>
                  </a:lnTo>
                  <a:lnTo>
                    <a:pt x="64870" y="252690"/>
                  </a:lnTo>
                  <a:lnTo>
                    <a:pt x="65867" y="251029"/>
                  </a:lnTo>
                  <a:lnTo>
                    <a:pt x="56376" y="252690"/>
                  </a:lnTo>
                  <a:lnTo>
                    <a:pt x="51630" y="252690"/>
                  </a:lnTo>
                  <a:lnTo>
                    <a:pt x="43658" y="252025"/>
                  </a:lnTo>
                  <a:lnTo>
                    <a:pt x="48404" y="249035"/>
                  </a:lnTo>
                  <a:lnTo>
                    <a:pt x="57183" y="245760"/>
                  </a:lnTo>
                  <a:lnTo>
                    <a:pt x="60267" y="244479"/>
                  </a:lnTo>
                  <a:lnTo>
                    <a:pt x="50776" y="245333"/>
                  </a:lnTo>
                  <a:lnTo>
                    <a:pt x="42377" y="246662"/>
                  </a:lnTo>
                  <a:lnTo>
                    <a:pt x="33218" y="246662"/>
                  </a:lnTo>
                  <a:lnTo>
                    <a:pt x="32933" y="244289"/>
                  </a:lnTo>
                  <a:lnTo>
                    <a:pt x="36113" y="242106"/>
                  </a:lnTo>
                  <a:lnTo>
                    <a:pt x="30561" y="241679"/>
                  </a:lnTo>
                  <a:lnTo>
                    <a:pt x="27239" y="239733"/>
                  </a:lnTo>
                  <a:lnTo>
                    <a:pt x="23870" y="239733"/>
                  </a:lnTo>
                  <a:lnTo>
                    <a:pt x="21402" y="238594"/>
                  </a:lnTo>
                  <a:lnTo>
                    <a:pt x="17985" y="237882"/>
                  </a:lnTo>
                  <a:lnTo>
                    <a:pt x="17606" y="237312"/>
                  </a:lnTo>
                  <a:lnTo>
                    <a:pt x="17606" y="237075"/>
                  </a:lnTo>
                  <a:lnTo>
                    <a:pt x="19551" y="235176"/>
                  </a:lnTo>
                  <a:lnTo>
                    <a:pt x="19266" y="233135"/>
                  </a:lnTo>
                  <a:lnTo>
                    <a:pt x="14521" y="231664"/>
                  </a:lnTo>
                  <a:lnTo>
                    <a:pt x="13097" y="230003"/>
                  </a:lnTo>
                  <a:lnTo>
                    <a:pt x="10962" y="228769"/>
                  </a:lnTo>
                  <a:lnTo>
                    <a:pt x="10440" y="227060"/>
                  </a:lnTo>
                  <a:lnTo>
                    <a:pt x="15185" y="226396"/>
                  </a:lnTo>
                  <a:lnTo>
                    <a:pt x="18650" y="223880"/>
                  </a:lnTo>
                  <a:lnTo>
                    <a:pt x="19599" y="222741"/>
                  </a:lnTo>
                  <a:lnTo>
                    <a:pt x="23680" y="222741"/>
                  </a:lnTo>
                  <a:lnTo>
                    <a:pt x="24914" y="222219"/>
                  </a:lnTo>
                  <a:lnTo>
                    <a:pt x="18175" y="220985"/>
                  </a:lnTo>
                  <a:lnTo>
                    <a:pt x="18982" y="219229"/>
                  </a:lnTo>
                  <a:lnTo>
                    <a:pt x="23110" y="217425"/>
                  </a:lnTo>
                  <a:lnTo>
                    <a:pt x="25673" y="216002"/>
                  </a:lnTo>
                  <a:lnTo>
                    <a:pt x="26147" y="215100"/>
                  </a:lnTo>
                  <a:lnTo>
                    <a:pt x="29327" y="212727"/>
                  </a:lnTo>
                  <a:lnTo>
                    <a:pt x="36018" y="211065"/>
                  </a:lnTo>
                  <a:lnTo>
                    <a:pt x="42235" y="210781"/>
                  </a:lnTo>
                  <a:lnTo>
                    <a:pt x="46980" y="210021"/>
                  </a:lnTo>
                  <a:lnTo>
                    <a:pt x="52200" y="207838"/>
                  </a:lnTo>
                  <a:lnTo>
                    <a:pt x="56945" y="207411"/>
                  </a:lnTo>
                  <a:lnTo>
                    <a:pt x="61691" y="207079"/>
                  </a:lnTo>
                  <a:lnTo>
                    <a:pt x="63114" y="207601"/>
                  </a:lnTo>
                  <a:lnTo>
                    <a:pt x="64111" y="207601"/>
                  </a:lnTo>
                  <a:lnTo>
                    <a:pt x="65914" y="208455"/>
                  </a:lnTo>
                  <a:lnTo>
                    <a:pt x="67575" y="209025"/>
                  </a:lnTo>
                  <a:lnTo>
                    <a:pt x="71514" y="206082"/>
                  </a:lnTo>
                  <a:lnTo>
                    <a:pt x="75310" y="203804"/>
                  </a:lnTo>
                  <a:lnTo>
                    <a:pt x="81479" y="203329"/>
                  </a:lnTo>
                  <a:lnTo>
                    <a:pt x="86225" y="202902"/>
                  </a:lnTo>
                  <a:lnTo>
                    <a:pt x="90543" y="201858"/>
                  </a:lnTo>
                  <a:lnTo>
                    <a:pt x="93201" y="201098"/>
                  </a:lnTo>
                  <a:lnTo>
                    <a:pt x="100698" y="201098"/>
                  </a:lnTo>
                  <a:lnTo>
                    <a:pt x="104779" y="201383"/>
                  </a:lnTo>
                  <a:lnTo>
                    <a:pt x="107389" y="200624"/>
                  </a:lnTo>
                  <a:lnTo>
                    <a:pt x="109572" y="199152"/>
                  </a:lnTo>
                  <a:lnTo>
                    <a:pt x="113416" y="198678"/>
                  </a:lnTo>
                  <a:lnTo>
                    <a:pt x="116738" y="199722"/>
                  </a:lnTo>
                  <a:lnTo>
                    <a:pt x="118826" y="199959"/>
                  </a:lnTo>
                  <a:lnTo>
                    <a:pt x="120961" y="197918"/>
                  </a:lnTo>
                  <a:lnTo>
                    <a:pt x="115599" y="196874"/>
                  </a:lnTo>
                  <a:lnTo>
                    <a:pt x="114745" y="195071"/>
                  </a:lnTo>
                  <a:lnTo>
                    <a:pt x="118968" y="193599"/>
                  </a:lnTo>
                  <a:lnTo>
                    <a:pt x="123714" y="192460"/>
                  </a:lnTo>
                  <a:lnTo>
                    <a:pt x="131401" y="190941"/>
                  </a:lnTo>
                  <a:lnTo>
                    <a:pt x="137381" y="190324"/>
                  </a:lnTo>
                  <a:lnTo>
                    <a:pt x="144784" y="190324"/>
                  </a:lnTo>
                  <a:lnTo>
                    <a:pt x="148580" y="191511"/>
                  </a:lnTo>
                  <a:lnTo>
                    <a:pt x="150003" y="189897"/>
                  </a:lnTo>
                  <a:lnTo>
                    <a:pt x="155224" y="189517"/>
                  </a:lnTo>
                  <a:lnTo>
                    <a:pt x="157786" y="188853"/>
                  </a:lnTo>
                  <a:lnTo>
                    <a:pt x="160254" y="188853"/>
                  </a:lnTo>
                  <a:lnTo>
                    <a:pt x="165616" y="187999"/>
                  </a:lnTo>
                  <a:lnTo>
                    <a:pt x="167229" y="189660"/>
                  </a:lnTo>
                  <a:lnTo>
                    <a:pt x="167514" y="191226"/>
                  </a:lnTo>
                  <a:lnTo>
                    <a:pt x="169507" y="191226"/>
                  </a:lnTo>
                  <a:lnTo>
                    <a:pt x="173066" y="190277"/>
                  </a:lnTo>
                  <a:lnTo>
                    <a:pt x="176388" y="190751"/>
                  </a:lnTo>
                  <a:lnTo>
                    <a:pt x="178334" y="191179"/>
                  </a:lnTo>
                  <a:lnTo>
                    <a:pt x="179141" y="191986"/>
                  </a:lnTo>
                  <a:lnTo>
                    <a:pt x="183886" y="191986"/>
                  </a:lnTo>
                  <a:lnTo>
                    <a:pt x="184740" y="193030"/>
                  </a:lnTo>
                  <a:lnTo>
                    <a:pt x="188964" y="191986"/>
                  </a:lnTo>
                  <a:lnTo>
                    <a:pt x="191384" y="190609"/>
                  </a:lnTo>
                  <a:lnTo>
                    <a:pt x="193804" y="188711"/>
                  </a:lnTo>
                  <a:lnTo>
                    <a:pt x="198549" y="186480"/>
                  </a:lnTo>
                  <a:lnTo>
                    <a:pt x="203912" y="184154"/>
                  </a:lnTo>
                  <a:lnTo>
                    <a:pt x="207423" y="182398"/>
                  </a:lnTo>
                  <a:lnTo>
                    <a:pt x="212169" y="181164"/>
                  </a:lnTo>
                  <a:lnTo>
                    <a:pt x="214731" y="179598"/>
                  </a:lnTo>
                  <a:lnTo>
                    <a:pt x="217673" y="178079"/>
                  </a:lnTo>
                  <a:lnTo>
                    <a:pt x="222419" y="176133"/>
                  </a:lnTo>
                  <a:lnTo>
                    <a:pt x="227876" y="174472"/>
                  </a:lnTo>
                  <a:lnTo>
                    <a:pt x="228493" y="173048"/>
                  </a:lnTo>
                  <a:lnTo>
                    <a:pt x="230391" y="170438"/>
                  </a:lnTo>
                  <a:lnTo>
                    <a:pt x="230391" y="168207"/>
                  </a:lnTo>
                  <a:lnTo>
                    <a:pt x="228920" y="165786"/>
                  </a:lnTo>
                  <a:lnTo>
                    <a:pt x="226358" y="164362"/>
                  </a:lnTo>
                  <a:lnTo>
                    <a:pt x="229063" y="161989"/>
                  </a:lnTo>
                  <a:lnTo>
                    <a:pt x="232005" y="159901"/>
                  </a:lnTo>
                  <a:lnTo>
                    <a:pt x="237320" y="160898"/>
                  </a:lnTo>
                  <a:lnTo>
                    <a:pt x="243346" y="160613"/>
                  </a:lnTo>
                  <a:lnTo>
                    <a:pt x="248329" y="158714"/>
                  </a:lnTo>
                  <a:lnTo>
                    <a:pt x="247285" y="157101"/>
                  </a:lnTo>
                  <a:lnTo>
                    <a:pt x="246194" y="155060"/>
                  </a:lnTo>
                  <a:lnTo>
                    <a:pt x="241685" y="155060"/>
                  </a:lnTo>
                  <a:lnTo>
                    <a:pt x="237842" y="153446"/>
                  </a:lnTo>
                  <a:lnTo>
                    <a:pt x="243156" y="151690"/>
                  </a:lnTo>
                  <a:lnTo>
                    <a:pt x="249705" y="150408"/>
                  </a:lnTo>
                  <a:lnTo>
                    <a:pt x="254451" y="149032"/>
                  </a:lnTo>
                  <a:lnTo>
                    <a:pt x="258057" y="147656"/>
                  </a:lnTo>
                  <a:lnTo>
                    <a:pt x="260335" y="146422"/>
                  </a:lnTo>
                  <a:lnTo>
                    <a:pt x="265318" y="146944"/>
                  </a:lnTo>
                  <a:lnTo>
                    <a:pt x="270965" y="146279"/>
                  </a:lnTo>
                  <a:lnTo>
                    <a:pt x="265887" y="145615"/>
                  </a:lnTo>
                  <a:lnTo>
                    <a:pt x="264274" y="143431"/>
                  </a:lnTo>
                  <a:lnTo>
                    <a:pt x="265413" y="141011"/>
                  </a:lnTo>
                  <a:lnTo>
                    <a:pt x="267643" y="139872"/>
                  </a:lnTo>
                  <a:lnTo>
                    <a:pt x="265460" y="139350"/>
                  </a:lnTo>
                  <a:lnTo>
                    <a:pt x="263277" y="141296"/>
                  </a:lnTo>
                  <a:lnTo>
                    <a:pt x="260335" y="143954"/>
                  </a:lnTo>
                  <a:lnTo>
                    <a:pt x="255590" y="146517"/>
                  </a:lnTo>
                  <a:lnTo>
                    <a:pt x="251319" y="147798"/>
                  </a:lnTo>
                  <a:lnTo>
                    <a:pt x="244533" y="148842"/>
                  </a:lnTo>
                  <a:lnTo>
                    <a:pt x="240214" y="148842"/>
                  </a:lnTo>
                  <a:lnTo>
                    <a:pt x="236987" y="148035"/>
                  </a:lnTo>
                  <a:lnTo>
                    <a:pt x="235944" y="146754"/>
                  </a:lnTo>
                  <a:lnTo>
                    <a:pt x="231483" y="149317"/>
                  </a:lnTo>
                  <a:lnTo>
                    <a:pt x="225741" y="150883"/>
                  </a:lnTo>
                  <a:lnTo>
                    <a:pt x="219097" y="152022"/>
                  </a:lnTo>
                  <a:lnTo>
                    <a:pt x="216724" y="150266"/>
                  </a:lnTo>
                  <a:lnTo>
                    <a:pt x="216440" y="148225"/>
                  </a:lnTo>
                  <a:lnTo>
                    <a:pt x="213592" y="145852"/>
                  </a:lnTo>
                  <a:lnTo>
                    <a:pt x="209891" y="146801"/>
                  </a:lnTo>
                  <a:lnTo>
                    <a:pt x="205145" y="147418"/>
                  </a:lnTo>
                  <a:lnTo>
                    <a:pt x="199356" y="147940"/>
                  </a:lnTo>
                  <a:lnTo>
                    <a:pt x="197411" y="146517"/>
                  </a:lnTo>
                  <a:lnTo>
                    <a:pt x="197411" y="146517"/>
                  </a:lnTo>
                  <a:lnTo>
                    <a:pt x="197173" y="145282"/>
                  </a:lnTo>
                  <a:lnTo>
                    <a:pt x="196034" y="143906"/>
                  </a:lnTo>
                  <a:lnTo>
                    <a:pt x="193140" y="143194"/>
                  </a:lnTo>
                  <a:lnTo>
                    <a:pt x="191716" y="141723"/>
                  </a:lnTo>
                  <a:lnTo>
                    <a:pt x="193140" y="139112"/>
                  </a:lnTo>
                  <a:lnTo>
                    <a:pt x="194041" y="138685"/>
                  </a:lnTo>
                  <a:lnTo>
                    <a:pt x="195940" y="136217"/>
                  </a:lnTo>
                  <a:lnTo>
                    <a:pt x="195940" y="134319"/>
                  </a:lnTo>
                  <a:lnTo>
                    <a:pt x="197126" y="133607"/>
                  </a:lnTo>
                  <a:lnTo>
                    <a:pt x="202820" y="132610"/>
                  </a:lnTo>
                  <a:lnTo>
                    <a:pt x="206379" y="131566"/>
                  </a:lnTo>
                  <a:lnTo>
                    <a:pt x="211125" y="131091"/>
                  </a:lnTo>
                  <a:lnTo>
                    <a:pt x="213403" y="130379"/>
                  </a:lnTo>
                  <a:lnTo>
                    <a:pt x="214969" y="130142"/>
                  </a:lnTo>
                  <a:lnTo>
                    <a:pt x="218623" y="128718"/>
                  </a:lnTo>
                  <a:lnTo>
                    <a:pt x="222609" y="126915"/>
                  </a:lnTo>
                  <a:lnTo>
                    <a:pt x="222609" y="126250"/>
                  </a:lnTo>
                  <a:lnTo>
                    <a:pt x="222040" y="124636"/>
                  </a:lnTo>
                  <a:lnTo>
                    <a:pt x="225124" y="123687"/>
                  </a:lnTo>
                  <a:lnTo>
                    <a:pt x="229063" y="123687"/>
                  </a:lnTo>
                  <a:lnTo>
                    <a:pt x="232100" y="123023"/>
                  </a:lnTo>
                  <a:lnTo>
                    <a:pt x="236038" y="121978"/>
                  </a:lnTo>
                  <a:lnTo>
                    <a:pt x="241401" y="120649"/>
                  </a:lnTo>
                  <a:lnTo>
                    <a:pt x="245387" y="120649"/>
                  </a:lnTo>
                  <a:lnTo>
                    <a:pt x="248044" y="121551"/>
                  </a:lnTo>
                  <a:lnTo>
                    <a:pt x="250892" y="123023"/>
                  </a:lnTo>
                  <a:lnTo>
                    <a:pt x="253122" y="121884"/>
                  </a:lnTo>
                  <a:lnTo>
                    <a:pt x="249563" y="120602"/>
                  </a:lnTo>
                  <a:lnTo>
                    <a:pt x="249136" y="118846"/>
                  </a:lnTo>
                  <a:lnTo>
                    <a:pt x="251224" y="117375"/>
                  </a:lnTo>
                  <a:lnTo>
                    <a:pt x="255400" y="115951"/>
                  </a:lnTo>
                  <a:lnTo>
                    <a:pt x="260145" y="115049"/>
                  </a:lnTo>
                  <a:lnTo>
                    <a:pt x="265270" y="113720"/>
                  </a:lnTo>
                  <a:lnTo>
                    <a:pt x="266647" y="111632"/>
                  </a:lnTo>
                  <a:lnTo>
                    <a:pt x="270918" y="110587"/>
                  </a:lnTo>
                  <a:lnTo>
                    <a:pt x="274382" y="108831"/>
                  </a:lnTo>
                  <a:lnTo>
                    <a:pt x="275094" y="106885"/>
                  </a:lnTo>
                  <a:lnTo>
                    <a:pt x="279222" y="105272"/>
                  </a:lnTo>
                  <a:lnTo>
                    <a:pt x="284964" y="104607"/>
                  </a:lnTo>
                  <a:lnTo>
                    <a:pt x="288808" y="103326"/>
                  </a:lnTo>
                  <a:lnTo>
                    <a:pt x="290658" y="102187"/>
                  </a:lnTo>
                  <a:lnTo>
                    <a:pt x="292557" y="100905"/>
                  </a:lnTo>
                  <a:lnTo>
                    <a:pt x="296543" y="99196"/>
                  </a:lnTo>
                  <a:lnTo>
                    <a:pt x="298773" y="98817"/>
                  </a:lnTo>
                  <a:lnTo>
                    <a:pt x="301288" y="99386"/>
                  </a:lnTo>
                  <a:lnTo>
                    <a:pt x="304136" y="98342"/>
                  </a:lnTo>
                  <a:lnTo>
                    <a:pt x="310400" y="96491"/>
                  </a:lnTo>
                  <a:lnTo>
                    <a:pt x="314576" y="96871"/>
                  </a:lnTo>
                  <a:lnTo>
                    <a:pt x="318562" y="97488"/>
                  </a:lnTo>
                  <a:lnTo>
                    <a:pt x="324873" y="98200"/>
                  </a:lnTo>
                  <a:lnTo>
                    <a:pt x="328480" y="99339"/>
                  </a:lnTo>
                  <a:lnTo>
                    <a:pt x="329334" y="101380"/>
                  </a:lnTo>
                  <a:lnTo>
                    <a:pt x="331944" y="102376"/>
                  </a:lnTo>
                  <a:lnTo>
                    <a:pt x="336215" y="103753"/>
                  </a:lnTo>
                  <a:lnTo>
                    <a:pt x="339869" y="102661"/>
                  </a:lnTo>
                  <a:lnTo>
                    <a:pt x="343570" y="102139"/>
                  </a:lnTo>
                  <a:lnTo>
                    <a:pt x="349739" y="100241"/>
                  </a:lnTo>
                  <a:lnTo>
                    <a:pt x="350878" y="98390"/>
                  </a:lnTo>
                  <a:lnTo>
                    <a:pt x="350878" y="96159"/>
                  </a:lnTo>
                  <a:lnTo>
                    <a:pt x="350498" y="94260"/>
                  </a:lnTo>
                  <a:lnTo>
                    <a:pt x="351258" y="93169"/>
                  </a:lnTo>
                  <a:lnTo>
                    <a:pt x="352112" y="90891"/>
                  </a:lnTo>
                  <a:lnTo>
                    <a:pt x="357901" y="88992"/>
                  </a:lnTo>
                  <a:lnTo>
                    <a:pt x="362979" y="86477"/>
                  </a:lnTo>
                  <a:lnTo>
                    <a:pt x="365542" y="84246"/>
                  </a:lnTo>
                  <a:lnTo>
                    <a:pt x="362315" y="82822"/>
                  </a:lnTo>
                  <a:lnTo>
                    <a:pt x="361555" y="81778"/>
                  </a:lnTo>
                  <a:lnTo>
                    <a:pt x="362125" y="80686"/>
                  </a:lnTo>
                  <a:lnTo>
                    <a:pt x="361271" y="79215"/>
                  </a:lnTo>
                  <a:lnTo>
                    <a:pt x="361271" y="78218"/>
                  </a:lnTo>
                  <a:lnTo>
                    <a:pt x="359515" y="77459"/>
                  </a:lnTo>
                  <a:lnTo>
                    <a:pt x="359183" y="77886"/>
                  </a:lnTo>
                  <a:lnTo>
                    <a:pt x="359183" y="77364"/>
                  </a:lnTo>
                  <a:lnTo>
                    <a:pt x="359183" y="75703"/>
                  </a:lnTo>
                  <a:lnTo>
                    <a:pt x="360796" y="73946"/>
                  </a:lnTo>
                  <a:lnTo>
                    <a:pt x="363548" y="71716"/>
                  </a:lnTo>
                  <a:lnTo>
                    <a:pt x="367819" y="69770"/>
                  </a:lnTo>
                  <a:lnTo>
                    <a:pt x="373799" y="68346"/>
                  </a:lnTo>
                  <a:lnTo>
                    <a:pt x="379588" y="67207"/>
                  </a:lnTo>
                  <a:lnTo>
                    <a:pt x="384333" y="66590"/>
                  </a:lnTo>
                  <a:lnTo>
                    <a:pt x="387845" y="65973"/>
                  </a:lnTo>
                  <a:lnTo>
                    <a:pt x="390171" y="65688"/>
                  </a:lnTo>
                  <a:lnTo>
                    <a:pt x="390882" y="65688"/>
                  </a:lnTo>
                  <a:lnTo>
                    <a:pt x="392590" y="66542"/>
                  </a:lnTo>
                  <a:lnTo>
                    <a:pt x="395675" y="67539"/>
                  </a:lnTo>
                  <a:lnTo>
                    <a:pt x="400136" y="68488"/>
                  </a:lnTo>
                  <a:lnTo>
                    <a:pt x="405593" y="69200"/>
                  </a:lnTo>
                  <a:lnTo>
                    <a:pt x="410623" y="70197"/>
                  </a:lnTo>
                  <a:lnTo>
                    <a:pt x="412854" y="72712"/>
                  </a:lnTo>
                  <a:lnTo>
                    <a:pt x="411810" y="74801"/>
                  </a:lnTo>
                  <a:lnTo>
                    <a:pt x="411335" y="76320"/>
                  </a:lnTo>
                  <a:lnTo>
                    <a:pt x="411003" y="78455"/>
                  </a:lnTo>
                  <a:lnTo>
                    <a:pt x="413613" y="80544"/>
                  </a:lnTo>
                  <a:lnTo>
                    <a:pt x="416982" y="81968"/>
                  </a:lnTo>
                  <a:lnTo>
                    <a:pt x="420114" y="83344"/>
                  </a:lnTo>
                  <a:lnTo>
                    <a:pt x="425097" y="84151"/>
                  </a:lnTo>
                  <a:lnTo>
                    <a:pt x="429510" y="85432"/>
                  </a:lnTo>
                  <a:lnTo>
                    <a:pt x="431503" y="87283"/>
                  </a:lnTo>
                  <a:lnTo>
                    <a:pt x="433544" y="88565"/>
                  </a:lnTo>
                  <a:lnTo>
                    <a:pt x="435157" y="89846"/>
                  </a:lnTo>
                  <a:lnTo>
                    <a:pt x="434303" y="91175"/>
                  </a:lnTo>
                  <a:lnTo>
                    <a:pt x="436154" y="92457"/>
                  </a:lnTo>
                  <a:lnTo>
                    <a:pt x="438906" y="90891"/>
                  </a:lnTo>
                  <a:lnTo>
                    <a:pt x="438621" y="88755"/>
                  </a:lnTo>
                  <a:lnTo>
                    <a:pt x="439001" y="85432"/>
                  </a:lnTo>
                  <a:lnTo>
                    <a:pt x="434256" y="83819"/>
                  </a:lnTo>
                  <a:lnTo>
                    <a:pt x="431551" y="82157"/>
                  </a:lnTo>
                  <a:lnTo>
                    <a:pt x="429605" y="81635"/>
                  </a:lnTo>
                  <a:lnTo>
                    <a:pt x="427280" y="81113"/>
                  </a:lnTo>
                  <a:lnTo>
                    <a:pt x="427754" y="79262"/>
                  </a:lnTo>
                  <a:lnTo>
                    <a:pt x="423578" y="79784"/>
                  </a:lnTo>
                  <a:lnTo>
                    <a:pt x="423104" y="76509"/>
                  </a:lnTo>
                  <a:lnTo>
                    <a:pt x="422772" y="73946"/>
                  </a:lnTo>
                  <a:lnTo>
                    <a:pt x="422535" y="71811"/>
                  </a:lnTo>
                  <a:lnTo>
                    <a:pt x="420684" y="68963"/>
                  </a:lnTo>
                  <a:lnTo>
                    <a:pt x="417314" y="66969"/>
                  </a:lnTo>
                  <a:lnTo>
                    <a:pt x="413566" y="66590"/>
                  </a:lnTo>
                  <a:lnTo>
                    <a:pt x="410671" y="65403"/>
                  </a:lnTo>
                  <a:lnTo>
                    <a:pt x="406969" y="63932"/>
                  </a:lnTo>
                  <a:lnTo>
                    <a:pt x="411335" y="62318"/>
                  </a:lnTo>
                  <a:lnTo>
                    <a:pt x="416650" y="61274"/>
                  </a:lnTo>
                  <a:lnTo>
                    <a:pt x="421823" y="60135"/>
                  </a:lnTo>
                  <a:lnTo>
                    <a:pt x="428039" y="59328"/>
                  </a:lnTo>
                  <a:lnTo>
                    <a:pt x="431978" y="58806"/>
                  </a:lnTo>
                  <a:lnTo>
                    <a:pt x="438859" y="58141"/>
                  </a:lnTo>
                  <a:lnTo>
                    <a:pt x="444268" y="58141"/>
                  </a:lnTo>
                  <a:lnTo>
                    <a:pt x="449963" y="57572"/>
                  </a:lnTo>
                  <a:lnTo>
                    <a:pt x="457983" y="56955"/>
                  </a:lnTo>
                  <a:lnTo>
                    <a:pt x="464247" y="55816"/>
                  </a:lnTo>
                  <a:lnTo>
                    <a:pt x="470653" y="55056"/>
                  </a:lnTo>
                  <a:lnTo>
                    <a:pt x="473690" y="55056"/>
                  </a:lnTo>
                  <a:lnTo>
                    <a:pt x="472978" y="56718"/>
                  </a:lnTo>
                  <a:lnTo>
                    <a:pt x="476158" y="55389"/>
                  </a:lnTo>
                  <a:lnTo>
                    <a:pt x="478863" y="53585"/>
                  </a:lnTo>
                  <a:lnTo>
                    <a:pt x="486503" y="52826"/>
                  </a:lnTo>
                  <a:lnTo>
                    <a:pt x="487689" y="53633"/>
                  </a:lnTo>
                  <a:lnTo>
                    <a:pt x="491391" y="54297"/>
                  </a:lnTo>
                  <a:lnTo>
                    <a:pt x="496706" y="53917"/>
                  </a:lnTo>
                  <a:lnTo>
                    <a:pt x="495187" y="53443"/>
                  </a:lnTo>
                  <a:lnTo>
                    <a:pt x="491770" y="53443"/>
                  </a:lnTo>
                  <a:lnTo>
                    <a:pt x="492055" y="52446"/>
                  </a:lnTo>
                  <a:lnTo>
                    <a:pt x="498082" y="51307"/>
                  </a:lnTo>
                  <a:lnTo>
                    <a:pt x="502827" y="50310"/>
                  </a:lnTo>
                  <a:lnTo>
                    <a:pt x="509755" y="48886"/>
                  </a:lnTo>
                  <a:lnTo>
                    <a:pt x="514501" y="49361"/>
                  </a:lnTo>
                  <a:lnTo>
                    <a:pt x="517681" y="50263"/>
                  </a:lnTo>
                  <a:lnTo>
                    <a:pt x="518487" y="53395"/>
                  </a:lnTo>
                  <a:lnTo>
                    <a:pt x="520670" y="54677"/>
                  </a:lnTo>
                  <a:lnTo>
                    <a:pt x="521714" y="56290"/>
                  </a:lnTo>
                  <a:lnTo>
                    <a:pt x="522568" y="58189"/>
                  </a:lnTo>
                  <a:lnTo>
                    <a:pt x="524609" y="60277"/>
                  </a:lnTo>
                  <a:lnTo>
                    <a:pt x="523612" y="63932"/>
                  </a:lnTo>
                  <a:lnTo>
                    <a:pt x="522805" y="67349"/>
                  </a:lnTo>
                  <a:lnTo>
                    <a:pt x="524134" y="69438"/>
                  </a:lnTo>
                  <a:lnTo>
                    <a:pt x="522995" y="71858"/>
                  </a:lnTo>
                  <a:lnTo>
                    <a:pt x="520528" y="74896"/>
                  </a:lnTo>
                  <a:lnTo>
                    <a:pt x="517491" y="77601"/>
                  </a:lnTo>
                  <a:lnTo>
                    <a:pt x="514738" y="79832"/>
                  </a:lnTo>
                  <a:lnTo>
                    <a:pt x="511796" y="82632"/>
                  </a:lnTo>
                  <a:lnTo>
                    <a:pt x="510183" y="85432"/>
                  </a:lnTo>
                  <a:lnTo>
                    <a:pt x="509755" y="87948"/>
                  </a:lnTo>
                  <a:lnTo>
                    <a:pt x="512555" y="88375"/>
                  </a:lnTo>
                  <a:lnTo>
                    <a:pt x="517301" y="86666"/>
                  </a:lnTo>
                  <a:lnTo>
                    <a:pt x="518535" y="83771"/>
                  </a:lnTo>
                  <a:lnTo>
                    <a:pt x="519674" y="80686"/>
                  </a:lnTo>
                  <a:lnTo>
                    <a:pt x="526412" y="78076"/>
                  </a:lnTo>
                  <a:lnTo>
                    <a:pt x="532107" y="74801"/>
                  </a:lnTo>
                  <a:lnTo>
                    <a:pt x="534764" y="71763"/>
                  </a:lnTo>
                  <a:lnTo>
                    <a:pt x="535571" y="69248"/>
                  </a:lnTo>
                  <a:lnTo>
                    <a:pt x="536757" y="66447"/>
                  </a:lnTo>
                  <a:lnTo>
                    <a:pt x="541028" y="67824"/>
                  </a:lnTo>
                  <a:lnTo>
                    <a:pt x="545109" y="69200"/>
                  </a:lnTo>
                  <a:lnTo>
                    <a:pt x="549285" y="70102"/>
                  </a:lnTo>
                  <a:lnTo>
                    <a:pt x="551800" y="70956"/>
                  </a:lnTo>
                  <a:lnTo>
                    <a:pt x="552512" y="70956"/>
                  </a:lnTo>
                  <a:lnTo>
                    <a:pt x="555454" y="71383"/>
                  </a:lnTo>
                  <a:lnTo>
                    <a:pt x="561386" y="72001"/>
                  </a:lnTo>
                  <a:lnTo>
                    <a:pt x="565562" y="74469"/>
                  </a:lnTo>
                  <a:lnTo>
                    <a:pt x="570023" y="76652"/>
                  </a:lnTo>
                  <a:lnTo>
                    <a:pt x="573012" y="78977"/>
                  </a:lnTo>
                  <a:lnTo>
                    <a:pt x="577758" y="80449"/>
                  </a:lnTo>
                  <a:lnTo>
                    <a:pt x="580747" y="81873"/>
                  </a:lnTo>
                  <a:lnTo>
                    <a:pt x="585493" y="82822"/>
                  </a:lnTo>
                  <a:lnTo>
                    <a:pt x="585493" y="80686"/>
                  </a:lnTo>
                  <a:lnTo>
                    <a:pt x="581886" y="78693"/>
                  </a:lnTo>
                  <a:lnTo>
                    <a:pt x="578802" y="77459"/>
                  </a:lnTo>
                  <a:lnTo>
                    <a:pt x="576714" y="74848"/>
                  </a:lnTo>
                  <a:lnTo>
                    <a:pt x="573962" y="73045"/>
                  </a:lnTo>
                  <a:lnTo>
                    <a:pt x="571873" y="71194"/>
                  </a:lnTo>
                  <a:lnTo>
                    <a:pt x="578327" y="72475"/>
                  </a:lnTo>
                  <a:lnTo>
                    <a:pt x="586490" y="73187"/>
                  </a:lnTo>
                  <a:lnTo>
                    <a:pt x="590238" y="74848"/>
                  </a:lnTo>
                  <a:lnTo>
                    <a:pt x="594414" y="74848"/>
                  </a:lnTo>
                  <a:lnTo>
                    <a:pt x="599824" y="73424"/>
                  </a:lnTo>
                  <a:lnTo>
                    <a:pt x="599824" y="71051"/>
                  </a:lnTo>
                  <a:lnTo>
                    <a:pt x="592659" y="68726"/>
                  </a:lnTo>
                  <a:lnTo>
                    <a:pt x="590428" y="66447"/>
                  </a:lnTo>
                  <a:lnTo>
                    <a:pt x="589574" y="64074"/>
                  </a:lnTo>
                  <a:lnTo>
                    <a:pt x="587059" y="61844"/>
                  </a:lnTo>
                  <a:lnTo>
                    <a:pt x="584781" y="59993"/>
                  </a:lnTo>
                  <a:lnTo>
                    <a:pt x="583500" y="58047"/>
                  </a:lnTo>
                  <a:lnTo>
                    <a:pt x="583832" y="55958"/>
                  </a:lnTo>
                  <a:lnTo>
                    <a:pt x="585018" y="53965"/>
                  </a:lnTo>
                  <a:lnTo>
                    <a:pt x="585967" y="52114"/>
                  </a:lnTo>
                  <a:lnTo>
                    <a:pt x="586300" y="50310"/>
                  </a:lnTo>
                  <a:lnTo>
                    <a:pt x="585540" y="49076"/>
                  </a:lnTo>
                  <a:lnTo>
                    <a:pt x="584212" y="47462"/>
                  </a:lnTo>
                  <a:lnTo>
                    <a:pt x="583357" y="45422"/>
                  </a:lnTo>
                  <a:lnTo>
                    <a:pt x="584449" y="44567"/>
                  </a:lnTo>
                  <a:lnTo>
                    <a:pt x="585445" y="44188"/>
                  </a:lnTo>
                  <a:lnTo>
                    <a:pt x="599207" y="44188"/>
                  </a:lnTo>
                  <a:lnTo>
                    <a:pt x="604664" y="44805"/>
                  </a:lnTo>
                  <a:lnTo>
                    <a:pt x="609410" y="45042"/>
                  </a:lnTo>
                  <a:lnTo>
                    <a:pt x="614582" y="45754"/>
                  </a:lnTo>
                  <a:lnTo>
                    <a:pt x="617145" y="45754"/>
                  </a:lnTo>
                  <a:lnTo>
                    <a:pt x="621036" y="46893"/>
                  </a:lnTo>
                  <a:lnTo>
                    <a:pt x="625117" y="49219"/>
                  </a:lnTo>
                  <a:lnTo>
                    <a:pt x="624453" y="52019"/>
                  </a:lnTo>
                  <a:lnTo>
                    <a:pt x="630195" y="54392"/>
                  </a:lnTo>
                  <a:lnTo>
                    <a:pt x="637123" y="56385"/>
                  </a:lnTo>
                  <a:lnTo>
                    <a:pt x="642865" y="59233"/>
                  </a:lnTo>
                  <a:lnTo>
                    <a:pt x="642011" y="62128"/>
                  </a:lnTo>
                  <a:lnTo>
                    <a:pt x="646757" y="62698"/>
                  </a:lnTo>
                  <a:lnTo>
                    <a:pt x="655156" y="64596"/>
                  </a:lnTo>
                  <a:lnTo>
                    <a:pt x="662132" y="66068"/>
                  </a:lnTo>
                  <a:lnTo>
                    <a:pt x="668016" y="68773"/>
                  </a:lnTo>
                  <a:lnTo>
                    <a:pt x="670057" y="71289"/>
                  </a:lnTo>
                  <a:lnTo>
                    <a:pt x="670057" y="73567"/>
                  </a:lnTo>
                  <a:lnTo>
                    <a:pt x="673046" y="74753"/>
                  </a:lnTo>
                  <a:lnTo>
                    <a:pt x="676084" y="77174"/>
                  </a:lnTo>
                  <a:lnTo>
                    <a:pt x="680829" y="79689"/>
                  </a:lnTo>
                  <a:lnTo>
                    <a:pt x="685574" y="82252"/>
                  </a:lnTo>
                  <a:lnTo>
                    <a:pt x="691079" y="83439"/>
                  </a:lnTo>
                  <a:lnTo>
                    <a:pt x="693167" y="82347"/>
                  </a:lnTo>
                  <a:lnTo>
                    <a:pt x="697201" y="82015"/>
                  </a:lnTo>
                  <a:lnTo>
                    <a:pt x="699716" y="81208"/>
                  </a:lnTo>
                  <a:lnTo>
                    <a:pt x="700760" y="79215"/>
                  </a:lnTo>
                  <a:lnTo>
                    <a:pt x="700760" y="78408"/>
                  </a:lnTo>
                  <a:lnTo>
                    <a:pt x="696679" y="77411"/>
                  </a:lnTo>
                  <a:lnTo>
                    <a:pt x="694069" y="75560"/>
                  </a:lnTo>
                  <a:lnTo>
                    <a:pt x="693310" y="74089"/>
                  </a:lnTo>
                  <a:lnTo>
                    <a:pt x="691933" y="73140"/>
                  </a:lnTo>
                  <a:lnTo>
                    <a:pt x="690984" y="71194"/>
                  </a:lnTo>
                  <a:lnTo>
                    <a:pt x="694021" y="70149"/>
                  </a:lnTo>
                  <a:lnTo>
                    <a:pt x="697058" y="69438"/>
                  </a:lnTo>
                  <a:lnTo>
                    <a:pt x="699858" y="68393"/>
                  </a:lnTo>
                  <a:lnTo>
                    <a:pt x="708448" y="67966"/>
                  </a:lnTo>
                  <a:lnTo>
                    <a:pt x="711864" y="69058"/>
                  </a:lnTo>
                  <a:lnTo>
                    <a:pt x="717416" y="69675"/>
                  </a:lnTo>
                  <a:lnTo>
                    <a:pt x="714949" y="68915"/>
                  </a:lnTo>
                  <a:lnTo>
                    <a:pt x="709871" y="67776"/>
                  </a:lnTo>
                  <a:lnTo>
                    <a:pt x="705600" y="66542"/>
                  </a:lnTo>
                  <a:lnTo>
                    <a:pt x="703987" y="66542"/>
                  </a:lnTo>
                  <a:lnTo>
                    <a:pt x="700000" y="66447"/>
                  </a:lnTo>
                  <a:lnTo>
                    <a:pt x="698197" y="65166"/>
                  </a:lnTo>
                  <a:lnTo>
                    <a:pt x="697296" y="63362"/>
                  </a:lnTo>
                  <a:lnTo>
                    <a:pt x="699336" y="61938"/>
                  </a:lnTo>
                  <a:lnTo>
                    <a:pt x="701614" y="60562"/>
                  </a:lnTo>
                  <a:lnTo>
                    <a:pt x="704983" y="58853"/>
                  </a:lnTo>
                  <a:lnTo>
                    <a:pt x="709729" y="57287"/>
                  </a:lnTo>
                  <a:lnTo>
                    <a:pt x="718128" y="57857"/>
                  </a:lnTo>
                  <a:lnTo>
                    <a:pt x="725721" y="59850"/>
                  </a:lnTo>
                  <a:lnTo>
                    <a:pt x="733693" y="61274"/>
                  </a:lnTo>
                  <a:lnTo>
                    <a:pt x="737727" y="63267"/>
                  </a:lnTo>
                  <a:lnTo>
                    <a:pt x="740716" y="62698"/>
                  </a:lnTo>
                  <a:lnTo>
                    <a:pt x="743184" y="62698"/>
                  </a:lnTo>
                  <a:lnTo>
                    <a:pt x="741998" y="61321"/>
                  </a:lnTo>
                  <a:lnTo>
                    <a:pt x="737537" y="60087"/>
                  </a:lnTo>
                  <a:lnTo>
                    <a:pt x="734357" y="59660"/>
                  </a:lnTo>
                  <a:lnTo>
                    <a:pt x="727050" y="58806"/>
                  </a:lnTo>
                  <a:lnTo>
                    <a:pt x="723490" y="57714"/>
                  </a:lnTo>
                  <a:lnTo>
                    <a:pt x="719552" y="56243"/>
                  </a:lnTo>
                  <a:lnTo>
                    <a:pt x="722589" y="53633"/>
                  </a:lnTo>
                  <a:lnTo>
                    <a:pt x="723016" y="53633"/>
                  </a:lnTo>
                  <a:lnTo>
                    <a:pt x="720453" y="52778"/>
                  </a:lnTo>
                  <a:lnTo>
                    <a:pt x="717369" y="50785"/>
                  </a:lnTo>
                  <a:lnTo>
                    <a:pt x="712623" y="49124"/>
                  </a:lnTo>
                  <a:lnTo>
                    <a:pt x="710773" y="47605"/>
                  </a:lnTo>
                  <a:lnTo>
                    <a:pt x="709729" y="46133"/>
                  </a:lnTo>
                  <a:lnTo>
                    <a:pt x="707641" y="44377"/>
                  </a:lnTo>
                  <a:lnTo>
                    <a:pt x="704746" y="43191"/>
                  </a:lnTo>
                  <a:lnTo>
                    <a:pt x="703275" y="41008"/>
                  </a:lnTo>
                  <a:lnTo>
                    <a:pt x="698102" y="39204"/>
                  </a:lnTo>
                  <a:lnTo>
                    <a:pt x="696014" y="37211"/>
                  </a:lnTo>
                  <a:lnTo>
                    <a:pt x="694686" y="36309"/>
                  </a:lnTo>
                  <a:lnTo>
                    <a:pt x="696299" y="34648"/>
                  </a:lnTo>
                  <a:lnTo>
                    <a:pt x="708400" y="34648"/>
                  </a:lnTo>
                  <a:lnTo>
                    <a:pt x="714711" y="35360"/>
                  </a:lnTo>
                  <a:lnTo>
                    <a:pt x="720643" y="35739"/>
                  </a:lnTo>
                  <a:lnTo>
                    <a:pt x="728805" y="35739"/>
                  </a:lnTo>
                  <a:lnTo>
                    <a:pt x="738296" y="35407"/>
                  </a:lnTo>
                  <a:lnTo>
                    <a:pt x="747218" y="35739"/>
                  </a:lnTo>
                  <a:lnTo>
                    <a:pt x="756709" y="36071"/>
                  </a:lnTo>
                  <a:lnTo>
                    <a:pt x="760742" y="38065"/>
                  </a:lnTo>
                  <a:lnTo>
                    <a:pt x="763542" y="40960"/>
                  </a:lnTo>
                  <a:lnTo>
                    <a:pt x="762308" y="43713"/>
                  </a:lnTo>
                  <a:lnTo>
                    <a:pt x="760932" y="47605"/>
                  </a:lnTo>
                  <a:lnTo>
                    <a:pt x="760362" y="50975"/>
                  </a:lnTo>
                  <a:lnTo>
                    <a:pt x="763542" y="50263"/>
                  </a:lnTo>
                  <a:lnTo>
                    <a:pt x="764444" y="49171"/>
                  </a:lnTo>
                  <a:lnTo>
                    <a:pt x="765203" y="46940"/>
                  </a:lnTo>
                  <a:lnTo>
                    <a:pt x="766009" y="44947"/>
                  </a:lnTo>
                  <a:lnTo>
                    <a:pt x="766009" y="43238"/>
                  </a:lnTo>
                  <a:lnTo>
                    <a:pt x="767054" y="40438"/>
                  </a:lnTo>
                  <a:lnTo>
                    <a:pt x="765820" y="38492"/>
                  </a:lnTo>
                  <a:lnTo>
                    <a:pt x="768714" y="37590"/>
                  </a:lnTo>
                  <a:lnTo>
                    <a:pt x="774314" y="38919"/>
                  </a:lnTo>
                  <a:lnTo>
                    <a:pt x="777826" y="41245"/>
                  </a:lnTo>
                  <a:lnTo>
                    <a:pt x="782239" y="42953"/>
                  </a:lnTo>
                  <a:lnTo>
                    <a:pt x="784137" y="45089"/>
                  </a:lnTo>
                  <a:lnTo>
                    <a:pt x="786890" y="47083"/>
                  </a:lnTo>
                  <a:lnTo>
                    <a:pt x="791635" y="47890"/>
                  </a:lnTo>
                  <a:lnTo>
                    <a:pt x="794008" y="50642"/>
                  </a:lnTo>
                  <a:lnTo>
                    <a:pt x="794008" y="53110"/>
                  </a:lnTo>
                  <a:lnTo>
                    <a:pt x="796618" y="55056"/>
                  </a:lnTo>
                  <a:lnTo>
                    <a:pt x="797519" y="53158"/>
                  </a:lnTo>
                  <a:lnTo>
                    <a:pt x="800129" y="50880"/>
                  </a:lnTo>
                  <a:lnTo>
                    <a:pt x="799228" y="49598"/>
                  </a:lnTo>
                  <a:lnTo>
                    <a:pt x="797377" y="47652"/>
                  </a:lnTo>
                  <a:lnTo>
                    <a:pt x="800035" y="46039"/>
                  </a:lnTo>
                  <a:lnTo>
                    <a:pt x="800414" y="44472"/>
                  </a:lnTo>
                  <a:lnTo>
                    <a:pt x="801506" y="42953"/>
                  </a:lnTo>
                  <a:lnTo>
                    <a:pt x="801506" y="42953"/>
                  </a:lnTo>
                  <a:lnTo>
                    <a:pt x="798801" y="42431"/>
                  </a:lnTo>
                  <a:lnTo>
                    <a:pt x="796997" y="41150"/>
                  </a:lnTo>
                  <a:lnTo>
                    <a:pt x="791872" y="39774"/>
                  </a:lnTo>
                  <a:lnTo>
                    <a:pt x="787127" y="39774"/>
                  </a:lnTo>
                  <a:lnTo>
                    <a:pt x="785229" y="38729"/>
                  </a:lnTo>
                  <a:lnTo>
                    <a:pt x="783947" y="37543"/>
                  </a:lnTo>
                  <a:lnTo>
                    <a:pt x="781717" y="36831"/>
                  </a:lnTo>
                  <a:lnTo>
                    <a:pt x="777968" y="36546"/>
                  </a:lnTo>
                  <a:lnTo>
                    <a:pt x="773745" y="35644"/>
                  </a:lnTo>
                  <a:lnTo>
                    <a:pt x="770328" y="34315"/>
                  </a:lnTo>
                  <a:lnTo>
                    <a:pt x="765583" y="33746"/>
                  </a:lnTo>
                  <a:lnTo>
                    <a:pt x="758986" y="32844"/>
                  </a:lnTo>
                  <a:lnTo>
                    <a:pt x="755332" y="32844"/>
                  </a:lnTo>
                  <a:lnTo>
                    <a:pt x="751488" y="32844"/>
                  </a:lnTo>
                  <a:lnTo>
                    <a:pt x="749068" y="32844"/>
                  </a:lnTo>
                  <a:lnTo>
                    <a:pt x="744323" y="32844"/>
                  </a:lnTo>
                  <a:lnTo>
                    <a:pt x="735829" y="32844"/>
                  </a:lnTo>
                  <a:lnTo>
                    <a:pt x="728473" y="32227"/>
                  </a:lnTo>
                  <a:lnTo>
                    <a:pt x="724487" y="30661"/>
                  </a:lnTo>
                  <a:lnTo>
                    <a:pt x="724107" y="29000"/>
                  </a:lnTo>
                  <a:lnTo>
                    <a:pt x="726480" y="26911"/>
                  </a:lnTo>
                  <a:lnTo>
                    <a:pt x="728141" y="27623"/>
                  </a:lnTo>
                  <a:lnTo>
                    <a:pt x="731985" y="29379"/>
                  </a:lnTo>
                  <a:lnTo>
                    <a:pt x="736445" y="29379"/>
                  </a:lnTo>
                  <a:lnTo>
                    <a:pt x="738961" y="29379"/>
                  </a:lnTo>
                  <a:lnTo>
                    <a:pt x="737964" y="28477"/>
                  </a:lnTo>
                  <a:lnTo>
                    <a:pt x="735924" y="28905"/>
                  </a:lnTo>
                  <a:lnTo>
                    <a:pt x="733693" y="28477"/>
                  </a:lnTo>
                  <a:lnTo>
                    <a:pt x="731605" y="28477"/>
                  </a:lnTo>
                  <a:lnTo>
                    <a:pt x="729755" y="27433"/>
                  </a:lnTo>
                  <a:lnTo>
                    <a:pt x="728473" y="26626"/>
                  </a:lnTo>
                  <a:lnTo>
                    <a:pt x="727002" y="25250"/>
                  </a:lnTo>
                  <a:lnTo>
                    <a:pt x="725057" y="24775"/>
                  </a:lnTo>
                  <a:lnTo>
                    <a:pt x="723348" y="23826"/>
                  </a:lnTo>
                  <a:lnTo>
                    <a:pt x="724962" y="22497"/>
                  </a:lnTo>
                  <a:lnTo>
                    <a:pt x="723728" y="21690"/>
                  </a:lnTo>
                  <a:lnTo>
                    <a:pt x="722352" y="21690"/>
                  </a:lnTo>
                  <a:lnTo>
                    <a:pt x="722352" y="19697"/>
                  </a:lnTo>
                  <a:lnTo>
                    <a:pt x="724724" y="18083"/>
                  </a:lnTo>
                  <a:lnTo>
                    <a:pt x="724724" y="19080"/>
                  </a:lnTo>
                  <a:lnTo>
                    <a:pt x="726433" y="18558"/>
                  </a:lnTo>
                  <a:lnTo>
                    <a:pt x="727856" y="17703"/>
                  </a:lnTo>
                  <a:lnTo>
                    <a:pt x="727856" y="18985"/>
                  </a:lnTo>
                  <a:lnTo>
                    <a:pt x="728853" y="19887"/>
                  </a:lnTo>
                  <a:lnTo>
                    <a:pt x="729755" y="20931"/>
                  </a:lnTo>
                  <a:lnTo>
                    <a:pt x="730181" y="19792"/>
                  </a:lnTo>
                  <a:lnTo>
                    <a:pt x="730181" y="18131"/>
                  </a:lnTo>
                  <a:lnTo>
                    <a:pt x="731653" y="17181"/>
                  </a:lnTo>
                  <a:lnTo>
                    <a:pt x="734595" y="17466"/>
                  </a:lnTo>
                  <a:lnTo>
                    <a:pt x="738676" y="19460"/>
                  </a:lnTo>
                  <a:lnTo>
                    <a:pt x="739672" y="21406"/>
                  </a:lnTo>
                  <a:lnTo>
                    <a:pt x="740906" y="20836"/>
                  </a:lnTo>
                  <a:lnTo>
                    <a:pt x="740906" y="18985"/>
                  </a:lnTo>
                  <a:lnTo>
                    <a:pt x="744323" y="19507"/>
                  </a:lnTo>
                  <a:lnTo>
                    <a:pt x="746221" y="21453"/>
                  </a:lnTo>
                  <a:lnTo>
                    <a:pt x="745462" y="19412"/>
                  </a:lnTo>
                  <a:lnTo>
                    <a:pt x="743374" y="17134"/>
                  </a:lnTo>
                  <a:lnTo>
                    <a:pt x="740526" y="17134"/>
                  </a:lnTo>
                  <a:lnTo>
                    <a:pt x="739198" y="15520"/>
                  </a:lnTo>
                  <a:lnTo>
                    <a:pt x="742567" y="14713"/>
                  </a:lnTo>
                  <a:lnTo>
                    <a:pt x="745509" y="15710"/>
                  </a:lnTo>
                  <a:lnTo>
                    <a:pt x="747977" y="14524"/>
                  </a:lnTo>
                  <a:lnTo>
                    <a:pt x="748357" y="14239"/>
                  </a:lnTo>
                  <a:lnTo>
                    <a:pt x="747692" y="13764"/>
                  </a:lnTo>
                  <a:lnTo>
                    <a:pt x="749495" y="12103"/>
                  </a:lnTo>
                  <a:lnTo>
                    <a:pt x="752580" y="12530"/>
                  </a:lnTo>
                  <a:lnTo>
                    <a:pt x="756044" y="11723"/>
                  </a:lnTo>
                  <a:lnTo>
                    <a:pt x="762403" y="11723"/>
                  </a:lnTo>
                  <a:lnTo>
                    <a:pt x="766152" y="12767"/>
                  </a:lnTo>
                  <a:lnTo>
                    <a:pt x="764966" y="13717"/>
                  </a:lnTo>
                  <a:lnTo>
                    <a:pt x="768714" y="13717"/>
                  </a:lnTo>
                  <a:lnTo>
                    <a:pt x="773033" y="13717"/>
                  </a:lnTo>
                  <a:lnTo>
                    <a:pt x="774599" y="14096"/>
                  </a:lnTo>
                  <a:lnTo>
                    <a:pt x="775643" y="15046"/>
                  </a:lnTo>
                  <a:lnTo>
                    <a:pt x="778775" y="16232"/>
                  </a:lnTo>
                  <a:lnTo>
                    <a:pt x="770850" y="20978"/>
                  </a:lnTo>
                  <a:lnTo>
                    <a:pt x="772321" y="20978"/>
                  </a:lnTo>
                  <a:lnTo>
                    <a:pt x="774884" y="19887"/>
                  </a:lnTo>
                  <a:lnTo>
                    <a:pt x="777019" y="18700"/>
                  </a:lnTo>
                  <a:lnTo>
                    <a:pt x="778253" y="18273"/>
                  </a:lnTo>
                  <a:lnTo>
                    <a:pt x="784897" y="19792"/>
                  </a:lnTo>
                  <a:lnTo>
                    <a:pt x="784897" y="20456"/>
                  </a:lnTo>
                  <a:lnTo>
                    <a:pt x="790923" y="23209"/>
                  </a:lnTo>
                  <a:lnTo>
                    <a:pt x="793770" y="25060"/>
                  </a:lnTo>
                  <a:lnTo>
                    <a:pt x="794292" y="26057"/>
                  </a:lnTo>
                  <a:lnTo>
                    <a:pt x="796285" y="26531"/>
                  </a:lnTo>
                  <a:lnTo>
                    <a:pt x="799370" y="27766"/>
                  </a:lnTo>
                  <a:lnTo>
                    <a:pt x="805587" y="28762"/>
                  </a:lnTo>
                  <a:lnTo>
                    <a:pt x="811756" y="28477"/>
                  </a:lnTo>
                  <a:lnTo>
                    <a:pt x="817498" y="28477"/>
                  </a:lnTo>
                  <a:lnTo>
                    <a:pt x="821057" y="29854"/>
                  </a:lnTo>
                  <a:lnTo>
                    <a:pt x="821626" y="30661"/>
                  </a:lnTo>
                  <a:lnTo>
                    <a:pt x="823240" y="34173"/>
                  </a:lnTo>
                  <a:lnTo>
                    <a:pt x="825280" y="37353"/>
                  </a:lnTo>
                  <a:lnTo>
                    <a:pt x="828412" y="38207"/>
                  </a:lnTo>
                  <a:lnTo>
                    <a:pt x="831070" y="35692"/>
                  </a:lnTo>
                  <a:lnTo>
                    <a:pt x="827036" y="35692"/>
                  </a:lnTo>
                  <a:lnTo>
                    <a:pt x="825565" y="33651"/>
                  </a:lnTo>
                  <a:lnTo>
                    <a:pt x="824284" y="31563"/>
                  </a:lnTo>
                  <a:lnTo>
                    <a:pt x="822148" y="29854"/>
                  </a:lnTo>
                  <a:lnTo>
                    <a:pt x="823856" y="27860"/>
                  </a:lnTo>
                  <a:lnTo>
                    <a:pt x="826846" y="26911"/>
                  </a:lnTo>
                  <a:lnTo>
                    <a:pt x="832588" y="27481"/>
                  </a:lnTo>
                  <a:lnTo>
                    <a:pt x="842079" y="27481"/>
                  </a:lnTo>
                  <a:lnTo>
                    <a:pt x="848770" y="26579"/>
                  </a:lnTo>
                  <a:lnTo>
                    <a:pt x="855556" y="27860"/>
                  </a:lnTo>
                  <a:lnTo>
                    <a:pt x="855556" y="27291"/>
                  </a:lnTo>
                  <a:lnTo>
                    <a:pt x="851285" y="26199"/>
                  </a:lnTo>
                  <a:lnTo>
                    <a:pt x="845069" y="26199"/>
                  </a:lnTo>
                  <a:lnTo>
                    <a:pt x="838662" y="25725"/>
                  </a:lnTo>
                  <a:lnTo>
                    <a:pt x="831592" y="25725"/>
                  </a:lnTo>
                  <a:lnTo>
                    <a:pt x="831592" y="24348"/>
                  </a:lnTo>
                  <a:lnTo>
                    <a:pt x="838330" y="23399"/>
                  </a:lnTo>
                  <a:lnTo>
                    <a:pt x="846160" y="22450"/>
                  </a:lnTo>
                  <a:lnTo>
                    <a:pt x="854370" y="22165"/>
                  </a:lnTo>
                  <a:lnTo>
                    <a:pt x="862484" y="22165"/>
                  </a:lnTo>
                  <a:lnTo>
                    <a:pt x="864098" y="21073"/>
                  </a:lnTo>
                  <a:lnTo>
                    <a:pt x="859353" y="20599"/>
                  </a:lnTo>
                  <a:lnTo>
                    <a:pt x="853943" y="20599"/>
                  </a:lnTo>
                  <a:lnTo>
                    <a:pt x="853041" y="20124"/>
                  </a:lnTo>
                  <a:lnTo>
                    <a:pt x="849719" y="19365"/>
                  </a:lnTo>
                  <a:lnTo>
                    <a:pt x="850099" y="18463"/>
                  </a:lnTo>
                  <a:lnTo>
                    <a:pt x="845353" y="18178"/>
                  </a:lnTo>
                  <a:lnTo>
                    <a:pt x="837951" y="18178"/>
                  </a:lnTo>
                  <a:lnTo>
                    <a:pt x="834676" y="17419"/>
                  </a:lnTo>
                  <a:lnTo>
                    <a:pt x="833870" y="16659"/>
                  </a:lnTo>
                  <a:lnTo>
                    <a:pt x="832873" y="15900"/>
                  </a:lnTo>
                  <a:lnTo>
                    <a:pt x="833442" y="14808"/>
                  </a:lnTo>
                  <a:lnTo>
                    <a:pt x="835625" y="13622"/>
                  </a:lnTo>
                  <a:lnTo>
                    <a:pt x="836100" y="12625"/>
                  </a:lnTo>
                  <a:lnTo>
                    <a:pt x="835151" y="11154"/>
                  </a:lnTo>
                  <a:lnTo>
                    <a:pt x="835151" y="9492"/>
                  </a:lnTo>
                  <a:lnTo>
                    <a:pt x="839184" y="8686"/>
                  </a:lnTo>
                  <a:lnTo>
                    <a:pt x="837618" y="7594"/>
                  </a:lnTo>
                  <a:lnTo>
                    <a:pt x="839279" y="6407"/>
                  </a:lnTo>
                  <a:lnTo>
                    <a:pt x="842649" y="6930"/>
                  </a:lnTo>
                  <a:lnTo>
                    <a:pt x="847394" y="7689"/>
                  </a:lnTo>
                  <a:lnTo>
                    <a:pt x="850384" y="8306"/>
                  </a:lnTo>
                  <a:lnTo>
                    <a:pt x="853753" y="9730"/>
                  </a:lnTo>
                  <a:lnTo>
                    <a:pt x="856078" y="9445"/>
                  </a:lnTo>
                  <a:lnTo>
                    <a:pt x="852424" y="7119"/>
                  </a:lnTo>
                  <a:lnTo>
                    <a:pt x="854512" y="5790"/>
                  </a:lnTo>
                  <a:lnTo>
                    <a:pt x="855888" y="4367"/>
                  </a:lnTo>
                  <a:lnTo>
                    <a:pt x="861346" y="3227"/>
                  </a:lnTo>
                  <a:lnTo>
                    <a:pt x="864003" y="3750"/>
                  </a:lnTo>
                  <a:lnTo>
                    <a:pt x="864525" y="4984"/>
                  </a:lnTo>
                  <a:lnTo>
                    <a:pt x="867942" y="5506"/>
                  </a:lnTo>
                  <a:lnTo>
                    <a:pt x="872687" y="6265"/>
                  </a:lnTo>
                  <a:lnTo>
                    <a:pt x="874823" y="8021"/>
                  </a:lnTo>
                  <a:lnTo>
                    <a:pt x="878192" y="10204"/>
                  </a:lnTo>
                  <a:lnTo>
                    <a:pt x="882937" y="11296"/>
                  </a:lnTo>
                  <a:lnTo>
                    <a:pt x="883839" y="10869"/>
                  </a:lnTo>
                  <a:lnTo>
                    <a:pt x="883839" y="9872"/>
                  </a:lnTo>
                  <a:lnTo>
                    <a:pt x="879900" y="8875"/>
                  </a:lnTo>
                  <a:lnTo>
                    <a:pt x="879900" y="7547"/>
                  </a:lnTo>
                  <a:lnTo>
                    <a:pt x="881609" y="7024"/>
                  </a:lnTo>
                  <a:lnTo>
                    <a:pt x="881086" y="5790"/>
                  </a:lnTo>
                  <a:lnTo>
                    <a:pt x="877290" y="4461"/>
                  </a:lnTo>
                  <a:lnTo>
                    <a:pt x="877290" y="3133"/>
                  </a:lnTo>
                  <a:lnTo>
                    <a:pt x="881039" y="2041"/>
                  </a:lnTo>
                  <a:lnTo>
                    <a:pt x="888110" y="1424"/>
                  </a:lnTo>
                  <a:lnTo>
                    <a:pt x="895370" y="1424"/>
                  </a:lnTo>
                  <a:lnTo>
                    <a:pt x="897221" y="2136"/>
                  </a:lnTo>
                  <a:lnTo>
                    <a:pt x="901065" y="1756"/>
                  </a:lnTo>
                  <a:lnTo>
                    <a:pt x="904909" y="2041"/>
                  </a:lnTo>
                  <a:lnTo>
                    <a:pt x="907614" y="2516"/>
                  </a:lnTo>
                  <a:lnTo>
                    <a:pt x="911742" y="1376"/>
                  </a:lnTo>
                  <a:lnTo>
                    <a:pt x="914779" y="190"/>
                  </a:lnTo>
                  <a:lnTo>
                    <a:pt x="919857" y="190"/>
                  </a:lnTo>
                  <a:lnTo>
                    <a:pt x="922135" y="2563"/>
                  </a:lnTo>
                  <a:lnTo>
                    <a:pt x="922657" y="1329"/>
                  </a:lnTo>
                  <a:lnTo>
                    <a:pt x="925362" y="1756"/>
                  </a:lnTo>
                  <a:lnTo>
                    <a:pt x="927877" y="4367"/>
                  </a:lnTo>
                  <a:lnTo>
                    <a:pt x="930914" y="6692"/>
                  </a:lnTo>
                  <a:lnTo>
                    <a:pt x="932338" y="5031"/>
                  </a:lnTo>
                  <a:lnTo>
                    <a:pt x="931246" y="3322"/>
                  </a:lnTo>
                  <a:lnTo>
                    <a:pt x="930771" y="1851"/>
                  </a:lnTo>
                  <a:lnTo>
                    <a:pt x="936419" y="570"/>
                  </a:lnTo>
                  <a:lnTo>
                    <a:pt x="941164" y="0"/>
                  </a:lnTo>
                  <a:lnTo>
                    <a:pt x="951319" y="0"/>
                  </a:lnTo>
                  <a:lnTo>
                    <a:pt x="956254" y="0"/>
                  </a:lnTo>
                  <a:lnTo>
                    <a:pt x="960525" y="0"/>
                  </a:lnTo>
                  <a:lnTo>
                    <a:pt x="961332" y="807"/>
                  </a:lnTo>
                  <a:lnTo>
                    <a:pt x="963800" y="1851"/>
                  </a:lnTo>
                  <a:lnTo>
                    <a:pt x="969447" y="1281"/>
                  </a:lnTo>
                  <a:lnTo>
                    <a:pt x="974192" y="664"/>
                  </a:lnTo>
                  <a:lnTo>
                    <a:pt x="977324" y="1946"/>
                  </a:lnTo>
                  <a:lnTo>
                    <a:pt x="978321" y="2183"/>
                  </a:lnTo>
                  <a:lnTo>
                    <a:pt x="982402" y="2943"/>
                  </a:lnTo>
                  <a:lnTo>
                    <a:pt x="989947" y="2183"/>
                  </a:lnTo>
                  <a:lnTo>
                    <a:pt x="998963" y="1804"/>
                  </a:lnTo>
                  <a:lnTo>
                    <a:pt x="1004943" y="2373"/>
                  </a:lnTo>
                  <a:lnTo>
                    <a:pt x="1010922" y="3797"/>
                  </a:lnTo>
                  <a:lnTo>
                    <a:pt x="1017423" y="4936"/>
                  </a:lnTo>
                  <a:lnTo>
                    <a:pt x="1019891" y="4936"/>
                  </a:lnTo>
                  <a:lnTo>
                    <a:pt x="1019891" y="7072"/>
                  </a:lnTo>
                  <a:lnTo>
                    <a:pt x="1025538" y="7641"/>
                  </a:lnTo>
                  <a:lnTo>
                    <a:pt x="1024162" y="6360"/>
                  </a:lnTo>
                  <a:lnTo>
                    <a:pt x="1032703" y="6360"/>
                  </a:lnTo>
                  <a:lnTo>
                    <a:pt x="1034317" y="7309"/>
                  </a:lnTo>
                  <a:lnTo>
                    <a:pt x="1030900" y="7689"/>
                  </a:lnTo>
                  <a:lnTo>
                    <a:pt x="1026155" y="8164"/>
                  </a:lnTo>
                  <a:lnTo>
                    <a:pt x="1027673" y="9113"/>
                  </a:lnTo>
                  <a:lnTo>
                    <a:pt x="1028290" y="9350"/>
                  </a:lnTo>
                  <a:lnTo>
                    <a:pt x="1029619" y="10916"/>
                  </a:lnTo>
                  <a:lnTo>
                    <a:pt x="1036025" y="11391"/>
                  </a:lnTo>
                  <a:lnTo>
                    <a:pt x="1038635" y="11391"/>
                  </a:lnTo>
                  <a:lnTo>
                    <a:pt x="1044377" y="10679"/>
                  </a:lnTo>
                  <a:lnTo>
                    <a:pt x="1041150" y="10679"/>
                  </a:lnTo>
                  <a:lnTo>
                    <a:pt x="1036927" y="9492"/>
                  </a:lnTo>
                  <a:lnTo>
                    <a:pt x="1039252" y="9160"/>
                  </a:lnTo>
                  <a:lnTo>
                    <a:pt x="1043998" y="8781"/>
                  </a:lnTo>
                  <a:lnTo>
                    <a:pt x="1051306" y="8781"/>
                  </a:lnTo>
                  <a:lnTo>
                    <a:pt x="1061936" y="9635"/>
                  </a:lnTo>
                  <a:lnTo>
                    <a:pt x="1075222" y="11391"/>
                  </a:lnTo>
                  <a:lnTo>
                    <a:pt x="1083955" y="13669"/>
                  </a:lnTo>
                  <a:lnTo>
                    <a:pt x="1088984" y="15188"/>
                  </a:lnTo>
                  <a:lnTo>
                    <a:pt x="1091642" y="17134"/>
                  </a:lnTo>
                  <a:lnTo>
                    <a:pt x="1088652" y="19602"/>
                  </a:lnTo>
                  <a:lnTo>
                    <a:pt x="1081961" y="22212"/>
                  </a:lnTo>
                  <a:lnTo>
                    <a:pt x="1074701" y="23019"/>
                  </a:lnTo>
                  <a:lnTo>
                    <a:pt x="1068437" y="24158"/>
                  </a:lnTo>
                  <a:lnTo>
                    <a:pt x="1058234" y="25013"/>
                  </a:lnTo>
                  <a:lnTo>
                    <a:pt x="1046987" y="24491"/>
                  </a:lnTo>
                  <a:lnTo>
                    <a:pt x="1041530" y="24491"/>
                  </a:lnTo>
                  <a:lnTo>
                    <a:pt x="1032182" y="23731"/>
                  </a:lnTo>
                  <a:lnTo>
                    <a:pt x="1024067" y="22829"/>
                  </a:lnTo>
                  <a:lnTo>
                    <a:pt x="1014576" y="22450"/>
                  </a:lnTo>
                  <a:lnTo>
                    <a:pt x="1002807" y="22450"/>
                  </a:lnTo>
                  <a:lnTo>
                    <a:pt x="995404" y="22450"/>
                  </a:lnTo>
                  <a:lnTo>
                    <a:pt x="989852" y="22450"/>
                  </a:lnTo>
                  <a:lnTo>
                    <a:pt x="981548" y="24016"/>
                  </a:lnTo>
                  <a:lnTo>
                    <a:pt x="975568" y="25155"/>
                  </a:lnTo>
                  <a:lnTo>
                    <a:pt x="969257" y="26294"/>
                  </a:lnTo>
                  <a:lnTo>
                    <a:pt x="960383" y="27243"/>
                  </a:lnTo>
                  <a:lnTo>
                    <a:pt x="952600" y="26437"/>
                  </a:lnTo>
                  <a:lnTo>
                    <a:pt x="948662" y="25250"/>
                  </a:lnTo>
                  <a:lnTo>
                    <a:pt x="945720" y="24253"/>
                  </a:lnTo>
                  <a:lnTo>
                    <a:pt x="943347" y="23779"/>
                  </a:lnTo>
                  <a:lnTo>
                    <a:pt x="937605" y="22545"/>
                  </a:lnTo>
                  <a:lnTo>
                    <a:pt x="934283" y="21690"/>
                  </a:lnTo>
                  <a:lnTo>
                    <a:pt x="931958" y="22877"/>
                  </a:lnTo>
                  <a:lnTo>
                    <a:pt x="936940" y="24111"/>
                  </a:lnTo>
                  <a:lnTo>
                    <a:pt x="942588" y="24775"/>
                  </a:lnTo>
                  <a:lnTo>
                    <a:pt x="947807" y="26437"/>
                  </a:lnTo>
                  <a:lnTo>
                    <a:pt x="948424" y="27718"/>
                  </a:lnTo>
                  <a:lnTo>
                    <a:pt x="941496" y="29237"/>
                  </a:lnTo>
                  <a:lnTo>
                    <a:pt x="934188" y="30044"/>
                  </a:lnTo>
                  <a:lnTo>
                    <a:pt x="926643" y="29427"/>
                  </a:lnTo>
                  <a:lnTo>
                    <a:pt x="923606" y="30518"/>
                  </a:lnTo>
                  <a:lnTo>
                    <a:pt x="918291" y="31800"/>
                  </a:lnTo>
                  <a:lnTo>
                    <a:pt x="908231" y="31800"/>
                  </a:lnTo>
                  <a:lnTo>
                    <a:pt x="900685" y="32085"/>
                  </a:lnTo>
                  <a:lnTo>
                    <a:pt x="892665" y="32607"/>
                  </a:lnTo>
                  <a:lnTo>
                    <a:pt x="889344" y="33224"/>
                  </a:lnTo>
                  <a:lnTo>
                    <a:pt x="894374" y="33651"/>
                  </a:lnTo>
                  <a:lnTo>
                    <a:pt x="891859" y="35170"/>
                  </a:lnTo>
                  <a:lnTo>
                    <a:pt x="891479" y="37305"/>
                  </a:lnTo>
                  <a:lnTo>
                    <a:pt x="893899" y="37305"/>
                  </a:lnTo>
                  <a:lnTo>
                    <a:pt x="896889" y="35454"/>
                  </a:lnTo>
                  <a:lnTo>
                    <a:pt x="903200" y="33793"/>
                  </a:lnTo>
                  <a:lnTo>
                    <a:pt x="909322" y="33224"/>
                  </a:lnTo>
                  <a:lnTo>
                    <a:pt x="910414" y="33224"/>
                  </a:lnTo>
                  <a:lnTo>
                    <a:pt x="915776" y="33651"/>
                  </a:lnTo>
                  <a:lnTo>
                    <a:pt x="919714" y="33983"/>
                  </a:lnTo>
                  <a:lnTo>
                    <a:pt x="920094" y="35787"/>
                  </a:lnTo>
                  <a:lnTo>
                    <a:pt x="918765" y="38539"/>
                  </a:lnTo>
                  <a:lnTo>
                    <a:pt x="922419" y="37733"/>
                  </a:lnTo>
                  <a:lnTo>
                    <a:pt x="923226" y="35834"/>
                  </a:lnTo>
                  <a:lnTo>
                    <a:pt x="923843" y="34268"/>
                  </a:lnTo>
                  <a:lnTo>
                    <a:pt x="926026" y="32607"/>
                  </a:lnTo>
                  <a:lnTo>
                    <a:pt x="931863" y="31942"/>
                  </a:lnTo>
                  <a:lnTo>
                    <a:pt x="936608" y="31942"/>
                  </a:lnTo>
                  <a:lnTo>
                    <a:pt x="942825" y="32180"/>
                  </a:lnTo>
                  <a:lnTo>
                    <a:pt x="947570" y="32180"/>
                  </a:lnTo>
                  <a:lnTo>
                    <a:pt x="955543" y="31657"/>
                  </a:lnTo>
                  <a:lnTo>
                    <a:pt x="960810" y="31657"/>
                  </a:lnTo>
                  <a:lnTo>
                    <a:pt x="961854" y="33698"/>
                  </a:lnTo>
                  <a:lnTo>
                    <a:pt x="964227" y="34220"/>
                  </a:lnTo>
                  <a:lnTo>
                    <a:pt x="966599" y="31990"/>
                  </a:lnTo>
                  <a:lnTo>
                    <a:pt x="968640" y="30471"/>
                  </a:lnTo>
                  <a:lnTo>
                    <a:pt x="975189" y="28905"/>
                  </a:lnTo>
                  <a:lnTo>
                    <a:pt x="982734" y="27433"/>
                  </a:lnTo>
                  <a:lnTo>
                    <a:pt x="989045" y="27433"/>
                  </a:lnTo>
                  <a:lnTo>
                    <a:pt x="994787" y="25820"/>
                  </a:lnTo>
                  <a:lnTo>
                    <a:pt x="1003472" y="25297"/>
                  </a:lnTo>
                  <a:lnTo>
                    <a:pt x="1011491" y="25297"/>
                  </a:lnTo>
                  <a:lnTo>
                    <a:pt x="1019416" y="25962"/>
                  </a:lnTo>
                  <a:lnTo>
                    <a:pt x="1026297" y="26579"/>
                  </a:lnTo>
                  <a:lnTo>
                    <a:pt x="1032561" y="27576"/>
                  </a:lnTo>
                  <a:lnTo>
                    <a:pt x="1031992" y="29142"/>
                  </a:lnTo>
                  <a:lnTo>
                    <a:pt x="1029951" y="30803"/>
                  </a:lnTo>
                  <a:lnTo>
                    <a:pt x="1035551" y="29522"/>
                  </a:lnTo>
                  <a:lnTo>
                    <a:pt x="1038635" y="28098"/>
                  </a:lnTo>
                  <a:lnTo>
                    <a:pt x="1047747" y="28477"/>
                  </a:lnTo>
                  <a:lnTo>
                    <a:pt x="1056051" y="28952"/>
                  </a:lnTo>
                  <a:lnTo>
                    <a:pt x="1063691" y="29284"/>
                  </a:lnTo>
                  <a:lnTo>
                    <a:pt x="1069291" y="29284"/>
                  </a:lnTo>
                  <a:lnTo>
                    <a:pt x="1074986" y="27671"/>
                  </a:lnTo>
                  <a:lnTo>
                    <a:pt x="1083907" y="26342"/>
                  </a:lnTo>
                  <a:lnTo>
                    <a:pt x="1092259" y="25440"/>
                  </a:lnTo>
                  <a:lnTo>
                    <a:pt x="1100705" y="25440"/>
                  </a:lnTo>
                  <a:lnTo>
                    <a:pt x="1104740" y="26769"/>
                  </a:lnTo>
                  <a:lnTo>
                    <a:pt x="1107444" y="27481"/>
                  </a:lnTo>
                  <a:lnTo>
                    <a:pt x="1103743" y="28762"/>
                  </a:lnTo>
                  <a:lnTo>
                    <a:pt x="1104123" y="31040"/>
                  </a:lnTo>
                  <a:lnTo>
                    <a:pt x="1106495" y="31847"/>
                  </a:lnTo>
                  <a:lnTo>
                    <a:pt x="1107587" y="32986"/>
                  </a:lnTo>
                  <a:lnTo>
                    <a:pt x="1105593" y="34790"/>
                  </a:lnTo>
                  <a:lnTo>
                    <a:pt x="1102556" y="36214"/>
                  </a:lnTo>
                  <a:lnTo>
                    <a:pt x="1101702" y="36641"/>
                  </a:lnTo>
                  <a:lnTo>
                    <a:pt x="1096245" y="37970"/>
                  </a:lnTo>
                  <a:lnTo>
                    <a:pt x="1090361" y="38872"/>
                  </a:lnTo>
                  <a:lnTo>
                    <a:pt x="1095581" y="38872"/>
                  </a:lnTo>
                  <a:lnTo>
                    <a:pt x="1093018" y="40675"/>
                  </a:lnTo>
                  <a:lnTo>
                    <a:pt x="1088937" y="41862"/>
                  </a:lnTo>
                  <a:lnTo>
                    <a:pt x="1081154" y="42859"/>
                  </a:lnTo>
                  <a:lnTo>
                    <a:pt x="1073942" y="43998"/>
                  </a:lnTo>
                  <a:lnTo>
                    <a:pt x="1077785" y="43998"/>
                  </a:lnTo>
                  <a:lnTo>
                    <a:pt x="1084476" y="43381"/>
                  </a:lnTo>
                  <a:lnTo>
                    <a:pt x="1092828" y="42859"/>
                  </a:lnTo>
                  <a:lnTo>
                    <a:pt x="1095628" y="41625"/>
                  </a:lnTo>
                  <a:lnTo>
                    <a:pt x="1102556" y="40153"/>
                  </a:lnTo>
                  <a:lnTo>
                    <a:pt x="1119450" y="38255"/>
                  </a:lnTo>
                  <a:lnTo>
                    <a:pt x="1126379" y="38682"/>
                  </a:lnTo>
                  <a:lnTo>
                    <a:pt x="1131836" y="37970"/>
                  </a:lnTo>
                  <a:lnTo>
                    <a:pt x="1130745" y="39204"/>
                  </a:lnTo>
                  <a:lnTo>
                    <a:pt x="1130365" y="40011"/>
                  </a:lnTo>
                  <a:lnTo>
                    <a:pt x="1131409" y="41482"/>
                  </a:lnTo>
                  <a:lnTo>
                    <a:pt x="1130412" y="43048"/>
                  </a:lnTo>
                  <a:lnTo>
                    <a:pt x="1130840" y="44757"/>
                  </a:lnTo>
                  <a:lnTo>
                    <a:pt x="1136059" y="42811"/>
                  </a:lnTo>
                  <a:lnTo>
                    <a:pt x="1140425" y="41150"/>
                  </a:lnTo>
                  <a:lnTo>
                    <a:pt x="1143889" y="40770"/>
                  </a:lnTo>
                  <a:lnTo>
                    <a:pt x="1146452" y="42147"/>
                  </a:lnTo>
                  <a:lnTo>
                    <a:pt x="1149489" y="43286"/>
                  </a:lnTo>
                  <a:lnTo>
                    <a:pt x="1151719" y="43998"/>
                  </a:lnTo>
                  <a:lnTo>
                    <a:pt x="1156464" y="44282"/>
                  </a:lnTo>
                  <a:lnTo>
                    <a:pt x="1158980" y="43191"/>
                  </a:lnTo>
                  <a:lnTo>
                    <a:pt x="1161163" y="42764"/>
                  </a:lnTo>
                  <a:lnTo>
                    <a:pt x="1162919" y="44520"/>
                  </a:lnTo>
                  <a:lnTo>
                    <a:pt x="1166857" y="44994"/>
                  </a:lnTo>
                  <a:lnTo>
                    <a:pt x="1171176" y="46418"/>
                  </a:lnTo>
                  <a:lnTo>
                    <a:pt x="1176918" y="48649"/>
                  </a:lnTo>
                  <a:lnTo>
                    <a:pt x="1181236" y="50025"/>
                  </a:lnTo>
                  <a:lnTo>
                    <a:pt x="1183704" y="52114"/>
                  </a:lnTo>
                  <a:lnTo>
                    <a:pt x="1182897" y="53775"/>
                  </a:lnTo>
                  <a:lnTo>
                    <a:pt x="1181473" y="54914"/>
                  </a:lnTo>
                  <a:lnTo>
                    <a:pt x="1181473" y="54914"/>
                  </a:lnTo>
                  <a:lnTo>
                    <a:pt x="1178009" y="55199"/>
                  </a:lnTo>
                  <a:lnTo>
                    <a:pt x="1173264" y="57192"/>
                  </a:lnTo>
                  <a:lnTo>
                    <a:pt x="1167047" y="58711"/>
                  </a:lnTo>
                  <a:lnTo>
                    <a:pt x="1161685" y="59898"/>
                  </a:lnTo>
                  <a:lnTo>
                    <a:pt x="1162064" y="62033"/>
                  </a:lnTo>
                  <a:lnTo>
                    <a:pt x="1158410" y="64359"/>
                  </a:lnTo>
                  <a:lnTo>
                    <a:pt x="1150865" y="65973"/>
                  </a:lnTo>
                  <a:lnTo>
                    <a:pt x="1144316" y="67112"/>
                  </a:lnTo>
                  <a:lnTo>
                    <a:pt x="1136439" y="67681"/>
                  </a:lnTo>
                  <a:lnTo>
                    <a:pt x="1131124" y="67159"/>
                  </a:lnTo>
                  <a:lnTo>
                    <a:pt x="1125525" y="67539"/>
                  </a:lnTo>
                  <a:lnTo>
                    <a:pt x="1114895" y="69200"/>
                  </a:lnTo>
                  <a:lnTo>
                    <a:pt x="1108963" y="71383"/>
                  </a:lnTo>
                  <a:lnTo>
                    <a:pt x="1099045" y="72902"/>
                  </a:lnTo>
                  <a:lnTo>
                    <a:pt x="1093967" y="73424"/>
                  </a:lnTo>
                  <a:lnTo>
                    <a:pt x="1090788" y="73424"/>
                  </a:lnTo>
                  <a:lnTo>
                    <a:pt x="1085141" y="73424"/>
                  </a:lnTo>
                  <a:lnTo>
                    <a:pt x="1080775" y="73424"/>
                  </a:lnTo>
                  <a:lnTo>
                    <a:pt x="1075460" y="73424"/>
                  </a:lnTo>
                  <a:lnTo>
                    <a:pt x="1068864" y="72760"/>
                  </a:lnTo>
                  <a:lnTo>
                    <a:pt x="1062648" y="72760"/>
                  </a:lnTo>
                  <a:lnTo>
                    <a:pt x="1057143" y="71668"/>
                  </a:lnTo>
                  <a:lnTo>
                    <a:pt x="1050546" y="71668"/>
                  </a:lnTo>
                  <a:lnTo>
                    <a:pt x="1041672" y="71194"/>
                  </a:lnTo>
                  <a:lnTo>
                    <a:pt x="1033653" y="70861"/>
                  </a:lnTo>
                  <a:lnTo>
                    <a:pt x="1020365" y="71573"/>
                  </a:lnTo>
                  <a:lnTo>
                    <a:pt x="1004895" y="72143"/>
                  </a:lnTo>
                  <a:lnTo>
                    <a:pt x="994408" y="72997"/>
                  </a:lnTo>
                  <a:lnTo>
                    <a:pt x="984917" y="72997"/>
                  </a:lnTo>
                  <a:lnTo>
                    <a:pt x="981927" y="72285"/>
                  </a:lnTo>
                  <a:lnTo>
                    <a:pt x="978368" y="70624"/>
                  </a:lnTo>
                  <a:lnTo>
                    <a:pt x="973955" y="70339"/>
                  </a:lnTo>
                  <a:lnTo>
                    <a:pt x="969637" y="69675"/>
                  </a:lnTo>
                  <a:lnTo>
                    <a:pt x="962281" y="69200"/>
                  </a:lnTo>
                  <a:lnTo>
                    <a:pt x="951272" y="69770"/>
                  </a:lnTo>
                  <a:lnTo>
                    <a:pt x="956017" y="70672"/>
                  </a:lnTo>
                  <a:lnTo>
                    <a:pt x="964701" y="70672"/>
                  </a:lnTo>
                  <a:lnTo>
                    <a:pt x="971867" y="71241"/>
                  </a:lnTo>
                  <a:lnTo>
                    <a:pt x="976612" y="72570"/>
                  </a:lnTo>
                  <a:lnTo>
                    <a:pt x="979649" y="73519"/>
                  </a:lnTo>
                  <a:lnTo>
                    <a:pt x="979649" y="75797"/>
                  </a:lnTo>
                  <a:lnTo>
                    <a:pt x="971203" y="77079"/>
                  </a:lnTo>
                  <a:lnTo>
                    <a:pt x="963278" y="78408"/>
                  </a:lnTo>
                  <a:lnTo>
                    <a:pt x="954546" y="79500"/>
                  </a:lnTo>
                  <a:lnTo>
                    <a:pt x="949801" y="79500"/>
                  </a:lnTo>
                  <a:lnTo>
                    <a:pt x="944818" y="80639"/>
                  </a:lnTo>
                  <a:lnTo>
                    <a:pt x="936893" y="81968"/>
                  </a:lnTo>
                  <a:lnTo>
                    <a:pt x="931626" y="83202"/>
                  </a:lnTo>
                  <a:lnTo>
                    <a:pt x="922135" y="85053"/>
                  </a:lnTo>
                  <a:lnTo>
                    <a:pt x="919098" y="88470"/>
                  </a:lnTo>
                  <a:lnTo>
                    <a:pt x="918671" y="91080"/>
                  </a:lnTo>
                  <a:lnTo>
                    <a:pt x="918671" y="94213"/>
                  </a:lnTo>
                  <a:lnTo>
                    <a:pt x="925457" y="93454"/>
                  </a:lnTo>
                  <a:lnTo>
                    <a:pt x="930724" y="92314"/>
                  </a:lnTo>
                  <a:lnTo>
                    <a:pt x="938554" y="89324"/>
                  </a:lnTo>
                  <a:lnTo>
                    <a:pt x="948045" y="86904"/>
                  </a:lnTo>
                  <a:lnTo>
                    <a:pt x="956729" y="85717"/>
                  </a:lnTo>
                  <a:lnTo>
                    <a:pt x="966599" y="84768"/>
                  </a:lnTo>
                  <a:lnTo>
                    <a:pt x="975331" y="83819"/>
                  </a:lnTo>
                  <a:lnTo>
                    <a:pt x="981595" y="82917"/>
                  </a:lnTo>
                  <a:lnTo>
                    <a:pt x="986341" y="82917"/>
                  </a:lnTo>
                  <a:lnTo>
                    <a:pt x="984537" y="85337"/>
                  </a:lnTo>
                  <a:lnTo>
                    <a:pt x="991276" y="83439"/>
                  </a:lnTo>
                  <a:lnTo>
                    <a:pt x="994360" y="81825"/>
                  </a:lnTo>
                  <a:lnTo>
                    <a:pt x="1002285" y="80923"/>
                  </a:lnTo>
                  <a:lnTo>
                    <a:pt x="1007742" y="80449"/>
                  </a:lnTo>
                  <a:lnTo>
                    <a:pt x="1017850" y="79832"/>
                  </a:lnTo>
                  <a:lnTo>
                    <a:pt x="1022596" y="79832"/>
                  </a:lnTo>
                  <a:lnTo>
                    <a:pt x="1035266" y="80069"/>
                  </a:lnTo>
                  <a:lnTo>
                    <a:pt x="1042954" y="80401"/>
                  </a:lnTo>
                  <a:lnTo>
                    <a:pt x="1053774" y="80401"/>
                  </a:lnTo>
                  <a:lnTo>
                    <a:pt x="1062553" y="80876"/>
                  </a:lnTo>
                  <a:lnTo>
                    <a:pt x="1073135" y="81161"/>
                  </a:lnTo>
                  <a:lnTo>
                    <a:pt x="1074131" y="82205"/>
                  </a:lnTo>
                  <a:lnTo>
                    <a:pt x="1082294" y="84246"/>
                  </a:lnTo>
                  <a:lnTo>
                    <a:pt x="1081392" y="89657"/>
                  </a:lnTo>
                  <a:lnTo>
                    <a:pt x="1075887" y="93406"/>
                  </a:lnTo>
                  <a:lnTo>
                    <a:pt x="1061651" y="96823"/>
                  </a:lnTo>
                  <a:lnTo>
                    <a:pt x="1055054" y="97725"/>
                  </a:lnTo>
                  <a:lnTo>
                    <a:pt x="1046038" y="100715"/>
                  </a:lnTo>
                  <a:lnTo>
                    <a:pt x="1036120" y="102851"/>
                  </a:lnTo>
                  <a:lnTo>
                    <a:pt x="1032703" y="105699"/>
                  </a:lnTo>
                  <a:lnTo>
                    <a:pt x="1034744" y="106553"/>
                  </a:lnTo>
                  <a:lnTo>
                    <a:pt x="1037449" y="107692"/>
                  </a:lnTo>
                  <a:lnTo>
                    <a:pt x="1042811" y="107692"/>
                  </a:lnTo>
                  <a:lnTo>
                    <a:pt x="1055624" y="103705"/>
                  </a:lnTo>
                  <a:lnTo>
                    <a:pt x="1072375" y="99908"/>
                  </a:lnTo>
                  <a:lnTo>
                    <a:pt x="1086612" y="97630"/>
                  </a:lnTo>
                  <a:lnTo>
                    <a:pt x="1087514" y="95874"/>
                  </a:lnTo>
                  <a:lnTo>
                    <a:pt x="1095771" y="94498"/>
                  </a:lnTo>
                  <a:lnTo>
                    <a:pt x="1106637" y="94498"/>
                  </a:lnTo>
                  <a:lnTo>
                    <a:pt x="1110956" y="92742"/>
                  </a:lnTo>
                  <a:lnTo>
                    <a:pt x="1108156" y="91223"/>
                  </a:lnTo>
                  <a:lnTo>
                    <a:pt x="1108536" y="89182"/>
                  </a:lnTo>
                  <a:lnTo>
                    <a:pt x="1108536" y="87046"/>
                  </a:lnTo>
                  <a:lnTo>
                    <a:pt x="1108109" y="84578"/>
                  </a:lnTo>
                  <a:lnTo>
                    <a:pt x="1109912" y="82205"/>
                  </a:lnTo>
                  <a:lnTo>
                    <a:pt x="1115512" y="80591"/>
                  </a:lnTo>
                  <a:lnTo>
                    <a:pt x="1119545" y="79737"/>
                  </a:lnTo>
                  <a:lnTo>
                    <a:pt x="1129321" y="78645"/>
                  </a:lnTo>
                  <a:lnTo>
                    <a:pt x="1139428" y="78645"/>
                  </a:lnTo>
                  <a:lnTo>
                    <a:pt x="1149394" y="78313"/>
                  </a:lnTo>
                  <a:lnTo>
                    <a:pt x="1150343" y="78930"/>
                  </a:lnTo>
                  <a:lnTo>
                    <a:pt x="1151482" y="79737"/>
                  </a:lnTo>
                  <a:lnTo>
                    <a:pt x="1153190" y="82680"/>
                  </a:lnTo>
                  <a:lnTo>
                    <a:pt x="1154709" y="84863"/>
                  </a:lnTo>
                  <a:lnTo>
                    <a:pt x="1154709" y="86761"/>
                  </a:lnTo>
                  <a:lnTo>
                    <a:pt x="1154709" y="89514"/>
                  </a:lnTo>
                  <a:lnTo>
                    <a:pt x="1153617" y="92077"/>
                  </a:lnTo>
                  <a:lnTo>
                    <a:pt x="1152478" y="95115"/>
                  </a:lnTo>
                  <a:lnTo>
                    <a:pt x="1151767" y="98627"/>
                  </a:lnTo>
                  <a:lnTo>
                    <a:pt x="1150248" y="102234"/>
                  </a:lnTo>
                  <a:lnTo>
                    <a:pt x="1147638" y="105699"/>
                  </a:lnTo>
                  <a:lnTo>
                    <a:pt x="1145408" y="108357"/>
                  </a:lnTo>
                  <a:lnTo>
                    <a:pt x="1143462" y="109828"/>
                  </a:lnTo>
                  <a:lnTo>
                    <a:pt x="1140520" y="112249"/>
                  </a:lnTo>
                  <a:lnTo>
                    <a:pt x="1136296" y="114337"/>
                  </a:lnTo>
                  <a:lnTo>
                    <a:pt x="1129131" y="115049"/>
                  </a:lnTo>
                  <a:lnTo>
                    <a:pt x="1122345" y="117185"/>
                  </a:lnTo>
                  <a:lnTo>
                    <a:pt x="1125335" y="117707"/>
                  </a:lnTo>
                  <a:lnTo>
                    <a:pt x="1127707" y="116710"/>
                  </a:lnTo>
                  <a:lnTo>
                    <a:pt x="1132880" y="116330"/>
                  </a:lnTo>
                  <a:lnTo>
                    <a:pt x="1129036" y="119795"/>
                  </a:lnTo>
                  <a:lnTo>
                    <a:pt x="1126189" y="122453"/>
                  </a:lnTo>
                  <a:lnTo>
                    <a:pt x="1121444" y="126582"/>
                  </a:lnTo>
                  <a:lnTo>
                    <a:pt x="1117173" y="128766"/>
                  </a:lnTo>
                  <a:lnTo>
                    <a:pt x="1111430" y="131851"/>
                  </a:lnTo>
                  <a:lnTo>
                    <a:pt x="1108204" y="135885"/>
                  </a:lnTo>
                  <a:lnTo>
                    <a:pt x="1104835" y="140346"/>
                  </a:lnTo>
                  <a:lnTo>
                    <a:pt x="1096530" y="144096"/>
                  </a:lnTo>
                  <a:lnTo>
                    <a:pt x="1097953" y="145330"/>
                  </a:lnTo>
                  <a:lnTo>
                    <a:pt x="1092307" y="148652"/>
                  </a:lnTo>
                  <a:lnTo>
                    <a:pt x="1087561" y="152782"/>
                  </a:lnTo>
                  <a:lnTo>
                    <a:pt x="1085710" y="155107"/>
                  </a:lnTo>
                  <a:lnTo>
                    <a:pt x="1086469" y="155107"/>
                  </a:lnTo>
                  <a:lnTo>
                    <a:pt x="1091690" y="152687"/>
                  </a:lnTo>
                  <a:lnTo>
                    <a:pt x="1095011" y="150693"/>
                  </a:lnTo>
                  <a:lnTo>
                    <a:pt x="1097431" y="149174"/>
                  </a:lnTo>
                  <a:lnTo>
                    <a:pt x="1102177" y="147656"/>
                  </a:lnTo>
                  <a:lnTo>
                    <a:pt x="1105167" y="145994"/>
                  </a:lnTo>
                  <a:lnTo>
                    <a:pt x="1111098" y="143052"/>
                  </a:lnTo>
                  <a:lnTo>
                    <a:pt x="1111098" y="141248"/>
                  </a:lnTo>
                  <a:lnTo>
                    <a:pt x="1114610" y="139017"/>
                  </a:lnTo>
                  <a:lnTo>
                    <a:pt x="1117268" y="136454"/>
                  </a:lnTo>
                  <a:lnTo>
                    <a:pt x="1114372" y="136454"/>
                  </a:lnTo>
                  <a:lnTo>
                    <a:pt x="1114895" y="135220"/>
                  </a:lnTo>
                  <a:lnTo>
                    <a:pt x="1118643" y="134366"/>
                  </a:lnTo>
                  <a:lnTo>
                    <a:pt x="1123389" y="132610"/>
                  </a:lnTo>
                  <a:lnTo>
                    <a:pt x="1129653" y="131139"/>
                  </a:lnTo>
                  <a:lnTo>
                    <a:pt x="1133212" y="128671"/>
                  </a:lnTo>
                  <a:lnTo>
                    <a:pt x="1136771" y="126250"/>
                  </a:lnTo>
                  <a:lnTo>
                    <a:pt x="1141517" y="122785"/>
                  </a:lnTo>
                  <a:lnTo>
                    <a:pt x="1149157" y="119653"/>
                  </a:lnTo>
                  <a:lnTo>
                    <a:pt x="1155801" y="116995"/>
                  </a:lnTo>
                  <a:lnTo>
                    <a:pt x="1159312" y="114669"/>
                  </a:lnTo>
                  <a:lnTo>
                    <a:pt x="1163441" y="112154"/>
                  </a:lnTo>
                  <a:lnTo>
                    <a:pt x="1165054" y="109543"/>
                  </a:lnTo>
                  <a:lnTo>
                    <a:pt x="1169040" y="107455"/>
                  </a:lnTo>
                  <a:lnTo>
                    <a:pt x="1175779" y="104133"/>
                  </a:lnTo>
                  <a:lnTo>
                    <a:pt x="1182564" y="101522"/>
                  </a:lnTo>
                  <a:lnTo>
                    <a:pt x="1186646" y="100525"/>
                  </a:lnTo>
                  <a:lnTo>
                    <a:pt x="1192150" y="99244"/>
                  </a:lnTo>
                  <a:lnTo>
                    <a:pt x="1196279" y="98057"/>
                  </a:lnTo>
                  <a:lnTo>
                    <a:pt x="1191533" y="100478"/>
                  </a:lnTo>
                  <a:lnTo>
                    <a:pt x="1190727" y="103088"/>
                  </a:lnTo>
                  <a:lnTo>
                    <a:pt x="1191866" y="104797"/>
                  </a:lnTo>
                  <a:lnTo>
                    <a:pt x="1191154" y="106126"/>
                  </a:lnTo>
                  <a:lnTo>
                    <a:pt x="1191439" y="109116"/>
                  </a:lnTo>
                  <a:lnTo>
                    <a:pt x="1197608" y="107455"/>
                  </a:lnTo>
                  <a:lnTo>
                    <a:pt x="1200550" y="107075"/>
                  </a:lnTo>
                  <a:lnTo>
                    <a:pt x="1201452" y="105462"/>
                  </a:lnTo>
                  <a:lnTo>
                    <a:pt x="1205438" y="104180"/>
                  </a:lnTo>
                  <a:lnTo>
                    <a:pt x="1209804" y="104180"/>
                  </a:lnTo>
                  <a:lnTo>
                    <a:pt x="1215213" y="104180"/>
                  </a:lnTo>
                  <a:lnTo>
                    <a:pt x="1218250" y="104180"/>
                  </a:lnTo>
                  <a:lnTo>
                    <a:pt x="1222379" y="107313"/>
                  </a:lnTo>
                  <a:lnTo>
                    <a:pt x="1222759" y="104797"/>
                  </a:lnTo>
                  <a:lnTo>
                    <a:pt x="1227504" y="105984"/>
                  </a:lnTo>
                  <a:lnTo>
                    <a:pt x="1233056" y="107882"/>
                  </a:lnTo>
                  <a:lnTo>
                    <a:pt x="1236995" y="107882"/>
                  </a:lnTo>
                  <a:lnTo>
                    <a:pt x="1237565" y="105841"/>
                  </a:lnTo>
                  <a:lnTo>
                    <a:pt x="1236331" y="103563"/>
                  </a:lnTo>
                  <a:lnTo>
                    <a:pt x="1238798" y="102804"/>
                  </a:lnTo>
                  <a:lnTo>
                    <a:pt x="1242737" y="104322"/>
                  </a:lnTo>
                  <a:lnTo>
                    <a:pt x="1241836" y="102187"/>
                  </a:lnTo>
                  <a:lnTo>
                    <a:pt x="1246581" y="102187"/>
                  </a:lnTo>
                  <a:lnTo>
                    <a:pt x="1244255" y="100478"/>
                  </a:lnTo>
                  <a:lnTo>
                    <a:pt x="1241930" y="99529"/>
                  </a:lnTo>
                  <a:lnTo>
                    <a:pt x="1244161" y="97962"/>
                  </a:lnTo>
                  <a:lnTo>
                    <a:pt x="1242594" y="96491"/>
                  </a:lnTo>
                  <a:lnTo>
                    <a:pt x="1241977" y="95684"/>
                  </a:lnTo>
                  <a:lnTo>
                    <a:pt x="1242547" y="95684"/>
                  </a:lnTo>
                  <a:lnTo>
                    <a:pt x="1248811" y="96016"/>
                  </a:lnTo>
                  <a:lnTo>
                    <a:pt x="1252560" y="97393"/>
                  </a:lnTo>
                  <a:lnTo>
                    <a:pt x="1250187" y="95684"/>
                  </a:lnTo>
                  <a:lnTo>
                    <a:pt x="1251848" y="93216"/>
                  </a:lnTo>
                  <a:lnTo>
                    <a:pt x="1255217" y="90179"/>
                  </a:lnTo>
                  <a:lnTo>
                    <a:pt x="1258160" y="90653"/>
                  </a:lnTo>
                  <a:lnTo>
                    <a:pt x="1260058" y="88850"/>
                  </a:lnTo>
                  <a:lnTo>
                    <a:pt x="1263095" y="89799"/>
                  </a:lnTo>
                  <a:lnTo>
                    <a:pt x="1265895" y="89277"/>
                  </a:lnTo>
                  <a:lnTo>
                    <a:pt x="1268457" y="87948"/>
                  </a:lnTo>
                  <a:lnTo>
                    <a:pt x="1273203" y="88185"/>
                  </a:lnTo>
                  <a:lnTo>
                    <a:pt x="1279704" y="88185"/>
                  </a:lnTo>
                  <a:lnTo>
                    <a:pt x="1284781" y="87331"/>
                  </a:lnTo>
                  <a:lnTo>
                    <a:pt x="1290856" y="87616"/>
                  </a:lnTo>
                  <a:lnTo>
                    <a:pt x="1295601" y="87995"/>
                  </a:lnTo>
                  <a:lnTo>
                    <a:pt x="1299303" y="87378"/>
                  </a:lnTo>
                  <a:lnTo>
                    <a:pt x="1304570" y="86856"/>
                  </a:lnTo>
                  <a:lnTo>
                    <a:pt x="1313349" y="87853"/>
                  </a:lnTo>
                  <a:lnTo>
                    <a:pt x="1317288" y="89467"/>
                  </a:lnTo>
                  <a:lnTo>
                    <a:pt x="1320705" y="90511"/>
                  </a:lnTo>
                  <a:lnTo>
                    <a:pt x="1325165" y="91318"/>
                  </a:lnTo>
                  <a:lnTo>
                    <a:pt x="1329294" y="91697"/>
                  </a:lnTo>
                  <a:lnTo>
                    <a:pt x="1334466" y="91697"/>
                  </a:lnTo>
                  <a:lnTo>
                    <a:pt x="1338737" y="92409"/>
                  </a:lnTo>
                  <a:lnTo>
                    <a:pt x="1343483" y="93928"/>
                  </a:lnTo>
                  <a:lnTo>
                    <a:pt x="1348845" y="95210"/>
                  </a:lnTo>
                  <a:lnTo>
                    <a:pt x="1352831" y="97962"/>
                  </a:lnTo>
                  <a:lnTo>
                    <a:pt x="1356628" y="99576"/>
                  </a:lnTo>
                  <a:lnTo>
                    <a:pt x="1360424" y="101285"/>
                  </a:lnTo>
                  <a:lnTo>
                    <a:pt x="1361230" y="103563"/>
                  </a:lnTo>
                  <a:lnTo>
                    <a:pt x="1354967" y="107028"/>
                  </a:lnTo>
                  <a:lnTo>
                    <a:pt x="1349225" y="109591"/>
                  </a:lnTo>
                  <a:lnTo>
                    <a:pt x="1341917" y="112154"/>
                  </a:lnTo>
                  <a:lnTo>
                    <a:pt x="1339544" y="114859"/>
                  </a:lnTo>
                  <a:lnTo>
                    <a:pt x="1337171" y="116520"/>
                  </a:lnTo>
                  <a:lnTo>
                    <a:pt x="1330433" y="117470"/>
                  </a:lnTo>
                  <a:lnTo>
                    <a:pt x="1328867" y="120080"/>
                  </a:lnTo>
                  <a:lnTo>
                    <a:pt x="1326494" y="121551"/>
                  </a:lnTo>
                  <a:lnTo>
                    <a:pt x="1322223" y="122738"/>
                  </a:lnTo>
                  <a:lnTo>
                    <a:pt x="1322223" y="124446"/>
                  </a:lnTo>
                  <a:lnTo>
                    <a:pt x="1319708" y="125443"/>
                  </a:lnTo>
                  <a:lnTo>
                    <a:pt x="1317383" y="125443"/>
                  </a:lnTo>
                  <a:lnTo>
                    <a:pt x="1313539" y="125443"/>
                  </a:lnTo>
                  <a:lnTo>
                    <a:pt x="1308461" y="125443"/>
                  </a:lnTo>
                  <a:lnTo>
                    <a:pt x="1302672" y="124826"/>
                  </a:lnTo>
                  <a:lnTo>
                    <a:pt x="1299113" y="126487"/>
                  </a:lnTo>
                  <a:lnTo>
                    <a:pt x="1298828" y="128054"/>
                  </a:lnTo>
                  <a:lnTo>
                    <a:pt x="1299492" y="129762"/>
                  </a:lnTo>
                  <a:lnTo>
                    <a:pt x="1303668" y="131708"/>
                  </a:lnTo>
                  <a:lnTo>
                    <a:pt x="1305472" y="134936"/>
                  </a:lnTo>
                  <a:lnTo>
                    <a:pt x="1301343" y="137499"/>
                  </a:lnTo>
                  <a:lnTo>
                    <a:pt x="1293276" y="137736"/>
                  </a:lnTo>
                  <a:lnTo>
                    <a:pt x="1285114" y="138353"/>
                  </a:lnTo>
                  <a:lnTo>
                    <a:pt x="1279230" y="139540"/>
                  </a:lnTo>
                  <a:lnTo>
                    <a:pt x="1278138" y="140109"/>
                  </a:lnTo>
                  <a:lnTo>
                    <a:pt x="1278138" y="141438"/>
                  </a:lnTo>
                  <a:lnTo>
                    <a:pt x="1277046" y="143147"/>
                  </a:lnTo>
                  <a:lnTo>
                    <a:pt x="1270925" y="144428"/>
                  </a:lnTo>
                  <a:lnTo>
                    <a:pt x="1262905" y="144428"/>
                  </a:lnTo>
                  <a:lnTo>
                    <a:pt x="1255597" y="143431"/>
                  </a:lnTo>
                  <a:lnTo>
                    <a:pt x="1249001" y="143004"/>
                  </a:lnTo>
                  <a:lnTo>
                    <a:pt x="1242262" y="142387"/>
                  </a:lnTo>
                  <a:lnTo>
                    <a:pt x="1238323" y="140394"/>
                  </a:lnTo>
                  <a:lnTo>
                    <a:pt x="1234527" y="141723"/>
                  </a:lnTo>
                  <a:lnTo>
                    <a:pt x="1232867" y="144191"/>
                  </a:lnTo>
                  <a:lnTo>
                    <a:pt x="1229165" y="144855"/>
                  </a:lnTo>
                  <a:lnTo>
                    <a:pt x="1225368" y="146279"/>
                  </a:lnTo>
                  <a:lnTo>
                    <a:pt x="1222854" y="147940"/>
                  </a:lnTo>
                  <a:lnTo>
                    <a:pt x="1217633" y="148320"/>
                  </a:lnTo>
                  <a:lnTo>
                    <a:pt x="1211370" y="147134"/>
                  </a:lnTo>
                  <a:lnTo>
                    <a:pt x="1204821" y="146564"/>
                  </a:lnTo>
                  <a:lnTo>
                    <a:pt x="1199221" y="145615"/>
                  </a:lnTo>
                  <a:lnTo>
                    <a:pt x="1192672" y="144855"/>
                  </a:lnTo>
                  <a:lnTo>
                    <a:pt x="1181616" y="146849"/>
                  </a:lnTo>
                  <a:lnTo>
                    <a:pt x="1177819" y="149649"/>
                  </a:lnTo>
                  <a:lnTo>
                    <a:pt x="1161257" y="150456"/>
                  </a:lnTo>
                  <a:lnTo>
                    <a:pt x="1166003" y="151642"/>
                  </a:lnTo>
                  <a:lnTo>
                    <a:pt x="1171508" y="151642"/>
                  </a:lnTo>
                  <a:lnTo>
                    <a:pt x="1173169" y="153921"/>
                  </a:lnTo>
                  <a:lnTo>
                    <a:pt x="1179385" y="151737"/>
                  </a:lnTo>
                  <a:lnTo>
                    <a:pt x="1183561" y="150788"/>
                  </a:lnTo>
                  <a:lnTo>
                    <a:pt x="1187073" y="148462"/>
                  </a:lnTo>
                  <a:lnTo>
                    <a:pt x="1192910" y="147371"/>
                  </a:lnTo>
                  <a:lnTo>
                    <a:pt x="1199173" y="148510"/>
                  </a:lnTo>
                  <a:lnTo>
                    <a:pt x="1203208" y="149791"/>
                  </a:lnTo>
                  <a:lnTo>
                    <a:pt x="1207953" y="150883"/>
                  </a:lnTo>
                  <a:lnTo>
                    <a:pt x="1214929" y="151310"/>
                  </a:lnTo>
                  <a:lnTo>
                    <a:pt x="1220908" y="152022"/>
                  </a:lnTo>
                  <a:lnTo>
                    <a:pt x="1230019" y="152022"/>
                  </a:lnTo>
                  <a:lnTo>
                    <a:pt x="1237944" y="150978"/>
                  </a:lnTo>
                  <a:lnTo>
                    <a:pt x="1240839" y="149174"/>
                  </a:lnTo>
                  <a:lnTo>
                    <a:pt x="1250329" y="149744"/>
                  </a:lnTo>
                  <a:lnTo>
                    <a:pt x="1256356" y="151310"/>
                  </a:lnTo>
                  <a:lnTo>
                    <a:pt x="1262953" y="151927"/>
                  </a:lnTo>
                  <a:lnTo>
                    <a:pt x="1270498" y="152782"/>
                  </a:lnTo>
                  <a:lnTo>
                    <a:pt x="1270498" y="154728"/>
                  </a:lnTo>
                  <a:lnTo>
                    <a:pt x="1267176" y="157623"/>
                  </a:lnTo>
                  <a:lnTo>
                    <a:pt x="1262431" y="159996"/>
                  </a:lnTo>
                  <a:lnTo>
                    <a:pt x="1259678" y="159711"/>
                  </a:lnTo>
                  <a:lnTo>
                    <a:pt x="1257068" y="160043"/>
                  </a:lnTo>
                  <a:lnTo>
                    <a:pt x="1259156" y="162654"/>
                  </a:lnTo>
                  <a:lnTo>
                    <a:pt x="1256119" y="165122"/>
                  </a:lnTo>
                  <a:lnTo>
                    <a:pt x="1250662" y="167542"/>
                  </a:lnTo>
                  <a:lnTo>
                    <a:pt x="1242262" y="167922"/>
                  </a:lnTo>
                  <a:lnTo>
                    <a:pt x="1235571" y="167495"/>
                  </a:lnTo>
                  <a:lnTo>
                    <a:pt x="1230826" y="167495"/>
                  </a:lnTo>
                  <a:lnTo>
                    <a:pt x="1223186" y="167970"/>
                  </a:lnTo>
                  <a:lnTo>
                    <a:pt x="1217111" y="167305"/>
                  </a:lnTo>
                  <a:lnTo>
                    <a:pt x="1209044" y="166878"/>
                  </a:lnTo>
                  <a:lnTo>
                    <a:pt x="1203113" y="165881"/>
                  </a:lnTo>
                  <a:lnTo>
                    <a:pt x="1199127" y="164932"/>
                  </a:lnTo>
                  <a:lnTo>
                    <a:pt x="1191439" y="164932"/>
                  </a:lnTo>
                  <a:lnTo>
                    <a:pt x="1186693" y="168159"/>
                  </a:lnTo>
                  <a:lnTo>
                    <a:pt x="1183419" y="171150"/>
                  </a:lnTo>
                  <a:lnTo>
                    <a:pt x="1175494" y="173523"/>
                  </a:lnTo>
                  <a:lnTo>
                    <a:pt x="1178578" y="174045"/>
                  </a:lnTo>
                  <a:lnTo>
                    <a:pt x="1175257" y="177177"/>
                  </a:lnTo>
                  <a:lnTo>
                    <a:pt x="1176870" y="178886"/>
                  </a:lnTo>
                  <a:lnTo>
                    <a:pt x="1176301" y="180689"/>
                  </a:lnTo>
                  <a:lnTo>
                    <a:pt x="1171555" y="185056"/>
                  </a:lnTo>
                  <a:lnTo>
                    <a:pt x="1175209" y="185673"/>
                  </a:lnTo>
                  <a:lnTo>
                    <a:pt x="1176396" y="187619"/>
                  </a:lnTo>
                  <a:lnTo>
                    <a:pt x="1178104" y="189897"/>
                  </a:lnTo>
                  <a:lnTo>
                    <a:pt x="1182185" y="188948"/>
                  </a:lnTo>
                  <a:lnTo>
                    <a:pt x="1185839" y="187856"/>
                  </a:lnTo>
                  <a:lnTo>
                    <a:pt x="1181094" y="187429"/>
                  </a:lnTo>
                  <a:lnTo>
                    <a:pt x="1181663" y="184961"/>
                  </a:lnTo>
                  <a:lnTo>
                    <a:pt x="1185222" y="181591"/>
                  </a:lnTo>
                  <a:lnTo>
                    <a:pt x="1190632" y="178981"/>
                  </a:lnTo>
                  <a:lnTo>
                    <a:pt x="1193527" y="177747"/>
                  </a:lnTo>
                  <a:lnTo>
                    <a:pt x="1198604" y="176465"/>
                  </a:lnTo>
                  <a:lnTo>
                    <a:pt x="1205675" y="175184"/>
                  </a:lnTo>
                  <a:lnTo>
                    <a:pt x="1209756" y="175706"/>
                  </a:lnTo>
                  <a:lnTo>
                    <a:pt x="1214502" y="175089"/>
                  </a:lnTo>
                  <a:lnTo>
                    <a:pt x="1219627" y="173428"/>
                  </a:lnTo>
                  <a:lnTo>
                    <a:pt x="1223898" y="173048"/>
                  </a:lnTo>
                  <a:lnTo>
                    <a:pt x="1229402" y="172431"/>
                  </a:lnTo>
                  <a:lnTo>
                    <a:pt x="1235856" y="173048"/>
                  </a:lnTo>
                  <a:lnTo>
                    <a:pt x="1240602" y="175136"/>
                  </a:lnTo>
                  <a:lnTo>
                    <a:pt x="1239225" y="177984"/>
                  </a:lnTo>
                  <a:lnTo>
                    <a:pt x="1237327" y="179313"/>
                  </a:lnTo>
                  <a:lnTo>
                    <a:pt x="1235714" y="181544"/>
                  </a:lnTo>
                  <a:lnTo>
                    <a:pt x="1230968" y="184534"/>
                  </a:lnTo>
                  <a:lnTo>
                    <a:pt x="1229924" y="186812"/>
                  </a:lnTo>
                  <a:lnTo>
                    <a:pt x="1225748" y="189612"/>
                  </a:lnTo>
                  <a:lnTo>
                    <a:pt x="1223755" y="190467"/>
                  </a:lnTo>
                  <a:lnTo>
                    <a:pt x="1213457" y="191606"/>
                  </a:lnTo>
                  <a:lnTo>
                    <a:pt x="1209614" y="190657"/>
                  </a:lnTo>
                  <a:lnTo>
                    <a:pt x="1203208" y="189517"/>
                  </a:lnTo>
                  <a:lnTo>
                    <a:pt x="1200360" y="189517"/>
                  </a:lnTo>
                  <a:lnTo>
                    <a:pt x="1198794" y="190182"/>
                  </a:lnTo>
                  <a:lnTo>
                    <a:pt x="1196706" y="190609"/>
                  </a:lnTo>
                  <a:lnTo>
                    <a:pt x="1191961" y="194074"/>
                  </a:lnTo>
                  <a:lnTo>
                    <a:pt x="1190489" y="197111"/>
                  </a:lnTo>
                  <a:lnTo>
                    <a:pt x="1188449" y="200814"/>
                  </a:lnTo>
                  <a:lnTo>
                    <a:pt x="1188449" y="201953"/>
                  </a:lnTo>
                  <a:lnTo>
                    <a:pt x="1185982" y="204943"/>
                  </a:lnTo>
                  <a:lnTo>
                    <a:pt x="1188117" y="206367"/>
                  </a:lnTo>
                  <a:lnTo>
                    <a:pt x="1186788" y="208692"/>
                  </a:lnTo>
                  <a:lnTo>
                    <a:pt x="1185697" y="211065"/>
                  </a:lnTo>
                  <a:lnTo>
                    <a:pt x="1180951" y="215337"/>
                  </a:lnTo>
                  <a:lnTo>
                    <a:pt x="1180334" y="219181"/>
                  </a:lnTo>
                  <a:lnTo>
                    <a:pt x="1185080" y="214910"/>
                  </a:lnTo>
                  <a:lnTo>
                    <a:pt x="1187310" y="211208"/>
                  </a:lnTo>
                  <a:lnTo>
                    <a:pt x="1193622" y="211208"/>
                  </a:lnTo>
                  <a:lnTo>
                    <a:pt x="1197940" y="211825"/>
                  </a:lnTo>
                  <a:lnTo>
                    <a:pt x="1194666" y="215859"/>
                  </a:lnTo>
                  <a:lnTo>
                    <a:pt x="1192767" y="217188"/>
                  </a:lnTo>
                  <a:lnTo>
                    <a:pt x="1193622" y="214056"/>
                  </a:lnTo>
                  <a:lnTo>
                    <a:pt x="1189446" y="214530"/>
                  </a:lnTo>
                  <a:lnTo>
                    <a:pt x="1186029" y="217093"/>
                  </a:lnTo>
                  <a:lnTo>
                    <a:pt x="1185460" y="220843"/>
                  </a:lnTo>
                  <a:lnTo>
                    <a:pt x="1183751" y="221175"/>
                  </a:lnTo>
                  <a:lnTo>
                    <a:pt x="1183751" y="219893"/>
                  </a:lnTo>
                  <a:lnTo>
                    <a:pt x="1179005" y="221412"/>
                  </a:lnTo>
                  <a:lnTo>
                    <a:pt x="1177772" y="220605"/>
                  </a:lnTo>
                  <a:lnTo>
                    <a:pt x="1176775" y="225352"/>
                  </a:lnTo>
                  <a:lnTo>
                    <a:pt x="1177155" y="228389"/>
                  </a:lnTo>
                  <a:lnTo>
                    <a:pt x="1176823" y="231474"/>
                  </a:lnTo>
                  <a:lnTo>
                    <a:pt x="1168945" y="234607"/>
                  </a:lnTo>
                  <a:lnTo>
                    <a:pt x="1161827" y="233278"/>
                  </a:lnTo>
                  <a:lnTo>
                    <a:pt x="1157651" y="234464"/>
                  </a:lnTo>
                  <a:lnTo>
                    <a:pt x="1153333" y="236126"/>
                  </a:lnTo>
                  <a:lnTo>
                    <a:pt x="1150011" y="235366"/>
                  </a:lnTo>
                  <a:lnTo>
                    <a:pt x="1148255" y="236695"/>
                  </a:lnTo>
                  <a:lnTo>
                    <a:pt x="1149157" y="238214"/>
                  </a:lnTo>
                  <a:lnTo>
                    <a:pt x="1148777" y="240919"/>
                  </a:lnTo>
                  <a:lnTo>
                    <a:pt x="1147686" y="242913"/>
                  </a:lnTo>
                  <a:lnTo>
                    <a:pt x="1142466" y="243197"/>
                  </a:lnTo>
                  <a:lnTo>
                    <a:pt x="1143747" y="244669"/>
                  </a:lnTo>
                  <a:lnTo>
                    <a:pt x="1150391" y="244669"/>
                  </a:lnTo>
                  <a:lnTo>
                    <a:pt x="1147591" y="246994"/>
                  </a:lnTo>
                  <a:lnTo>
                    <a:pt x="1145265" y="250127"/>
                  </a:lnTo>
                  <a:lnTo>
                    <a:pt x="1140520" y="255158"/>
                  </a:lnTo>
                  <a:lnTo>
                    <a:pt x="1138337" y="261138"/>
                  </a:lnTo>
                  <a:lnTo>
                    <a:pt x="1135205" y="266644"/>
                  </a:lnTo>
                  <a:lnTo>
                    <a:pt x="1129606" y="268258"/>
                  </a:lnTo>
                  <a:lnTo>
                    <a:pt x="1136534" y="269159"/>
                  </a:lnTo>
                  <a:lnTo>
                    <a:pt x="1135016" y="271058"/>
                  </a:lnTo>
                  <a:lnTo>
                    <a:pt x="1129084" y="274143"/>
                  </a:lnTo>
                  <a:lnTo>
                    <a:pt x="1123484" y="279364"/>
                  </a:lnTo>
                  <a:lnTo>
                    <a:pt x="1127138" y="277181"/>
                  </a:lnTo>
                  <a:lnTo>
                    <a:pt x="1125240" y="281927"/>
                  </a:lnTo>
                  <a:lnTo>
                    <a:pt x="1119925" y="286673"/>
                  </a:lnTo>
                  <a:lnTo>
                    <a:pt x="1122677" y="290233"/>
                  </a:lnTo>
                  <a:lnTo>
                    <a:pt x="1128229" y="290233"/>
                  </a:lnTo>
                  <a:lnTo>
                    <a:pt x="1132358" y="285961"/>
                  </a:lnTo>
                  <a:lnTo>
                    <a:pt x="1136534" y="282307"/>
                  </a:lnTo>
                  <a:lnTo>
                    <a:pt x="1142039" y="277560"/>
                  </a:lnTo>
                  <a:lnTo>
                    <a:pt x="1146784" y="275804"/>
                  </a:lnTo>
                  <a:lnTo>
                    <a:pt x="1150438" y="277370"/>
                  </a:lnTo>
                  <a:lnTo>
                    <a:pt x="1150438" y="279838"/>
                  </a:lnTo>
                  <a:lnTo>
                    <a:pt x="1156464" y="282069"/>
                  </a:lnTo>
                  <a:lnTo>
                    <a:pt x="1160830" y="283493"/>
                  </a:lnTo>
                  <a:lnTo>
                    <a:pt x="1171081" y="285487"/>
                  </a:lnTo>
                  <a:lnTo>
                    <a:pt x="1179290" y="287622"/>
                  </a:lnTo>
                  <a:lnTo>
                    <a:pt x="1182992" y="290185"/>
                  </a:lnTo>
                  <a:lnTo>
                    <a:pt x="1182992" y="294267"/>
                  </a:lnTo>
                  <a:lnTo>
                    <a:pt x="1176775" y="295738"/>
                  </a:lnTo>
                  <a:lnTo>
                    <a:pt x="1171508" y="293413"/>
                  </a:lnTo>
                  <a:lnTo>
                    <a:pt x="1165339" y="289568"/>
                  </a:lnTo>
                  <a:lnTo>
                    <a:pt x="1155041" y="289331"/>
                  </a:lnTo>
                  <a:lnTo>
                    <a:pt x="1148777" y="287860"/>
                  </a:lnTo>
                  <a:lnTo>
                    <a:pt x="1147211" y="289331"/>
                  </a:lnTo>
                  <a:lnTo>
                    <a:pt x="1144079" y="291087"/>
                  </a:lnTo>
                  <a:lnTo>
                    <a:pt x="1145218" y="292558"/>
                  </a:lnTo>
                  <a:lnTo>
                    <a:pt x="1151482" y="294932"/>
                  </a:lnTo>
                  <a:lnTo>
                    <a:pt x="1155563" y="296830"/>
                  </a:lnTo>
                  <a:lnTo>
                    <a:pt x="1149014" y="296593"/>
                  </a:lnTo>
                  <a:lnTo>
                    <a:pt x="1148397" y="297495"/>
                  </a:lnTo>
                  <a:lnTo>
                    <a:pt x="1148397" y="298729"/>
                  </a:lnTo>
                  <a:lnTo>
                    <a:pt x="1144126" y="299013"/>
                  </a:lnTo>
                  <a:lnTo>
                    <a:pt x="1153190" y="301291"/>
                  </a:lnTo>
                  <a:lnTo>
                    <a:pt x="1153855" y="303237"/>
                  </a:lnTo>
                  <a:lnTo>
                    <a:pt x="1145171" y="303902"/>
                  </a:lnTo>
                  <a:lnTo>
                    <a:pt x="1152242" y="304804"/>
                  </a:lnTo>
                  <a:lnTo>
                    <a:pt x="1158458" y="305136"/>
                  </a:lnTo>
                  <a:lnTo>
                    <a:pt x="1163773" y="305136"/>
                  </a:lnTo>
                  <a:lnTo>
                    <a:pt x="1171698" y="308079"/>
                  </a:lnTo>
                  <a:lnTo>
                    <a:pt x="1171365" y="311686"/>
                  </a:lnTo>
                  <a:lnTo>
                    <a:pt x="1176586" y="312350"/>
                  </a:lnTo>
                  <a:lnTo>
                    <a:pt x="1179243" y="311923"/>
                  </a:lnTo>
                  <a:lnTo>
                    <a:pt x="1179622" y="307984"/>
                  </a:lnTo>
                  <a:lnTo>
                    <a:pt x="1184083" y="305895"/>
                  </a:lnTo>
                  <a:lnTo>
                    <a:pt x="1187168" y="307509"/>
                  </a:lnTo>
                  <a:lnTo>
                    <a:pt x="1192578" y="309170"/>
                  </a:lnTo>
                  <a:lnTo>
                    <a:pt x="1195709" y="308506"/>
                  </a:lnTo>
                  <a:lnTo>
                    <a:pt x="1196659" y="308980"/>
                  </a:lnTo>
                  <a:lnTo>
                    <a:pt x="1196659" y="313252"/>
                  </a:lnTo>
                  <a:lnTo>
                    <a:pt x="1196659" y="317239"/>
                  </a:lnTo>
                  <a:lnTo>
                    <a:pt x="1196374" y="320039"/>
                  </a:lnTo>
                  <a:lnTo>
                    <a:pt x="1195757" y="321985"/>
                  </a:lnTo>
                  <a:lnTo>
                    <a:pt x="1195757" y="321985"/>
                  </a:lnTo>
                  <a:lnTo>
                    <a:pt x="1195757" y="322697"/>
                  </a:lnTo>
                  <a:lnTo>
                    <a:pt x="1195757" y="322697"/>
                  </a:lnTo>
                  <a:lnTo>
                    <a:pt x="1195377" y="324738"/>
                  </a:lnTo>
                  <a:lnTo>
                    <a:pt x="1193859" y="327111"/>
                  </a:lnTo>
                  <a:lnTo>
                    <a:pt x="1193574" y="328582"/>
                  </a:lnTo>
                  <a:lnTo>
                    <a:pt x="1190110" y="330813"/>
                  </a:lnTo>
                  <a:lnTo>
                    <a:pt x="1187880" y="332474"/>
                  </a:lnTo>
                  <a:lnTo>
                    <a:pt x="1184653" y="332474"/>
                  </a:lnTo>
                  <a:lnTo>
                    <a:pt x="1178531" y="330576"/>
                  </a:lnTo>
                  <a:lnTo>
                    <a:pt x="1170796" y="329342"/>
                  </a:lnTo>
                  <a:lnTo>
                    <a:pt x="1166050" y="328155"/>
                  </a:lnTo>
                  <a:lnTo>
                    <a:pt x="1159644" y="326114"/>
                  </a:lnTo>
                  <a:lnTo>
                    <a:pt x="1150153" y="325070"/>
                  </a:lnTo>
                  <a:lnTo>
                    <a:pt x="1143083" y="323931"/>
                  </a:lnTo>
                  <a:lnTo>
                    <a:pt x="1133592" y="323551"/>
                  </a:lnTo>
                  <a:lnTo>
                    <a:pt x="1127755" y="323551"/>
                  </a:lnTo>
                  <a:lnTo>
                    <a:pt x="1120304" y="323219"/>
                  </a:lnTo>
                  <a:lnTo>
                    <a:pt x="1115179" y="323219"/>
                  </a:lnTo>
                  <a:lnTo>
                    <a:pt x="1121586" y="324548"/>
                  </a:lnTo>
                  <a:lnTo>
                    <a:pt x="1127897" y="324975"/>
                  </a:lnTo>
                  <a:lnTo>
                    <a:pt x="1136486" y="326162"/>
                  </a:lnTo>
                  <a:lnTo>
                    <a:pt x="1137625" y="326969"/>
                  </a:lnTo>
                  <a:lnTo>
                    <a:pt x="1132880" y="328487"/>
                  </a:lnTo>
                  <a:lnTo>
                    <a:pt x="1125999" y="327443"/>
                  </a:lnTo>
                  <a:lnTo>
                    <a:pt x="1117647" y="327443"/>
                  </a:lnTo>
                  <a:lnTo>
                    <a:pt x="1114800" y="328630"/>
                  </a:lnTo>
                  <a:lnTo>
                    <a:pt x="1123294" y="330149"/>
                  </a:lnTo>
                  <a:lnTo>
                    <a:pt x="1128941" y="331003"/>
                  </a:lnTo>
                  <a:lnTo>
                    <a:pt x="1133165" y="331335"/>
                  </a:lnTo>
                  <a:lnTo>
                    <a:pt x="1126711" y="332332"/>
                  </a:lnTo>
                  <a:lnTo>
                    <a:pt x="1123152" y="332854"/>
                  </a:lnTo>
                  <a:lnTo>
                    <a:pt x="1118833" y="335749"/>
                  </a:lnTo>
                  <a:lnTo>
                    <a:pt x="1113329" y="338027"/>
                  </a:lnTo>
                  <a:lnTo>
                    <a:pt x="1110861" y="338455"/>
                  </a:lnTo>
                  <a:lnTo>
                    <a:pt x="1107871" y="334420"/>
                  </a:lnTo>
                  <a:lnTo>
                    <a:pt x="1103695" y="330956"/>
                  </a:lnTo>
                  <a:lnTo>
                    <a:pt x="1096435" y="331762"/>
                  </a:lnTo>
                  <a:lnTo>
                    <a:pt x="1095676" y="333993"/>
                  </a:lnTo>
                  <a:lnTo>
                    <a:pt x="1089174" y="335939"/>
                  </a:lnTo>
                  <a:lnTo>
                    <a:pt x="1090266" y="338692"/>
                  </a:lnTo>
                  <a:lnTo>
                    <a:pt x="1092307" y="341112"/>
                  </a:lnTo>
                  <a:lnTo>
                    <a:pt x="1091642" y="344008"/>
                  </a:lnTo>
                  <a:lnTo>
                    <a:pt x="1095960" y="341255"/>
                  </a:lnTo>
                  <a:lnTo>
                    <a:pt x="1098665" y="341635"/>
                  </a:lnTo>
                  <a:lnTo>
                    <a:pt x="1100469" y="344292"/>
                  </a:lnTo>
                  <a:lnTo>
                    <a:pt x="1106732" y="345432"/>
                  </a:lnTo>
                  <a:lnTo>
                    <a:pt x="1103031" y="347378"/>
                  </a:lnTo>
                  <a:lnTo>
                    <a:pt x="1106827" y="348944"/>
                  </a:lnTo>
                  <a:lnTo>
                    <a:pt x="1097336" y="347852"/>
                  </a:lnTo>
                  <a:lnTo>
                    <a:pt x="1092591" y="347330"/>
                  </a:lnTo>
                  <a:lnTo>
                    <a:pt x="1088842" y="348517"/>
                  </a:lnTo>
                  <a:lnTo>
                    <a:pt x="1095391" y="350320"/>
                  </a:lnTo>
                  <a:lnTo>
                    <a:pt x="1103790" y="350320"/>
                  </a:lnTo>
                  <a:lnTo>
                    <a:pt x="1109580" y="349846"/>
                  </a:lnTo>
                  <a:lnTo>
                    <a:pt x="1110149" y="351127"/>
                  </a:lnTo>
                  <a:lnTo>
                    <a:pt x="1110149" y="352266"/>
                  </a:lnTo>
                  <a:lnTo>
                    <a:pt x="1109058" y="353168"/>
                  </a:lnTo>
                  <a:lnTo>
                    <a:pt x="1108441" y="356063"/>
                  </a:lnTo>
                  <a:lnTo>
                    <a:pt x="1107492" y="358341"/>
                  </a:lnTo>
                  <a:lnTo>
                    <a:pt x="1110291" y="358341"/>
                  </a:lnTo>
                  <a:lnTo>
                    <a:pt x="1112664" y="358341"/>
                  </a:lnTo>
                  <a:lnTo>
                    <a:pt x="1113566" y="360287"/>
                  </a:lnTo>
                  <a:lnTo>
                    <a:pt x="1119877" y="361426"/>
                  </a:lnTo>
                  <a:lnTo>
                    <a:pt x="1117931" y="357202"/>
                  </a:lnTo>
                  <a:lnTo>
                    <a:pt x="1121538" y="358626"/>
                  </a:lnTo>
                  <a:lnTo>
                    <a:pt x="1126284" y="362091"/>
                  </a:lnTo>
                  <a:lnTo>
                    <a:pt x="1131029" y="362613"/>
                  </a:lnTo>
                  <a:lnTo>
                    <a:pt x="1127280" y="358721"/>
                  </a:lnTo>
                  <a:lnTo>
                    <a:pt x="1123152" y="355446"/>
                  </a:lnTo>
                  <a:lnTo>
                    <a:pt x="1127280" y="357677"/>
                  </a:lnTo>
                  <a:lnTo>
                    <a:pt x="1133354" y="359813"/>
                  </a:lnTo>
                  <a:lnTo>
                    <a:pt x="1142039" y="358816"/>
                  </a:lnTo>
                  <a:lnTo>
                    <a:pt x="1148160" y="359718"/>
                  </a:lnTo>
                  <a:lnTo>
                    <a:pt x="1149536" y="362660"/>
                  </a:lnTo>
                  <a:lnTo>
                    <a:pt x="1150343" y="365318"/>
                  </a:lnTo>
                  <a:lnTo>
                    <a:pt x="1149489" y="367644"/>
                  </a:lnTo>
                  <a:lnTo>
                    <a:pt x="1143509" y="367929"/>
                  </a:lnTo>
                  <a:lnTo>
                    <a:pt x="1137910" y="369637"/>
                  </a:lnTo>
                  <a:lnTo>
                    <a:pt x="1134588" y="369637"/>
                  </a:lnTo>
                  <a:lnTo>
                    <a:pt x="1130270" y="370254"/>
                  </a:lnTo>
                  <a:lnTo>
                    <a:pt x="1119830" y="369875"/>
                  </a:lnTo>
                  <a:lnTo>
                    <a:pt x="1119260" y="371583"/>
                  </a:lnTo>
                  <a:lnTo>
                    <a:pt x="1127233" y="372390"/>
                  </a:lnTo>
                  <a:lnTo>
                    <a:pt x="1131978" y="374479"/>
                  </a:lnTo>
                  <a:lnTo>
                    <a:pt x="1136059" y="375143"/>
                  </a:lnTo>
                  <a:lnTo>
                    <a:pt x="1138480" y="375143"/>
                  </a:lnTo>
                  <a:lnTo>
                    <a:pt x="1141659" y="374716"/>
                  </a:lnTo>
                  <a:lnTo>
                    <a:pt x="1146832" y="378086"/>
                  </a:lnTo>
                  <a:lnTo>
                    <a:pt x="1151055" y="382500"/>
                  </a:lnTo>
                  <a:lnTo>
                    <a:pt x="1151909" y="383639"/>
                  </a:lnTo>
                  <a:lnTo>
                    <a:pt x="1150770" y="389951"/>
                  </a:lnTo>
                  <a:lnTo>
                    <a:pt x="1151387" y="397545"/>
                  </a:lnTo>
                  <a:lnTo>
                    <a:pt x="1150058" y="404475"/>
                  </a:lnTo>
                  <a:lnTo>
                    <a:pt x="1145598" y="411309"/>
                  </a:lnTo>
                  <a:lnTo>
                    <a:pt x="1144364" y="411879"/>
                  </a:lnTo>
                  <a:lnTo>
                    <a:pt x="1141659" y="412164"/>
                  </a:lnTo>
                  <a:lnTo>
                    <a:pt x="1136202" y="410360"/>
                  </a:lnTo>
                  <a:lnTo>
                    <a:pt x="1135822" y="405614"/>
                  </a:lnTo>
                  <a:lnTo>
                    <a:pt x="1133117" y="402386"/>
                  </a:lnTo>
                  <a:lnTo>
                    <a:pt x="1095154" y="390663"/>
                  </a:lnTo>
                  <a:lnTo>
                    <a:pt x="1094489" y="390189"/>
                  </a:lnTo>
                  <a:lnTo>
                    <a:pt x="1095296" y="390948"/>
                  </a:lnTo>
                  <a:lnTo>
                    <a:pt x="1100895" y="393369"/>
                  </a:lnTo>
                  <a:lnTo>
                    <a:pt x="1102984" y="395315"/>
                  </a:lnTo>
                  <a:lnTo>
                    <a:pt x="1095344" y="394745"/>
                  </a:lnTo>
                  <a:lnTo>
                    <a:pt x="1088652" y="394745"/>
                  </a:lnTo>
                  <a:lnTo>
                    <a:pt x="1093398" y="397213"/>
                  </a:lnTo>
                  <a:lnTo>
                    <a:pt x="1102889" y="397830"/>
                  </a:lnTo>
                  <a:lnTo>
                    <a:pt x="1108014" y="402007"/>
                  </a:lnTo>
                  <a:lnTo>
                    <a:pt x="1114040" y="405709"/>
                  </a:lnTo>
                  <a:lnTo>
                    <a:pt x="1120020" y="408414"/>
                  </a:lnTo>
                  <a:lnTo>
                    <a:pt x="1120399" y="412164"/>
                  </a:lnTo>
                  <a:lnTo>
                    <a:pt x="1114705" y="411642"/>
                  </a:lnTo>
                  <a:lnTo>
                    <a:pt x="1102936" y="413920"/>
                  </a:lnTo>
                  <a:lnTo>
                    <a:pt x="1095913" y="418334"/>
                  </a:lnTo>
                  <a:lnTo>
                    <a:pt x="1101607" y="417527"/>
                  </a:lnTo>
                  <a:lnTo>
                    <a:pt x="1108726" y="415059"/>
                  </a:lnTo>
                  <a:lnTo>
                    <a:pt x="1113850" y="415676"/>
                  </a:lnTo>
                  <a:lnTo>
                    <a:pt x="1116603" y="417574"/>
                  </a:lnTo>
                  <a:lnTo>
                    <a:pt x="1115701" y="420849"/>
                  </a:lnTo>
                  <a:lnTo>
                    <a:pt x="1113661" y="425311"/>
                  </a:lnTo>
                  <a:lnTo>
                    <a:pt x="1113661" y="429203"/>
                  </a:lnTo>
                  <a:lnTo>
                    <a:pt x="1111573" y="432762"/>
                  </a:lnTo>
                  <a:lnTo>
                    <a:pt x="1106827" y="433854"/>
                  </a:lnTo>
                  <a:lnTo>
                    <a:pt x="1106827" y="433854"/>
                  </a:lnTo>
                  <a:lnTo>
                    <a:pt x="1106827" y="434756"/>
                  </a:lnTo>
                  <a:lnTo>
                    <a:pt x="1109485" y="435136"/>
                  </a:lnTo>
                  <a:lnTo>
                    <a:pt x="1114942" y="434186"/>
                  </a:lnTo>
                  <a:lnTo>
                    <a:pt x="1119687" y="434708"/>
                  </a:lnTo>
                  <a:lnTo>
                    <a:pt x="1127185" y="435515"/>
                  </a:lnTo>
                  <a:lnTo>
                    <a:pt x="1132975" y="438126"/>
                  </a:lnTo>
                  <a:lnTo>
                    <a:pt x="1138527" y="436844"/>
                  </a:lnTo>
                  <a:lnTo>
                    <a:pt x="1143699" y="435183"/>
                  </a:lnTo>
                  <a:lnTo>
                    <a:pt x="1145930" y="439929"/>
                  </a:lnTo>
                  <a:lnTo>
                    <a:pt x="1150106" y="443157"/>
                  </a:lnTo>
                  <a:lnTo>
                    <a:pt x="1150770" y="446669"/>
                  </a:lnTo>
                  <a:lnTo>
                    <a:pt x="1146025" y="450229"/>
                  </a:lnTo>
                  <a:lnTo>
                    <a:pt x="1137246" y="455639"/>
                  </a:lnTo>
                  <a:lnTo>
                    <a:pt x="1125952" y="454121"/>
                  </a:lnTo>
                  <a:lnTo>
                    <a:pt x="1122724" y="450418"/>
                  </a:lnTo>
                  <a:lnTo>
                    <a:pt x="1120732" y="445672"/>
                  </a:lnTo>
                  <a:lnTo>
                    <a:pt x="1115512" y="444011"/>
                  </a:lnTo>
                  <a:lnTo>
                    <a:pt x="1108536" y="444343"/>
                  </a:lnTo>
                  <a:lnTo>
                    <a:pt x="1099994" y="443109"/>
                  </a:lnTo>
                  <a:lnTo>
                    <a:pt x="1088462" y="443584"/>
                  </a:lnTo>
                  <a:lnTo>
                    <a:pt x="1085046" y="440926"/>
                  </a:lnTo>
                  <a:lnTo>
                    <a:pt x="1080300" y="439787"/>
                  </a:lnTo>
                  <a:lnTo>
                    <a:pt x="1081297" y="445055"/>
                  </a:lnTo>
                  <a:lnTo>
                    <a:pt x="1081297" y="448662"/>
                  </a:lnTo>
                  <a:lnTo>
                    <a:pt x="1075934" y="450276"/>
                  </a:lnTo>
                  <a:lnTo>
                    <a:pt x="1066776" y="451700"/>
                  </a:lnTo>
                  <a:lnTo>
                    <a:pt x="1075697" y="452412"/>
                  </a:lnTo>
                  <a:lnTo>
                    <a:pt x="1075697" y="455639"/>
                  </a:lnTo>
                  <a:lnTo>
                    <a:pt x="1072660" y="457016"/>
                  </a:lnTo>
                  <a:lnTo>
                    <a:pt x="1070145" y="458487"/>
                  </a:lnTo>
                  <a:lnTo>
                    <a:pt x="1070430" y="461525"/>
                  </a:lnTo>
                  <a:lnTo>
                    <a:pt x="1067582" y="461952"/>
                  </a:lnTo>
                  <a:lnTo>
                    <a:pt x="1066586" y="463850"/>
                  </a:lnTo>
                  <a:lnTo>
                    <a:pt x="1074321" y="465559"/>
                  </a:lnTo>
                  <a:lnTo>
                    <a:pt x="1084998" y="464277"/>
                  </a:lnTo>
                  <a:lnTo>
                    <a:pt x="1089269" y="467315"/>
                  </a:lnTo>
                  <a:lnTo>
                    <a:pt x="1093635" y="468264"/>
                  </a:lnTo>
                  <a:lnTo>
                    <a:pt x="1095486" y="469214"/>
                  </a:lnTo>
                  <a:lnTo>
                    <a:pt x="1096008" y="469451"/>
                  </a:lnTo>
                  <a:lnTo>
                    <a:pt x="1102556" y="470495"/>
                  </a:lnTo>
                  <a:lnTo>
                    <a:pt x="1109769" y="472061"/>
                  </a:lnTo>
                  <a:lnTo>
                    <a:pt x="1114515" y="474197"/>
                  </a:lnTo>
                  <a:lnTo>
                    <a:pt x="1113755" y="476238"/>
                  </a:lnTo>
                  <a:lnTo>
                    <a:pt x="1109010" y="480225"/>
                  </a:lnTo>
                  <a:lnTo>
                    <a:pt x="1107682" y="484402"/>
                  </a:lnTo>
                  <a:lnTo>
                    <a:pt x="1107065" y="487676"/>
                  </a:lnTo>
                  <a:lnTo>
                    <a:pt x="1107777" y="490524"/>
                  </a:lnTo>
                  <a:lnTo>
                    <a:pt x="1103316" y="492613"/>
                  </a:lnTo>
                  <a:lnTo>
                    <a:pt x="1093065" y="492613"/>
                  </a:lnTo>
                  <a:lnTo>
                    <a:pt x="1084761" y="490762"/>
                  </a:lnTo>
                  <a:lnTo>
                    <a:pt x="1078687" y="493941"/>
                  </a:lnTo>
                  <a:lnTo>
                    <a:pt x="1075555" y="495840"/>
                  </a:lnTo>
                  <a:lnTo>
                    <a:pt x="1067535" y="497501"/>
                  </a:lnTo>
                  <a:lnTo>
                    <a:pt x="1064308" y="501441"/>
                  </a:lnTo>
                  <a:lnTo>
                    <a:pt x="1057997" y="501441"/>
                  </a:lnTo>
                  <a:lnTo>
                    <a:pt x="1050641" y="499162"/>
                  </a:lnTo>
                  <a:lnTo>
                    <a:pt x="1043713" y="497359"/>
                  </a:lnTo>
                  <a:lnTo>
                    <a:pt x="1036453" y="493135"/>
                  </a:lnTo>
                  <a:lnTo>
                    <a:pt x="1029477" y="488388"/>
                  </a:lnTo>
                  <a:lnTo>
                    <a:pt x="1023403" y="482740"/>
                  </a:lnTo>
                  <a:lnTo>
                    <a:pt x="1023687" y="476048"/>
                  </a:lnTo>
                  <a:lnTo>
                    <a:pt x="1019701" y="475526"/>
                  </a:lnTo>
                  <a:lnTo>
                    <a:pt x="1016569" y="476143"/>
                  </a:lnTo>
                  <a:lnTo>
                    <a:pt x="1015193" y="476665"/>
                  </a:lnTo>
                  <a:lnTo>
                    <a:pt x="1013532" y="480177"/>
                  </a:lnTo>
                  <a:lnTo>
                    <a:pt x="1011396" y="485778"/>
                  </a:lnTo>
                  <a:lnTo>
                    <a:pt x="1006936" y="485161"/>
                  </a:lnTo>
                  <a:lnTo>
                    <a:pt x="1001099" y="482313"/>
                  </a:lnTo>
                  <a:lnTo>
                    <a:pt x="999438" y="481459"/>
                  </a:lnTo>
                  <a:lnTo>
                    <a:pt x="1000007" y="486727"/>
                  </a:lnTo>
                  <a:lnTo>
                    <a:pt x="1001051" y="489243"/>
                  </a:lnTo>
                  <a:lnTo>
                    <a:pt x="993127" y="490904"/>
                  </a:lnTo>
                  <a:lnTo>
                    <a:pt x="987480" y="492707"/>
                  </a:lnTo>
                  <a:lnTo>
                    <a:pt x="983493" y="495793"/>
                  </a:lnTo>
                  <a:lnTo>
                    <a:pt x="978748" y="498213"/>
                  </a:lnTo>
                  <a:lnTo>
                    <a:pt x="972911" y="500681"/>
                  </a:lnTo>
                  <a:lnTo>
                    <a:pt x="964274" y="500396"/>
                  </a:lnTo>
                  <a:lnTo>
                    <a:pt x="958532" y="496172"/>
                  </a:lnTo>
                  <a:lnTo>
                    <a:pt x="953787" y="496552"/>
                  </a:lnTo>
                  <a:lnTo>
                    <a:pt x="948377" y="497216"/>
                  </a:lnTo>
                  <a:lnTo>
                    <a:pt x="958342" y="500017"/>
                  </a:lnTo>
                  <a:lnTo>
                    <a:pt x="953597" y="502675"/>
                  </a:lnTo>
                  <a:lnTo>
                    <a:pt x="945008" y="504383"/>
                  </a:lnTo>
                  <a:lnTo>
                    <a:pt x="948235" y="506756"/>
                  </a:lnTo>
                  <a:lnTo>
                    <a:pt x="955400" y="504193"/>
                  </a:lnTo>
                  <a:lnTo>
                    <a:pt x="966362" y="502912"/>
                  </a:lnTo>
                  <a:lnTo>
                    <a:pt x="973480" y="505095"/>
                  </a:lnTo>
                  <a:lnTo>
                    <a:pt x="977751" y="508512"/>
                  </a:lnTo>
                  <a:lnTo>
                    <a:pt x="987242" y="509272"/>
                  </a:lnTo>
                  <a:lnTo>
                    <a:pt x="991703" y="511075"/>
                  </a:lnTo>
                  <a:lnTo>
                    <a:pt x="987954" y="514160"/>
                  </a:lnTo>
                  <a:lnTo>
                    <a:pt x="984632" y="516818"/>
                  </a:lnTo>
                  <a:lnTo>
                    <a:pt x="976043" y="518100"/>
                  </a:lnTo>
                  <a:lnTo>
                    <a:pt x="969162" y="520568"/>
                  </a:lnTo>
                  <a:lnTo>
                    <a:pt x="960288" y="521992"/>
                  </a:lnTo>
                  <a:lnTo>
                    <a:pt x="952933" y="521043"/>
                  </a:lnTo>
                  <a:lnTo>
                    <a:pt x="947143" y="521043"/>
                  </a:lnTo>
                  <a:lnTo>
                    <a:pt x="950702" y="523605"/>
                  </a:lnTo>
                  <a:lnTo>
                    <a:pt x="947096" y="524460"/>
                  </a:lnTo>
                  <a:lnTo>
                    <a:pt x="943062" y="526643"/>
                  </a:lnTo>
                  <a:lnTo>
                    <a:pt x="953123" y="525599"/>
                  </a:lnTo>
                  <a:lnTo>
                    <a:pt x="951889" y="530345"/>
                  </a:lnTo>
                  <a:lnTo>
                    <a:pt x="953075" y="530345"/>
                  </a:lnTo>
                  <a:lnTo>
                    <a:pt x="960383" y="526406"/>
                  </a:lnTo>
                  <a:lnTo>
                    <a:pt x="970301" y="522609"/>
                  </a:lnTo>
                  <a:lnTo>
                    <a:pt x="977609" y="521849"/>
                  </a:lnTo>
                  <a:lnTo>
                    <a:pt x="984347" y="524982"/>
                  </a:lnTo>
                  <a:lnTo>
                    <a:pt x="992177" y="527972"/>
                  </a:lnTo>
                  <a:lnTo>
                    <a:pt x="992177" y="533383"/>
                  </a:lnTo>
                  <a:lnTo>
                    <a:pt x="991276" y="537370"/>
                  </a:lnTo>
                  <a:lnTo>
                    <a:pt x="983683" y="539126"/>
                  </a:lnTo>
                  <a:lnTo>
                    <a:pt x="971392" y="539790"/>
                  </a:lnTo>
                  <a:lnTo>
                    <a:pt x="970301" y="541926"/>
                  </a:lnTo>
                  <a:lnTo>
                    <a:pt x="975379" y="542923"/>
                  </a:lnTo>
                  <a:lnTo>
                    <a:pt x="972531" y="547669"/>
                  </a:lnTo>
                  <a:lnTo>
                    <a:pt x="969257" y="551941"/>
                  </a:lnTo>
                  <a:lnTo>
                    <a:pt x="968355" y="555785"/>
                  </a:lnTo>
                  <a:lnTo>
                    <a:pt x="973101" y="551656"/>
                  </a:lnTo>
                  <a:lnTo>
                    <a:pt x="976280" y="546198"/>
                  </a:lnTo>
                  <a:lnTo>
                    <a:pt x="980551" y="542496"/>
                  </a:lnTo>
                  <a:lnTo>
                    <a:pt x="988571" y="539933"/>
                  </a:lnTo>
                  <a:lnTo>
                    <a:pt x="993316" y="540739"/>
                  </a:lnTo>
                  <a:lnTo>
                    <a:pt x="997208" y="543207"/>
                  </a:lnTo>
                  <a:lnTo>
                    <a:pt x="1002380" y="545770"/>
                  </a:lnTo>
                  <a:lnTo>
                    <a:pt x="1006604" y="547906"/>
                  </a:lnTo>
                  <a:lnTo>
                    <a:pt x="1008217" y="549093"/>
                  </a:lnTo>
                  <a:lnTo>
                    <a:pt x="1009593" y="550232"/>
                  </a:lnTo>
                  <a:lnTo>
                    <a:pt x="1012013" y="552225"/>
                  </a:lnTo>
                  <a:lnTo>
                    <a:pt x="1012013" y="555073"/>
                  </a:lnTo>
                  <a:lnTo>
                    <a:pt x="1018420" y="556070"/>
                  </a:lnTo>
                  <a:lnTo>
                    <a:pt x="1024684" y="558253"/>
                  </a:lnTo>
                  <a:lnTo>
                    <a:pt x="1025538" y="561908"/>
                  </a:lnTo>
                  <a:lnTo>
                    <a:pt x="1029334" y="562525"/>
                  </a:lnTo>
                  <a:lnTo>
                    <a:pt x="1036405" y="564376"/>
                  </a:lnTo>
                  <a:lnTo>
                    <a:pt x="1039964" y="565895"/>
                  </a:lnTo>
                  <a:lnTo>
                    <a:pt x="1035693" y="569359"/>
                  </a:lnTo>
                  <a:lnTo>
                    <a:pt x="1033700" y="572017"/>
                  </a:lnTo>
                  <a:lnTo>
                    <a:pt x="1027294" y="575767"/>
                  </a:lnTo>
                  <a:lnTo>
                    <a:pt x="1022121" y="581605"/>
                  </a:lnTo>
                  <a:lnTo>
                    <a:pt x="1024494" y="581083"/>
                  </a:lnTo>
                  <a:lnTo>
                    <a:pt x="1024779" y="581083"/>
                  </a:lnTo>
                  <a:lnTo>
                    <a:pt x="1025396" y="581083"/>
                  </a:lnTo>
                  <a:lnTo>
                    <a:pt x="1026677" y="580323"/>
                  </a:lnTo>
                  <a:lnTo>
                    <a:pt x="1030758" y="576763"/>
                  </a:lnTo>
                  <a:lnTo>
                    <a:pt x="1041103" y="572871"/>
                  </a:lnTo>
                  <a:lnTo>
                    <a:pt x="1039964" y="577048"/>
                  </a:lnTo>
                  <a:lnTo>
                    <a:pt x="1035219" y="582269"/>
                  </a:lnTo>
                  <a:lnTo>
                    <a:pt x="1038303" y="581177"/>
                  </a:lnTo>
                  <a:lnTo>
                    <a:pt x="1043286" y="577428"/>
                  </a:lnTo>
                  <a:lnTo>
                    <a:pt x="1046987" y="575672"/>
                  </a:lnTo>
                  <a:lnTo>
                    <a:pt x="1051495" y="575672"/>
                  </a:lnTo>
                  <a:lnTo>
                    <a:pt x="1048363" y="579801"/>
                  </a:lnTo>
                  <a:lnTo>
                    <a:pt x="1044188" y="582696"/>
                  </a:lnTo>
                  <a:lnTo>
                    <a:pt x="1037401" y="588534"/>
                  </a:lnTo>
                  <a:lnTo>
                    <a:pt x="1035456" y="596793"/>
                  </a:lnTo>
                  <a:lnTo>
                    <a:pt x="1039205" y="596176"/>
                  </a:lnTo>
                  <a:lnTo>
                    <a:pt x="1043950" y="589104"/>
                  </a:lnTo>
                  <a:lnTo>
                    <a:pt x="1047177" y="589816"/>
                  </a:lnTo>
                  <a:lnTo>
                    <a:pt x="1054390" y="586114"/>
                  </a:lnTo>
                  <a:lnTo>
                    <a:pt x="1057760" y="587205"/>
                  </a:lnTo>
                  <a:lnTo>
                    <a:pt x="1056194" y="592616"/>
                  </a:lnTo>
                  <a:lnTo>
                    <a:pt x="1055671" y="595084"/>
                  </a:lnTo>
                  <a:lnTo>
                    <a:pt x="1053014" y="597077"/>
                  </a:lnTo>
                  <a:lnTo>
                    <a:pt x="1053726" y="600732"/>
                  </a:lnTo>
                  <a:lnTo>
                    <a:pt x="1053157" y="601634"/>
                  </a:lnTo>
                  <a:lnTo>
                    <a:pt x="1051828" y="605478"/>
                  </a:lnTo>
                  <a:lnTo>
                    <a:pt x="1045232" y="607614"/>
                  </a:lnTo>
                  <a:lnTo>
                    <a:pt x="1050926" y="607614"/>
                  </a:lnTo>
                  <a:lnTo>
                    <a:pt x="1052872" y="610699"/>
                  </a:lnTo>
                  <a:lnTo>
                    <a:pt x="1051353" y="612835"/>
                  </a:lnTo>
                  <a:lnTo>
                    <a:pt x="1051638" y="618056"/>
                  </a:lnTo>
                  <a:lnTo>
                    <a:pt x="1048791" y="619717"/>
                  </a:lnTo>
                  <a:lnTo>
                    <a:pt x="1049929" y="622375"/>
                  </a:lnTo>
                  <a:lnTo>
                    <a:pt x="1051116" y="625128"/>
                  </a:lnTo>
                  <a:lnTo>
                    <a:pt x="1050499" y="627026"/>
                  </a:lnTo>
                  <a:lnTo>
                    <a:pt x="1049597" y="630206"/>
                  </a:lnTo>
                  <a:lnTo>
                    <a:pt x="1053441" y="631060"/>
                  </a:lnTo>
                  <a:lnTo>
                    <a:pt x="1051780" y="636566"/>
                  </a:lnTo>
                  <a:lnTo>
                    <a:pt x="1044520" y="638180"/>
                  </a:lnTo>
                  <a:lnTo>
                    <a:pt x="1041862" y="634240"/>
                  </a:lnTo>
                  <a:lnTo>
                    <a:pt x="1034032" y="635142"/>
                  </a:lnTo>
                  <a:lnTo>
                    <a:pt x="1033131" y="628308"/>
                  </a:lnTo>
                  <a:lnTo>
                    <a:pt x="1034032" y="619669"/>
                  </a:lnTo>
                  <a:lnTo>
                    <a:pt x="1030948" y="619290"/>
                  </a:lnTo>
                  <a:lnTo>
                    <a:pt x="1028385" y="624700"/>
                  </a:lnTo>
                  <a:lnTo>
                    <a:pt x="1026914" y="630776"/>
                  </a:lnTo>
                  <a:lnTo>
                    <a:pt x="1025633" y="637041"/>
                  </a:lnTo>
                  <a:lnTo>
                    <a:pt x="1015667" y="638085"/>
                  </a:lnTo>
                  <a:lnTo>
                    <a:pt x="1004706" y="634810"/>
                  </a:lnTo>
                  <a:lnTo>
                    <a:pt x="996069" y="629637"/>
                  </a:lnTo>
                  <a:lnTo>
                    <a:pt x="991323" y="622185"/>
                  </a:lnTo>
                  <a:lnTo>
                    <a:pt x="990232" y="612692"/>
                  </a:lnTo>
                  <a:lnTo>
                    <a:pt x="990849" y="606095"/>
                  </a:lnTo>
                  <a:lnTo>
                    <a:pt x="984490" y="600637"/>
                  </a:lnTo>
                  <a:lnTo>
                    <a:pt x="983636" y="595416"/>
                  </a:lnTo>
                  <a:lnTo>
                    <a:pt x="980741" y="593328"/>
                  </a:lnTo>
                  <a:lnTo>
                    <a:pt x="971725" y="593328"/>
                  </a:lnTo>
                  <a:lnTo>
                    <a:pt x="965366" y="587632"/>
                  </a:lnTo>
                  <a:lnTo>
                    <a:pt x="957441" y="582269"/>
                  </a:lnTo>
                  <a:lnTo>
                    <a:pt x="948804" y="580845"/>
                  </a:lnTo>
                  <a:lnTo>
                    <a:pt x="942967" y="578425"/>
                  </a:lnTo>
                  <a:lnTo>
                    <a:pt x="936419" y="580798"/>
                  </a:lnTo>
                  <a:lnTo>
                    <a:pt x="928826" y="579706"/>
                  </a:lnTo>
                  <a:lnTo>
                    <a:pt x="923036" y="573204"/>
                  </a:lnTo>
                  <a:lnTo>
                    <a:pt x="913118" y="568457"/>
                  </a:lnTo>
                  <a:lnTo>
                    <a:pt x="913118" y="572539"/>
                  </a:lnTo>
                  <a:lnTo>
                    <a:pt x="914400" y="576431"/>
                  </a:lnTo>
                  <a:lnTo>
                    <a:pt x="907092" y="577523"/>
                  </a:lnTo>
                  <a:lnTo>
                    <a:pt x="914922" y="579516"/>
                  </a:lnTo>
                  <a:lnTo>
                    <a:pt x="919667" y="581700"/>
                  </a:lnTo>
                  <a:lnTo>
                    <a:pt x="917579" y="585164"/>
                  </a:lnTo>
                  <a:lnTo>
                    <a:pt x="926406" y="582981"/>
                  </a:lnTo>
                  <a:lnTo>
                    <a:pt x="934852" y="585971"/>
                  </a:lnTo>
                  <a:lnTo>
                    <a:pt x="942730" y="585022"/>
                  </a:lnTo>
                  <a:lnTo>
                    <a:pt x="954214" y="586066"/>
                  </a:lnTo>
                  <a:lnTo>
                    <a:pt x="959861" y="590812"/>
                  </a:lnTo>
                  <a:lnTo>
                    <a:pt x="958959" y="598169"/>
                  </a:lnTo>
                  <a:lnTo>
                    <a:pt x="952363" y="595084"/>
                  </a:lnTo>
                  <a:lnTo>
                    <a:pt x="954166" y="600115"/>
                  </a:lnTo>
                  <a:lnTo>
                    <a:pt x="946669" y="604387"/>
                  </a:lnTo>
                  <a:lnTo>
                    <a:pt x="939028" y="607187"/>
                  </a:lnTo>
                  <a:lnTo>
                    <a:pt x="928683" y="610130"/>
                  </a:lnTo>
                  <a:lnTo>
                    <a:pt x="918101" y="610130"/>
                  </a:lnTo>
                  <a:lnTo>
                    <a:pt x="909227" y="609560"/>
                  </a:lnTo>
                  <a:lnTo>
                    <a:pt x="903058" y="604814"/>
                  </a:lnTo>
                  <a:lnTo>
                    <a:pt x="900638" y="610652"/>
                  </a:lnTo>
                  <a:lnTo>
                    <a:pt x="896367" y="608895"/>
                  </a:lnTo>
                  <a:lnTo>
                    <a:pt x="887683" y="609370"/>
                  </a:lnTo>
                  <a:lnTo>
                    <a:pt x="885642" y="611696"/>
                  </a:lnTo>
                  <a:lnTo>
                    <a:pt x="890388" y="617012"/>
                  </a:lnTo>
                  <a:lnTo>
                    <a:pt x="884456" y="624748"/>
                  </a:lnTo>
                  <a:lnTo>
                    <a:pt x="879283" y="628260"/>
                  </a:lnTo>
                  <a:lnTo>
                    <a:pt x="873114" y="630016"/>
                  </a:lnTo>
                  <a:lnTo>
                    <a:pt x="863623" y="632200"/>
                  </a:lnTo>
                  <a:lnTo>
                    <a:pt x="871169" y="632722"/>
                  </a:lnTo>
                  <a:lnTo>
                    <a:pt x="875914" y="635997"/>
                  </a:lnTo>
                  <a:lnTo>
                    <a:pt x="889106" y="636898"/>
                  </a:lnTo>
                  <a:lnTo>
                    <a:pt x="902204" y="636044"/>
                  </a:lnTo>
                  <a:lnTo>
                    <a:pt x="914542" y="634952"/>
                  </a:lnTo>
                  <a:lnTo>
                    <a:pt x="921992" y="635807"/>
                  </a:lnTo>
                  <a:lnTo>
                    <a:pt x="924507" y="639604"/>
                  </a:lnTo>
                  <a:lnTo>
                    <a:pt x="917437" y="641597"/>
                  </a:lnTo>
                  <a:lnTo>
                    <a:pt x="908183" y="641977"/>
                  </a:lnTo>
                  <a:lnTo>
                    <a:pt x="901445" y="645204"/>
                  </a:lnTo>
                  <a:lnTo>
                    <a:pt x="892523" y="648669"/>
                  </a:lnTo>
                  <a:lnTo>
                    <a:pt x="884551" y="650615"/>
                  </a:lnTo>
                  <a:lnTo>
                    <a:pt x="877148" y="648052"/>
                  </a:lnTo>
                  <a:lnTo>
                    <a:pt x="867040" y="652798"/>
                  </a:lnTo>
                  <a:lnTo>
                    <a:pt x="872877" y="653510"/>
                  </a:lnTo>
                  <a:lnTo>
                    <a:pt x="883554" y="654792"/>
                  </a:lnTo>
                  <a:lnTo>
                    <a:pt x="891622" y="654792"/>
                  </a:lnTo>
                  <a:lnTo>
                    <a:pt x="899831" y="655314"/>
                  </a:lnTo>
                  <a:lnTo>
                    <a:pt x="906238" y="647625"/>
                  </a:lnTo>
                  <a:lnTo>
                    <a:pt x="917911" y="644825"/>
                  </a:lnTo>
                  <a:lnTo>
                    <a:pt x="926453" y="647387"/>
                  </a:lnTo>
                  <a:lnTo>
                    <a:pt x="934093" y="644160"/>
                  </a:lnTo>
                  <a:lnTo>
                    <a:pt x="941971" y="642167"/>
                  </a:lnTo>
                  <a:lnTo>
                    <a:pt x="953123" y="638749"/>
                  </a:lnTo>
                  <a:lnTo>
                    <a:pt x="955021" y="642784"/>
                  </a:lnTo>
                  <a:lnTo>
                    <a:pt x="960335" y="640743"/>
                  </a:lnTo>
                  <a:lnTo>
                    <a:pt x="965413" y="639936"/>
                  </a:lnTo>
                  <a:lnTo>
                    <a:pt x="964322" y="643638"/>
                  </a:lnTo>
                  <a:lnTo>
                    <a:pt x="967691" y="642831"/>
                  </a:lnTo>
                  <a:lnTo>
                    <a:pt x="976850" y="646628"/>
                  </a:lnTo>
                  <a:lnTo>
                    <a:pt x="986625" y="649333"/>
                  </a:lnTo>
                  <a:lnTo>
                    <a:pt x="993459" y="652419"/>
                  </a:lnTo>
                  <a:lnTo>
                    <a:pt x="1000007" y="652419"/>
                  </a:lnTo>
                  <a:lnTo>
                    <a:pt x="1009925" y="654175"/>
                  </a:lnTo>
                  <a:lnTo>
                    <a:pt x="1017281" y="654649"/>
                  </a:lnTo>
                  <a:lnTo>
                    <a:pt x="1024826" y="654649"/>
                  </a:lnTo>
                  <a:lnTo>
                    <a:pt x="1032419" y="652608"/>
                  </a:lnTo>
                  <a:lnTo>
                    <a:pt x="1037164" y="651469"/>
                  </a:lnTo>
                  <a:lnTo>
                    <a:pt x="1038446" y="651469"/>
                  </a:lnTo>
                  <a:lnTo>
                    <a:pt x="1037259" y="653273"/>
                  </a:lnTo>
                  <a:lnTo>
                    <a:pt x="1035313" y="655741"/>
                  </a:lnTo>
                  <a:lnTo>
                    <a:pt x="1030995" y="658968"/>
                  </a:lnTo>
                  <a:lnTo>
                    <a:pt x="1028148" y="661389"/>
                  </a:lnTo>
                  <a:lnTo>
                    <a:pt x="1025680" y="659206"/>
                  </a:lnTo>
                  <a:lnTo>
                    <a:pt x="1022928" y="661199"/>
                  </a:lnTo>
                  <a:lnTo>
                    <a:pt x="1019464" y="661484"/>
                  </a:lnTo>
                  <a:lnTo>
                    <a:pt x="1016522" y="660155"/>
                  </a:lnTo>
                  <a:lnTo>
                    <a:pt x="1013484" y="662481"/>
                  </a:lnTo>
                  <a:lnTo>
                    <a:pt x="1009403" y="661294"/>
                  </a:lnTo>
                  <a:lnTo>
                    <a:pt x="1008644" y="663762"/>
                  </a:lnTo>
                  <a:lnTo>
                    <a:pt x="1005370" y="664284"/>
                  </a:lnTo>
                  <a:lnTo>
                    <a:pt x="1006746" y="665993"/>
                  </a:lnTo>
                  <a:lnTo>
                    <a:pt x="1009451" y="666610"/>
                  </a:lnTo>
                  <a:lnTo>
                    <a:pt x="1011207" y="668223"/>
                  </a:lnTo>
                  <a:lnTo>
                    <a:pt x="1007125" y="667037"/>
                  </a:lnTo>
                  <a:lnTo>
                    <a:pt x="1003709" y="665138"/>
                  </a:lnTo>
                  <a:lnTo>
                    <a:pt x="1002238" y="668081"/>
                  </a:lnTo>
                  <a:lnTo>
                    <a:pt x="1000150" y="668603"/>
                  </a:lnTo>
                  <a:lnTo>
                    <a:pt x="995404" y="669078"/>
                  </a:lnTo>
                  <a:lnTo>
                    <a:pt x="993316" y="669078"/>
                  </a:lnTo>
                  <a:lnTo>
                    <a:pt x="987385" y="670787"/>
                  </a:lnTo>
                  <a:lnTo>
                    <a:pt x="989615" y="673207"/>
                  </a:lnTo>
                  <a:lnTo>
                    <a:pt x="991798" y="674963"/>
                  </a:lnTo>
                  <a:lnTo>
                    <a:pt x="989378" y="675485"/>
                  </a:lnTo>
                  <a:lnTo>
                    <a:pt x="990991" y="677099"/>
                  </a:lnTo>
                  <a:lnTo>
                    <a:pt x="988381" y="680089"/>
                  </a:lnTo>
                  <a:lnTo>
                    <a:pt x="984632" y="678570"/>
                  </a:lnTo>
                  <a:lnTo>
                    <a:pt x="982544" y="676245"/>
                  </a:lnTo>
                  <a:lnTo>
                    <a:pt x="980077" y="677906"/>
                  </a:lnTo>
                  <a:lnTo>
                    <a:pt x="975901" y="677241"/>
                  </a:lnTo>
                  <a:lnTo>
                    <a:pt x="973006" y="678665"/>
                  </a:lnTo>
                  <a:lnTo>
                    <a:pt x="976802" y="679994"/>
                  </a:lnTo>
                  <a:lnTo>
                    <a:pt x="978511" y="683079"/>
                  </a:lnTo>
                  <a:lnTo>
                    <a:pt x="976518" y="682462"/>
                  </a:lnTo>
                  <a:lnTo>
                    <a:pt x="974856" y="682225"/>
                  </a:lnTo>
                  <a:lnTo>
                    <a:pt x="976233" y="683744"/>
                  </a:lnTo>
                  <a:lnTo>
                    <a:pt x="977277" y="685785"/>
                  </a:lnTo>
                  <a:lnTo>
                    <a:pt x="973860" y="684598"/>
                  </a:lnTo>
                  <a:lnTo>
                    <a:pt x="971060" y="683601"/>
                  </a:lnTo>
                  <a:lnTo>
                    <a:pt x="971440" y="685927"/>
                  </a:lnTo>
                  <a:lnTo>
                    <a:pt x="969826" y="686686"/>
                  </a:lnTo>
                  <a:lnTo>
                    <a:pt x="968450" y="686686"/>
                  </a:lnTo>
                  <a:lnTo>
                    <a:pt x="964464" y="687208"/>
                  </a:lnTo>
                  <a:lnTo>
                    <a:pt x="963562" y="690341"/>
                  </a:lnTo>
                  <a:lnTo>
                    <a:pt x="958010" y="691385"/>
                  </a:lnTo>
                  <a:lnTo>
                    <a:pt x="956824" y="692809"/>
                  </a:lnTo>
                  <a:lnTo>
                    <a:pt x="959434" y="693331"/>
                  </a:lnTo>
                  <a:lnTo>
                    <a:pt x="957109" y="694423"/>
                  </a:lnTo>
                  <a:lnTo>
                    <a:pt x="954309" y="692429"/>
                  </a:lnTo>
                  <a:lnTo>
                    <a:pt x="950418" y="691433"/>
                  </a:lnTo>
                  <a:lnTo>
                    <a:pt x="944343" y="694138"/>
                  </a:lnTo>
                  <a:lnTo>
                    <a:pt x="945957" y="694897"/>
                  </a:lnTo>
                  <a:lnTo>
                    <a:pt x="949611" y="695182"/>
                  </a:lnTo>
                  <a:lnTo>
                    <a:pt x="950702" y="695752"/>
                  </a:lnTo>
                  <a:lnTo>
                    <a:pt x="950323" y="697460"/>
                  </a:lnTo>
                  <a:lnTo>
                    <a:pt x="949421" y="698789"/>
                  </a:lnTo>
                  <a:lnTo>
                    <a:pt x="949848" y="700878"/>
                  </a:lnTo>
                  <a:lnTo>
                    <a:pt x="945814" y="699311"/>
                  </a:lnTo>
                  <a:lnTo>
                    <a:pt x="942730" y="699928"/>
                  </a:lnTo>
                  <a:lnTo>
                    <a:pt x="942730" y="703536"/>
                  </a:lnTo>
                  <a:lnTo>
                    <a:pt x="941449" y="702634"/>
                  </a:lnTo>
                  <a:lnTo>
                    <a:pt x="937842" y="701969"/>
                  </a:lnTo>
                  <a:lnTo>
                    <a:pt x="934663" y="700545"/>
                  </a:lnTo>
                  <a:lnTo>
                    <a:pt x="934046" y="703251"/>
                  </a:lnTo>
                  <a:lnTo>
                    <a:pt x="934995" y="705339"/>
                  </a:lnTo>
                  <a:lnTo>
                    <a:pt x="937890" y="706763"/>
                  </a:lnTo>
                  <a:lnTo>
                    <a:pt x="933144" y="706431"/>
                  </a:lnTo>
                  <a:lnTo>
                    <a:pt x="931104" y="708899"/>
                  </a:lnTo>
                  <a:lnTo>
                    <a:pt x="930012" y="711035"/>
                  </a:lnTo>
                  <a:lnTo>
                    <a:pt x="925931" y="711035"/>
                  </a:lnTo>
                  <a:lnTo>
                    <a:pt x="925362" y="712506"/>
                  </a:lnTo>
                  <a:lnTo>
                    <a:pt x="923416" y="714357"/>
                  </a:lnTo>
                  <a:lnTo>
                    <a:pt x="919952" y="715306"/>
                  </a:lnTo>
                  <a:lnTo>
                    <a:pt x="913783" y="715544"/>
                  </a:lnTo>
                  <a:lnTo>
                    <a:pt x="912644" y="716635"/>
                  </a:lnTo>
                  <a:lnTo>
                    <a:pt x="911790" y="717774"/>
                  </a:lnTo>
                  <a:lnTo>
                    <a:pt x="912217" y="719578"/>
                  </a:lnTo>
                  <a:lnTo>
                    <a:pt x="909132" y="718961"/>
                  </a:lnTo>
                  <a:lnTo>
                    <a:pt x="905288" y="718961"/>
                  </a:lnTo>
                  <a:lnTo>
                    <a:pt x="903675" y="720622"/>
                  </a:lnTo>
                  <a:lnTo>
                    <a:pt x="902441" y="718344"/>
                  </a:lnTo>
                  <a:lnTo>
                    <a:pt x="900638" y="718629"/>
                  </a:lnTo>
                  <a:lnTo>
                    <a:pt x="896319" y="719341"/>
                  </a:lnTo>
                  <a:lnTo>
                    <a:pt x="894326" y="720432"/>
                  </a:lnTo>
                  <a:lnTo>
                    <a:pt x="892238" y="724466"/>
                  </a:lnTo>
                  <a:lnTo>
                    <a:pt x="890008" y="722853"/>
                  </a:lnTo>
                  <a:lnTo>
                    <a:pt x="886069" y="722853"/>
                  </a:lnTo>
                  <a:lnTo>
                    <a:pt x="884741" y="723849"/>
                  </a:lnTo>
                  <a:lnTo>
                    <a:pt x="883791" y="726080"/>
                  </a:lnTo>
                  <a:lnTo>
                    <a:pt x="881371" y="726840"/>
                  </a:lnTo>
                  <a:lnTo>
                    <a:pt x="879141" y="724609"/>
                  </a:lnTo>
                  <a:lnTo>
                    <a:pt x="876199" y="724609"/>
                  </a:lnTo>
                  <a:lnTo>
                    <a:pt x="872972" y="725700"/>
                  </a:lnTo>
                  <a:lnTo>
                    <a:pt x="872972" y="728406"/>
                  </a:lnTo>
                  <a:lnTo>
                    <a:pt x="870504" y="728833"/>
                  </a:lnTo>
                  <a:lnTo>
                    <a:pt x="869223" y="725843"/>
                  </a:lnTo>
                  <a:lnTo>
                    <a:pt x="865664" y="724372"/>
                  </a:lnTo>
                  <a:lnTo>
                    <a:pt x="864572" y="726745"/>
                  </a:lnTo>
                  <a:lnTo>
                    <a:pt x="863955" y="727884"/>
                  </a:lnTo>
                  <a:lnTo>
                    <a:pt x="863623" y="727884"/>
                  </a:lnTo>
                  <a:lnTo>
                    <a:pt x="860396" y="728738"/>
                  </a:lnTo>
                  <a:lnTo>
                    <a:pt x="856458" y="726935"/>
                  </a:lnTo>
                  <a:lnTo>
                    <a:pt x="855603" y="730447"/>
                  </a:lnTo>
                  <a:lnTo>
                    <a:pt x="852234" y="728786"/>
                  </a:lnTo>
                  <a:lnTo>
                    <a:pt x="849292" y="730067"/>
                  </a:lnTo>
                  <a:lnTo>
                    <a:pt x="846113" y="731823"/>
                  </a:lnTo>
                  <a:lnTo>
                    <a:pt x="841699" y="731823"/>
                  </a:lnTo>
                  <a:lnTo>
                    <a:pt x="836954" y="732061"/>
                  </a:lnTo>
                  <a:lnTo>
                    <a:pt x="832873" y="732772"/>
                  </a:lnTo>
                  <a:lnTo>
                    <a:pt x="831070" y="736474"/>
                  </a:lnTo>
                  <a:lnTo>
                    <a:pt x="828839" y="734813"/>
                  </a:lnTo>
                  <a:lnTo>
                    <a:pt x="827226" y="734244"/>
                  </a:lnTo>
                  <a:lnTo>
                    <a:pt x="825802" y="736474"/>
                  </a:lnTo>
                  <a:lnTo>
                    <a:pt x="823619" y="737993"/>
                  </a:lnTo>
                  <a:lnTo>
                    <a:pt x="822053" y="737993"/>
                  </a:lnTo>
                  <a:lnTo>
                    <a:pt x="818826" y="735430"/>
                  </a:lnTo>
                  <a:lnTo>
                    <a:pt x="817165" y="734101"/>
                  </a:lnTo>
                  <a:lnTo>
                    <a:pt x="815789" y="732488"/>
                  </a:lnTo>
                  <a:lnTo>
                    <a:pt x="813891" y="730921"/>
                  </a:lnTo>
                  <a:lnTo>
                    <a:pt x="812705" y="730921"/>
                  </a:lnTo>
                  <a:lnTo>
                    <a:pt x="809146" y="731966"/>
                  </a:lnTo>
                  <a:lnTo>
                    <a:pt x="807580" y="734671"/>
                  </a:lnTo>
                  <a:lnTo>
                    <a:pt x="807580" y="739417"/>
                  </a:lnTo>
                  <a:lnTo>
                    <a:pt x="803166" y="737471"/>
                  </a:lnTo>
                  <a:lnTo>
                    <a:pt x="801173" y="739465"/>
                  </a:lnTo>
                  <a:lnTo>
                    <a:pt x="804163" y="742502"/>
                  </a:lnTo>
                  <a:lnTo>
                    <a:pt x="799750" y="745825"/>
                  </a:lnTo>
                  <a:lnTo>
                    <a:pt x="796523" y="742312"/>
                  </a:lnTo>
                  <a:lnTo>
                    <a:pt x="797140" y="738943"/>
                  </a:lnTo>
                  <a:lnTo>
                    <a:pt x="791161" y="738183"/>
                  </a:lnTo>
                  <a:lnTo>
                    <a:pt x="788218" y="736997"/>
                  </a:lnTo>
                  <a:lnTo>
                    <a:pt x="787127" y="741078"/>
                  </a:lnTo>
                  <a:lnTo>
                    <a:pt x="792157" y="743024"/>
                  </a:lnTo>
                  <a:lnTo>
                    <a:pt x="792157" y="746536"/>
                  </a:lnTo>
                  <a:lnTo>
                    <a:pt x="787411" y="746536"/>
                  </a:lnTo>
                  <a:lnTo>
                    <a:pt x="782666" y="743784"/>
                  </a:lnTo>
                  <a:lnTo>
                    <a:pt x="779344" y="742028"/>
                  </a:lnTo>
                  <a:lnTo>
                    <a:pt x="779344" y="740746"/>
                  </a:lnTo>
                  <a:lnTo>
                    <a:pt x="776877" y="740746"/>
                  </a:lnTo>
                  <a:lnTo>
                    <a:pt x="776877" y="742312"/>
                  </a:lnTo>
                  <a:lnTo>
                    <a:pt x="775690" y="743451"/>
                  </a:lnTo>
                  <a:lnTo>
                    <a:pt x="777446" y="745777"/>
                  </a:lnTo>
                  <a:lnTo>
                    <a:pt x="778538" y="747391"/>
                  </a:lnTo>
                  <a:lnTo>
                    <a:pt x="775311" y="745825"/>
                  </a:lnTo>
                  <a:lnTo>
                    <a:pt x="773887" y="745825"/>
                  </a:lnTo>
                  <a:lnTo>
                    <a:pt x="771135" y="744591"/>
                  </a:lnTo>
                  <a:lnTo>
                    <a:pt x="766389" y="744591"/>
                  </a:lnTo>
                  <a:lnTo>
                    <a:pt x="763210" y="746109"/>
                  </a:lnTo>
                  <a:lnTo>
                    <a:pt x="760979" y="746821"/>
                  </a:lnTo>
                  <a:lnTo>
                    <a:pt x="761834" y="744591"/>
                  </a:lnTo>
                  <a:lnTo>
                    <a:pt x="759556" y="743167"/>
                  </a:lnTo>
                  <a:lnTo>
                    <a:pt x="757088" y="742502"/>
                  </a:lnTo>
                  <a:lnTo>
                    <a:pt x="757088" y="738563"/>
                  </a:lnTo>
                  <a:lnTo>
                    <a:pt x="758797" y="738800"/>
                  </a:lnTo>
                  <a:lnTo>
                    <a:pt x="760979" y="739654"/>
                  </a:lnTo>
                  <a:lnTo>
                    <a:pt x="763210" y="736902"/>
                  </a:lnTo>
                  <a:lnTo>
                    <a:pt x="759461" y="736427"/>
                  </a:lnTo>
                  <a:lnTo>
                    <a:pt x="753956" y="734908"/>
                  </a:lnTo>
                  <a:lnTo>
                    <a:pt x="753956" y="732535"/>
                  </a:lnTo>
                  <a:lnTo>
                    <a:pt x="752675" y="730779"/>
                  </a:lnTo>
                  <a:lnTo>
                    <a:pt x="752153" y="729545"/>
                  </a:lnTo>
                  <a:lnTo>
                    <a:pt x="752153" y="729213"/>
                  </a:lnTo>
                  <a:lnTo>
                    <a:pt x="752485" y="726270"/>
                  </a:lnTo>
                  <a:lnTo>
                    <a:pt x="751299" y="725084"/>
                  </a:lnTo>
                  <a:lnTo>
                    <a:pt x="747170" y="729070"/>
                  </a:lnTo>
                  <a:lnTo>
                    <a:pt x="747170" y="725653"/>
                  </a:lnTo>
                  <a:lnTo>
                    <a:pt x="747692" y="722805"/>
                  </a:lnTo>
                  <a:lnTo>
                    <a:pt x="748072" y="721476"/>
                  </a:lnTo>
                  <a:lnTo>
                    <a:pt x="746174" y="719815"/>
                  </a:lnTo>
                  <a:lnTo>
                    <a:pt x="744228" y="718201"/>
                  </a:lnTo>
                  <a:lnTo>
                    <a:pt x="744228" y="721951"/>
                  </a:lnTo>
                  <a:lnTo>
                    <a:pt x="742757" y="721951"/>
                  </a:lnTo>
                  <a:lnTo>
                    <a:pt x="740147" y="722805"/>
                  </a:lnTo>
                  <a:lnTo>
                    <a:pt x="737774" y="722805"/>
                  </a:lnTo>
                  <a:lnTo>
                    <a:pt x="737774" y="724656"/>
                  </a:lnTo>
                  <a:lnTo>
                    <a:pt x="740764" y="728833"/>
                  </a:lnTo>
                  <a:lnTo>
                    <a:pt x="742757" y="731016"/>
                  </a:lnTo>
                  <a:lnTo>
                    <a:pt x="744086" y="735763"/>
                  </a:lnTo>
                  <a:lnTo>
                    <a:pt x="745035" y="737851"/>
                  </a:lnTo>
                  <a:lnTo>
                    <a:pt x="741238" y="738753"/>
                  </a:lnTo>
                  <a:lnTo>
                    <a:pt x="746601" y="740841"/>
                  </a:lnTo>
                  <a:lnTo>
                    <a:pt x="749638" y="742502"/>
                  </a:lnTo>
                  <a:lnTo>
                    <a:pt x="751156" y="745730"/>
                  </a:lnTo>
                  <a:lnTo>
                    <a:pt x="746743" y="746679"/>
                  </a:lnTo>
                  <a:lnTo>
                    <a:pt x="746174" y="750951"/>
                  </a:lnTo>
                  <a:lnTo>
                    <a:pt x="744418" y="751947"/>
                  </a:lnTo>
                  <a:lnTo>
                    <a:pt x="742757" y="754748"/>
                  </a:lnTo>
                  <a:lnTo>
                    <a:pt x="741571" y="753466"/>
                  </a:lnTo>
                  <a:lnTo>
                    <a:pt x="737822" y="755175"/>
                  </a:lnTo>
                  <a:lnTo>
                    <a:pt x="736208" y="752279"/>
                  </a:lnTo>
                  <a:lnTo>
                    <a:pt x="731890" y="755032"/>
                  </a:lnTo>
                  <a:lnTo>
                    <a:pt x="731890" y="757073"/>
                  </a:lnTo>
                  <a:lnTo>
                    <a:pt x="728378" y="758782"/>
                  </a:lnTo>
                  <a:lnTo>
                    <a:pt x="724772" y="761297"/>
                  </a:lnTo>
                  <a:lnTo>
                    <a:pt x="718413" y="763528"/>
                  </a:lnTo>
                  <a:lnTo>
                    <a:pt x="713667" y="762152"/>
                  </a:lnTo>
                  <a:lnTo>
                    <a:pt x="713905" y="765427"/>
                  </a:lnTo>
                  <a:lnTo>
                    <a:pt x="712623" y="769034"/>
                  </a:lnTo>
                  <a:lnTo>
                    <a:pt x="708258" y="769603"/>
                  </a:lnTo>
                  <a:lnTo>
                    <a:pt x="706691" y="771976"/>
                  </a:lnTo>
                  <a:lnTo>
                    <a:pt x="704603" y="775299"/>
                  </a:lnTo>
                  <a:lnTo>
                    <a:pt x="704746" y="778384"/>
                  </a:lnTo>
                  <a:lnTo>
                    <a:pt x="700665" y="777814"/>
                  </a:lnTo>
                  <a:lnTo>
                    <a:pt x="701946" y="779665"/>
                  </a:lnTo>
                  <a:lnTo>
                    <a:pt x="701424" y="783747"/>
                  </a:lnTo>
                  <a:lnTo>
                    <a:pt x="700285" y="784649"/>
                  </a:lnTo>
                  <a:lnTo>
                    <a:pt x="698102" y="789110"/>
                  </a:lnTo>
                  <a:lnTo>
                    <a:pt x="696489" y="792623"/>
                  </a:lnTo>
                  <a:lnTo>
                    <a:pt x="691743" y="794046"/>
                  </a:lnTo>
                  <a:lnTo>
                    <a:pt x="689655" y="795043"/>
                  </a:lnTo>
                  <a:lnTo>
                    <a:pt x="687757" y="797131"/>
                  </a:lnTo>
                  <a:lnTo>
                    <a:pt x="683771" y="798603"/>
                  </a:lnTo>
                  <a:lnTo>
                    <a:pt x="682822" y="800074"/>
                  </a:lnTo>
                  <a:lnTo>
                    <a:pt x="683866" y="802827"/>
                  </a:lnTo>
                  <a:lnTo>
                    <a:pt x="683866" y="804773"/>
                  </a:lnTo>
                  <a:lnTo>
                    <a:pt x="680876" y="802542"/>
                  </a:lnTo>
                  <a:lnTo>
                    <a:pt x="680876" y="805248"/>
                  </a:lnTo>
                  <a:lnTo>
                    <a:pt x="678503" y="804963"/>
                  </a:lnTo>
                  <a:lnTo>
                    <a:pt x="678503" y="806434"/>
                  </a:lnTo>
                  <a:lnTo>
                    <a:pt x="675941" y="809092"/>
                  </a:lnTo>
                  <a:lnTo>
                    <a:pt x="673663" y="813126"/>
                  </a:lnTo>
                  <a:lnTo>
                    <a:pt x="673663" y="808902"/>
                  </a:lnTo>
                  <a:lnTo>
                    <a:pt x="670531" y="812130"/>
                  </a:lnTo>
                  <a:lnTo>
                    <a:pt x="670246" y="806861"/>
                  </a:lnTo>
                  <a:lnTo>
                    <a:pt x="666355" y="811608"/>
                  </a:lnTo>
                  <a:lnTo>
                    <a:pt x="664457" y="815167"/>
                  </a:lnTo>
                  <a:lnTo>
                    <a:pt x="663081" y="817635"/>
                  </a:lnTo>
                  <a:lnTo>
                    <a:pt x="660281" y="820198"/>
                  </a:lnTo>
                  <a:lnTo>
                    <a:pt x="659047" y="823568"/>
                  </a:lnTo>
                  <a:lnTo>
                    <a:pt x="656342" y="825419"/>
                  </a:lnTo>
                  <a:lnTo>
                    <a:pt x="652973" y="825419"/>
                  </a:lnTo>
                  <a:lnTo>
                    <a:pt x="649604" y="826795"/>
                  </a:lnTo>
                  <a:lnTo>
                    <a:pt x="647421" y="825846"/>
                  </a:lnTo>
                  <a:lnTo>
                    <a:pt x="647421" y="821100"/>
                  </a:lnTo>
                  <a:lnTo>
                    <a:pt x="642106" y="825609"/>
                  </a:lnTo>
                  <a:lnTo>
                    <a:pt x="644431" y="830023"/>
                  </a:lnTo>
                  <a:lnTo>
                    <a:pt x="640920" y="829691"/>
                  </a:lnTo>
                  <a:lnTo>
                    <a:pt x="635178" y="827602"/>
                  </a:lnTo>
                  <a:lnTo>
                    <a:pt x="631287" y="826226"/>
                  </a:lnTo>
                  <a:lnTo>
                    <a:pt x="626873" y="821480"/>
                  </a:lnTo>
                  <a:lnTo>
                    <a:pt x="624975" y="824849"/>
                  </a:lnTo>
                  <a:lnTo>
                    <a:pt x="625782" y="827365"/>
                  </a:lnTo>
                  <a:lnTo>
                    <a:pt x="626921" y="828884"/>
                  </a:lnTo>
                  <a:lnTo>
                    <a:pt x="628582" y="831067"/>
                  </a:lnTo>
                  <a:lnTo>
                    <a:pt x="625449" y="834769"/>
                  </a:lnTo>
                  <a:lnTo>
                    <a:pt x="625449" y="835339"/>
                  </a:lnTo>
                  <a:lnTo>
                    <a:pt x="624501" y="838614"/>
                  </a:lnTo>
                  <a:lnTo>
                    <a:pt x="620419" y="836858"/>
                  </a:lnTo>
                  <a:lnTo>
                    <a:pt x="618189" y="839183"/>
                  </a:lnTo>
                  <a:lnTo>
                    <a:pt x="616196" y="841983"/>
                  </a:lnTo>
                  <a:lnTo>
                    <a:pt x="614345" y="846018"/>
                  </a:lnTo>
                  <a:lnTo>
                    <a:pt x="611498" y="843312"/>
                  </a:lnTo>
                  <a:lnTo>
                    <a:pt x="609552" y="844641"/>
                  </a:lnTo>
                  <a:lnTo>
                    <a:pt x="607512" y="843218"/>
                  </a:lnTo>
                  <a:lnTo>
                    <a:pt x="604664" y="844499"/>
                  </a:lnTo>
                  <a:lnTo>
                    <a:pt x="607559" y="839088"/>
                  </a:lnTo>
                  <a:lnTo>
                    <a:pt x="603858" y="839088"/>
                  </a:lnTo>
                  <a:lnTo>
                    <a:pt x="600963" y="842316"/>
                  </a:lnTo>
                  <a:lnTo>
                    <a:pt x="600156" y="843312"/>
                  </a:lnTo>
                  <a:lnTo>
                    <a:pt x="598448" y="845875"/>
                  </a:lnTo>
                  <a:lnTo>
                    <a:pt x="595838" y="849340"/>
                  </a:lnTo>
                  <a:lnTo>
                    <a:pt x="594889" y="845543"/>
                  </a:lnTo>
                  <a:lnTo>
                    <a:pt x="589621" y="845828"/>
                  </a:lnTo>
                  <a:lnTo>
                    <a:pt x="588103" y="839515"/>
                  </a:lnTo>
                  <a:lnTo>
                    <a:pt x="586727" y="838092"/>
                  </a:lnTo>
                  <a:lnTo>
                    <a:pt x="584686" y="835861"/>
                  </a:lnTo>
                  <a:lnTo>
                    <a:pt x="582503" y="840607"/>
                  </a:lnTo>
                  <a:lnTo>
                    <a:pt x="581554" y="844689"/>
                  </a:lnTo>
                  <a:lnTo>
                    <a:pt x="577521" y="842838"/>
                  </a:lnTo>
                  <a:lnTo>
                    <a:pt x="580795" y="846255"/>
                  </a:lnTo>
                  <a:lnTo>
                    <a:pt x="579087" y="848818"/>
                  </a:lnTo>
                  <a:lnTo>
                    <a:pt x="576714" y="847631"/>
                  </a:lnTo>
                  <a:lnTo>
                    <a:pt x="574483" y="845591"/>
                  </a:lnTo>
                  <a:lnTo>
                    <a:pt x="571257" y="844167"/>
                  </a:lnTo>
                  <a:lnTo>
                    <a:pt x="568314" y="844167"/>
                  </a:lnTo>
                  <a:lnTo>
                    <a:pt x="567318" y="843075"/>
                  </a:lnTo>
                  <a:lnTo>
                    <a:pt x="567745" y="841746"/>
                  </a:lnTo>
                  <a:lnTo>
                    <a:pt x="566986" y="839563"/>
                  </a:lnTo>
                  <a:lnTo>
                    <a:pt x="571352" y="837285"/>
                  </a:lnTo>
                  <a:lnTo>
                    <a:pt x="573202" y="836335"/>
                  </a:lnTo>
                  <a:lnTo>
                    <a:pt x="575053" y="832064"/>
                  </a:lnTo>
                  <a:lnTo>
                    <a:pt x="579181" y="830450"/>
                  </a:lnTo>
                  <a:lnTo>
                    <a:pt x="583927" y="827982"/>
                  </a:lnTo>
                  <a:lnTo>
                    <a:pt x="589574" y="825182"/>
                  </a:lnTo>
                  <a:lnTo>
                    <a:pt x="582883" y="825561"/>
                  </a:lnTo>
                  <a:lnTo>
                    <a:pt x="580083" y="824470"/>
                  </a:lnTo>
                  <a:lnTo>
                    <a:pt x="576382" y="825609"/>
                  </a:lnTo>
                  <a:lnTo>
                    <a:pt x="574578" y="822571"/>
                  </a:lnTo>
                  <a:lnTo>
                    <a:pt x="572538" y="819629"/>
                  </a:lnTo>
                  <a:lnTo>
                    <a:pt x="568884" y="824375"/>
                  </a:lnTo>
                  <a:lnTo>
                    <a:pt x="565230" y="822334"/>
                  </a:lnTo>
                  <a:lnTo>
                    <a:pt x="565230" y="824707"/>
                  </a:lnTo>
                  <a:lnTo>
                    <a:pt x="570450" y="828741"/>
                  </a:lnTo>
                  <a:lnTo>
                    <a:pt x="567460" y="828457"/>
                  </a:lnTo>
                  <a:lnTo>
                    <a:pt x="564423" y="830260"/>
                  </a:lnTo>
                  <a:lnTo>
                    <a:pt x="564945" y="832681"/>
                  </a:lnTo>
                  <a:lnTo>
                    <a:pt x="562383" y="833867"/>
                  </a:lnTo>
                  <a:lnTo>
                    <a:pt x="558254" y="834532"/>
                  </a:lnTo>
                  <a:lnTo>
                    <a:pt x="562098" y="837712"/>
                  </a:lnTo>
                  <a:lnTo>
                    <a:pt x="559440" y="842458"/>
                  </a:lnTo>
                  <a:lnTo>
                    <a:pt x="556736" y="842458"/>
                  </a:lnTo>
                  <a:lnTo>
                    <a:pt x="554648" y="841129"/>
                  </a:lnTo>
                  <a:lnTo>
                    <a:pt x="553509" y="844024"/>
                  </a:lnTo>
                  <a:lnTo>
                    <a:pt x="551183" y="842268"/>
                  </a:lnTo>
                  <a:lnTo>
                    <a:pt x="549665" y="839610"/>
                  </a:lnTo>
                  <a:lnTo>
                    <a:pt x="546628" y="845211"/>
                  </a:lnTo>
                  <a:lnTo>
                    <a:pt x="549285" y="848343"/>
                  </a:lnTo>
                  <a:lnTo>
                    <a:pt x="551800" y="848343"/>
                  </a:lnTo>
                  <a:lnTo>
                    <a:pt x="553604" y="849672"/>
                  </a:lnTo>
                  <a:lnTo>
                    <a:pt x="551943" y="850764"/>
                  </a:lnTo>
                  <a:lnTo>
                    <a:pt x="551943" y="854276"/>
                  </a:lnTo>
                  <a:lnTo>
                    <a:pt x="549522" y="854276"/>
                  </a:lnTo>
                  <a:lnTo>
                    <a:pt x="547577" y="857504"/>
                  </a:lnTo>
                  <a:lnTo>
                    <a:pt x="546295" y="856554"/>
                  </a:lnTo>
                  <a:lnTo>
                    <a:pt x="543828" y="856554"/>
                  </a:lnTo>
                  <a:lnTo>
                    <a:pt x="542119" y="855368"/>
                  </a:lnTo>
                  <a:lnTo>
                    <a:pt x="540221" y="855368"/>
                  </a:lnTo>
                  <a:lnTo>
                    <a:pt x="537517" y="855368"/>
                  </a:lnTo>
                  <a:lnTo>
                    <a:pt x="534764" y="855036"/>
                  </a:lnTo>
                  <a:lnTo>
                    <a:pt x="537422" y="858643"/>
                  </a:lnTo>
                  <a:lnTo>
                    <a:pt x="533151" y="859212"/>
                  </a:lnTo>
                  <a:lnTo>
                    <a:pt x="529165" y="859070"/>
                  </a:lnTo>
                  <a:lnTo>
                    <a:pt x="524419" y="860067"/>
                  </a:lnTo>
                  <a:lnTo>
                    <a:pt x="523945" y="857456"/>
                  </a:lnTo>
                  <a:lnTo>
                    <a:pt x="520101" y="854324"/>
                  </a:lnTo>
                  <a:lnTo>
                    <a:pt x="517870" y="857219"/>
                  </a:lnTo>
                  <a:lnTo>
                    <a:pt x="517443" y="857788"/>
                  </a:lnTo>
                  <a:lnTo>
                    <a:pt x="515545" y="860019"/>
                  </a:lnTo>
                  <a:lnTo>
                    <a:pt x="511654" y="859450"/>
                  </a:lnTo>
                  <a:lnTo>
                    <a:pt x="511654" y="856365"/>
                  </a:lnTo>
                  <a:lnTo>
                    <a:pt x="508379" y="854846"/>
                  </a:lnTo>
                  <a:lnTo>
                    <a:pt x="505627" y="857646"/>
                  </a:lnTo>
                  <a:lnTo>
                    <a:pt x="502543" y="861728"/>
                  </a:lnTo>
                  <a:lnTo>
                    <a:pt x="499648" y="860162"/>
                  </a:lnTo>
                  <a:lnTo>
                    <a:pt x="497085" y="861538"/>
                  </a:lnTo>
                  <a:lnTo>
                    <a:pt x="492767" y="862345"/>
                  </a:lnTo>
                  <a:lnTo>
                    <a:pt x="495757" y="864576"/>
                  </a:lnTo>
                  <a:lnTo>
                    <a:pt x="499031" y="865857"/>
                  </a:lnTo>
                  <a:lnTo>
                    <a:pt x="499031" y="868562"/>
                  </a:lnTo>
                  <a:lnTo>
                    <a:pt x="497655" y="870698"/>
                  </a:lnTo>
                  <a:lnTo>
                    <a:pt x="499410" y="873831"/>
                  </a:lnTo>
                  <a:lnTo>
                    <a:pt x="497465" y="875397"/>
                  </a:lnTo>
                  <a:lnTo>
                    <a:pt x="493953" y="877295"/>
                  </a:lnTo>
                  <a:lnTo>
                    <a:pt x="491153" y="879479"/>
                  </a:lnTo>
                  <a:lnTo>
                    <a:pt x="489920" y="882516"/>
                  </a:lnTo>
                  <a:lnTo>
                    <a:pt x="485839" y="885364"/>
                  </a:lnTo>
                  <a:lnTo>
                    <a:pt x="483134" y="882327"/>
                  </a:lnTo>
                  <a:lnTo>
                    <a:pt x="480002" y="884272"/>
                  </a:lnTo>
                  <a:lnTo>
                    <a:pt x="477771" y="881662"/>
                  </a:lnTo>
                  <a:lnTo>
                    <a:pt x="474117" y="880428"/>
                  </a:lnTo>
                  <a:lnTo>
                    <a:pt x="472456" y="884700"/>
                  </a:lnTo>
                  <a:lnTo>
                    <a:pt x="469657" y="882754"/>
                  </a:lnTo>
                  <a:lnTo>
                    <a:pt x="464010" y="883038"/>
                  </a:lnTo>
                  <a:lnTo>
                    <a:pt x="461399" y="880665"/>
                  </a:lnTo>
                  <a:lnTo>
                    <a:pt x="457318" y="885412"/>
                  </a:lnTo>
                  <a:lnTo>
                    <a:pt x="453427" y="889588"/>
                  </a:lnTo>
                  <a:lnTo>
                    <a:pt x="459312" y="888687"/>
                  </a:lnTo>
                  <a:lnTo>
                    <a:pt x="458884" y="892626"/>
                  </a:lnTo>
                  <a:lnTo>
                    <a:pt x="461732" y="894572"/>
                  </a:lnTo>
                  <a:lnTo>
                    <a:pt x="462681" y="900077"/>
                  </a:lnTo>
                  <a:lnTo>
                    <a:pt x="466003" y="903400"/>
                  </a:lnTo>
                  <a:lnTo>
                    <a:pt x="465053" y="911231"/>
                  </a:lnTo>
                  <a:lnTo>
                    <a:pt x="468186" y="914316"/>
                  </a:lnTo>
                  <a:lnTo>
                    <a:pt x="472409" y="915598"/>
                  </a:lnTo>
                  <a:lnTo>
                    <a:pt x="469989" y="917354"/>
                  </a:lnTo>
                  <a:lnTo>
                    <a:pt x="467284" y="915882"/>
                  </a:lnTo>
                  <a:lnTo>
                    <a:pt x="465386" y="915123"/>
                  </a:lnTo>
                  <a:lnTo>
                    <a:pt x="456512" y="914601"/>
                  </a:lnTo>
                  <a:lnTo>
                    <a:pt x="450200" y="916452"/>
                  </a:lnTo>
                  <a:lnTo>
                    <a:pt x="442655" y="919490"/>
                  </a:lnTo>
                  <a:lnTo>
                    <a:pt x="438289" y="918635"/>
                  </a:lnTo>
                  <a:lnTo>
                    <a:pt x="438289" y="923999"/>
                  </a:lnTo>
                  <a:lnTo>
                    <a:pt x="445550" y="924710"/>
                  </a:lnTo>
                  <a:lnTo>
                    <a:pt x="452858" y="925185"/>
                  </a:lnTo>
                  <a:lnTo>
                    <a:pt x="457603" y="926277"/>
                  </a:lnTo>
                  <a:lnTo>
                    <a:pt x="459169" y="930074"/>
                  </a:lnTo>
                  <a:lnTo>
                    <a:pt x="457413" y="931877"/>
                  </a:lnTo>
                  <a:lnTo>
                    <a:pt x="454376" y="933349"/>
                  </a:lnTo>
                  <a:lnTo>
                    <a:pt x="455230" y="938617"/>
                  </a:lnTo>
                  <a:lnTo>
                    <a:pt x="455230" y="941939"/>
                  </a:lnTo>
                  <a:lnTo>
                    <a:pt x="456227" y="945974"/>
                  </a:lnTo>
                  <a:lnTo>
                    <a:pt x="448112" y="946638"/>
                  </a:lnTo>
                  <a:lnTo>
                    <a:pt x="440187" y="944502"/>
                  </a:lnTo>
                  <a:lnTo>
                    <a:pt x="433306" y="942556"/>
                  </a:lnTo>
                  <a:lnTo>
                    <a:pt x="432215" y="945167"/>
                  </a:lnTo>
                  <a:lnTo>
                    <a:pt x="441279" y="947065"/>
                  </a:lnTo>
                  <a:lnTo>
                    <a:pt x="448349" y="948821"/>
                  </a:lnTo>
                  <a:lnTo>
                    <a:pt x="449536" y="951005"/>
                  </a:lnTo>
                  <a:lnTo>
                    <a:pt x="447875" y="955419"/>
                  </a:lnTo>
                  <a:lnTo>
                    <a:pt x="444790" y="955751"/>
                  </a:lnTo>
                  <a:lnTo>
                    <a:pt x="442845" y="960260"/>
                  </a:lnTo>
                  <a:lnTo>
                    <a:pt x="441421" y="961684"/>
                  </a:lnTo>
                  <a:lnTo>
                    <a:pt x="440092" y="961684"/>
                  </a:lnTo>
                  <a:lnTo>
                    <a:pt x="436961" y="962728"/>
                  </a:lnTo>
                  <a:lnTo>
                    <a:pt x="433639" y="961257"/>
                  </a:lnTo>
                  <a:lnTo>
                    <a:pt x="433639" y="962396"/>
                  </a:lnTo>
                  <a:lnTo>
                    <a:pt x="433639" y="963487"/>
                  </a:lnTo>
                  <a:lnTo>
                    <a:pt x="435015" y="965955"/>
                  </a:lnTo>
                  <a:lnTo>
                    <a:pt x="430269" y="966240"/>
                  </a:lnTo>
                  <a:lnTo>
                    <a:pt x="430269" y="970085"/>
                  </a:lnTo>
                  <a:lnTo>
                    <a:pt x="425239" y="968898"/>
                  </a:lnTo>
                  <a:lnTo>
                    <a:pt x="420494" y="965433"/>
                  </a:lnTo>
                  <a:lnTo>
                    <a:pt x="419402" y="966762"/>
                  </a:lnTo>
                  <a:lnTo>
                    <a:pt x="421823" y="969230"/>
                  </a:lnTo>
                  <a:lnTo>
                    <a:pt x="419924" y="970891"/>
                  </a:lnTo>
                  <a:lnTo>
                    <a:pt x="416745" y="971224"/>
                  </a:lnTo>
                  <a:lnTo>
                    <a:pt x="416745" y="974688"/>
                  </a:lnTo>
                  <a:lnTo>
                    <a:pt x="423199" y="975590"/>
                  </a:lnTo>
                  <a:lnTo>
                    <a:pt x="422345" y="978296"/>
                  </a:lnTo>
                  <a:lnTo>
                    <a:pt x="416935" y="978296"/>
                  </a:lnTo>
                  <a:lnTo>
                    <a:pt x="412189" y="977299"/>
                  </a:lnTo>
                  <a:lnTo>
                    <a:pt x="409390" y="976302"/>
                  </a:lnTo>
                  <a:lnTo>
                    <a:pt x="406447" y="973359"/>
                  </a:lnTo>
                  <a:lnTo>
                    <a:pt x="403078" y="973359"/>
                  </a:lnTo>
                  <a:lnTo>
                    <a:pt x="407207" y="977299"/>
                  </a:lnTo>
                  <a:lnTo>
                    <a:pt x="411478" y="979719"/>
                  </a:lnTo>
                  <a:lnTo>
                    <a:pt x="413281" y="981143"/>
                  </a:lnTo>
                  <a:lnTo>
                    <a:pt x="418596" y="981143"/>
                  </a:lnTo>
                  <a:lnTo>
                    <a:pt x="418596" y="981143"/>
                  </a:lnTo>
                  <a:lnTo>
                    <a:pt x="418026" y="982805"/>
                  </a:lnTo>
                  <a:lnTo>
                    <a:pt x="417172" y="985510"/>
                  </a:lnTo>
                  <a:lnTo>
                    <a:pt x="416365" y="985984"/>
                  </a:lnTo>
                  <a:lnTo>
                    <a:pt x="412664" y="985605"/>
                  </a:lnTo>
                  <a:lnTo>
                    <a:pt x="411098" y="987503"/>
                  </a:lnTo>
                  <a:lnTo>
                    <a:pt x="409816" y="988595"/>
                  </a:lnTo>
                  <a:lnTo>
                    <a:pt x="406732" y="989259"/>
                  </a:lnTo>
                  <a:lnTo>
                    <a:pt x="404122" y="989259"/>
                  </a:lnTo>
                  <a:lnTo>
                    <a:pt x="402176" y="989259"/>
                  </a:lnTo>
                  <a:lnTo>
                    <a:pt x="402176" y="989259"/>
                  </a:lnTo>
                  <a:lnTo>
                    <a:pt x="401797" y="989259"/>
                  </a:lnTo>
                  <a:lnTo>
                    <a:pt x="398855" y="989497"/>
                  </a:lnTo>
                  <a:lnTo>
                    <a:pt x="394821" y="989497"/>
                  </a:lnTo>
                  <a:lnTo>
                    <a:pt x="393255" y="988405"/>
                  </a:lnTo>
                  <a:lnTo>
                    <a:pt x="389221" y="988737"/>
                  </a:lnTo>
                  <a:lnTo>
                    <a:pt x="387371" y="989924"/>
                  </a:lnTo>
                  <a:lnTo>
                    <a:pt x="386042" y="992629"/>
                  </a:lnTo>
                  <a:lnTo>
                    <a:pt x="384428" y="993958"/>
                  </a:lnTo>
                  <a:lnTo>
                    <a:pt x="381249" y="994860"/>
                  </a:lnTo>
                  <a:lnTo>
                    <a:pt x="376504" y="994860"/>
                  </a:lnTo>
                  <a:lnTo>
                    <a:pt x="375317" y="995619"/>
                  </a:lnTo>
                  <a:lnTo>
                    <a:pt x="380063" y="997281"/>
                  </a:lnTo>
                  <a:lnTo>
                    <a:pt x="384096" y="998562"/>
                  </a:lnTo>
                  <a:lnTo>
                    <a:pt x="384856" y="1001362"/>
                  </a:lnTo>
                  <a:lnTo>
                    <a:pt x="384856" y="1004875"/>
                  </a:lnTo>
                  <a:lnTo>
                    <a:pt x="383337" y="1006536"/>
                  </a:lnTo>
                  <a:lnTo>
                    <a:pt x="386327" y="1008387"/>
                  </a:lnTo>
                  <a:lnTo>
                    <a:pt x="385330" y="1013608"/>
                  </a:lnTo>
                  <a:lnTo>
                    <a:pt x="383242" y="1020964"/>
                  </a:lnTo>
                  <a:lnTo>
                    <a:pt x="382056" y="1025948"/>
                  </a:lnTo>
                  <a:lnTo>
                    <a:pt x="384808" y="1028084"/>
                  </a:lnTo>
                  <a:lnTo>
                    <a:pt x="384808" y="1031406"/>
                  </a:lnTo>
                  <a:lnTo>
                    <a:pt x="381344" y="1035867"/>
                  </a:lnTo>
                  <a:lnTo>
                    <a:pt x="382245" y="1038193"/>
                  </a:lnTo>
                  <a:lnTo>
                    <a:pt x="378639" y="1040566"/>
                  </a:lnTo>
                  <a:lnTo>
                    <a:pt x="375602" y="1043984"/>
                  </a:lnTo>
                  <a:lnTo>
                    <a:pt x="371900" y="1047401"/>
                  </a:lnTo>
                  <a:lnTo>
                    <a:pt x="369290" y="1049584"/>
                  </a:lnTo>
                  <a:lnTo>
                    <a:pt x="366443" y="1053381"/>
                  </a:lnTo>
                  <a:lnTo>
                    <a:pt x="369290" y="1053381"/>
                  </a:lnTo>
                  <a:lnTo>
                    <a:pt x="365494" y="1057605"/>
                  </a:lnTo>
                  <a:lnTo>
                    <a:pt x="359610" y="1060738"/>
                  </a:lnTo>
                  <a:lnTo>
                    <a:pt x="357807" y="1062494"/>
                  </a:lnTo>
                  <a:lnTo>
                    <a:pt x="359040" y="1063538"/>
                  </a:lnTo>
                  <a:lnTo>
                    <a:pt x="357854" y="1066149"/>
                  </a:lnTo>
                  <a:lnTo>
                    <a:pt x="357285" y="1067145"/>
                  </a:lnTo>
                  <a:lnTo>
                    <a:pt x="356193" y="1068379"/>
                  </a:lnTo>
                  <a:lnTo>
                    <a:pt x="354105" y="1073126"/>
                  </a:lnTo>
                  <a:lnTo>
                    <a:pt x="353441" y="1074122"/>
                  </a:lnTo>
                  <a:lnTo>
                    <a:pt x="353441" y="1074360"/>
                  </a:lnTo>
                  <a:lnTo>
                    <a:pt x="351590" y="1077160"/>
                  </a:lnTo>
                  <a:lnTo>
                    <a:pt x="350214" y="1078489"/>
                  </a:lnTo>
                  <a:lnTo>
                    <a:pt x="348410" y="1080008"/>
                  </a:lnTo>
                  <a:lnTo>
                    <a:pt x="346797" y="1083045"/>
                  </a:lnTo>
                  <a:lnTo>
                    <a:pt x="346417" y="1084279"/>
                  </a:lnTo>
                  <a:lnTo>
                    <a:pt x="345563" y="1085845"/>
                  </a:lnTo>
                  <a:lnTo>
                    <a:pt x="344140" y="1088456"/>
                  </a:lnTo>
                  <a:lnTo>
                    <a:pt x="343523" y="1090497"/>
                  </a:lnTo>
                  <a:lnTo>
                    <a:pt x="342953" y="1094246"/>
                  </a:lnTo>
                  <a:lnTo>
                    <a:pt x="342479" y="1095813"/>
                  </a:lnTo>
                  <a:lnTo>
                    <a:pt x="339204" y="1097758"/>
                  </a:lnTo>
                  <a:lnTo>
                    <a:pt x="336215" y="1097758"/>
                  </a:lnTo>
                  <a:lnTo>
                    <a:pt x="334791" y="1097236"/>
                  </a:lnTo>
                  <a:lnTo>
                    <a:pt x="332229" y="1098993"/>
                  </a:lnTo>
                  <a:lnTo>
                    <a:pt x="327910" y="1098993"/>
                  </a:lnTo>
                  <a:lnTo>
                    <a:pt x="324019" y="1097853"/>
                  </a:lnTo>
                  <a:lnTo>
                    <a:pt x="318135" y="1096809"/>
                  </a:lnTo>
                  <a:lnTo>
                    <a:pt x="318799" y="1097853"/>
                  </a:lnTo>
                  <a:lnTo>
                    <a:pt x="323544" y="1099989"/>
                  </a:lnTo>
                  <a:lnTo>
                    <a:pt x="326676" y="1102742"/>
                  </a:lnTo>
                  <a:lnTo>
                    <a:pt x="329144" y="1103027"/>
                  </a:lnTo>
                  <a:lnTo>
                    <a:pt x="330188" y="1107109"/>
                  </a:lnTo>
                  <a:lnTo>
                    <a:pt x="330188" y="1110763"/>
                  </a:lnTo>
                  <a:lnTo>
                    <a:pt x="328812" y="1113089"/>
                  </a:lnTo>
                  <a:lnTo>
                    <a:pt x="329097" y="1114228"/>
                  </a:lnTo>
                  <a:lnTo>
                    <a:pt x="329476" y="1116079"/>
                  </a:lnTo>
                  <a:lnTo>
                    <a:pt x="329476" y="1116886"/>
                  </a:lnTo>
                  <a:lnTo>
                    <a:pt x="326202" y="1116886"/>
                  </a:lnTo>
                  <a:lnTo>
                    <a:pt x="324921" y="1116886"/>
                  </a:lnTo>
                  <a:lnTo>
                    <a:pt x="319226" y="1116886"/>
                  </a:lnTo>
                  <a:lnTo>
                    <a:pt x="313816" y="1116364"/>
                  </a:lnTo>
                  <a:lnTo>
                    <a:pt x="305749" y="1115604"/>
                  </a:lnTo>
                  <a:lnTo>
                    <a:pt x="301383" y="1115367"/>
                  </a:lnTo>
                  <a:lnTo>
                    <a:pt x="301383" y="1110906"/>
                  </a:lnTo>
                  <a:lnTo>
                    <a:pt x="302000" y="1109007"/>
                  </a:lnTo>
                  <a:lnTo>
                    <a:pt x="297729" y="1113184"/>
                  </a:lnTo>
                  <a:lnTo>
                    <a:pt x="294882" y="1114892"/>
                  </a:lnTo>
                  <a:lnTo>
                    <a:pt x="288238" y="1119259"/>
                  </a:lnTo>
                  <a:lnTo>
                    <a:pt x="280551" y="1120588"/>
                  </a:lnTo>
                  <a:lnTo>
                    <a:pt x="277371" y="1116079"/>
                  </a:lnTo>
                  <a:lnTo>
                    <a:pt x="273243" y="1116506"/>
                  </a:lnTo>
                  <a:lnTo>
                    <a:pt x="271012" y="1116506"/>
                  </a:lnTo>
                  <a:lnTo>
                    <a:pt x="269589" y="1115652"/>
                  </a:lnTo>
                  <a:lnTo>
                    <a:pt x="268972" y="1112614"/>
                  </a:lnTo>
                  <a:lnTo>
                    <a:pt x="267928" y="1112614"/>
                  </a:lnTo>
                  <a:lnTo>
                    <a:pt x="268782" y="1110051"/>
                  </a:lnTo>
                  <a:lnTo>
                    <a:pt x="273527" y="1105970"/>
                  </a:lnTo>
                  <a:lnTo>
                    <a:pt x="276754" y="1104261"/>
                  </a:lnTo>
                  <a:lnTo>
                    <a:pt x="277988" y="1102362"/>
                  </a:lnTo>
                  <a:lnTo>
                    <a:pt x="278985" y="1100369"/>
                  </a:lnTo>
                  <a:lnTo>
                    <a:pt x="279270" y="1099562"/>
                  </a:lnTo>
                  <a:lnTo>
                    <a:pt x="280646" y="1097189"/>
                  </a:lnTo>
                  <a:lnTo>
                    <a:pt x="281405" y="1094816"/>
                  </a:lnTo>
                  <a:lnTo>
                    <a:pt x="275568" y="1098613"/>
                  </a:lnTo>
                  <a:lnTo>
                    <a:pt x="269541" y="1100227"/>
                  </a:lnTo>
                  <a:lnTo>
                    <a:pt x="268735" y="1098613"/>
                  </a:lnTo>
                  <a:lnTo>
                    <a:pt x="270823" y="1095243"/>
                  </a:lnTo>
                  <a:lnTo>
                    <a:pt x="273006" y="1092680"/>
                  </a:lnTo>
                  <a:lnTo>
                    <a:pt x="274334" y="1089548"/>
                  </a:lnTo>
                  <a:lnTo>
                    <a:pt x="272056" y="1089548"/>
                  </a:lnTo>
                  <a:lnTo>
                    <a:pt x="268972" y="1091019"/>
                  </a:lnTo>
                  <a:lnTo>
                    <a:pt x="264701" y="1095765"/>
                  </a:lnTo>
                  <a:lnTo>
                    <a:pt x="261569" y="1098281"/>
                  </a:lnTo>
                  <a:lnTo>
                    <a:pt x="261569" y="1095623"/>
                  </a:lnTo>
                  <a:lnTo>
                    <a:pt x="260430" y="1093202"/>
                  </a:lnTo>
                  <a:lnTo>
                    <a:pt x="260430" y="1089548"/>
                  </a:lnTo>
                  <a:lnTo>
                    <a:pt x="259813" y="1088456"/>
                  </a:lnTo>
                  <a:lnTo>
                    <a:pt x="259433" y="1088456"/>
                  </a:lnTo>
                  <a:lnTo>
                    <a:pt x="259101" y="1087649"/>
                  </a:lnTo>
                  <a:lnTo>
                    <a:pt x="259101" y="1087317"/>
                  </a:lnTo>
                  <a:lnTo>
                    <a:pt x="259671" y="1086652"/>
                  </a:lnTo>
                  <a:lnTo>
                    <a:pt x="262755" y="1084327"/>
                  </a:lnTo>
                  <a:lnTo>
                    <a:pt x="271107" y="1080767"/>
                  </a:lnTo>
                  <a:lnTo>
                    <a:pt x="274239" y="1076400"/>
                  </a:lnTo>
                  <a:lnTo>
                    <a:pt x="272673" y="1074977"/>
                  </a:lnTo>
                  <a:lnTo>
                    <a:pt x="267643" y="1079485"/>
                  </a:lnTo>
                  <a:lnTo>
                    <a:pt x="260904" y="1082903"/>
                  </a:lnTo>
                  <a:lnTo>
                    <a:pt x="256444" y="1082523"/>
                  </a:lnTo>
                  <a:lnTo>
                    <a:pt x="251034" y="1084944"/>
                  </a:lnTo>
                  <a:lnTo>
                    <a:pt x="249041" y="1084944"/>
                  </a:lnTo>
                  <a:lnTo>
                    <a:pt x="246431" y="1084042"/>
                  </a:lnTo>
                  <a:lnTo>
                    <a:pt x="250892" y="1082381"/>
                  </a:lnTo>
                  <a:lnTo>
                    <a:pt x="254451" y="1080672"/>
                  </a:lnTo>
                  <a:lnTo>
                    <a:pt x="250180" y="1080672"/>
                  </a:lnTo>
                  <a:lnTo>
                    <a:pt x="259054" y="1077682"/>
                  </a:lnTo>
                  <a:lnTo>
                    <a:pt x="264986" y="1075499"/>
                  </a:lnTo>
                  <a:lnTo>
                    <a:pt x="267691" y="1073553"/>
                  </a:lnTo>
                  <a:lnTo>
                    <a:pt x="258484" y="1075499"/>
                  </a:lnTo>
                  <a:lnTo>
                    <a:pt x="255590" y="1074360"/>
                  </a:lnTo>
                  <a:lnTo>
                    <a:pt x="257156" y="1071749"/>
                  </a:lnTo>
                  <a:lnTo>
                    <a:pt x="259671" y="1069091"/>
                  </a:lnTo>
                  <a:lnTo>
                    <a:pt x="257535" y="1069708"/>
                  </a:lnTo>
                  <a:lnTo>
                    <a:pt x="253692" y="1070373"/>
                  </a:lnTo>
                  <a:lnTo>
                    <a:pt x="250037" y="1071512"/>
                  </a:lnTo>
                  <a:lnTo>
                    <a:pt x="249373" y="1069756"/>
                  </a:lnTo>
                  <a:lnTo>
                    <a:pt x="245387" y="1070847"/>
                  </a:lnTo>
                  <a:lnTo>
                    <a:pt x="241543" y="1072556"/>
                  </a:lnTo>
                  <a:lnTo>
                    <a:pt x="236798" y="1074644"/>
                  </a:lnTo>
                  <a:lnTo>
                    <a:pt x="228588" y="1073648"/>
                  </a:lnTo>
                  <a:lnTo>
                    <a:pt x="224554" y="1073126"/>
                  </a:lnTo>
                  <a:lnTo>
                    <a:pt x="222134" y="1073600"/>
                  </a:lnTo>
                  <a:lnTo>
                    <a:pt x="219999" y="1073980"/>
                  </a:lnTo>
                  <a:lnTo>
                    <a:pt x="215965" y="1072651"/>
                  </a:lnTo>
                  <a:lnTo>
                    <a:pt x="215443" y="1072651"/>
                  </a:lnTo>
                  <a:lnTo>
                    <a:pt x="215064" y="1072651"/>
                  </a:lnTo>
                  <a:lnTo>
                    <a:pt x="213687" y="1072651"/>
                  </a:lnTo>
                  <a:lnTo>
                    <a:pt x="212928" y="1073885"/>
                  </a:lnTo>
                  <a:lnTo>
                    <a:pt x="212928" y="1076068"/>
                  </a:lnTo>
                  <a:lnTo>
                    <a:pt x="213497" y="1078157"/>
                  </a:lnTo>
                  <a:lnTo>
                    <a:pt x="208752" y="1078774"/>
                  </a:lnTo>
                  <a:lnTo>
                    <a:pt x="204007" y="1078774"/>
                  </a:lnTo>
                  <a:lnTo>
                    <a:pt x="202393" y="1078774"/>
                  </a:lnTo>
                  <a:lnTo>
                    <a:pt x="200448" y="1078774"/>
                  </a:lnTo>
                  <a:lnTo>
                    <a:pt x="197980" y="1078441"/>
                  </a:lnTo>
                  <a:lnTo>
                    <a:pt x="196983" y="1077397"/>
                  </a:lnTo>
                  <a:lnTo>
                    <a:pt x="195940" y="1077397"/>
                  </a:lnTo>
                  <a:lnTo>
                    <a:pt x="191194" y="1078251"/>
                  </a:lnTo>
                  <a:lnTo>
                    <a:pt x="194373" y="1075831"/>
                  </a:lnTo>
                  <a:lnTo>
                    <a:pt x="200258" y="1073885"/>
                  </a:lnTo>
                  <a:lnTo>
                    <a:pt x="205003" y="1071464"/>
                  </a:lnTo>
                  <a:lnTo>
                    <a:pt x="209179" y="1069803"/>
                  </a:lnTo>
                  <a:lnTo>
                    <a:pt x="210318" y="1069376"/>
                  </a:lnTo>
                  <a:lnTo>
                    <a:pt x="211457" y="1068142"/>
                  </a:lnTo>
                  <a:lnTo>
                    <a:pt x="209938" y="1066718"/>
                  </a:lnTo>
                  <a:lnTo>
                    <a:pt x="207803" y="1067193"/>
                  </a:lnTo>
                  <a:lnTo>
                    <a:pt x="203532" y="1064630"/>
                  </a:lnTo>
                  <a:lnTo>
                    <a:pt x="200068" y="1064250"/>
                  </a:lnTo>
                  <a:lnTo>
                    <a:pt x="199499" y="1064013"/>
                  </a:lnTo>
                  <a:lnTo>
                    <a:pt x="198976" y="1064013"/>
                  </a:lnTo>
                  <a:lnTo>
                    <a:pt x="198170" y="1063396"/>
                  </a:lnTo>
                  <a:lnTo>
                    <a:pt x="198170" y="1060073"/>
                  </a:lnTo>
                  <a:lnTo>
                    <a:pt x="196936" y="1058175"/>
                  </a:lnTo>
                  <a:lnTo>
                    <a:pt x="193757" y="1058744"/>
                  </a:lnTo>
                  <a:lnTo>
                    <a:pt x="190055" y="1059978"/>
                  </a:lnTo>
                  <a:lnTo>
                    <a:pt x="188014" y="1059314"/>
                  </a:lnTo>
                  <a:lnTo>
                    <a:pt x="185357" y="1056893"/>
                  </a:lnTo>
                  <a:lnTo>
                    <a:pt x="187255" y="1053334"/>
                  </a:lnTo>
                  <a:lnTo>
                    <a:pt x="189770" y="1051720"/>
                  </a:lnTo>
                  <a:lnTo>
                    <a:pt x="188536" y="1050866"/>
                  </a:lnTo>
                  <a:lnTo>
                    <a:pt x="184693" y="1050486"/>
                  </a:lnTo>
                  <a:lnTo>
                    <a:pt x="182178" y="1050486"/>
                  </a:lnTo>
                  <a:lnTo>
                    <a:pt x="180422" y="1050486"/>
                  </a:lnTo>
                  <a:lnTo>
                    <a:pt x="178239" y="1051198"/>
                  </a:lnTo>
                  <a:lnTo>
                    <a:pt x="176815" y="1049869"/>
                  </a:lnTo>
                  <a:lnTo>
                    <a:pt x="186021" y="1047591"/>
                  </a:lnTo>
                  <a:lnTo>
                    <a:pt x="198122" y="1045550"/>
                  </a:lnTo>
                  <a:lnTo>
                    <a:pt x="202061" y="1044458"/>
                  </a:lnTo>
                  <a:lnTo>
                    <a:pt x="197316" y="1041895"/>
                  </a:lnTo>
                  <a:lnTo>
                    <a:pt x="193757" y="1041895"/>
                  </a:lnTo>
                  <a:lnTo>
                    <a:pt x="183317" y="1045550"/>
                  </a:lnTo>
                  <a:lnTo>
                    <a:pt x="178097" y="1046641"/>
                  </a:lnTo>
                  <a:lnTo>
                    <a:pt x="176388" y="1046072"/>
                  </a:lnTo>
                  <a:lnTo>
                    <a:pt x="172734" y="1043651"/>
                  </a:lnTo>
                  <a:lnTo>
                    <a:pt x="171738" y="1041753"/>
                  </a:lnTo>
                  <a:lnTo>
                    <a:pt x="179995" y="1039570"/>
                  </a:lnTo>
                  <a:lnTo>
                    <a:pt x="183791" y="1036437"/>
                  </a:lnTo>
                  <a:lnTo>
                    <a:pt x="180279" y="1035488"/>
                  </a:lnTo>
                  <a:lnTo>
                    <a:pt x="181276" y="1033447"/>
                  </a:lnTo>
                  <a:lnTo>
                    <a:pt x="177385" y="1030979"/>
                  </a:lnTo>
                  <a:lnTo>
                    <a:pt x="175249" y="1027134"/>
                  </a:lnTo>
                  <a:lnTo>
                    <a:pt x="175249" y="1024619"/>
                  </a:lnTo>
                  <a:lnTo>
                    <a:pt x="180469" y="1022056"/>
                  </a:lnTo>
                  <a:lnTo>
                    <a:pt x="189581" y="1018876"/>
                  </a:lnTo>
                  <a:lnTo>
                    <a:pt x="190150" y="1015838"/>
                  </a:lnTo>
                  <a:lnTo>
                    <a:pt x="188347" y="1014462"/>
                  </a:lnTo>
                  <a:lnTo>
                    <a:pt x="182415" y="1016740"/>
                  </a:lnTo>
                  <a:lnTo>
                    <a:pt x="176815" y="1019635"/>
                  </a:lnTo>
                  <a:lnTo>
                    <a:pt x="174538" y="1019635"/>
                  </a:lnTo>
                  <a:lnTo>
                    <a:pt x="172022" y="1020442"/>
                  </a:lnTo>
                  <a:lnTo>
                    <a:pt x="169745" y="1020442"/>
                  </a:lnTo>
                  <a:lnTo>
                    <a:pt x="170124" y="1017927"/>
                  </a:lnTo>
                  <a:lnTo>
                    <a:pt x="168511" y="1015696"/>
                  </a:lnTo>
                  <a:lnTo>
                    <a:pt x="173256" y="1014842"/>
                  </a:lnTo>
                  <a:lnTo>
                    <a:pt x="178002" y="1012991"/>
                  </a:lnTo>
                  <a:lnTo>
                    <a:pt x="172592" y="1013560"/>
                  </a:lnTo>
                  <a:lnTo>
                    <a:pt x="171785" y="1010570"/>
                  </a:lnTo>
                  <a:lnTo>
                    <a:pt x="177337" y="1008482"/>
                  </a:lnTo>
                  <a:lnTo>
                    <a:pt x="174253" y="1008482"/>
                  </a:lnTo>
                  <a:lnTo>
                    <a:pt x="172924" y="1008482"/>
                  </a:lnTo>
                  <a:lnTo>
                    <a:pt x="167894" y="1006583"/>
                  </a:lnTo>
                  <a:lnTo>
                    <a:pt x="169317" y="1002834"/>
                  </a:lnTo>
                  <a:lnTo>
                    <a:pt x="172117" y="999749"/>
                  </a:lnTo>
                  <a:lnTo>
                    <a:pt x="167894" y="997281"/>
                  </a:lnTo>
                  <a:lnTo>
                    <a:pt x="162579" y="996806"/>
                  </a:lnTo>
                  <a:lnTo>
                    <a:pt x="161820" y="993816"/>
                  </a:lnTo>
                  <a:lnTo>
                    <a:pt x="164335" y="988405"/>
                  </a:lnTo>
                  <a:lnTo>
                    <a:pt x="168748" y="983232"/>
                  </a:lnTo>
                  <a:lnTo>
                    <a:pt x="170504" y="981570"/>
                  </a:lnTo>
                  <a:lnTo>
                    <a:pt x="168321" y="981950"/>
                  </a:lnTo>
                  <a:lnTo>
                    <a:pt x="167704" y="981950"/>
                  </a:lnTo>
                  <a:lnTo>
                    <a:pt x="164619" y="983896"/>
                  </a:lnTo>
                  <a:lnTo>
                    <a:pt x="163053" y="984750"/>
                  </a:lnTo>
                  <a:lnTo>
                    <a:pt x="163433" y="981333"/>
                  </a:lnTo>
                  <a:lnTo>
                    <a:pt x="162579" y="979340"/>
                  </a:lnTo>
                  <a:lnTo>
                    <a:pt x="162199" y="977821"/>
                  </a:lnTo>
                  <a:lnTo>
                    <a:pt x="163528" y="974451"/>
                  </a:lnTo>
                  <a:lnTo>
                    <a:pt x="163528" y="972505"/>
                  </a:lnTo>
                  <a:lnTo>
                    <a:pt x="158783" y="971271"/>
                  </a:lnTo>
                  <a:lnTo>
                    <a:pt x="155888" y="970891"/>
                  </a:lnTo>
                  <a:lnTo>
                    <a:pt x="155603" y="969183"/>
                  </a:lnTo>
                  <a:lnTo>
                    <a:pt x="156220" y="967616"/>
                  </a:lnTo>
                  <a:lnTo>
                    <a:pt x="153942" y="966905"/>
                  </a:lnTo>
                  <a:lnTo>
                    <a:pt x="152424" y="962491"/>
                  </a:lnTo>
                  <a:lnTo>
                    <a:pt x="150478" y="957127"/>
                  </a:lnTo>
                  <a:lnTo>
                    <a:pt x="152139" y="948964"/>
                  </a:lnTo>
                  <a:lnTo>
                    <a:pt x="148960" y="949866"/>
                  </a:lnTo>
                  <a:lnTo>
                    <a:pt x="148960" y="946401"/>
                  </a:lnTo>
                  <a:lnTo>
                    <a:pt x="146444" y="939851"/>
                  </a:lnTo>
                  <a:lnTo>
                    <a:pt x="153847" y="934250"/>
                  </a:lnTo>
                  <a:lnTo>
                    <a:pt x="148010" y="935342"/>
                  </a:lnTo>
                  <a:lnTo>
                    <a:pt x="153231" y="925850"/>
                  </a:lnTo>
                  <a:lnTo>
                    <a:pt x="153231" y="920344"/>
                  </a:lnTo>
                  <a:lnTo>
                    <a:pt x="153610" y="917876"/>
                  </a:lnTo>
                  <a:lnTo>
                    <a:pt x="156410" y="914174"/>
                  </a:lnTo>
                  <a:lnTo>
                    <a:pt x="164240" y="914174"/>
                  </a:lnTo>
                  <a:lnTo>
                    <a:pt x="171500" y="911374"/>
                  </a:lnTo>
                  <a:lnTo>
                    <a:pt x="175486" y="905488"/>
                  </a:lnTo>
                  <a:lnTo>
                    <a:pt x="182510" y="904634"/>
                  </a:lnTo>
                  <a:lnTo>
                    <a:pt x="188869" y="903305"/>
                  </a:lnTo>
                  <a:lnTo>
                    <a:pt x="198359" y="900979"/>
                  </a:lnTo>
                  <a:lnTo>
                    <a:pt x="188869" y="900552"/>
                  </a:lnTo>
                  <a:lnTo>
                    <a:pt x="183649" y="896470"/>
                  </a:lnTo>
                  <a:lnTo>
                    <a:pt x="185357" y="893195"/>
                  </a:lnTo>
                  <a:lnTo>
                    <a:pt x="191526" y="890015"/>
                  </a:lnTo>
                  <a:lnTo>
                    <a:pt x="198312" y="891914"/>
                  </a:lnTo>
                  <a:lnTo>
                    <a:pt x="205668" y="893148"/>
                  </a:lnTo>
                  <a:lnTo>
                    <a:pt x="204576" y="887547"/>
                  </a:lnTo>
                  <a:lnTo>
                    <a:pt x="198597" y="888212"/>
                  </a:lnTo>
                  <a:lnTo>
                    <a:pt x="190814" y="883988"/>
                  </a:lnTo>
                  <a:lnTo>
                    <a:pt x="184313" y="889921"/>
                  </a:lnTo>
                  <a:lnTo>
                    <a:pt x="176863" y="891202"/>
                  </a:lnTo>
                  <a:lnTo>
                    <a:pt x="173446" y="889873"/>
                  </a:lnTo>
                  <a:lnTo>
                    <a:pt x="161725" y="900030"/>
                  </a:lnTo>
                  <a:lnTo>
                    <a:pt x="152708" y="908905"/>
                  </a:lnTo>
                  <a:lnTo>
                    <a:pt x="145495" y="908383"/>
                  </a:lnTo>
                  <a:lnTo>
                    <a:pt x="141841" y="909807"/>
                  </a:lnTo>
                  <a:lnTo>
                    <a:pt x="142268" y="904207"/>
                  </a:lnTo>
                  <a:lnTo>
                    <a:pt x="143597" y="901074"/>
                  </a:lnTo>
                  <a:lnTo>
                    <a:pt x="144262" y="899508"/>
                  </a:lnTo>
                  <a:lnTo>
                    <a:pt x="146967" y="895284"/>
                  </a:lnTo>
                  <a:lnTo>
                    <a:pt x="148675" y="890158"/>
                  </a:lnTo>
                  <a:lnTo>
                    <a:pt x="151285" y="887073"/>
                  </a:lnTo>
                  <a:lnTo>
                    <a:pt x="159447" y="882327"/>
                  </a:lnTo>
                  <a:lnTo>
                    <a:pt x="156790" y="881045"/>
                  </a:lnTo>
                  <a:lnTo>
                    <a:pt x="157359" y="879716"/>
                  </a:lnTo>
                  <a:lnTo>
                    <a:pt x="152614" y="882706"/>
                  </a:lnTo>
                  <a:lnTo>
                    <a:pt x="153231" y="877960"/>
                  </a:lnTo>
                  <a:lnTo>
                    <a:pt x="154464" y="873214"/>
                  </a:lnTo>
                  <a:lnTo>
                    <a:pt x="150858" y="871458"/>
                  </a:lnTo>
                  <a:lnTo>
                    <a:pt x="152281" y="868752"/>
                  </a:lnTo>
                  <a:lnTo>
                    <a:pt x="154464" y="865762"/>
                  </a:lnTo>
                  <a:lnTo>
                    <a:pt x="156932" y="864291"/>
                  </a:lnTo>
                  <a:lnTo>
                    <a:pt x="158118" y="858690"/>
                  </a:lnTo>
                  <a:lnTo>
                    <a:pt x="150763" y="863816"/>
                  </a:lnTo>
                  <a:lnTo>
                    <a:pt x="150763" y="858643"/>
                  </a:lnTo>
                  <a:lnTo>
                    <a:pt x="154512" y="856982"/>
                  </a:lnTo>
                  <a:lnTo>
                    <a:pt x="161772" y="852852"/>
                  </a:lnTo>
                  <a:lnTo>
                    <a:pt x="156125" y="852615"/>
                  </a:lnTo>
                  <a:lnTo>
                    <a:pt x="157217" y="849103"/>
                  </a:lnTo>
                  <a:lnTo>
                    <a:pt x="154274" y="849577"/>
                  </a:lnTo>
                  <a:lnTo>
                    <a:pt x="149861" y="849150"/>
                  </a:lnTo>
                  <a:lnTo>
                    <a:pt x="152139" y="842933"/>
                  </a:lnTo>
                  <a:lnTo>
                    <a:pt x="153752" y="837949"/>
                  </a:lnTo>
                  <a:lnTo>
                    <a:pt x="148722" y="839705"/>
                  </a:lnTo>
                  <a:lnTo>
                    <a:pt x="141224" y="840702"/>
                  </a:lnTo>
                  <a:lnTo>
                    <a:pt x="145970" y="836715"/>
                  </a:lnTo>
                  <a:lnTo>
                    <a:pt x="145970" y="834295"/>
                  </a:lnTo>
                  <a:lnTo>
                    <a:pt x="150715" y="830972"/>
                  </a:lnTo>
                  <a:lnTo>
                    <a:pt x="154417" y="829406"/>
                  </a:lnTo>
                  <a:lnTo>
                    <a:pt x="144926" y="832064"/>
                  </a:lnTo>
                  <a:lnTo>
                    <a:pt x="145543" y="829216"/>
                  </a:lnTo>
                  <a:lnTo>
                    <a:pt x="139469" y="826985"/>
                  </a:lnTo>
                  <a:lnTo>
                    <a:pt x="141272" y="823521"/>
                  </a:lnTo>
                  <a:lnTo>
                    <a:pt x="146539" y="821242"/>
                  </a:lnTo>
                  <a:lnTo>
                    <a:pt x="151854" y="818395"/>
                  </a:lnTo>
                  <a:lnTo>
                    <a:pt x="151854" y="818632"/>
                  </a:lnTo>
                  <a:lnTo>
                    <a:pt x="157264" y="816021"/>
                  </a:lnTo>
                  <a:lnTo>
                    <a:pt x="151285" y="817256"/>
                  </a:lnTo>
                  <a:lnTo>
                    <a:pt x="144973" y="816828"/>
                  </a:lnTo>
                  <a:lnTo>
                    <a:pt x="141746" y="815310"/>
                  </a:lnTo>
                  <a:lnTo>
                    <a:pt x="149149" y="810943"/>
                  </a:lnTo>
                  <a:lnTo>
                    <a:pt x="142933" y="810658"/>
                  </a:lnTo>
                  <a:lnTo>
                    <a:pt x="143455" y="807383"/>
                  </a:lnTo>
                  <a:lnTo>
                    <a:pt x="144736" y="802637"/>
                  </a:lnTo>
                  <a:lnTo>
                    <a:pt x="149481" y="798603"/>
                  </a:lnTo>
                  <a:lnTo>
                    <a:pt x="158450" y="800264"/>
                  </a:lnTo>
                  <a:lnTo>
                    <a:pt x="156505" y="797701"/>
                  </a:lnTo>
                  <a:lnTo>
                    <a:pt x="153942" y="794711"/>
                  </a:lnTo>
                  <a:lnTo>
                    <a:pt x="161725" y="790249"/>
                  </a:lnTo>
                  <a:lnTo>
                    <a:pt x="166043" y="788731"/>
                  </a:lnTo>
                  <a:lnTo>
                    <a:pt x="167941" y="785029"/>
                  </a:lnTo>
                  <a:lnTo>
                    <a:pt x="170077" y="781706"/>
                  </a:lnTo>
                  <a:lnTo>
                    <a:pt x="161677" y="780852"/>
                  </a:lnTo>
                  <a:lnTo>
                    <a:pt x="154132" y="781421"/>
                  </a:lnTo>
                  <a:lnTo>
                    <a:pt x="157359" y="777102"/>
                  </a:lnTo>
                  <a:lnTo>
                    <a:pt x="153800" y="774207"/>
                  </a:lnTo>
                  <a:lnTo>
                    <a:pt x="150573" y="771976"/>
                  </a:lnTo>
                  <a:lnTo>
                    <a:pt x="153373" y="766756"/>
                  </a:lnTo>
                  <a:lnTo>
                    <a:pt x="154749" y="763718"/>
                  </a:lnTo>
                  <a:lnTo>
                    <a:pt x="158498" y="760538"/>
                  </a:lnTo>
                  <a:lnTo>
                    <a:pt x="162247" y="759019"/>
                  </a:lnTo>
                  <a:lnTo>
                    <a:pt x="162247" y="755459"/>
                  </a:lnTo>
                  <a:lnTo>
                    <a:pt x="171405" y="751900"/>
                  </a:lnTo>
                  <a:lnTo>
                    <a:pt x="167704" y="748862"/>
                  </a:lnTo>
                  <a:lnTo>
                    <a:pt x="174822" y="744116"/>
                  </a:lnTo>
                  <a:lnTo>
                    <a:pt x="173731" y="743736"/>
                  </a:lnTo>
                  <a:lnTo>
                    <a:pt x="176720" y="738610"/>
                  </a:lnTo>
                  <a:lnTo>
                    <a:pt x="177954" y="733864"/>
                  </a:lnTo>
                  <a:lnTo>
                    <a:pt x="181893" y="732440"/>
                  </a:lnTo>
                  <a:lnTo>
                    <a:pt x="186354" y="731064"/>
                  </a:lnTo>
                  <a:lnTo>
                    <a:pt x="192665" y="731064"/>
                  </a:lnTo>
                  <a:lnTo>
                    <a:pt x="189628" y="727172"/>
                  </a:lnTo>
                  <a:lnTo>
                    <a:pt x="196224" y="730447"/>
                  </a:lnTo>
                  <a:lnTo>
                    <a:pt x="199688" y="729213"/>
                  </a:lnTo>
                  <a:lnTo>
                    <a:pt x="194943" y="723138"/>
                  </a:lnTo>
                  <a:lnTo>
                    <a:pt x="190530" y="723138"/>
                  </a:lnTo>
                  <a:lnTo>
                    <a:pt x="186543" y="722710"/>
                  </a:lnTo>
                  <a:lnTo>
                    <a:pt x="191289" y="720859"/>
                  </a:lnTo>
                  <a:lnTo>
                    <a:pt x="200780" y="723612"/>
                  </a:lnTo>
                  <a:lnTo>
                    <a:pt x="201492" y="722046"/>
                  </a:lnTo>
                  <a:lnTo>
                    <a:pt x="208657" y="720764"/>
                  </a:lnTo>
                  <a:lnTo>
                    <a:pt x="213830" y="722900"/>
                  </a:lnTo>
                  <a:lnTo>
                    <a:pt x="214447" y="722900"/>
                  </a:lnTo>
                  <a:lnTo>
                    <a:pt x="218101" y="725131"/>
                  </a:lnTo>
                  <a:lnTo>
                    <a:pt x="222087" y="726887"/>
                  </a:lnTo>
                  <a:lnTo>
                    <a:pt x="225551" y="727979"/>
                  </a:lnTo>
                  <a:lnTo>
                    <a:pt x="233618" y="727741"/>
                  </a:lnTo>
                  <a:lnTo>
                    <a:pt x="242730" y="725985"/>
                  </a:lnTo>
                  <a:lnTo>
                    <a:pt x="247143" y="727979"/>
                  </a:lnTo>
                  <a:lnTo>
                    <a:pt x="250892" y="726318"/>
                  </a:lnTo>
                  <a:lnTo>
                    <a:pt x="244011" y="723043"/>
                  </a:lnTo>
                  <a:lnTo>
                    <a:pt x="243536" y="720195"/>
                  </a:lnTo>
                  <a:lnTo>
                    <a:pt x="249373" y="721476"/>
                  </a:lnTo>
                  <a:lnTo>
                    <a:pt x="243916" y="719293"/>
                  </a:lnTo>
                  <a:lnTo>
                    <a:pt x="239882" y="717062"/>
                  </a:lnTo>
                  <a:lnTo>
                    <a:pt x="248329" y="714452"/>
                  </a:lnTo>
                  <a:lnTo>
                    <a:pt x="250180" y="713123"/>
                  </a:lnTo>
                  <a:lnTo>
                    <a:pt x="252315" y="710845"/>
                  </a:lnTo>
                  <a:lnTo>
                    <a:pt x="251366" y="709896"/>
                  </a:lnTo>
                  <a:lnTo>
                    <a:pt x="242208" y="709041"/>
                  </a:lnTo>
                  <a:lnTo>
                    <a:pt x="243299" y="711936"/>
                  </a:lnTo>
                  <a:lnTo>
                    <a:pt x="244390" y="714832"/>
                  </a:lnTo>
                  <a:lnTo>
                    <a:pt x="237320" y="716018"/>
                  </a:lnTo>
                  <a:lnTo>
                    <a:pt x="226310" y="717015"/>
                  </a:lnTo>
                  <a:lnTo>
                    <a:pt x="216250" y="718961"/>
                  </a:lnTo>
                  <a:lnTo>
                    <a:pt x="214020" y="717157"/>
                  </a:lnTo>
                  <a:lnTo>
                    <a:pt x="211647" y="716018"/>
                  </a:lnTo>
                  <a:lnTo>
                    <a:pt x="204529" y="717869"/>
                  </a:lnTo>
                  <a:lnTo>
                    <a:pt x="204861" y="714120"/>
                  </a:lnTo>
                  <a:lnTo>
                    <a:pt x="205857" y="713835"/>
                  </a:lnTo>
                  <a:lnTo>
                    <a:pt x="205857" y="710370"/>
                  </a:lnTo>
                  <a:lnTo>
                    <a:pt x="215728" y="705624"/>
                  </a:lnTo>
                  <a:lnTo>
                    <a:pt x="218812" y="702776"/>
                  </a:lnTo>
                  <a:lnTo>
                    <a:pt x="230486" y="701590"/>
                  </a:lnTo>
                  <a:lnTo>
                    <a:pt x="236987" y="702207"/>
                  </a:lnTo>
                  <a:lnTo>
                    <a:pt x="244106" y="704675"/>
                  </a:lnTo>
                  <a:lnTo>
                    <a:pt x="255495" y="703013"/>
                  </a:lnTo>
                  <a:lnTo>
                    <a:pt x="260904" y="697413"/>
                  </a:lnTo>
                  <a:lnTo>
                    <a:pt x="264654" y="694850"/>
                  </a:lnTo>
                  <a:lnTo>
                    <a:pt x="258152" y="695135"/>
                  </a:lnTo>
                  <a:lnTo>
                    <a:pt x="256966" y="693616"/>
                  </a:lnTo>
                  <a:lnTo>
                    <a:pt x="264654" y="689582"/>
                  </a:lnTo>
                  <a:lnTo>
                    <a:pt x="262376" y="686876"/>
                  </a:lnTo>
                  <a:lnTo>
                    <a:pt x="263562" y="684171"/>
                  </a:lnTo>
                  <a:lnTo>
                    <a:pt x="263420" y="684171"/>
                  </a:lnTo>
                  <a:lnTo>
                    <a:pt x="263942" y="682272"/>
                  </a:lnTo>
                  <a:lnTo>
                    <a:pt x="266884" y="677526"/>
                  </a:lnTo>
                  <a:lnTo>
                    <a:pt x="271297" y="675390"/>
                  </a:lnTo>
                  <a:lnTo>
                    <a:pt x="277134" y="676814"/>
                  </a:lnTo>
                  <a:lnTo>
                    <a:pt x="278510" y="680991"/>
                  </a:lnTo>
                  <a:lnTo>
                    <a:pt x="285059" y="680991"/>
                  </a:lnTo>
                  <a:lnTo>
                    <a:pt x="282164" y="677431"/>
                  </a:lnTo>
                  <a:lnTo>
                    <a:pt x="291655" y="674394"/>
                  </a:lnTo>
                  <a:lnTo>
                    <a:pt x="290374" y="669647"/>
                  </a:lnTo>
                  <a:lnTo>
                    <a:pt x="280313" y="673302"/>
                  </a:lnTo>
                  <a:lnTo>
                    <a:pt x="274951" y="669553"/>
                  </a:lnTo>
                  <a:lnTo>
                    <a:pt x="276565" y="666752"/>
                  </a:lnTo>
                  <a:lnTo>
                    <a:pt x="278747" y="662006"/>
                  </a:lnTo>
                  <a:lnTo>
                    <a:pt x="286198" y="660250"/>
                  </a:lnTo>
                  <a:lnTo>
                    <a:pt x="285439" y="658731"/>
                  </a:lnTo>
                  <a:lnTo>
                    <a:pt x="285818" y="653985"/>
                  </a:lnTo>
                  <a:lnTo>
                    <a:pt x="292984" y="652229"/>
                  </a:lnTo>
                  <a:lnTo>
                    <a:pt x="293696" y="646913"/>
                  </a:lnTo>
                  <a:lnTo>
                    <a:pt x="302712" y="645442"/>
                  </a:lnTo>
                  <a:lnTo>
                    <a:pt x="302285" y="640695"/>
                  </a:lnTo>
                  <a:lnTo>
                    <a:pt x="305512" y="635949"/>
                  </a:lnTo>
                  <a:lnTo>
                    <a:pt x="290563" y="635949"/>
                  </a:lnTo>
                  <a:lnTo>
                    <a:pt x="288808" y="634051"/>
                  </a:lnTo>
                  <a:lnTo>
                    <a:pt x="282069" y="633006"/>
                  </a:lnTo>
                  <a:lnTo>
                    <a:pt x="277324" y="634810"/>
                  </a:lnTo>
                  <a:lnTo>
                    <a:pt x="269684" y="633339"/>
                  </a:lnTo>
                  <a:lnTo>
                    <a:pt x="256064" y="630586"/>
                  </a:lnTo>
                  <a:lnTo>
                    <a:pt x="248851" y="621758"/>
                  </a:lnTo>
                  <a:lnTo>
                    <a:pt x="235754" y="617012"/>
                  </a:lnTo>
                  <a:lnTo>
                    <a:pt x="224365" y="613974"/>
                  </a:lnTo>
                  <a:lnTo>
                    <a:pt x="220711" y="607044"/>
                  </a:lnTo>
                  <a:lnTo>
                    <a:pt x="216535" y="599356"/>
                  </a:lnTo>
                  <a:lnTo>
                    <a:pt x="224839" y="594609"/>
                  </a:lnTo>
                  <a:lnTo>
                    <a:pt x="232717" y="594325"/>
                  </a:lnTo>
                  <a:lnTo>
                    <a:pt x="240452" y="595796"/>
                  </a:lnTo>
                  <a:lnTo>
                    <a:pt x="250465" y="597267"/>
                  </a:lnTo>
                  <a:lnTo>
                    <a:pt x="260288" y="598169"/>
                  </a:lnTo>
                  <a:lnTo>
                    <a:pt x="268450" y="602630"/>
                  </a:lnTo>
                  <a:lnTo>
                    <a:pt x="275615" y="608421"/>
                  </a:lnTo>
                  <a:lnTo>
                    <a:pt x="282212" y="614306"/>
                  </a:lnTo>
                  <a:lnTo>
                    <a:pt x="293126" y="617961"/>
                  </a:lnTo>
                  <a:lnTo>
                    <a:pt x="305796" y="620334"/>
                  </a:lnTo>
                  <a:lnTo>
                    <a:pt x="308501" y="616774"/>
                  </a:lnTo>
                  <a:lnTo>
                    <a:pt x="308122" y="613452"/>
                  </a:lnTo>
                  <a:lnTo>
                    <a:pt x="298014" y="615303"/>
                  </a:lnTo>
                  <a:lnTo>
                    <a:pt x="295309" y="611981"/>
                  </a:lnTo>
                  <a:lnTo>
                    <a:pt x="296021" y="607234"/>
                  </a:lnTo>
                  <a:lnTo>
                    <a:pt x="302712" y="609418"/>
                  </a:lnTo>
                  <a:lnTo>
                    <a:pt x="302380" y="606570"/>
                  </a:lnTo>
                  <a:lnTo>
                    <a:pt x="308169" y="606570"/>
                  </a:lnTo>
                  <a:lnTo>
                    <a:pt x="309308" y="604102"/>
                  </a:lnTo>
                  <a:lnTo>
                    <a:pt x="303424" y="600874"/>
                  </a:lnTo>
                  <a:lnTo>
                    <a:pt x="312345" y="603532"/>
                  </a:lnTo>
                  <a:lnTo>
                    <a:pt x="311633" y="599071"/>
                  </a:lnTo>
                  <a:lnTo>
                    <a:pt x="307600" y="594325"/>
                  </a:lnTo>
                  <a:lnTo>
                    <a:pt x="301573" y="592806"/>
                  </a:lnTo>
                  <a:lnTo>
                    <a:pt x="294977" y="589911"/>
                  </a:lnTo>
                  <a:lnTo>
                    <a:pt x="290232" y="584785"/>
                  </a:lnTo>
                  <a:lnTo>
                    <a:pt x="301383" y="588534"/>
                  </a:lnTo>
                  <a:lnTo>
                    <a:pt x="303898" y="586351"/>
                  </a:lnTo>
                  <a:lnTo>
                    <a:pt x="301620" y="583978"/>
                  </a:lnTo>
                  <a:lnTo>
                    <a:pt x="305274" y="580371"/>
                  </a:lnTo>
                  <a:lnTo>
                    <a:pt x="294075" y="580940"/>
                  </a:lnTo>
                  <a:lnTo>
                    <a:pt x="284584" y="580940"/>
                  </a:lnTo>
                  <a:lnTo>
                    <a:pt x="293553" y="575719"/>
                  </a:lnTo>
                  <a:lnTo>
                    <a:pt x="302380" y="571353"/>
                  </a:lnTo>
                  <a:lnTo>
                    <a:pt x="292889" y="574011"/>
                  </a:lnTo>
                  <a:lnTo>
                    <a:pt x="277087" y="578757"/>
                  </a:lnTo>
                  <a:lnTo>
                    <a:pt x="283825" y="574248"/>
                  </a:lnTo>
                  <a:lnTo>
                    <a:pt x="288570" y="569027"/>
                  </a:lnTo>
                  <a:lnTo>
                    <a:pt x="299295" y="565800"/>
                  </a:lnTo>
                  <a:lnTo>
                    <a:pt x="282971" y="568173"/>
                  </a:lnTo>
                  <a:lnTo>
                    <a:pt x="271107" y="566512"/>
                  </a:lnTo>
                  <a:lnTo>
                    <a:pt x="278795" y="562287"/>
                  </a:lnTo>
                  <a:lnTo>
                    <a:pt x="297017" y="559677"/>
                  </a:lnTo>
                  <a:lnTo>
                    <a:pt x="305322" y="554931"/>
                  </a:lnTo>
                  <a:lnTo>
                    <a:pt x="286340" y="556165"/>
                  </a:lnTo>
                  <a:lnTo>
                    <a:pt x="282069" y="555643"/>
                  </a:lnTo>
                  <a:lnTo>
                    <a:pt x="282876" y="554788"/>
                  </a:lnTo>
                  <a:lnTo>
                    <a:pt x="280456" y="553887"/>
                  </a:lnTo>
                  <a:lnTo>
                    <a:pt x="274856" y="552273"/>
                  </a:lnTo>
                  <a:lnTo>
                    <a:pt x="277324" y="548476"/>
                  </a:lnTo>
                  <a:lnTo>
                    <a:pt x="284252" y="542875"/>
                  </a:lnTo>
                  <a:lnTo>
                    <a:pt x="274761" y="547099"/>
                  </a:lnTo>
                  <a:lnTo>
                    <a:pt x="272531" y="542353"/>
                  </a:lnTo>
                  <a:lnTo>
                    <a:pt x="271724" y="537607"/>
                  </a:lnTo>
                  <a:lnTo>
                    <a:pt x="266979" y="545865"/>
                  </a:lnTo>
                  <a:lnTo>
                    <a:pt x="257868" y="548618"/>
                  </a:lnTo>
                  <a:lnTo>
                    <a:pt x="257488" y="551466"/>
                  </a:lnTo>
                  <a:lnTo>
                    <a:pt x="253359" y="553554"/>
                  </a:lnTo>
                  <a:lnTo>
                    <a:pt x="250797" y="551513"/>
                  </a:lnTo>
                  <a:lnTo>
                    <a:pt x="247190" y="554646"/>
                  </a:lnTo>
                  <a:lnTo>
                    <a:pt x="250180" y="558206"/>
                  </a:lnTo>
                  <a:lnTo>
                    <a:pt x="247190" y="562952"/>
                  </a:lnTo>
                  <a:lnTo>
                    <a:pt x="231862" y="566844"/>
                  </a:lnTo>
                  <a:lnTo>
                    <a:pt x="223653" y="564661"/>
                  </a:lnTo>
                  <a:lnTo>
                    <a:pt x="218907" y="559914"/>
                  </a:lnTo>
                  <a:lnTo>
                    <a:pt x="212311" y="563521"/>
                  </a:lnTo>
                  <a:lnTo>
                    <a:pt x="209321" y="55469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"/>
            <p:cNvSpPr/>
            <p:nvPr/>
          </p:nvSpPr>
          <p:spPr>
            <a:xfrm>
              <a:off x="1910960" y="-509719"/>
              <a:ext cx="287810" cy="96586"/>
            </a:xfrm>
            <a:custGeom>
              <a:avLst/>
              <a:gdLst/>
              <a:ahLst/>
              <a:cxnLst/>
              <a:rect l="l" t="t" r="r" b="b"/>
              <a:pathLst>
                <a:path w="287810" h="96586" extrusionOk="0">
                  <a:moveTo>
                    <a:pt x="176436" y="54582"/>
                  </a:moveTo>
                  <a:lnTo>
                    <a:pt x="178334" y="55056"/>
                  </a:lnTo>
                  <a:lnTo>
                    <a:pt x="185167" y="55863"/>
                  </a:lnTo>
                  <a:lnTo>
                    <a:pt x="190862" y="56955"/>
                  </a:lnTo>
                  <a:lnTo>
                    <a:pt x="194800" y="58569"/>
                  </a:lnTo>
                  <a:lnTo>
                    <a:pt x="197363" y="59233"/>
                  </a:lnTo>
                  <a:lnTo>
                    <a:pt x="199356" y="56718"/>
                  </a:lnTo>
                  <a:lnTo>
                    <a:pt x="197268" y="55958"/>
                  </a:lnTo>
                  <a:lnTo>
                    <a:pt x="201586" y="55389"/>
                  </a:lnTo>
                  <a:lnTo>
                    <a:pt x="202725" y="54439"/>
                  </a:lnTo>
                  <a:lnTo>
                    <a:pt x="205762" y="53775"/>
                  </a:lnTo>
                  <a:lnTo>
                    <a:pt x="206474" y="52446"/>
                  </a:lnTo>
                  <a:lnTo>
                    <a:pt x="206474" y="50880"/>
                  </a:lnTo>
                  <a:lnTo>
                    <a:pt x="209226" y="50880"/>
                  </a:lnTo>
                  <a:lnTo>
                    <a:pt x="208372" y="49456"/>
                  </a:lnTo>
                  <a:lnTo>
                    <a:pt x="206142" y="48696"/>
                  </a:lnTo>
                  <a:lnTo>
                    <a:pt x="206854" y="48364"/>
                  </a:lnTo>
                  <a:lnTo>
                    <a:pt x="206854" y="47462"/>
                  </a:lnTo>
                  <a:lnTo>
                    <a:pt x="204339" y="46181"/>
                  </a:lnTo>
                  <a:lnTo>
                    <a:pt x="201729" y="46181"/>
                  </a:lnTo>
                  <a:lnTo>
                    <a:pt x="201159" y="45137"/>
                  </a:lnTo>
                  <a:lnTo>
                    <a:pt x="197505" y="44235"/>
                  </a:lnTo>
                  <a:lnTo>
                    <a:pt x="197221" y="43808"/>
                  </a:lnTo>
                  <a:lnTo>
                    <a:pt x="198881" y="43523"/>
                  </a:lnTo>
                  <a:lnTo>
                    <a:pt x="200020" y="42716"/>
                  </a:lnTo>
                  <a:lnTo>
                    <a:pt x="198786" y="42716"/>
                  </a:lnTo>
                  <a:lnTo>
                    <a:pt x="201586" y="41530"/>
                  </a:lnTo>
                  <a:lnTo>
                    <a:pt x="200874" y="40770"/>
                  </a:lnTo>
                  <a:lnTo>
                    <a:pt x="195607" y="41957"/>
                  </a:lnTo>
                  <a:lnTo>
                    <a:pt x="194278" y="41957"/>
                  </a:lnTo>
                  <a:lnTo>
                    <a:pt x="193994" y="39821"/>
                  </a:lnTo>
                  <a:lnTo>
                    <a:pt x="197553" y="39394"/>
                  </a:lnTo>
                  <a:lnTo>
                    <a:pt x="198075" y="38729"/>
                  </a:lnTo>
                  <a:lnTo>
                    <a:pt x="205715" y="37305"/>
                  </a:lnTo>
                  <a:lnTo>
                    <a:pt x="209748" y="35929"/>
                  </a:lnTo>
                  <a:lnTo>
                    <a:pt x="213830" y="35312"/>
                  </a:lnTo>
                  <a:lnTo>
                    <a:pt x="213830" y="34648"/>
                  </a:lnTo>
                  <a:lnTo>
                    <a:pt x="217958" y="33793"/>
                  </a:lnTo>
                  <a:lnTo>
                    <a:pt x="216724" y="32891"/>
                  </a:lnTo>
                  <a:lnTo>
                    <a:pt x="220758" y="31610"/>
                  </a:lnTo>
                  <a:lnTo>
                    <a:pt x="219002" y="29284"/>
                  </a:lnTo>
                  <a:lnTo>
                    <a:pt x="218575" y="24538"/>
                  </a:lnTo>
                  <a:lnTo>
                    <a:pt x="215063" y="23494"/>
                  </a:lnTo>
                  <a:lnTo>
                    <a:pt x="213592" y="24728"/>
                  </a:lnTo>
                  <a:lnTo>
                    <a:pt x="213592" y="23304"/>
                  </a:lnTo>
                  <a:lnTo>
                    <a:pt x="212026" y="20599"/>
                  </a:lnTo>
                  <a:lnTo>
                    <a:pt x="209891" y="18938"/>
                  </a:lnTo>
                  <a:lnTo>
                    <a:pt x="211504" y="17086"/>
                  </a:lnTo>
                  <a:lnTo>
                    <a:pt x="213545" y="15330"/>
                  </a:lnTo>
                  <a:lnTo>
                    <a:pt x="213545" y="13859"/>
                  </a:lnTo>
                  <a:lnTo>
                    <a:pt x="215728" y="13859"/>
                  </a:lnTo>
                  <a:lnTo>
                    <a:pt x="220473" y="13527"/>
                  </a:lnTo>
                  <a:lnTo>
                    <a:pt x="223558" y="12910"/>
                  </a:lnTo>
                  <a:lnTo>
                    <a:pt x="224744" y="12910"/>
                  </a:lnTo>
                  <a:lnTo>
                    <a:pt x="225741" y="12198"/>
                  </a:lnTo>
                  <a:lnTo>
                    <a:pt x="225171" y="12720"/>
                  </a:lnTo>
                  <a:lnTo>
                    <a:pt x="228540" y="12720"/>
                  </a:lnTo>
                  <a:lnTo>
                    <a:pt x="230344" y="12720"/>
                  </a:lnTo>
                  <a:lnTo>
                    <a:pt x="234709" y="11201"/>
                  </a:lnTo>
                  <a:lnTo>
                    <a:pt x="237509" y="8875"/>
                  </a:lnTo>
                  <a:lnTo>
                    <a:pt x="240309" y="7784"/>
                  </a:lnTo>
                  <a:lnTo>
                    <a:pt x="244153" y="6028"/>
                  </a:lnTo>
                  <a:lnTo>
                    <a:pt x="248376" y="3939"/>
                  </a:lnTo>
                  <a:lnTo>
                    <a:pt x="251081" y="2373"/>
                  </a:lnTo>
                  <a:lnTo>
                    <a:pt x="255352" y="617"/>
                  </a:lnTo>
                  <a:lnTo>
                    <a:pt x="259718" y="0"/>
                  </a:lnTo>
                  <a:lnTo>
                    <a:pt x="263847" y="712"/>
                  </a:lnTo>
                  <a:lnTo>
                    <a:pt x="268924" y="0"/>
                  </a:lnTo>
                  <a:lnTo>
                    <a:pt x="268450" y="1329"/>
                  </a:lnTo>
                  <a:lnTo>
                    <a:pt x="268450" y="3322"/>
                  </a:lnTo>
                  <a:lnTo>
                    <a:pt x="268450" y="5268"/>
                  </a:lnTo>
                  <a:lnTo>
                    <a:pt x="266077" y="7072"/>
                  </a:lnTo>
                  <a:lnTo>
                    <a:pt x="263419" y="8069"/>
                  </a:lnTo>
                  <a:lnTo>
                    <a:pt x="259528" y="8970"/>
                  </a:lnTo>
                  <a:lnTo>
                    <a:pt x="258057" y="11296"/>
                  </a:lnTo>
                  <a:lnTo>
                    <a:pt x="258627" y="13005"/>
                  </a:lnTo>
                  <a:lnTo>
                    <a:pt x="256301" y="14239"/>
                  </a:lnTo>
                  <a:lnTo>
                    <a:pt x="254593" y="16232"/>
                  </a:lnTo>
                  <a:lnTo>
                    <a:pt x="253122" y="17656"/>
                  </a:lnTo>
                  <a:lnTo>
                    <a:pt x="253122" y="18795"/>
                  </a:lnTo>
                  <a:lnTo>
                    <a:pt x="255827" y="19222"/>
                  </a:lnTo>
                  <a:lnTo>
                    <a:pt x="255827" y="21026"/>
                  </a:lnTo>
                  <a:lnTo>
                    <a:pt x="256823" y="23114"/>
                  </a:lnTo>
                  <a:lnTo>
                    <a:pt x="255305" y="24775"/>
                  </a:lnTo>
                  <a:lnTo>
                    <a:pt x="253597" y="25867"/>
                  </a:lnTo>
                  <a:lnTo>
                    <a:pt x="252315" y="26769"/>
                  </a:lnTo>
                  <a:lnTo>
                    <a:pt x="252030" y="27766"/>
                  </a:lnTo>
                  <a:lnTo>
                    <a:pt x="247285" y="29142"/>
                  </a:lnTo>
                  <a:lnTo>
                    <a:pt x="243489" y="30708"/>
                  </a:lnTo>
                  <a:lnTo>
                    <a:pt x="239455" y="32464"/>
                  </a:lnTo>
                  <a:lnTo>
                    <a:pt x="235848" y="33176"/>
                  </a:lnTo>
                  <a:lnTo>
                    <a:pt x="234852" y="33176"/>
                  </a:lnTo>
                  <a:lnTo>
                    <a:pt x="234615" y="33176"/>
                  </a:lnTo>
                  <a:lnTo>
                    <a:pt x="236845" y="33508"/>
                  </a:lnTo>
                  <a:lnTo>
                    <a:pt x="238079" y="34505"/>
                  </a:lnTo>
                  <a:lnTo>
                    <a:pt x="240784" y="34505"/>
                  </a:lnTo>
                  <a:lnTo>
                    <a:pt x="242445" y="34790"/>
                  </a:lnTo>
                  <a:lnTo>
                    <a:pt x="245292" y="34790"/>
                  </a:lnTo>
                  <a:lnTo>
                    <a:pt x="248234" y="34505"/>
                  </a:lnTo>
                  <a:lnTo>
                    <a:pt x="250037" y="35787"/>
                  </a:lnTo>
                  <a:lnTo>
                    <a:pt x="250037" y="37590"/>
                  </a:lnTo>
                  <a:lnTo>
                    <a:pt x="251081" y="38587"/>
                  </a:lnTo>
                  <a:lnTo>
                    <a:pt x="249088" y="39726"/>
                  </a:lnTo>
                  <a:lnTo>
                    <a:pt x="245245" y="41767"/>
                  </a:lnTo>
                  <a:lnTo>
                    <a:pt x="241733" y="41767"/>
                  </a:lnTo>
                  <a:lnTo>
                    <a:pt x="238031" y="43428"/>
                  </a:lnTo>
                  <a:lnTo>
                    <a:pt x="233808" y="45232"/>
                  </a:lnTo>
                  <a:lnTo>
                    <a:pt x="232479" y="47130"/>
                  </a:lnTo>
                  <a:lnTo>
                    <a:pt x="236560" y="45706"/>
                  </a:lnTo>
                  <a:lnTo>
                    <a:pt x="241021" y="43476"/>
                  </a:lnTo>
                  <a:lnTo>
                    <a:pt x="244770" y="42906"/>
                  </a:lnTo>
                  <a:lnTo>
                    <a:pt x="249515" y="42574"/>
                  </a:lnTo>
                  <a:lnTo>
                    <a:pt x="252078" y="43333"/>
                  </a:lnTo>
                  <a:lnTo>
                    <a:pt x="255732" y="43760"/>
                  </a:lnTo>
                  <a:lnTo>
                    <a:pt x="255732" y="44662"/>
                  </a:lnTo>
                  <a:lnTo>
                    <a:pt x="254498" y="46371"/>
                  </a:lnTo>
                  <a:lnTo>
                    <a:pt x="252885" y="49456"/>
                  </a:lnTo>
                  <a:lnTo>
                    <a:pt x="251556" y="52161"/>
                  </a:lnTo>
                  <a:lnTo>
                    <a:pt x="251224" y="53633"/>
                  </a:lnTo>
                  <a:lnTo>
                    <a:pt x="255685" y="50832"/>
                  </a:lnTo>
                  <a:lnTo>
                    <a:pt x="258579" y="49076"/>
                  </a:lnTo>
                  <a:lnTo>
                    <a:pt x="260715" y="49076"/>
                  </a:lnTo>
                  <a:lnTo>
                    <a:pt x="260192" y="47795"/>
                  </a:lnTo>
                  <a:lnTo>
                    <a:pt x="262850" y="44852"/>
                  </a:lnTo>
                  <a:lnTo>
                    <a:pt x="264843" y="42004"/>
                  </a:lnTo>
                  <a:lnTo>
                    <a:pt x="269304" y="40343"/>
                  </a:lnTo>
                  <a:lnTo>
                    <a:pt x="273575" y="38160"/>
                  </a:lnTo>
                  <a:lnTo>
                    <a:pt x="276992" y="39014"/>
                  </a:lnTo>
                  <a:lnTo>
                    <a:pt x="280740" y="39346"/>
                  </a:lnTo>
                  <a:lnTo>
                    <a:pt x="281120" y="39346"/>
                  </a:lnTo>
                  <a:lnTo>
                    <a:pt x="284062" y="40391"/>
                  </a:lnTo>
                  <a:lnTo>
                    <a:pt x="286150" y="43143"/>
                  </a:lnTo>
                  <a:lnTo>
                    <a:pt x="287811" y="45564"/>
                  </a:lnTo>
                  <a:lnTo>
                    <a:pt x="286150" y="49361"/>
                  </a:lnTo>
                  <a:lnTo>
                    <a:pt x="285723" y="51876"/>
                  </a:lnTo>
                  <a:lnTo>
                    <a:pt x="282544" y="54344"/>
                  </a:lnTo>
                  <a:lnTo>
                    <a:pt x="281642" y="56290"/>
                  </a:lnTo>
                  <a:lnTo>
                    <a:pt x="278273" y="59376"/>
                  </a:lnTo>
                  <a:lnTo>
                    <a:pt x="273859" y="62176"/>
                  </a:lnTo>
                  <a:lnTo>
                    <a:pt x="268070" y="63600"/>
                  </a:lnTo>
                  <a:lnTo>
                    <a:pt x="265033" y="65925"/>
                  </a:lnTo>
                  <a:lnTo>
                    <a:pt x="260572" y="68915"/>
                  </a:lnTo>
                  <a:lnTo>
                    <a:pt x="255827" y="72143"/>
                  </a:lnTo>
                  <a:lnTo>
                    <a:pt x="251698" y="73899"/>
                  </a:lnTo>
                  <a:lnTo>
                    <a:pt x="247807" y="76509"/>
                  </a:lnTo>
                  <a:lnTo>
                    <a:pt x="243061" y="79452"/>
                  </a:lnTo>
                  <a:lnTo>
                    <a:pt x="238743" y="81446"/>
                  </a:lnTo>
                  <a:lnTo>
                    <a:pt x="235564" y="83107"/>
                  </a:lnTo>
                  <a:lnTo>
                    <a:pt x="232384" y="82490"/>
                  </a:lnTo>
                  <a:lnTo>
                    <a:pt x="228968" y="82490"/>
                  </a:lnTo>
                  <a:lnTo>
                    <a:pt x="227069" y="83012"/>
                  </a:lnTo>
                  <a:lnTo>
                    <a:pt x="224697" y="83249"/>
                  </a:lnTo>
                  <a:lnTo>
                    <a:pt x="217009" y="85954"/>
                  </a:lnTo>
                  <a:lnTo>
                    <a:pt x="210888" y="86429"/>
                  </a:lnTo>
                  <a:lnTo>
                    <a:pt x="206142" y="86097"/>
                  </a:lnTo>
                  <a:lnTo>
                    <a:pt x="204576" y="85053"/>
                  </a:lnTo>
                  <a:lnTo>
                    <a:pt x="201871" y="84388"/>
                  </a:lnTo>
                  <a:lnTo>
                    <a:pt x="200210" y="82395"/>
                  </a:lnTo>
                  <a:lnTo>
                    <a:pt x="199831" y="80686"/>
                  </a:lnTo>
                  <a:lnTo>
                    <a:pt x="203390" y="77933"/>
                  </a:lnTo>
                  <a:lnTo>
                    <a:pt x="201776" y="78266"/>
                  </a:lnTo>
                  <a:lnTo>
                    <a:pt x="197505" y="79689"/>
                  </a:lnTo>
                  <a:lnTo>
                    <a:pt x="191289" y="81683"/>
                  </a:lnTo>
                  <a:lnTo>
                    <a:pt x="188157" y="83107"/>
                  </a:lnTo>
                  <a:lnTo>
                    <a:pt x="181988" y="82774"/>
                  </a:lnTo>
                  <a:lnTo>
                    <a:pt x="181466" y="82774"/>
                  </a:lnTo>
                  <a:lnTo>
                    <a:pt x="176388" y="81730"/>
                  </a:lnTo>
                  <a:lnTo>
                    <a:pt x="175391" y="81113"/>
                  </a:lnTo>
                  <a:lnTo>
                    <a:pt x="176530" y="81113"/>
                  </a:lnTo>
                  <a:lnTo>
                    <a:pt x="181276" y="79642"/>
                  </a:lnTo>
                  <a:lnTo>
                    <a:pt x="180896" y="76747"/>
                  </a:lnTo>
                  <a:lnTo>
                    <a:pt x="182889" y="75038"/>
                  </a:lnTo>
                  <a:lnTo>
                    <a:pt x="181371" y="75465"/>
                  </a:lnTo>
                  <a:lnTo>
                    <a:pt x="178808" y="75465"/>
                  </a:lnTo>
                  <a:lnTo>
                    <a:pt x="174917" y="77506"/>
                  </a:lnTo>
                  <a:lnTo>
                    <a:pt x="169127" y="79547"/>
                  </a:lnTo>
                  <a:lnTo>
                    <a:pt x="163433" y="79927"/>
                  </a:lnTo>
                  <a:lnTo>
                    <a:pt x="159494" y="81161"/>
                  </a:lnTo>
                  <a:lnTo>
                    <a:pt x="155935" y="82442"/>
                  </a:lnTo>
                  <a:lnTo>
                    <a:pt x="150241" y="82822"/>
                  </a:lnTo>
                  <a:lnTo>
                    <a:pt x="144451" y="83154"/>
                  </a:lnTo>
                  <a:lnTo>
                    <a:pt x="139943" y="82727"/>
                  </a:lnTo>
                  <a:lnTo>
                    <a:pt x="134011" y="84008"/>
                  </a:lnTo>
                  <a:lnTo>
                    <a:pt x="131923" y="84008"/>
                  </a:lnTo>
                  <a:lnTo>
                    <a:pt x="129408" y="84008"/>
                  </a:lnTo>
                  <a:lnTo>
                    <a:pt x="125042" y="84768"/>
                  </a:lnTo>
                  <a:lnTo>
                    <a:pt x="123619" y="86714"/>
                  </a:lnTo>
                  <a:lnTo>
                    <a:pt x="119965" y="88517"/>
                  </a:lnTo>
                  <a:lnTo>
                    <a:pt x="116690" y="88992"/>
                  </a:lnTo>
                  <a:lnTo>
                    <a:pt x="116121" y="89277"/>
                  </a:lnTo>
                  <a:lnTo>
                    <a:pt x="115836" y="89277"/>
                  </a:lnTo>
                  <a:lnTo>
                    <a:pt x="114508" y="90084"/>
                  </a:lnTo>
                  <a:lnTo>
                    <a:pt x="110901" y="90653"/>
                  </a:lnTo>
                  <a:lnTo>
                    <a:pt x="105017" y="91650"/>
                  </a:lnTo>
                  <a:lnTo>
                    <a:pt x="100888" y="91650"/>
                  </a:lnTo>
                  <a:lnTo>
                    <a:pt x="99180" y="92742"/>
                  </a:lnTo>
                  <a:lnTo>
                    <a:pt x="92773" y="92742"/>
                  </a:lnTo>
                  <a:lnTo>
                    <a:pt x="87553" y="94545"/>
                  </a:lnTo>
                  <a:lnTo>
                    <a:pt x="79439" y="95779"/>
                  </a:lnTo>
                  <a:lnTo>
                    <a:pt x="73459" y="96586"/>
                  </a:lnTo>
                  <a:lnTo>
                    <a:pt x="68002" y="96586"/>
                  </a:lnTo>
                  <a:lnTo>
                    <a:pt x="63873" y="96586"/>
                  </a:lnTo>
                  <a:lnTo>
                    <a:pt x="58606" y="96017"/>
                  </a:lnTo>
                  <a:lnTo>
                    <a:pt x="53861" y="95305"/>
                  </a:lnTo>
                  <a:lnTo>
                    <a:pt x="46553" y="94355"/>
                  </a:lnTo>
                  <a:lnTo>
                    <a:pt x="43658" y="92836"/>
                  </a:lnTo>
                  <a:lnTo>
                    <a:pt x="42946" y="91175"/>
                  </a:lnTo>
                  <a:lnTo>
                    <a:pt x="39624" y="89514"/>
                  </a:lnTo>
                  <a:lnTo>
                    <a:pt x="38248" y="87094"/>
                  </a:lnTo>
                  <a:lnTo>
                    <a:pt x="37299" y="85100"/>
                  </a:lnTo>
                  <a:lnTo>
                    <a:pt x="36919" y="84246"/>
                  </a:lnTo>
                  <a:lnTo>
                    <a:pt x="36919" y="82347"/>
                  </a:lnTo>
                  <a:lnTo>
                    <a:pt x="38248" y="81256"/>
                  </a:lnTo>
                  <a:lnTo>
                    <a:pt x="43231" y="78883"/>
                  </a:lnTo>
                  <a:lnTo>
                    <a:pt x="49163" y="77221"/>
                  </a:lnTo>
                  <a:lnTo>
                    <a:pt x="52485" y="77221"/>
                  </a:lnTo>
                  <a:lnTo>
                    <a:pt x="59887" y="75750"/>
                  </a:lnTo>
                  <a:lnTo>
                    <a:pt x="65107" y="75750"/>
                  </a:lnTo>
                  <a:lnTo>
                    <a:pt x="65867" y="76842"/>
                  </a:lnTo>
                  <a:lnTo>
                    <a:pt x="68524" y="76842"/>
                  </a:lnTo>
                  <a:lnTo>
                    <a:pt x="72653" y="75987"/>
                  </a:lnTo>
                  <a:lnTo>
                    <a:pt x="75310" y="73757"/>
                  </a:lnTo>
                  <a:lnTo>
                    <a:pt x="83709" y="70861"/>
                  </a:lnTo>
                  <a:lnTo>
                    <a:pt x="89641" y="71194"/>
                  </a:lnTo>
                  <a:lnTo>
                    <a:pt x="97614" y="71194"/>
                  </a:lnTo>
                  <a:lnTo>
                    <a:pt x="104589" y="71526"/>
                  </a:lnTo>
                  <a:lnTo>
                    <a:pt x="108813" y="72143"/>
                  </a:lnTo>
                  <a:lnTo>
                    <a:pt x="107389" y="74469"/>
                  </a:lnTo>
                  <a:lnTo>
                    <a:pt x="111091" y="74848"/>
                  </a:lnTo>
                  <a:lnTo>
                    <a:pt x="115836" y="72760"/>
                  </a:lnTo>
                  <a:lnTo>
                    <a:pt x="118019" y="71763"/>
                  </a:lnTo>
                  <a:lnTo>
                    <a:pt x="123524" y="70672"/>
                  </a:lnTo>
                  <a:lnTo>
                    <a:pt x="128934" y="68251"/>
                  </a:lnTo>
                  <a:lnTo>
                    <a:pt x="136574" y="66495"/>
                  </a:lnTo>
                  <a:lnTo>
                    <a:pt x="140560" y="64596"/>
                  </a:lnTo>
                  <a:lnTo>
                    <a:pt x="142506" y="62745"/>
                  </a:lnTo>
                  <a:lnTo>
                    <a:pt x="138330" y="62366"/>
                  </a:lnTo>
                  <a:lnTo>
                    <a:pt x="128032" y="66352"/>
                  </a:lnTo>
                  <a:lnTo>
                    <a:pt x="124093" y="65308"/>
                  </a:lnTo>
                  <a:lnTo>
                    <a:pt x="120297" y="65783"/>
                  </a:lnTo>
                  <a:lnTo>
                    <a:pt x="115267" y="66115"/>
                  </a:lnTo>
                  <a:lnTo>
                    <a:pt x="107294" y="66115"/>
                  </a:lnTo>
                  <a:lnTo>
                    <a:pt x="108386" y="63647"/>
                  </a:lnTo>
                  <a:lnTo>
                    <a:pt x="112277" y="61511"/>
                  </a:lnTo>
                  <a:lnTo>
                    <a:pt x="108338" y="62366"/>
                  </a:lnTo>
                  <a:lnTo>
                    <a:pt x="104210" y="63220"/>
                  </a:lnTo>
                  <a:lnTo>
                    <a:pt x="106867" y="60562"/>
                  </a:lnTo>
                  <a:lnTo>
                    <a:pt x="105728" y="59755"/>
                  </a:lnTo>
                  <a:lnTo>
                    <a:pt x="100176" y="63742"/>
                  </a:lnTo>
                  <a:lnTo>
                    <a:pt x="93770" y="66305"/>
                  </a:lnTo>
                  <a:lnTo>
                    <a:pt x="88740" y="66305"/>
                  </a:lnTo>
                  <a:lnTo>
                    <a:pt x="90163" y="63837"/>
                  </a:lnTo>
                  <a:lnTo>
                    <a:pt x="83472" y="66352"/>
                  </a:lnTo>
                  <a:lnTo>
                    <a:pt x="76923" y="66352"/>
                  </a:lnTo>
                  <a:lnTo>
                    <a:pt x="67907" y="67824"/>
                  </a:lnTo>
                  <a:lnTo>
                    <a:pt x="68097" y="65783"/>
                  </a:lnTo>
                  <a:lnTo>
                    <a:pt x="69853" y="64454"/>
                  </a:lnTo>
                  <a:lnTo>
                    <a:pt x="74124" y="62935"/>
                  </a:lnTo>
                  <a:lnTo>
                    <a:pt x="79249" y="61654"/>
                  </a:lnTo>
                  <a:lnTo>
                    <a:pt x="77920" y="61274"/>
                  </a:lnTo>
                  <a:lnTo>
                    <a:pt x="80767" y="58284"/>
                  </a:lnTo>
                  <a:lnTo>
                    <a:pt x="85513" y="54819"/>
                  </a:lnTo>
                  <a:lnTo>
                    <a:pt x="93580" y="53443"/>
                  </a:lnTo>
                  <a:lnTo>
                    <a:pt x="99654" y="51402"/>
                  </a:lnTo>
                  <a:lnTo>
                    <a:pt x="96712" y="51402"/>
                  </a:lnTo>
                  <a:lnTo>
                    <a:pt x="91207" y="52826"/>
                  </a:lnTo>
                  <a:lnTo>
                    <a:pt x="88075" y="51734"/>
                  </a:lnTo>
                  <a:lnTo>
                    <a:pt x="85086" y="51212"/>
                  </a:lnTo>
                  <a:lnTo>
                    <a:pt x="77873" y="55484"/>
                  </a:lnTo>
                  <a:lnTo>
                    <a:pt x="72226" y="58758"/>
                  </a:lnTo>
                  <a:lnTo>
                    <a:pt x="69711" y="59186"/>
                  </a:lnTo>
                  <a:lnTo>
                    <a:pt x="71039" y="55484"/>
                  </a:lnTo>
                  <a:lnTo>
                    <a:pt x="68619" y="54582"/>
                  </a:lnTo>
                  <a:lnTo>
                    <a:pt x="63873" y="57999"/>
                  </a:lnTo>
                  <a:lnTo>
                    <a:pt x="64111" y="60610"/>
                  </a:lnTo>
                  <a:lnTo>
                    <a:pt x="59365" y="64312"/>
                  </a:lnTo>
                  <a:lnTo>
                    <a:pt x="56328" y="64691"/>
                  </a:lnTo>
                  <a:lnTo>
                    <a:pt x="55095" y="65261"/>
                  </a:lnTo>
                  <a:lnTo>
                    <a:pt x="51061" y="66210"/>
                  </a:lnTo>
                  <a:lnTo>
                    <a:pt x="45509" y="68061"/>
                  </a:lnTo>
                  <a:lnTo>
                    <a:pt x="41000" y="67159"/>
                  </a:lnTo>
                  <a:lnTo>
                    <a:pt x="43373" y="63315"/>
                  </a:lnTo>
                  <a:lnTo>
                    <a:pt x="47692" y="59803"/>
                  </a:lnTo>
                  <a:lnTo>
                    <a:pt x="45129" y="59803"/>
                  </a:lnTo>
                  <a:lnTo>
                    <a:pt x="40383" y="61037"/>
                  </a:lnTo>
                  <a:lnTo>
                    <a:pt x="36682" y="60420"/>
                  </a:lnTo>
                  <a:lnTo>
                    <a:pt x="32506" y="64217"/>
                  </a:lnTo>
                  <a:lnTo>
                    <a:pt x="28852" y="67017"/>
                  </a:lnTo>
                  <a:lnTo>
                    <a:pt x="24581" y="66020"/>
                  </a:lnTo>
                  <a:lnTo>
                    <a:pt x="22066" y="63837"/>
                  </a:lnTo>
                  <a:lnTo>
                    <a:pt x="20643" y="61559"/>
                  </a:lnTo>
                  <a:lnTo>
                    <a:pt x="25388" y="59518"/>
                  </a:lnTo>
                  <a:lnTo>
                    <a:pt x="23822" y="58047"/>
                  </a:lnTo>
                  <a:lnTo>
                    <a:pt x="27381" y="55436"/>
                  </a:lnTo>
                  <a:lnTo>
                    <a:pt x="20975" y="55958"/>
                  </a:lnTo>
                  <a:lnTo>
                    <a:pt x="15375" y="58426"/>
                  </a:lnTo>
                  <a:lnTo>
                    <a:pt x="11104" y="57192"/>
                  </a:lnTo>
                  <a:lnTo>
                    <a:pt x="9348" y="56480"/>
                  </a:lnTo>
                  <a:lnTo>
                    <a:pt x="4603" y="55578"/>
                  </a:lnTo>
                  <a:lnTo>
                    <a:pt x="807" y="53395"/>
                  </a:lnTo>
                  <a:lnTo>
                    <a:pt x="0" y="50500"/>
                  </a:lnTo>
                  <a:lnTo>
                    <a:pt x="2847" y="48839"/>
                  </a:lnTo>
                  <a:lnTo>
                    <a:pt x="5837" y="47700"/>
                  </a:lnTo>
                  <a:lnTo>
                    <a:pt x="12860" y="44235"/>
                  </a:lnTo>
                  <a:lnTo>
                    <a:pt x="20832" y="41719"/>
                  </a:lnTo>
                  <a:lnTo>
                    <a:pt x="26574" y="41719"/>
                  </a:lnTo>
                  <a:lnTo>
                    <a:pt x="32126" y="42052"/>
                  </a:lnTo>
                  <a:lnTo>
                    <a:pt x="34736" y="42859"/>
                  </a:lnTo>
                  <a:lnTo>
                    <a:pt x="40004" y="43381"/>
                  </a:lnTo>
                  <a:lnTo>
                    <a:pt x="45366" y="44045"/>
                  </a:lnTo>
                  <a:lnTo>
                    <a:pt x="48593" y="43571"/>
                  </a:lnTo>
                  <a:lnTo>
                    <a:pt x="56566" y="41055"/>
                  </a:lnTo>
                  <a:lnTo>
                    <a:pt x="66056" y="39868"/>
                  </a:lnTo>
                  <a:lnTo>
                    <a:pt x="69711" y="39204"/>
                  </a:lnTo>
                  <a:lnTo>
                    <a:pt x="73934" y="37448"/>
                  </a:lnTo>
                  <a:lnTo>
                    <a:pt x="76686" y="36024"/>
                  </a:lnTo>
                  <a:lnTo>
                    <a:pt x="66483" y="38112"/>
                  </a:lnTo>
                  <a:lnTo>
                    <a:pt x="57562" y="38112"/>
                  </a:lnTo>
                  <a:lnTo>
                    <a:pt x="49400" y="39916"/>
                  </a:lnTo>
                  <a:lnTo>
                    <a:pt x="45224" y="40201"/>
                  </a:lnTo>
                  <a:lnTo>
                    <a:pt x="37631" y="40201"/>
                  </a:lnTo>
                  <a:lnTo>
                    <a:pt x="32886" y="39584"/>
                  </a:lnTo>
                  <a:lnTo>
                    <a:pt x="26432" y="38587"/>
                  </a:lnTo>
                  <a:lnTo>
                    <a:pt x="32554" y="34790"/>
                  </a:lnTo>
                  <a:lnTo>
                    <a:pt x="45082" y="30423"/>
                  </a:lnTo>
                  <a:lnTo>
                    <a:pt x="48736" y="30423"/>
                  </a:lnTo>
                  <a:lnTo>
                    <a:pt x="52722" y="30423"/>
                  </a:lnTo>
                  <a:lnTo>
                    <a:pt x="54288" y="30423"/>
                  </a:lnTo>
                  <a:lnTo>
                    <a:pt x="58226" y="29569"/>
                  </a:lnTo>
                  <a:lnTo>
                    <a:pt x="61785" y="28905"/>
                  </a:lnTo>
                  <a:lnTo>
                    <a:pt x="64965" y="28905"/>
                  </a:lnTo>
                  <a:lnTo>
                    <a:pt x="67433" y="28905"/>
                  </a:lnTo>
                  <a:lnTo>
                    <a:pt x="68761" y="28905"/>
                  </a:lnTo>
                  <a:lnTo>
                    <a:pt x="70375" y="28905"/>
                  </a:lnTo>
                  <a:lnTo>
                    <a:pt x="76164" y="26674"/>
                  </a:lnTo>
                  <a:lnTo>
                    <a:pt x="76497" y="26674"/>
                  </a:lnTo>
                  <a:lnTo>
                    <a:pt x="73127" y="27243"/>
                  </a:lnTo>
                  <a:lnTo>
                    <a:pt x="69853" y="27955"/>
                  </a:lnTo>
                  <a:lnTo>
                    <a:pt x="67480" y="27955"/>
                  </a:lnTo>
                  <a:lnTo>
                    <a:pt x="65012" y="27955"/>
                  </a:lnTo>
                  <a:lnTo>
                    <a:pt x="61975" y="27955"/>
                  </a:lnTo>
                  <a:lnTo>
                    <a:pt x="58274" y="28383"/>
                  </a:lnTo>
                  <a:lnTo>
                    <a:pt x="55190" y="28098"/>
                  </a:lnTo>
                  <a:lnTo>
                    <a:pt x="52674" y="28430"/>
                  </a:lnTo>
                  <a:lnTo>
                    <a:pt x="52674" y="26864"/>
                  </a:lnTo>
                  <a:lnTo>
                    <a:pt x="55996" y="24348"/>
                  </a:lnTo>
                  <a:lnTo>
                    <a:pt x="59650" y="22355"/>
                  </a:lnTo>
                  <a:lnTo>
                    <a:pt x="61738" y="22023"/>
                  </a:lnTo>
                  <a:lnTo>
                    <a:pt x="63257" y="20361"/>
                  </a:lnTo>
                  <a:lnTo>
                    <a:pt x="63921" y="18605"/>
                  </a:lnTo>
                  <a:lnTo>
                    <a:pt x="71039" y="14808"/>
                  </a:lnTo>
                  <a:lnTo>
                    <a:pt x="75785" y="13717"/>
                  </a:lnTo>
                  <a:lnTo>
                    <a:pt x="78205" y="14381"/>
                  </a:lnTo>
                  <a:lnTo>
                    <a:pt x="80103" y="14666"/>
                  </a:lnTo>
                  <a:lnTo>
                    <a:pt x="82238" y="14666"/>
                  </a:lnTo>
                  <a:lnTo>
                    <a:pt x="83520" y="14666"/>
                  </a:lnTo>
                  <a:lnTo>
                    <a:pt x="84801" y="15805"/>
                  </a:lnTo>
                  <a:lnTo>
                    <a:pt x="86509" y="15805"/>
                  </a:lnTo>
                  <a:lnTo>
                    <a:pt x="88455" y="16802"/>
                  </a:lnTo>
                  <a:lnTo>
                    <a:pt x="99417" y="16802"/>
                  </a:lnTo>
                  <a:lnTo>
                    <a:pt x="97946" y="16422"/>
                  </a:lnTo>
                  <a:lnTo>
                    <a:pt x="98658" y="14476"/>
                  </a:lnTo>
                  <a:lnTo>
                    <a:pt x="96712" y="13622"/>
                  </a:lnTo>
                  <a:lnTo>
                    <a:pt x="94007" y="13289"/>
                  </a:lnTo>
                  <a:lnTo>
                    <a:pt x="91635" y="12815"/>
                  </a:lnTo>
                  <a:lnTo>
                    <a:pt x="92678" y="10821"/>
                  </a:lnTo>
                  <a:lnTo>
                    <a:pt x="95004" y="9208"/>
                  </a:lnTo>
                  <a:lnTo>
                    <a:pt x="100271" y="6170"/>
                  </a:lnTo>
                  <a:lnTo>
                    <a:pt x="106013" y="3797"/>
                  </a:lnTo>
                  <a:lnTo>
                    <a:pt x="108481" y="3797"/>
                  </a:lnTo>
                  <a:lnTo>
                    <a:pt x="110663" y="3797"/>
                  </a:lnTo>
                  <a:lnTo>
                    <a:pt x="133489" y="4177"/>
                  </a:lnTo>
                  <a:lnTo>
                    <a:pt x="134438" y="4699"/>
                  </a:lnTo>
                  <a:lnTo>
                    <a:pt x="137286" y="4414"/>
                  </a:lnTo>
                  <a:lnTo>
                    <a:pt x="138567" y="5648"/>
                  </a:lnTo>
                  <a:lnTo>
                    <a:pt x="137570" y="8258"/>
                  </a:lnTo>
                  <a:lnTo>
                    <a:pt x="135008" y="10252"/>
                  </a:lnTo>
                  <a:lnTo>
                    <a:pt x="132967" y="11961"/>
                  </a:lnTo>
                  <a:lnTo>
                    <a:pt x="130689" y="13100"/>
                  </a:lnTo>
                  <a:lnTo>
                    <a:pt x="128317" y="15425"/>
                  </a:lnTo>
                  <a:lnTo>
                    <a:pt x="126324" y="17514"/>
                  </a:lnTo>
                  <a:lnTo>
                    <a:pt x="128032" y="18226"/>
                  </a:lnTo>
                  <a:lnTo>
                    <a:pt x="131496" y="17988"/>
                  </a:lnTo>
                  <a:lnTo>
                    <a:pt x="141556" y="17229"/>
                  </a:lnTo>
                  <a:lnTo>
                    <a:pt x="144119" y="16137"/>
                  </a:lnTo>
                  <a:lnTo>
                    <a:pt x="145495" y="16612"/>
                  </a:lnTo>
                  <a:lnTo>
                    <a:pt x="153895" y="17751"/>
                  </a:lnTo>
                  <a:lnTo>
                    <a:pt x="151142" y="20172"/>
                  </a:lnTo>
                  <a:lnTo>
                    <a:pt x="156125" y="20741"/>
                  </a:lnTo>
                  <a:lnTo>
                    <a:pt x="158498" y="22450"/>
                  </a:lnTo>
                  <a:lnTo>
                    <a:pt x="155176" y="23399"/>
                  </a:lnTo>
                  <a:lnTo>
                    <a:pt x="152898" y="25013"/>
                  </a:lnTo>
                  <a:lnTo>
                    <a:pt x="152898" y="26626"/>
                  </a:lnTo>
                  <a:lnTo>
                    <a:pt x="152424" y="27718"/>
                  </a:lnTo>
                  <a:lnTo>
                    <a:pt x="157976" y="30376"/>
                  </a:lnTo>
                  <a:lnTo>
                    <a:pt x="158498" y="32559"/>
                  </a:lnTo>
                  <a:lnTo>
                    <a:pt x="160443" y="33414"/>
                  </a:lnTo>
                  <a:lnTo>
                    <a:pt x="160016" y="34885"/>
                  </a:lnTo>
                  <a:lnTo>
                    <a:pt x="157217" y="35407"/>
                  </a:lnTo>
                  <a:lnTo>
                    <a:pt x="148153" y="36356"/>
                  </a:lnTo>
                  <a:lnTo>
                    <a:pt x="145305" y="38492"/>
                  </a:lnTo>
                  <a:lnTo>
                    <a:pt x="153515" y="38207"/>
                  </a:lnTo>
                  <a:lnTo>
                    <a:pt x="156837" y="39346"/>
                  </a:lnTo>
                  <a:lnTo>
                    <a:pt x="161108" y="38634"/>
                  </a:lnTo>
                  <a:lnTo>
                    <a:pt x="160159" y="39441"/>
                  </a:lnTo>
                  <a:lnTo>
                    <a:pt x="159257" y="40960"/>
                  </a:lnTo>
                  <a:lnTo>
                    <a:pt x="157074" y="43191"/>
                  </a:lnTo>
                  <a:lnTo>
                    <a:pt x="154227" y="44425"/>
                  </a:lnTo>
                  <a:lnTo>
                    <a:pt x="155460" y="44425"/>
                  </a:lnTo>
                  <a:lnTo>
                    <a:pt x="152851" y="47462"/>
                  </a:lnTo>
                  <a:lnTo>
                    <a:pt x="149813" y="49551"/>
                  </a:lnTo>
                  <a:lnTo>
                    <a:pt x="148532" y="50358"/>
                  </a:lnTo>
                  <a:lnTo>
                    <a:pt x="148817" y="52493"/>
                  </a:lnTo>
                  <a:lnTo>
                    <a:pt x="151712" y="53348"/>
                  </a:lnTo>
                  <a:lnTo>
                    <a:pt x="154084" y="53348"/>
                  </a:lnTo>
                  <a:lnTo>
                    <a:pt x="154844" y="53348"/>
                  </a:lnTo>
                  <a:lnTo>
                    <a:pt x="158071" y="52399"/>
                  </a:lnTo>
                  <a:lnTo>
                    <a:pt x="160348" y="53063"/>
                  </a:lnTo>
                  <a:lnTo>
                    <a:pt x="165094" y="52446"/>
                  </a:lnTo>
                  <a:lnTo>
                    <a:pt x="167894" y="52731"/>
                  </a:lnTo>
                  <a:lnTo>
                    <a:pt x="168179" y="5443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"/>
            <p:cNvSpPr/>
            <p:nvPr/>
          </p:nvSpPr>
          <p:spPr>
            <a:xfrm>
              <a:off x="5483472" y="1364002"/>
              <a:ext cx="11389" cy="9492"/>
            </a:xfrm>
            <a:custGeom>
              <a:avLst/>
              <a:gdLst/>
              <a:ahLst/>
              <a:cxnLst/>
              <a:rect l="l" t="t" r="r" b="b"/>
              <a:pathLst>
                <a:path w="11389" h="9492" extrusionOk="0">
                  <a:moveTo>
                    <a:pt x="10345" y="9397"/>
                  </a:moveTo>
                  <a:lnTo>
                    <a:pt x="9823" y="7689"/>
                  </a:lnTo>
                  <a:lnTo>
                    <a:pt x="9111" y="8970"/>
                  </a:lnTo>
                  <a:lnTo>
                    <a:pt x="5837" y="7404"/>
                  </a:lnTo>
                  <a:lnTo>
                    <a:pt x="4224" y="6977"/>
                  </a:lnTo>
                  <a:lnTo>
                    <a:pt x="2515" y="9492"/>
                  </a:lnTo>
                  <a:lnTo>
                    <a:pt x="0" y="7831"/>
                  </a:lnTo>
                  <a:lnTo>
                    <a:pt x="854" y="1329"/>
                  </a:lnTo>
                  <a:lnTo>
                    <a:pt x="5600" y="0"/>
                  </a:lnTo>
                  <a:lnTo>
                    <a:pt x="9538" y="285"/>
                  </a:lnTo>
                  <a:lnTo>
                    <a:pt x="10298" y="3227"/>
                  </a:lnTo>
                  <a:lnTo>
                    <a:pt x="11389" y="351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"/>
            <p:cNvSpPr/>
            <p:nvPr/>
          </p:nvSpPr>
          <p:spPr>
            <a:xfrm>
              <a:off x="4736776" y="311380"/>
              <a:ext cx="10961" cy="6359"/>
            </a:xfrm>
            <a:custGeom>
              <a:avLst/>
              <a:gdLst/>
              <a:ahLst/>
              <a:cxnLst/>
              <a:rect l="l" t="t" r="r" b="b"/>
              <a:pathLst>
                <a:path w="10961" h="6359" extrusionOk="0">
                  <a:moveTo>
                    <a:pt x="2895" y="4082"/>
                  </a:moveTo>
                  <a:lnTo>
                    <a:pt x="0" y="2373"/>
                  </a:lnTo>
                  <a:lnTo>
                    <a:pt x="2752" y="0"/>
                  </a:lnTo>
                  <a:lnTo>
                    <a:pt x="5267" y="1329"/>
                  </a:lnTo>
                  <a:lnTo>
                    <a:pt x="6216" y="1898"/>
                  </a:lnTo>
                  <a:lnTo>
                    <a:pt x="10962" y="1898"/>
                  </a:lnTo>
                  <a:lnTo>
                    <a:pt x="10962" y="3133"/>
                  </a:lnTo>
                  <a:lnTo>
                    <a:pt x="6786" y="4984"/>
                  </a:lnTo>
                  <a:lnTo>
                    <a:pt x="3797" y="63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"/>
            <p:cNvSpPr/>
            <p:nvPr/>
          </p:nvSpPr>
          <p:spPr>
            <a:xfrm>
              <a:off x="5082339" y="-87019"/>
              <a:ext cx="23679" cy="13384"/>
            </a:xfrm>
            <a:custGeom>
              <a:avLst/>
              <a:gdLst/>
              <a:ahLst/>
              <a:cxnLst/>
              <a:rect l="l" t="t" r="r" b="b"/>
              <a:pathLst>
                <a:path w="23679" h="13384" extrusionOk="0">
                  <a:moveTo>
                    <a:pt x="12528" y="2041"/>
                  </a:moveTo>
                  <a:lnTo>
                    <a:pt x="12813" y="3844"/>
                  </a:lnTo>
                  <a:lnTo>
                    <a:pt x="12576" y="5933"/>
                  </a:lnTo>
                  <a:lnTo>
                    <a:pt x="14426" y="5933"/>
                  </a:lnTo>
                  <a:lnTo>
                    <a:pt x="14426" y="4224"/>
                  </a:lnTo>
                  <a:lnTo>
                    <a:pt x="17701" y="3275"/>
                  </a:lnTo>
                  <a:lnTo>
                    <a:pt x="20121" y="4034"/>
                  </a:lnTo>
                  <a:lnTo>
                    <a:pt x="23680" y="4651"/>
                  </a:lnTo>
                  <a:lnTo>
                    <a:pt x="22921" y="6455"/>
                  </a:lnTo>
                  <a:lnTo>
                    <a:pt x="20785" y="9255"/>
                  </a:lnTo>
                  <a:lnTo>
                    <a:pt x="19172" y="11866"/>
                  </a:lnTo>
                  <a:lnTo>
                    <a:pt x="15992" y="13384"/>
                  </a:lnTo>
                  <a:lnTo>
                    <a:pt x="13477" y="12293"/>
                  </a:lnTo>
                  <a:lnTo>
                    <a:pt x="9681" y="10204"/>
                  </a:lnTo>
                  <a:lnTo>
                    <a:pt x="5315" y="8543"/>
                  </a:lnTo>
                  <a:lnTo>
                    <a:pt x="3797" y="6075"/>
                  </a:lnTo>
                  <a:lnTo>
                    <a:pt x="5932" y="7072"/>
                  </a:lnTo>
                  <a:lnTo>
                    <a:pt x="5932" y="4936"/>
                  </a:lnTo>
                  <a:lnTo>
                    <a:pt x="6407" y="2895"/>
                  </a:lnTo>
                  <a:lnTo>
                    <a:pt x="4983" y="2895"/>
                  </a:lnTo>
                  <a:lnTo>
                    <a:pt x="3275" y="4367"/>
                  </a:lnTo>
                  <a:lnTo>
                    <a:pt x="1614" y="3607"/>
                  </a:lnTo>
                  <a:lnTo>
                    <a:pt x="0" y="1234"/>
                  </a:lnTo>
                  <a:lnTo>
                    <a:pt x="1234" y="0"/>
                  </a:lnTo>
                  <a:lnTo>
                    <a:pt x="4319" y="854"/>
                  </a:lnTo>
                  <a:lnTo>
                    <a:pt x="9064" y="854"/>
                  </a:lnTo>
                  <a:lnTo>
                    <a:pt x="11105" y="11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"/>
            <p:cNvSpPr/>
            <p:nvPr/>
          </p:nvSpPr>
          <p:spPr>
            <a:xfrm>
              <a:off x="4825706" y="-568050"/>
              <a:ext cx="238696" cy="169156"/>
            </a:xfrm>
            <a:custGeom>
              <a:avLst/>
              <a:gdLst/>
              <a:ahLst/>
              <a:cxnLst/>
              <a:rect l="l" t="t" r="r" b="b"/>
              <a:pathLst>
                <a:path w="238696" h="169156" extrusionOk="0">
                  <a:moveTo>
                    <a:pt x="122433" y="2848"/>
                  </a:moveTo>
                  <a:lnTo>
                    <a:pt x="122433" y="3844"/>
                  </a:lnTo>
                  <a:lnTo>
                    <a:pt x="123097" y="5316"/>
                  </a:lnTo>
                  <a:lnTo>
                    <a:pt x="123097" y="6360"/>
                  </a:lnTo>
                  <a:lnTo>
                    <a:pt x="123097" y="7689"/>
                  </a:lnTo>
                  <a:lnTo>
                    <a:pt x="123097" y="8591"/>
                  </a:lnTo>
                  <a:lnTo>
                    <a:pt x="123097" y="9730"/>
                  </a:lnTo>
                  <a:lnTo>
                    <a:pt x="125280" y="9730"/>
                  </a:lnTo>
                  <a:lnTo>
                    <a:pt x="126609" y="10489"/>
                  </a:lnTo>
                  <a:lnTo>
                    <a:pt x="129266" y="10821"/>
                  </a:lnTo>
                  <a:lnTo>
                    <a:pt x="129266" y="9445"/>
                  </a:lnTo>
                  <a:lnTo>
                    <a:pt x="127984" y="7879"/>
                  </a:lnTo>
                  <a:lnTo>
                    <a:pt x="130690" y="7404"/>
                  </a:lnTo>
                  <a:lnTo>
                    <a:pt x="133015" y="6930"/>
                  </a:lnTo>
                  <a:lnTo>
                    <a:pt x="134771" y="7784"/>
                  </a:lnTo>
                  <a:lnTo>
                    <a:pt x="137333" y="8448"/>
                  </a:lnTo>
                  <a:lnTo>
                    <a:pt x="140798" y="9777"/>
                  </a:lnTo>
                  <a:lnTo>
                    <a:pt x="144072" y="11201"/>
                  </a:lnTo>
                  <a:lnTo>
                    <a:pt x="147346" y="12530"/>
                  </a:lnTo>
                  <a:lnTo>
                    <a:pt x="149719" y="14334"/>
                  </a:lnTo>
                  <a:lnTo>
                    <a:pt x="152851" y="15852"/>
                  </a:lnTo>
                  <a:lnTo>
                    <a:pt x="152329" y="17466"/>
                  </a:lnTo>
                  <a:lnTo>
                    <a:pt x="152329" y="18938"/>
                  </a:lnTo>
                  <a:lnTo>
                    <a:pt x="150668" y="19649"/>
                  </a:lnTo>
                  <a:lnTo>
                    <a:pt x="150336" y="21121"/>
                  </a:lnTo>
                  <a:lnTo>
                    <a:pt x="150336" y="22924"/>
                  </a:lnTo>
                  <a:lnTo>
                    <a:pt x="149861" y="24633"/>
                  </a:lnTo>
                  <a:lnTo>
                    <a:pt x="147441" y="25677"/>
                  </a:lnTo>
                  <a:lnTo>
                    <a:pt x="146682" y="27054"/>
                  </a:lnTo>
                  <a:lnTo>
                    <a:pt x="147773" y="26579"/>
                  </a:lnTo>
                  <a:lnTo>
                    <a:pt x="149386" y="27481"/>
                  </a:lnTo>
                  <a:lnTo>
                    <a:pt x="150241" y="28810"/>
                  </a:lnTo>
                  <a:lnTo>
                    <a:pt x="151285" y="30044"/>
                  </a:lnTo>
                  <a:lnTo>
                    <a:pt x="151285" y="31183"/>
                  </a:lnTo>
                  <a:lnTo>
                    <a:pt x="150336" y="32797"/>
                  </a:lnTo>
                  <a:lnTo>
                    <a:pt x="148770" y="33936"/>
                  </a:lnTo>
                  <a:lnTo>
                    <a:pt x="149244" y="35502"/>
                  </a:lnTo>
                  <a:lnTo>
                    <a:pt x="150620" y="34125"/>
                  </a:lnTo>
                  <a:lnTo>
                    <a:pt x="152281" y="33224"/>
                  </a:lnTo>
                  <a:lnTo>
                    <a:pt x="152803" y="32844"/>
                  </a:lnTo>
                  <a:lnTo>
                    <a:pt x="153562" y="31468"/>
                  </a:lnTo>
                  <a:lnTo>
                    <a:pt x="156268" y="30661"/>
                  </a:lnTo>
                  <a:lnTo>
                    <a:pt x="158403" y="29284"/>
                  </a:lnTo>
                  <a:lnTo>
                    <a:pt x="158403" y="29284"/>
                  </a:lnTo>
                  <a:lnTo>
                    <a:pt x="156173" y="28050"/>
                  </a:lnTo>
                  <a:lnTo>
                    <a:pt x="156173" y="26247"/>
                  </a:lnTo>
                  <a:lnTo>
                    <a:pt x="156173" y="25108"/>
                  </a:lnTo>
                  <a:lnTo>
                    <a:pt x="157122" y="23969"/>
                  </a:lnTo>
                  <a:lnTo>
                    <a:pt x="158213" y="23162"/>
                  </a:lnTo>
                  <a:lnTo>
                    <a:pt x="159874" y="22450"/>
                  </a:lnTo>
                  <a:lnTo>
                    <a:pt x="161772" y="23921"/>
                  </a:lnTo>
                  <a:lnTo>
                    <a:pt x="165616" y="23921"/>
                  </a:lnTo>
                  <a:lnTo>
                    <a:pt x="167039" y="24918"/>
                  </a:lnTo>
                  <a:lnTo>
                    <a:pt x="169223" y="26721"/>
                  </a:lnTo>
                  <a:lnTo>
                    <a:pt x="170836" y="28525"/>
                  </a:lnTo>
                  <a:lnTo>
                    <a:pt x="171927" y="30091"/>
                  </a:lnTo>
                  <a:lnTo>
                    <a:pt x="172971" y="31088"/>
                  </a:lnTo>
                  <a:lnTo>
                    <a:pt x="174443" y="32417"/>
                  </a:lnTo>
                  <a:lnTo>
                    <a:pt x="175866" y="33414"/>
                  </a:lnTo>
                  <a:lnTo>
                    <a:pt x="175866" y="35265"/>
                  </a:lnTo>
                  <a:lnTo>
                    <a:pt x="175059" y="36261"/>
                  </a:lnTo>
                  <a:lnTo>
                    <a:pt x="175297" y="37400"/>
                  </a:lnTo>
                  <a:lnTo>
                    <a:pt x="174348" y="39679"/>
                  </a:lnTo>
                  <a:lnTo>
                    <a:pt x="174869" y="41387"/>
                  </a:lnTo>
                  <a:lnTo>
                    <a:pt x="176008" y="43048"/>
                  </a:lnTo>
                  <a:lnTo>
                    <a:pt x="179283" y="43048"/>
                  </a:lnTo>
                  <a:lnTo>
                    <a:pt x="182225" y="43476"/>
                  </a:lnTo>
                  <a:lnTo>
                    <a:pt x="185404" y="43191"/>
                  </a:lnTo>
                  <a:lnTo>
                    <a:pt x="189391" y="43618"/>
                  </a:lnTo>
                  <a:lnTo>
                    <a:pt x="192570" y="45137"/>
                  </a:lnTo>
                  <a:lnTo>
                    <a:pt x="195512" y="45564"/>
                  </a:lnTo>
                  <a:lnTo>
                    <a:pt x="195797" y="45801"/>
                  </a:lnTo>
                  <a:lnTo>
                    <a:pt x="196604" y="46798"/>
                  </a:lnTo>
                  <a:lnTo>
                    <a:pt x="197505" y="48127"/>
                  </a:lnTo>
                  <a:lnTo>
                    <a:pt x="199261" y="49693"/>
                  </a:lnTo>
                  <a:lnTo>
                    <a:pt x="201349" y="51592"/>
                  </a:lnTo>
                  <a:lnTo>
                    <a:pt x="204624" y="52683"/>
                  </a:lnTo>
                  <a:lnTo>
                    <a:pt x="210176" y="53158"/>
                  </a:lnTo>
                  <a:lnTo>
                    <a:pt x="212074" y="54392"/>
                  </a:lnTo>
                  <a:lnTo>
                    <a:pt x="213355" y="55389"/>
                  </a:lnTo>
                  <a:lnTo>
                    <a:pt x="216297" y="55816"/>
                  </a:lnTo>
                  <a:lnTo>
                    <a:pt x="219572" y="56575"/>
                  </a:lnTo>
                  <a:lnTo>
                    <a:pt x="224792" y="56907"/>
                  </a:lnTo>
                  <a:lnTo>
                    <a:pt x="229537" y="57524"/>
                  </a:lnTo>
                  <a:lnTo>
                    <a:pt x="232764" y="57145"/>
                  </a:lnTo>
                  <a:lnTo>
                    <a:pt x="235943" y="57572"/>
                  </a:lnTo>
                  <a:lnTo>
                    <a:pt x="237462" y="57999"/>
                  </a:lnTo>
                  <a:lnTo>
                    <a:pt x="237462" y="59565"/>
                  </a:lnTo>
                  <a:lnTo>
                    <a:pt x="237984" y="61037"/>
                  </a:lnTo>
                  <a:lnTo>
                    <a:pt x="238696" y="62413"/>
                  </a:lnTo>
                  <a:lnTo>
                    <a:pt x="238221" y="63742"/>
                  </a:lnTo>
                  <a:lnTo>
                    <a:pt x="237889" y="65118"/>
                  </a:lnTo>
                  <a:lnTo>
                    <a:pt x="237510" y="66163"/>
                  </a:lnTo>
                  <a:lnTo>
                    <a:pt x="236276" y="67064"/>
                  </a:lnTo>
                  <a:lnTo>
                    <a:pt x="233618" y="67064"/>
                  </a:lnTo>
                  <a:lnTo>
                    <a:pt x="233144" y="67159"/>
                  </a:lnTo>
                  <a:lnTo>
                    <a:pt x="230059" y="66305"/>
                  </a:lnTo>
                  <a:lnTo>
                    <a:pt x="225646" y="66020"/>
                  </a:lnTo>
                  <a:lnTo>
                    <a:pt x="223843" y="66400"/>
                  </a:lnTo>
                  <a:lnTo>
                    <a:pt x="221233" y="67539"/>
                  </a:lnTo>
                  <a:lnTo>
                    <a:pt x="219951" y="68251"/>
                  </a:lnTo>
                  <a:lnTo>
                    <a:pt x="215491" y="67871"/>
                  </a:lnTo>
                  <a:lnTo>
                    <a:pt x="213545" y="68346"/>
                  </a:lnTo>
                  <a:lnTo>
                    <a:pt x="212738" y="69390"/>
                  </a:lnTo>
                  <a:lnTo>
                    <a:pt x="210935" y="70624"/>
                  </a:lnTo>
                  <a:lnTo>
                    <a:pt x="208990" y="71668"/>
                  </a:lnTo>
                  <a:lnTo>
                    <a:pt x="206617" y="71383"/>
                  </a:lnTo>
                  <a:lnTo>
                    <a:pt x="205145" y="71383"/>
                  </a:lnTo>
                  <a:lnTo>
                    <a:pt x="203770" y="71716"/>
                  </a:lnTo>
                  <a:lnTo>
                    <a:pt x="199926" y="71906"/>
                  </a:lnTo>
                  <a:lnTo>
                    <a:pt x="201871" y="73377"/>
                  </a:lnTo>
                  <a:lnTo>
                    <a:pt x="201539" y="74753"/>
                  </a:lnTo>
                  <a:lnTo>
                    <a:pt x="201159" y="76984"/>
                  </a:lnTo>
                  <a:lnTo>
                    <a:pt x="197410" y="76984"/>
                  </a:lnTo>
                  <a:lnTo>
                    <a:pt x="196271" y="78503"/>
                  </a:lnTo>
                  <a:lnTo>
                    <a:pt x="193139" y="78503"/>
                  </a:lnTo>
                  <a:lnTo>
                    <a:pt x="190435" y="79452"/>
                  </a:lnTo>
                  <a:lnTo>
                    <a:pt x="191859" y="81351"/>
                  </a:lnTo>
                  <a:lnTo>
                    <a:pt x="192428" y="84056"/>
                  </a:lnTo>
                  <a:lnTo>
                    <a:pt x="192428" y="86097"/>
                  </a:lnTo>
                  <a:lnTo>
                    <a:pt x="193519" y="87331"/>
                  </a:lnTo>
                  <a:lnTo>
                    <a:pt x="192095" y="87331"/>
                  </a:lnTo>
                  <a:lnTo>
                    <a:pt x="192475" y="88233"/>
                  </a:lnTo>
                  <a:lnTo>
                    <a:pt x="193329" y="89277"/>
                  </a:lnTo>
                  <a:lnTo>
                    <a:pt x="191953" y="90843"/>
                  </a:lnTo>
                  <a:lnTo>
                    <a:pt x="192285" y="92457"/>
                  </a:lnTo>
                  <a:lnTo>
                    <a:pt x="192712" y="94498"/>
                  </a:lnTo>
                  <a:lnTo>
                    <a:pt x="193804" y="96728"/>
                  </a:lnTo>
                  <a:lnTo>
                    <a:pt x="193804" y="98769"/>
                  </a:lnTo>
                  <a:lnTo>
                    <a:pt x="192475" y="99386"/>
                  </a:lnTo>
                  <a:lnTo>
                    <a:pt x="190435" y="98817"/>
                  </a:lnTo>
                  <a:lnTo>
                    <a:pt x="187350" y="98057"/>
                  </a:lnTo>
                  <a:lnTo>
                    <a:pt x="184930" y="98579"/>
                  </a:lnTo>
                  <a:lnTo>
                    <a:pt x="181751" y="99291"/>
                  </a:lnTo>
                  <a:lnTo>
                    <a:pt x="181988" y="100525"/>
                  </a:lnTo>
                  <a:lnTo>
                    <a:pt x="182795" y="101522"/>
                  </a:lnTo>
                  <a:lnTo>
                    <a:pt x="183127" y="103231"/>
                  </a:lnTo>
                  <a:lnTo>
                    <a:pt x="183127" y="105129"/>
                  </a:lnTo>
                  <a:lnTo>
                    <a:pt x="184028" y="107597"/>
                  </a:lnTo>
                  <a:lnTo>
                    <a:pt x="185072" y="108736"/>
                  </a:lnTo>
                  <a:lnTo>
                    <a:pt x="184740" y="110208"/>
                  </a:lnTo>
                  <a:lnTo>
                    <a:pt x="183886" y="112391"/>
                  </a:lnTo>
                  <a:lnTo>
                    <a:pt x="183886" y="113530"/>
                  </a:lnTo>
                  <a:lnTo>
                    <a:pt x="183886" y="115334"/>
                  </a:lnTo>
                  <a:lnTo>
                    <a:pt x="184930" y="115334"/>
                  </a:lnTo>
                  <a:lnTo>
                    <a:pt x="184930" y="116805"/>
                  </a:lnTo>
                  <a:lnTo>
                    <a:pt x="184503" y="118988"/>
                  </a:lnTo>
                  <a:lnTo>
                    <a:pt x="183886" y="120222"/>
                  </a:lnTo>
                  <a:lnTo>
                    <a:pt x="183507" y="120222"/>
                  </a:lnTo>
                  <a:lnTo>
                    <a:pt x="183507" y="120887"/>
                  </a:lnTo>
                  <a:lnTo>
                    <a:pt x="183507" y="122121"/>
                  </a:lnTo>
                  <a:lnTo>
                    <a:pt x="182462" y="123402"/>
                  </a:lnTo>
                  <a:lnTo>
                    <a:pt x="182795" y="125064"/>
                  </a:lnTo>
                  <a:lnTo>
                    <a:pt x="181371" y="125443"/>
                  </a:lnTo>
                  <a:lnTo>
                    <a:pt x="178002" y="124446"/>
                  </a:lnTo>
                  <a:lnTo>
                    <a:pt x="175391" y="125206"/>
                  </a:lnTo>
                  <a:lnTo>
                    <a:pt x="171168" y="125206"/>
                  </a:lnTo>
                  <a:lnTo>
                    <a:pt x="167372" y="126630"/>
                  </a:lnTo>
                  <a:lnTo>
                    <a:pt x="168321" y="128338"/>
                  </a:lnTo>
                  <a:lnTo>
                    <a:pt x="171215" y="127816"/>
                  </a:lnTo>
                  <a:lnTo>
                    <a:pt x="172260" y="128860"/>
                  </a:lnTo>
                  <a:lnTo>
                    <a:pt x="173351" y="130095"/>
                  </a:lnTo>
                  <a:lnTo>
                    <a:pt x="171927" y="130427"/>
                  </a:lnTo>
                  <a:lnTo>
                    <a:pt x="169175" y="130427"/>
                  </a:lnTo>
                  <a:lnTo>
                    <a:pt x="165948" y="132610"/>
                  </a:lnTo>
                  <a:lnTo>
                    <a:pt x="164762" y="134319"/>
                  </a:lnTo>
                  <a:lnTo>
                    <a:pt x="164430" y="136027"/>
                  </a:lnTo>
                  <a:lnTo>
                    <a:pt x="164857" y="137261"/>
                  </a:lnTo>
                  <a:lnTo>
                    <a:pt x="164857" y="138543"/>
                  </a:lnTo>
                  <a:lnTo>
                    <a:pt x="165189" y="140346"/>
                  </a:lnTo>
                  <a:lnTo>
                    <a:pt x="165759" y="141011"/>
                  </a:lnTo>
                  <a:lnTo>
                    <a:pt x="166138" y="142008"/>
                  </a:lnTo>
                  <a:lnTo>
                    <a:pt x="166138" y="143099"/>
                  </a:lnTo>
                  <a:lnTo>
                    <a:pt x="165569" y="144571"/>
                  </a:lnTo>
                  <a:lnTo>
                    <a:pt x="164762" y="146089"/>
                  </a:lnTo>
                  <a:lnTo>
                    <a:pt x="165474" y="146611"/>
                  </a:lnTo>
                  <a:lnTo>
                    <a:pt x="166802" y="147845"/>
                  </a:lnTo>
                  <a:lnTo>
                    <a:pt x="165569" y="149364"/>
                  </a:lnTo>
                  <a:lnTo>
                    <a:pt x="166897" y="149791"/>
                  </a:lnTo>
                  <a:lnTo>
                    <a:pt x="166897" y="150788"/>
                  </a:lnTo>
                  <a:lnTo>
                    <a:pt x="165521" y="152639"/>
                  </a:lnTo>
                  <a:lnTo>
                    <a:pt x="163386" y="153921"/>
                  </a:lnTo>
                  <a:lnTo>
                    <a:pt x="161393" y="154870"/>
                  </a:lnTo>
                  <a:lnTo>
                    <a:pt x="160776" y="156341"/>
                  </a:lnTo>
                  <a:lnTo>
                    <a:pt x="161630" y="157338"/>
                  </a:lnTo>
                  <a:lnTo>
                    <a:pt x="161630" y="157908"/>
                  </a:lnTo>
                  <a:lnTo>
                    <a:pt x="160823" y="159521"/>
                  </a:lnTo>
                  <a:lnTo>
                    <a:pt x="163148" y="161752"/>
                  </a:lnTo>
                  <a:lnTo>
                    <a:pt x="163860" y="163318"/>
                  </a:lnTo>
                  <a:lnTo>
                    <a:pt x="162674" y="163888"/>
                  </a:lnTo>
                  <a:lnTo>
                    <a:pt x="162674" y="165027"/>
                  </a:lnTo>
                  <a:lnTo>
                    <a:pt x="162674" y="166830"/>
                  </a:lnTo>
                  <a:lnTo>
                    <a:pt x="160728" y="168017"/>
                  </a:lnTo>
                  <a:lnTo>
                    <a:pt x="158545" y="169156"/>
                  </a:lnTo>
                  <a:lnTo>
                    <a:pt x="154654" y="169156"/>
                  </a:lnTo>
                  <a:lnTo>
                    <a:pt x="151570" y="167590"/>
                  </a:lnTo>
                  <a:lnTo>
                    <a:pt x="151570" y="166261"/>
                  </a:lnTo>
                  <a:lnTo>
                    <a:pt x="151190" y="166261"/>
                  </a:lnTo>
                  <a:lnTo>
                    <a:pt x="150241" y="167210"/>
                  </a:lnTo>
                  <a:lnTo>
                    <a:pt x="149007" y="168681"/>
                  </a:lnTo>
                  <a:lnTo>
                    <a:pt x="146871" y="168919"/>
                  </a:lnTo>
                  <a:lnTo>
                    <a:pt x="146871" y="166688"/>
                  </a:lnTo>
                  <a:lnTo>
                    <a:pt x="146017" y="165454"/>
                  </a:lnTo>
                  <a:lnTo>
                    <a:pt x="146017" y="164078"/>
                  </a:lnTo>
                  <a:lnTo>
                    <a:pt x="145068" y="162511"/>
                  </a:lnTo>
                  <a:lnTo>
                    <a:pt x="141082" y="160613"/>
                  </a:lnTo>
                  <a:lnTo>
                    <a:pt x="136811" y="159426"/>
                  </a:lnTo>
                  <a:lnTo>
                    <a:pt x="131022" y="157101"/>
                  </a:lnTo>
                  <a:lnTo>
                    <a:pt x="127748" y="155582"/>
                  </a:lnTo>
                  <a:lnTo>
                    <a:pt x="127415" y="153399"/>
                  </a:lnTo>
                  <a:lnTo>
                    <a:pt x="129029" y="152592"/>
                  </a:lnTo>
                  <a:lnTo>
                    <a:pt x="130832" y="152022"/>
                  </a:lnTo>
                  <a:lnTo>
                    <a:pt x="134391" y="151405"/>
                  </a:lnTo>
                  <a:lnTo>
                    <a:pt x="137475" y="151690"/>
                  </a:lnTo>
                  <a:lnTo>
                    <a:pt x="140418" y="151215"/>
                  </a:lnTo>
                  <a:lnTo>
                    <a:pt x="141509" y="152782"/>
                  </a:lnTo>
                  <a:lnTo>
                    <a:pt x="144499" y="149934"/>
                  </a:lnTo>
                  <a:lnTo>
                    <a:pt x="144214" y="148462"/>
                  </a:lnTo>
                  <a:lnTo>
                    <a:pt x="141699" y="148462"/>
                  </a:lnTo>
                  <a:lnTo>
                    <a:pt x="138614" y="146801"/>
                  </a:lnTo>
                  <a:lnTo>
                    <a:pt x="136906" y="146801"/>
                  </a:lnTo>
                  <a:lnTo>
                    <a:pt x="133489" y="147845"/>
                  </a:lnTo>
                  <a:lnTo>
                    <a:pt x="131734" y="148890"/>
                  </a:lnTo>
                  <a:lnTo>
                    <a:pt x="129503" y="148368"/>
                  </a:lnTo>
                  <a:lnTo>
                    <a:pt x="126798" y="149080"/>
                  </a:lnTo>
                  <a:lnTo>
                    <a:pt x="123619" y="149080"/>
                  </a:lnTo>
                  <a:lnTo>
                    <a:pt x="119680" y="148795"/>
                  </a:lnTo>
                  <a:lnTo>
                    <a:pt x="117212" y="148130"/>
                  </a:lnTo>
                  <a:lnTo>
                    <a:pt x="116833" y="145615"/>
                  </a:lnTo>
                  <a:lnTo>
                    <a:pt x="113321" y="143621"/>
                  </a:lnTo>
                  <a:lnTo>
                    <a:pt x="111423" y="143859"/>
                  </a:lnTo>
                  <a:lnTo>
                    <a:pt x="106962" y="142814"/>
                  </a:lnTo>
                  <a:lnTo>
                    <a:pt x="102976" y="141818"/>
                  </a:lnTo>
                  <a:lnTo>
                    <a:pt x="98230" y="141058"/>
                  </a:lnTo>
                  <a:lnTo>
                    <a:pt x="96855" y="139160"/>
                  </a:lnTo>
                  <a:lnTo>
                    <a:pt x="95146" y="137594"/>
                  </a:lnTo>
                  <a:lnTo>
                    <a:pt x="93343" y="136929"/>
                  </a:lnTo>
                  <a:lnTo>
                    <a:pt x="91824" y="135363"/>
                  </a:lnTo>
                  <a:lnTo>
                    <a:pt x="90780" y="133607"/>
                  </a:lnTo>
                  <a:lnTo>
                    <a:pt x="89357" y="132847"/>
                  </a:lnTo>
                  <a:lnTo>
                    <a:pt x="87601" y="130901"/>
                  </a:lnTo>
                  <a:lnTo>
                    <a:pt x="88076" y="129762"/>
                  </a:lnTo>
                  <a:lnTo>
                    <a:pt x="88882" y="127864"/>
                  </a:lnTo>
                  <a:lnTo>
                    <a:pt x="86509" y="124921"/>
                  </a:lnTo>
                  <a:lnTo>
                    <a:pt x="88740" y="124114"/>
                  </a:lnTo>
                  <a:lnTo>
                    <a:pt x="91967" y="121694"/>
                  </a:lnTo>
                  <a:lnTo>
                    <a:pt x="95194" y="121694"/>
                  </a:lnTo>
                  <a:lnTo>
                    <a:pt x="97804" y="122026"/>
                  </a:lnTo>
                  <a:lnTo>
                    <a:pt x="98468" y="123687"/>
                  </a:lnTo>
                  <a:lnTo>
                    <a:pt x="99749" y="126392"/>
                  </a:lnTo>
                  <a:lnTo>
                    <a:pt x="102881" y="126013"/>
                  </a:lnTo>
                  <a:lnTo>
                    <a:pt x="103688" y="124684"/>
                  </a:lnTo>
                  <a:lnTo>
                    <a:pt x="103688" y="123307"/>
                  </a:lnTo>
                  <a:lnTo>
                    <a:pt x="107864" y="123307"/>
                  </a:lnTo>
                  <a:lnTo>
                    <a:pt x="109288" y="124067"/>
                  </a:lnTo>
                  <a:lnTo>
                    <a:pt x="112277" y="124067"/>
                  </a:lnTo>
                  <a:lnTo>
                    <a:pt x="114982" y="123687"/>
                  </a:lnTo>
                  <a:lnTo>
                    <a:pt x="117070" y="123355"/>
                  </a:lnTo>
                  <a:lnTo>
                    <a:pt x="117070" y="123355"/>
                  </a:lnTo>
                  <a:lnTo>
                    <a:pt x="118019" y="123829"/>
                  </a:lnTo>
                  <a:lnTo>
                    <a:pt x="121673" y="124114"/>
                  </a:lnTo>
                  <a:lnTo>
                    <a:pt x="125517" y="124399"/>
                  </a:lnTo>
                  <a:lnTo>
                    <a:pt x="130974" y="125158"/>
                  </a:lnTo>
                  <a:lnTo>
                    <a:pt x="130974" y="123782"/>
                  </a:lnTo>
                  <a:lnTo>
                    <a:pt x="128079" y="121646"/>
                  </a:lnTo>
                  <a:lnTo>
                    <a:pt x="125327" y="121646"/>
                  </a:lnTo>
                  <a:lnTo>
                    <a:pt x="120866" y="120460"/>
                  </a:lnTo>
                  <a:lnTo>
                    <a:pt x="116595" y="120175"/>
                  </a:lnTo>
                  <a:lnTo>
                    <a:pt x="113416" y="120175"/>
                  </a:lnTo>
                  <a:lnTo>
                    <a:pt x="108908" y="119795"/>
                  </a:lnTo>
                  <a:lnTo>
                    <a:pt x="105302" y="118371"/>
                  </a:lnTo>
                  <a:lnTo>
                    <a:pt x="104020" y="116900"/>
                  </a:lnTo>
                  <a:lnTo>
                    <a:pt x="105017" y="116425"/>
                  </a:lnTo>
                  <a:lnTo>
                    <a:pt x="107389" y="116853"/>
                  </a:lnTo>
                  <a:lnTo>
                    <a:pt x="109810" y="116046"/>
                  </a:lnTo>
                  <a:lnTo>
                    <a:pt x="112657" y="115334"/>
                  </a:lnTo>
                  <a:lnTo>
                    <a:pt x="114270" y="114954"/>
                  </a:lnTo>
                  <a:lnTo>
                    <a:pt x="118019" y="114479"/>
                  </a:lnTo>
                  <a:lnTo>
                    <a:pt x="120392" y="113435"/>
                  </a:lnTo>
                  <a:lnTo>
                    <a:pt x="122527" y="113435"/>
                  </a:lnTo>
                  <a:lnTo>
                    <a:pt x="124710" y="112723"/>
                  </a:lnTo>
                  <a:lnTo>
                    <a:pt x="126941" y="113388"/>
                  </a:lnTo>
                  <a:lnTo>
                    <a:pt x="127320" y="113056"/>
                  </a:lnTo>
                  <a:lnTo>
                    <a:pt x="130785" y="112439"/>
                  </a:lnTo>
                  <a:lnTo>
                    <a:pt x="130785" y="111774"/>
                  </a:lnTo>
                  <a:lnTo>
                    <a:pt x="132256" y="111774"/>
                  </a:lnTo>
                  <a:lnTo>
                    <a:pt x="135625" y="111774"/>
                  </a:lnTo>
                  <a:lnTo>
                    <a:pt x="135625" y="110350"/>
                  </a:lnTo>
                  <a:lnTo>
                    <a:pt x="136147" y="109448"/>
                  </a:lnTo>
                  <a:lnTo>
                    <a:pt x="138709" y="111110"/>
                  </a:lnTo>
                  <a:lnTo>
                    <a:pt x="140370" y="110777"/>
                  </a:lnTo>
                  <a:lnTo>
                    <a:pt x="141272" y="110065"/>
                  </a:lnTo>
                  <a:lnTo>
                    <a:pt x="144689" y="110065"/>
                  </a:lnTo>
                  <a:lnTo>
                    <a:pt x="147536" y="110825"/>
                  </a:lnTo>
                  <a:lnTo>
                    <a:pt x="149719" y="109970"/>
                  </a:lnTo>
                  <a:lnTo>
                    <a:pt x="148011" y="107407"/>
                  </a:lnTo>
                  <a:lnTo>
                    <a:pt x="145875" y="106079"/>
                  </a:lnTo>
                  <a:lnTo>
                    <a:pt x="147821" y="106079"/>
                  </a:lnTo>
                  <a:lnTo>
                    <a:pt x="147061" y="104180"/>
                  </a:lnTo>
                  <a:lnTo>
                    <a:pt x="145970" y="104180"/>
                  </a:lnTo>
                  <a:lnTo>
                    <a:pt x="142933" y="104892"/>
                  </a:lnTo>
                  <a:lnTo>
                    <a:pt x="142506" y="107075"/>
                  </a:lnTo>
                  <a:lnTo>
                    <a:pt x="140418" y="107075"/>
                  </a:lnTo>
                  <a:lnTo>
                    <a:pt x="137665" y="108357"/>
                  </a:lnTo>
                  <a:lnTo>
                    <a:pt x="134201" y="107835"/>
                  </a:lnTo>
                  <a:lnTo>
                    <a:pt x="130073" y="108214"/>
                  </a:lnTo>
                  <a:lnTo>
                    <a:pt x="127036" y="109164"/>
                  </a:lnTo>
                  <a:lnTo>
                    <a:pt x="125375" y="109164"/>
                  </a:lnTo>
                  <a:lnTo>
                    <a:pt x="124141" y="109164"/>
                  </a:lnTo>
                  <a:lnTo>
                    <a:pt x="122053" y="108167"/>
                  </a:lnTo>
                  <a:lnTo>
                    <a:pt x="119680" y="107835"/>
                  </a:lnTo>
                  <a:lnTo>
                    <a:pt x="118257" y="107835"/>
                  </a:lnTo>
                  <a:lnTo>
                    <a:pt x="115362" y="108214"/>
                  </a:lnTo>
                  <a:lnTo>
                    <a:pt x="113796" y="109116"/>
                  </a:lnTo>
                  <a:lnTo>
                    <a:pt x="111850" y="110160"/>
                  </a:lnTo>
                  <a:lnTo>
                    <a:pt x="111850" y="110160"/>
                  </a:lnTo>
                  <a:lnTo>
                    <a:pt x="110379" y="110160"/>
                  </a:lnTo>
                  <a:lnTo>
                    <a:pt x="108576" y="110635"/>
                  </a:lnTo>
                  <a:lnTo>
                    <a:pt x="106488" y="110635"/>
                  </a:lnTo>
                  <a:lnTo>
                    <a:pt x="105681" y="110967"/>
                  </a:lnTo>
                  <a:lnTo>
                    <a:pt x="104115" y="110208"/>
                  </a:lnTo>
                  <a:lnTo>
                    <a:pt x="103071" y="111679"/>
                  </a:lnTo>
                  <a:lnTo>
                    <a:pt x="100556" y="111679"/>
                  </a:lnTo>
                  <a:lnTo>
                    <a:pt x="99464" y="110113"/>
                  </a:lnTo>
                  <a:lnTo>
                    <a:pt x="97614" y="110350"/>
                  </a:lnTo>
                  <a:lnTo>
                    <a:pt x="97614" y="111489"/>
                  </a:lnTo>
                  <a:lnTo>
                    <a:pt x="95668" y="111489"/>
                  </a:lnTo>
                  <a:lnTo>
                    <a:pt x="94292" y="111964"/>
                  </a:lnTo>
                  <a:lnTo>
                    <a:pt x="91540" y="111964"/>
                  </a:lnTo>
                  <a:lnTo>
                    <a:pt x="89262" y="110730"/>
                  </a:lnTo>
                  <a:lnTo>
                    <a:pt x="87696" y="111774"/>
                  </a:lnTo>
                  <a:lnTo>
                    <a:pt x="85560" y="113008"/>
                  </a:lnTo>
                  <a:lnTo>
                    <a:pt x="81764" y="113008"/>
                  </a:lnTo>
                  <a:lnTo>
                    <a:pt x="78727" y="112344"/>
                  </a:lnTo>
                  <a:lnTo>
                    <a:pt x="78727" y="111252"/>
                  </a:lnTo>
                  <a:lnTo>
                    <a:pt x="79391" y="109876"/>
                  </a:lnTo>
                  <a:lnTo>
                    <a:pt x="77920" y="108404"/>
                  </a:lnTo>
                  <a:lnTo>
                    <a:pt x="77351" y="107502"/>
                  </a:lnTo>
                  <a:lnTo>
                    <a:pt x="76687" y="105794"/>
                  </a:lnTo>
                  <a:lnTo>
                    <a:pt x="75737" y="105129"/>
                  </a:lnTo>
                  <a:lnTo>
                    <a:pt x="75737" y="103800"/>
                  </a:lnTo>
                  <a:lnTo>
                    <a:pt x="75026" y="101617"/>
                  </a:lnTo>
                  <a:lnTo>
                    <a:pt x="75026" y="99908"/>
                  </a:lnTo>
                  <a:lnTo>
                    <a:pt x="74646" y="98817"/>
                  </a:lnTo>
                  <a:lnTo>
                    <a:pt x="76165" y="97630"/>
                  </a:lnTo>
                  <a:lnTo>
                    <a:pt x="79012" y="97061"/>
                  </a:lnTo>
                  <a:lnTo>
                    <a:pt x="80673" y="97061"/>
                  </a:lnTo>
                  <a:lnTo>
                    <a:pt x="82998" y="98532"/>
                  </a:lnTo>
                  <a:lnTo>
                    <a:pt x="84801" y="100905"/>
                  </a:lnTo>
                  <a:lnTo>
                    <a:pt x="87838" y="101522"/>
                  </a:lnTo>
                  <a:lnTo>
                    <a:pt x="88882" y="100051"/>
                  </a:lnTo>
                  <a:lnTo>
                    <a:pt x="86272" y="98057"/>
                  </a:lnTo>
                  <a:lnTo>
                    <a:pt x="86699" y="96681"/>
                  </a:lnTo>
                  <a:lnTo>
                    <a:pt x="90353" y="95969"/>
                  </a:lnTo>
                  <a:lnTo>
                    <a:pt x="94339" y="95969"/>
                  </a:lnTo>
                  <a:lnTo>
                    <a:pt x="99085" y="95257"/>
                  </a:lnTo>
                  <a:lnTo>
                    <a:pt x="101695" y="95922"/>
                  </a:lnTo>
                  <a:lnTo>
                    <a:pt x="105586" y="95399"/>
                  </a:lnTo>
                  <a:lnTo>
                    <a:pt x="104922" y="92457"/>
                  </a:lnTo>
                  <a:lnTo>
                    <a:pt x="106535" y="92125"/>
                  </a:lnTo>
                  <a:lnTo>
                    <a:pt x="107484" y="90416"/>
                  </a:lnTo>
                  <a:lnTo>
                    <a:pt x="110142" y="89799"/>
                  </a:lnTo>
                  <a:lnTo>
                    <a:pt x="111328" y="88090"/>
                  </a:lnTo>
                  <a:lnTo>
                    <a:pt x="114270" y="88090"/>
                  </a:lnTo>
                  <a:lnTo>
                    <a:pt x="117592" y="89277"/>
                  </a:lnTo>
                  <a:lnTo>
                    <a:pt x="118589" y="87805"/>
                  </a:lnTo>
                  <a:lnTo>
                    <a:pt x="115409" y="85148"/>
                  </a:lnTo>
                  <a:lnTo>
                    <a:pt x="116833" y="84768"/>
                  </a:lnTo>
                  <a:lnTo>
                    <a:pt x="118968" y="83724"/>
                  </a:lnTo>
                  <a:lnTo>
                    <a:pt x="121436" y="82347"/>
                  </a:lnTo>
                  <a:lnTo>
                    <a:pt x="123144" y="82347"/>
                  </a:lnTo>
                  <a:lnTo>
                    <a:pt x="125992" y="82347"/>
                  </a:lnTo>
                  <a:lnTo>
                    <a:pt x="127605" y="81968"/>
                  </a:lnTo>
                  <a:lnTo>
                    <a:pt x="130310" y="81968"/>
                  </a:lnTo>
                  <a:lnTo>
                    <a:pt x="131022" y="82537"/>
                  </a:lnTo>
                  <a:lnTo>
                    <a:pt x="132541" y="82869"/>
                  </a:lnTo>
                  <a:lnTo>
                    <a:pt x="134296" y="83391"/>
                  </a:lnTo>
                  <a:lnTo>
                    <a:pt x="138472" y="83391"/>
                  </a:lnTo>
                  <a:lnTo>
                    <a:pt x="141794" y="83391"/>
                  </a:lnTo>
                  <a:lnTo>
                    <a:pt x="142411" y="82252"/>
                  </a:lnTo>
                  <a:lnTo>
                    <a:pt x="144262" y="82252"/>
                  </a:lnTo>
                  <a:lnTo>
                    <a:pt x="146444" y="81635"/>
                  </a:lnTo>
                  <a:lnTo>
                    <a:pt x="147726" y="81398"/>
                  </a:lnTo>
                  <a:lnTo>
                    <a:pt x="149007" y="81398"/>
                  </a:lnTo>
                  <a:lnTo>
                    <a:pt x="152661" y="80923"/>
                  </a:lnTo>
                  <a:lnTo>
                    <a:pt x="154322" y="79784"/>
                  </a:lnTo>
                  <a:lnTo>
                    <a:pt x="152898" y="78645"/>
                  </a:lnTo>
                  <a:lnTo>
                    <a:pt x="149529" y="79594"/>
                  </a:lnTo>
                  <a:lnTo>
                    <a:pt x="145353" y="80686"/>
                  </a:lnTo>
                  <a:lnTo>
                    <a:pt x="144167" y="81018"/>
                  </a:lnTo>
                  <a:lnTo>
                    <a:pt x="144167" y="81018"/>
                  </a:lnTo>
                  <a:lnTo>
                    <a:pt x="141367" y="80496"/>
                  </a:lnTo>
                  <a:lnTo>
                    <a:pt x="138567" y="78740"/>
                  </a:lnTo>
                  <a:lnTo>
                    <a:pt x="137143" y="77601"/>
                  </a:lnTo>
                  <a:lnTo>
                    <a:pt x="136194" y="79452"/>
                  </a:lnTo>
                  <a:lnTo>
                    <a:pt x="133394" y="78883"/>
                  </a:lnTo>
                  <a:lnTo>
                    <a:pt x="132113" y="77554"/>
                  </a:lnTo>
                  <a:lnTo>
                    <a:pt x="132446" y="75750"/>
                  </a:lnTo>
                  <a:lnTo>
                    <a:pt x="133727" y="74706"/>
                  </a:lnTo>
                  <a:lnTo>
                    <a:pt x="133727" y="72760"/>
                  </a:lnTo>
                  <a:lnTo>
                    <a:pt x="136432" y="71478"/>
                  </a:lnTo>
                  <a:lnTo>
                    <a:pt x="137570" y="69912"/>
                  </a:lnTo>
                  <a:lnTo>
                    <a:pt x="139326" y="68156"/>
                  </a:lnTo>
                  <a:lnTo>
                    <a:pt x="137001" y="67871"/>
                  </a:lnTo>
                  <a:lnTo>
                    <a:pt x="136147" y="65356"/>
                  </a:lnTo>
                  <a:lnTo>
                    <a:pt x="134818" y="64929"/>
                  </a:lnTo>
                  <a:lnTo>
                    <a:pt x="133489" y="66542"/>
                  </a:lnTo>
                  <a:lnTo>
                    <a:pt x="130168" y="67587"/>
                  </a:lnTo>
                  <a:lnTo>
                    <a:pt x="131164" y="69865"/>
                  </a:lnTo>
                  <a:lnTo>
                    <a:pt x="131164" y="72475"/>
                  </a:lnTo>
                  <a:lnTo>
                    <a:pt x="128981" y="74421"/>
                  </a:lnTo>
                  <a:lnTo>
                    <a:pt x="125564" y="75038"/>
                  </a:lnTo>
                  <a:lnTo>
                    <a:pt x="125090" y="76937"/>
                  </a:lnTo>
                  <a:lnTo>
                    <a:pt x="121056" y="77696"/>
                  </a:lnTo>
                  <a:lnTo>
                    <a:pt x="117829" y="78266"/>
                  </a:lnTo>
                  <a:lnTo>
                    <a:pt x="115077" y="79310"/>
                  </a:lnTo>
                  <a:lnTo>
                    <a:pt x="112514" y="77554"/>
                  </a:lnTo>
                  <a:lnTo>
                    <a:pt x="109193" y="76462"/>
                  </a:lnTo>
                  <a:lnTo>
                    <a:pt x="107342" y="72712"/>
                  </a:lnTo>
                  <a:lnTo>
                    <a:pt x="107057" y="72285"/>
                  </a:lnTo>
                  <a:lnTo>
                    <a:pt x="109145" y="69627"/>
                  </a:lnTo>
                  <a:lnTo>
                    <a:pt x="110427" y="67492"/>
                  </a:lnTo>
                  <a:lnTo>
                    <a:pt x="111518" y="65403"/>
                  </a:lnTo>
                  <a:lnTo>
                    <a:pt x="110663" y="62603"/>
                  </a:lnTo>
                  <a:lnTo>
                    <a:pt x="108196" y="60230"/>
                  </a:lnTo>
                  <a:lnTo>
                    <a:pt x="104779" y="63220"/>
                  </a:lnTo>
                  <a:lnTo>
                    <a:pt x="104447" y="66400"/>
                  </a:lnTo>
                  <a:lnTo>
                    <a:pt x="104779" y="68441"/>
                  </a:lnTo>
                  <a:lnTo>
                    <a:pt x="102739" y="69817"/>
                  </a:lnTo>
                  <a:lnTo>
                    <a:pt x="101743" y="71289"/>
                  </a:lnTo>
                  <a:lnTo>
                    <a:pt x="99654" y="71289"/>
                  </a:lnTo>
                  <a:lnTo>
                    <a:pt x="97092" y="69485"/>
                  </a:lnTo>
                  <a:lnTo>
                    <a:pt x="97092" y="67587"/>
                  </a:lnTo>
                  <a:lnTo>
                    <a:pt x="96333" y="65546"/>
                  </a:lnTo>
                  <a:lnTo>
                    <a:pt x="94008" y="65213"/>
                  </a:lnTo>
                  <a:lnTo>
                    <a:pt x="91302" y="66258"/>
                  </a:lnTo>
                  <a:lnTo>
                    <a:pt x="90543" y="67966"/>
                  </a:lnTo>
                  <a:lnTo>
                    <a:pt x="90021" y="71289"/>
                  </a:lnTo>
                  <a:lnTo>
                    <a:pt x="90021" y="72950"/>
                  </a:lnTo>
                  <a:lnTo>
                    <a:pt x="90021" y="76367"/>
                  </a:lnTo>
                  <a:lnTo>
                    <a:pt x="88503" y="78645"/>
                  </a:lnTo>
                  <a:lnTo>
                    <a:pt x="91255" y="78977"/>
                  </a:lnTo>
                  <a:lnTo>
                    <a:pt x="93723" y="80164"/>
                  </a:lnTo>
                  <a:lnTo>
                    <a:pt x="95099" y="82300"/>
                  </a:lnTo>
                  <a:lnTo>
                    <a:pt x="93153" y="83154"/>
                  </a:lnTo>
                  <a:lnTo>
                    <a:pt x="89879" y="82252"/>
                  </a:lnTo>
                  <a:lnTo>
                    <a:pt x="88076" y="82632"/>
                  </a:lnTo>
                  <a:lnTo>
                    <a:pt x="85987" y="82632"/>
                  </a:lnTo>
                  <a:lnTo>
                    <a:pt x="84137" y="85575"/>
                  </a:lnTo>
                  <a:lnTo>
                    <a:pt x="84517" y="86619"/>
                  </a:lnTo>
                  <a:lnTo>
                    <a:pt x="84042" y="89229"/>
                  </a:lnTo>
                  <a:lnTo>
                    <a:pt x="81764" y="89229"/>
                  </a:lnTo>
                  <a:lnTo>
                    <a:pt x="80768" y="89229"/>
                  </a:lnTo>
                  <a:lnTo>
                    <a:pt x="78679" y="89229"/>
                  </a:lnTo>
                  <a:lnTo>
                    <a:pt x="77493" y="91318"/>
                  </a:lnTo>
                  <a:lnTo>
                    <a:pt x="74551" y="91080"/>
                  </a:lnTo>
                  <a:lnTo>
                    <a:pt x="71704" y="90321"/>
                  </a:lnTo>
                  <a:lnTo>
                    <a:pt x="71182" y="91128"/>
                  </a:lnTo>
                  <a:lnTo>
                    <a:pt x="70375" y="91128"/>
                  </a:lnTo>
                  <a:lnTo>
                    <a:pt x="68714" y="89514"/>
                  </a:lnTo>
                  <a:lnTo>
                    <a:pt x="67575" y="90321"/>
                  </a:lnTo>
                  <a:lnTo>
                    <a:pt x="66816" y="90938"/>
                  </a:lnTo>
                  <a:lnTo>
                    <a:pt x="64348" y="89941"/>
                  </a:lnTo>
                  <a:lnTo>
                    <a:pt x="63447" y="90701"/>
                  </a:lnTo>
                  <a:lnTo>
                    <a:pt x="60362" y="89609"/>
                  </a:lnTo>
                  <a:lnTo>
                    <a:pt x="59366" y="90179"/>
                  </a:lnTo>
                  <a:lnTo>
                    <a:pt x="57183" y="87853"/>
                  </a:lnTo>
                  <a:lnTo>
                    <a:pt x="59128" y="86666"/>
                  </a:lnTo>
                  <a:lnTo>
                    <a:pt x="58511" y="85432"/>
                  </a:lnTo>
                  <a:lnTo>
                    <a:pt x="57610" y="83297"/>
                  </a:lnTo>
                  <a:lnTo>
                    <a:pt x="55190" y="84009"/>
                  </a:lnTo>
                  <a:lnTo>
                    <a:pt x="53244" y="83344"/>
                  </a:lnTo>
                  <a:lnTo>
                    <a:pt x="49875" y="83344"/>
                  </a:lnTo>
                  <a:lnTo>
                    <a:pt x="49305" y="82442"/>
                  </a:lnTo>
                  <a:lnTo>
                    <a:pt x="48546" y="81303"/>
                  </a:lnTo>
                  <a:lnTo>
                    <a:pt x="44939" y="79072"/>
                  </a:lnTo>
                  <a:lnTo>
                    <a:pt x="45367" y="77696"/>
                  </a:lnTo>
                  <a:lnTo>
                    <a:pt x="50112" y="77696"/>
                  </a:lnTo>
                  <a:lnTo>
                    <a:pt x="52912" y="76984"/>
                  </a:lnTo>
                  <a:lnTo>
                    <a:pt x="56281" y="77411"/>
                  </a:lnTo>
                  <a:lnTo>
                    <a:pt x="60267" y="76225"/>
                  </a:lnTo>
                  <a:lnTo>
                    <a:pt x="60742" y="73757"/>
                  </a:lnTo>
                  <a:lnTo>
                    <a:pt x="56376" y="75133"/>
                  </a:lnTo>
                  <a:lnTo>
                    <a:pt x="49732" y="75133"/>
                  </a:lnTo>
                  <a:lnTo>
                    <a:pt x="46980" y="74611"/>
                  </a:lnTo>
                  <a:lnTo>
                    <a:pt x="43183" y="74089"/>
                  </a:lnTo>
                  <a:lnTo>
                    <a:pt x="39055" y="72760"/>
                  </a:lnTo>
                  <a:lnTo>
                    <a:pt x="34784" y="71858"/>
                  </a:lnTo>
                  <a:lnTo>
                    <a:pt x="34025" y="70624"/>
                  </a:lnTo>
                  <a:lnTo>
                    <a:pt x="31177" y="69295"/>
                  </a:lnTo>
                  <a:lnTo>
                    <a:pt x="31605" y="67919"/>
                  </a:lnTo>
                  <a:lnTo>
                    <a:pt x="29185" y="66827"/>
                  </a:lnTo>
                  <a:lnTo>
                    <a:pt x="25768" y="66068"/>
                  </a:lnTo>
                  <a:lnTo>
                    <a:pt x="26100" y="65118"/>
                  </a:lnTo>
                  <a:lnTo>
                    <a:pt x="27381" y="62413"/>
                  </a:lnTo>
                  <a:lnTo>
                    <a:pt x="30038" y="62413"/>
                  </a:lnTo>
                  <a:lnTo>
                    <a:pt x="30845" y="62413"/>
                  </a:lnTo>
                  <a:lnTo>
                    <a:pt x="31937" y="61274"/>
                  </a:lnTo>
                  <a:lnTo>
                    <a:pt x="31320" y="61274"/>
                  </a:lnTo>
                  <a:lnTo>
                    <a:pt x="27951" y="60704"/>
                  </a:lnTo>
                  <a:lnTo>
                    <a:pt x="23205" y="58379"/>
                  </a:lnTo>
                  <a:lnTo>
                    <a:pt x="20168" y="57382"/>
                  </a:lnTo>
                  <a:lnTo>
                    <a:pt x="17463" y="55484"/>
                  </a:lnTo>
                  <a:lnTo>
                    <a:pt x="22209" y="55484"/>
                  </a:lnTo>
                  <a:lnTo>
                    <a:pt x="25104" y="57240"/>
                  </a:lnTo>
                  <a:lnTo>
                    <a:pt x="30655" y="57240"/>
                  </a:lnTo>
                  <a:lnTo>
                    <a:pt x="35069" y="57999"/>
                  </a:lnTo>
                  <a:lnTo>
                    <a:pt x="40526" y="58664"/>
                  </a:lnTo>
                  <a:lnTo>
                    <a:pt x="41096" y="56813"/>
                  </a:lnTo>
                  <a:lnTo>
                    <a:pt x="40574" y="56053"/>
                  </a:lnTo>
                  <a:lnTo>
                    <a:pt x="38723" y="54487"/>
                  </a:lnTo>
                  <a:lnTo>
                    <a:pt x="34547" y="55626"/>
                  </a:lnTo>
                  <a:lnTo>
                    <a:pt x="30988" y="54961"/>
                  </a:lnTo>
                  <a:lnTo>
                    <a:pt x="30323" y="52968"/>
                  </a:lnTo>
                  <a:lnTo>
                    <a:pt x="27998" y="52636"/>
                  </a:lnTo>
                  <a:lnTo>
                    <a:pt x="23727" y="51307"/>
                  </a:lnTo>
                  <a:lnTo>
                    <a:pt x="24487" y="49266"/>
                  </a:lnTo>
                  <a:lnTo>
                    <a:pt x="27666" y="48317"/>
                  </a:lnTo>
                  <a:lnTo>
                    <a:pt x="26432" y="46608"/>
                  </a:lnTo>
                  <a:lnTo>
                    <a:pt x="27191" y="44805"/>
                  </a:lnTo>
                  <a:lnTo>
                    <a:pt x="30323" y="43523"/>
                  </a:lnTo>
                  <a:lnTo>
                    <a:pt x="29564" y="42289"/>
                  </a:lnTo>
                  <a:lnTo>
                    <a:pt x="30323" y="40580"/>
                  </a:lnTo>
                  <a:lnTo>
                    <a:pt x="30323" y="39916"/>
                  </a:lnTo>
                  <a:lnTo>
                    <a:pt x="27334" y="40296"/>
                  </a:lnTo>
                  <a:lnTo>
                    <a:pt x="25293" y="41672"/>
                  </a:lnTo>
                  <a:lnTo>
                    <a:pt x="25293" y="42574"/>
                  </a:lnTo>
                  <a:lnTo>
                    <a:pt x="23015" y="41008"/>
                  </a:lnTo>
                  <a:lnTo>
                    <a:pt x="18270" y="40248"/>
                  </a:lnTo>
                  <a:lnTo>
                    <a:pt x="16040" y="40248"/>
                  </a:lnTo>
                  <a:lnTo>
                    <a:pt x="19314" y="42052"/>
                  </a:lnTo>
                  <a:lnTo>
                    <a:pt x="22161" y="43476"/>
                  </a:lnTo>
                  <a:lnTo>
                    <a:pt x="18792" y="47700"/>
                  </a:lnTo>
                  <a:lnTo>
                    <a:pt x="15043" y="48886"/>
                  </a:lnTo>
                  <a:lnTo>
                    <a:pt x="12907" y="47985"/>
                  </a:lnTo>
                  <a:lnTo>
                    <a:pt x="12149" y="45279"/>
                  </a:lnTo>
                  <a:lnTo>
                    <a:pt x="11199" y="44140"/>
                  </a:lnTo>
                  <a:lnTo>
                    <a:pt x="10772" y="42242"/>
                  </a:lnTo>
                  <a:lnTo>
                    <a:pt x="8020" y="39631"/>
                  </a:lnTo>
                  <a:lnTo>
                    <a:pt x="8305" y="42147"/>
                  </a:lnTo>
                  <a:lnTo>
                    <a:pt x="7545" y="39204"/>
                  </a:lnTo>
                  <a:lnTo>
                    <a:pt x="6311" y="37495"/>
                  </a:lnTo>
                  <a:lnTo>
                    <a:pt x="5410" y="38397"/>
                  </a:lnTo>
                  <a:lnTo>
                    <a:pt x="5410" y="38397"/>
                  </a:lnTo>
                  <a:lnTo>
                    <a:pt x="4176" y="38634"/>
                  </a:lnTo>
                  <a:lnTo>
                    <a:pt x="3512" y="36356"/>
                  </a:lnTo>
                  <a:lnTo>
                    <a:pt x="3512" y="34220"/>
                  </a:lnTo>
                  <a:lnTo>
                    <a:pt x="3275" y="32180"/>
                  </a:lnTo>
                  <a:lnTo>
                    <a:pt x="2230" y="30234"/>
                  </a:lnTo>
                  <a:lnTo>
                    <a:pt x="617" y="29189"/>
                  </a:lnTo>
                  <a:lnTo>
                    <a:pt x="0" y="27623"/>
                  </a:lnTo>
                  <a:lnTo>
                    <a:pt x="2990" y="27149"/>
                  </a:lnTo>
                  <a:lnTo>
                    <a:pt x="6122" y="28003"/>
                  </a:lnTo>
                  <a:lnTo>
                    <a:pt x="7166" y="26294"/>
                  </a:lnTo>
                  <a:lnTo>
                    <a:pt x="4508" y="24396"/>
                  </a:lnTo>
                  <a:lnTo>
                    <a:pt x="2278" y="22735"/>
                  </a:lnTo>
                  <a:lnTo>
                    <a:pt x="1471" y="20883"/>
                  </a:lnTo>
                  <a:lnTo>
                    <a:pt x="1471" y="19555"/>
                  </a:lnTo>
                  <a:lnTo>
                    <a:pt x="3891" y="19555"/>
                  </a:lnTo>
                  <a:lnTo>
                    <a:pt x="5884" y="21216"/>
                  </a:lnTo>
                  <a:lnTo>
                    <a:pt x="7498" y="22829"/>
                  </a:lnTo>
                  <a:lnTo>
                    <a:pt x="12243" y="23114"/>
                  </a:lnTo>
                  <a:lnTo>
                    <a:pt x="12907" y="22070"/>
                  </a:lnTo>
                  <a:lnTo>
                    <a:pt x="10393" y="19744"/>
                  </a:lnTo>
                  <a:lnTo>
                    <a:pt x="8590" y="18131"/>
                  </a:lnTo>
                  <a:lnTo>
                    <a:pt x="8590" y="16564"/>
                  </a:lnTo>
                  <a:lnTo>
                    <a:pt x="9918" y="15995"/>
                  </a:lnTo>
                  <a:lnTo>
                    <a:pt x="12006" y="16517"/>
                  </a:lnTo>
                  <a:lnTo>
                    <a:pt x="14331" y="17419"/>
                  </a:lnTo>
                  <a:lnTo>
                    <a:pt x="16135" y="15947"/>
                  </a:lnTo>
                  <a:lnTo>
                    <a:pt x="15233" y="14903"/>
                  </a:lnTo>
                  <a:lnTo>
                    <a:pt x="15233" y="14381"/>
                  </a:lnTo>
                  <a:lnTo>
                    <a:pt x="16372" y="13906"/>
                  </a:lnTo>
                  <a:lnTo>
                    <a:pt x="16752" y="13574"/>
                  </a:lnTo>
                  <a:lnTo>
                    <a:pt x="18887" y="12957"/>
                  </a:lnTo>
                  <a:lnTo>
                    <a:pt x="20453" y="14191"/>
                  </a:lnTo>
                  <a:lnTo>
                    <a:pt x="21640" y="15663"/>
                  </a:lnTo>
                  <a:lnTo>
                    <a:pt x="23870" y="17371"/>
                  </a:lnTo>
                  <a:lnTo>
                    <a:pt x="26290" y="18700"/>
                  </a:lnTo>
                  <a:lnTo>
                    <a:pt x="27856" y="20172"/>
                  </a:lnTo>
                  <a:lnTo>
                    <a:pt x="29137" y="19127"/>
                  </a:lnTo>
                  <a:lnTo>
                    <a:pt x="30893" y="20266"/>
                  </a:lnTo>
                  <a:lnTo>
                    <a:pt x="32079" y="20029"/>
                  </a:lnTo>
                  <a:lnTo>
                    <a:pt x="31652" y="18178"/>
                  </a:lnTo>
                  <a:lnTo>
                    <a:pt x="30228" y="15141"/>
                  </a:lnTo>
                  <a:lnTo>
                    <a:pt x="29612" y="13574"/>
                  </a:lnTo>
                  <a:lnTo>
                    <a:pt x="29612" y="12672"/>
                  </a:lnTo>
                  <a:lnTo>
                    <a:pt x="32744" y="12293"/>
                  </a:lnTo>
                  <a:lnTo>
                    <a:pt x="33740" y="13669"/>
                  </a:lnTo>
                  <a:lnTo>
                    <a:pt x="33740" y="15330"/>
                  </a:lnTo>
                  <a:lnTo>
                    <a:pt x="36825" y="15900"/>
                  </a:lnTo>
                  <a:lnTo>
                    <a:pt x="37347" y="16659"/>
                  </a:lnTo>
                  <a:lnTo>
                    <a:pt x="40336" y="16659"/>
                  </a:lnTo>
                  <a:lnTo>
                    <a:pt x="42471" y="16090"/>
                  </a:lnTo>
                  <a:lnTo>
                    <a:pt x="46031" y="15520"/>
                  </a:lnTo>
                  <a:lnTo>
                    <a:pt x="47549" y="14808"/>
                  </a:lnTo>
                  <a:lnTo>
                    <a:pt x="51251" y="14001"/>
                  </a:lnTo>
                  <a:lnTo>
                    <a:pt x="53481" y="12815"/>
                  </a:lnTo>
                  <a:lnTo>
                    <a:pt x="58227" y="12435"/>
                  </a:lnTo>
                  <a:lnTo>
                    <a:pt x="60552" y="11866"/>
                  </a:lnTo>
                  <a:lnTo>
                    <a:pt x="64253" y="12150"/>
                  </a:lnTo>
                  <a:lnTo>
                    <a:pt x="65345" y="14096"/>
                  </a:lnTo>
                  <a:lnTo>
                    <a:pt x="66958" y="15425"/>
                  </a:lnTo>
                  <a:lnTo>
                    <a:pt x="66958" y="17134"/>
                  </a:lnTo>
                  <a:lnTo>
                    <a:pt x="65345" y="18605"/>
                  </a:lnTo>
                  <a:lnTo>
                    <a:pt x="63304" y="19649"/>
                  </a:lnTo>
                  <a:lnTo>
                    <a:pt x="58939" y="20172"/>
                  </a:lnTo>
                  <a:lnTo>
                    <a:pt x="56091" y="18700"/>
                  </a:lnTo>
                  <a:lnTo>
                    <a:pt x="55047" y="19744"/>
                  </a:lnTo>
                  <a:lnTo>
                    <a:pt x="49400" y="19744"/>
                  </a:lnTo>
                  <a:lnTo>
                    <a:pt x="48403" y="21121"/>
                  </a:lnTo>
                  <a:lnTo>
                    <a:pt x="43658" y="23874"/>
                  </a:lnTo>
                  <a:lnTo>
                    <a:pt x="41760" y="24823"/>
                  </a:lnTo>
                  <a:lnTo>
                    <a:pt x="37537" y="24823"/>
                  </a:lnTo>
                  <a:lnTo>
                    <a:pt x="36303" y="26294"/>
                  </a:lnTo>
                  <a:lnTo>
                    <a:pt x="38390" y="26959"/>
                  </a:lnTo>
                  <a:lnTo>
                    <a:pt x="41238" y="26959"/>
                  </a:lnTo>
                  <a:lnTo>
                    <a:pt x="43943" y="25914"/>
                  </a:lnTo>
                  <a:lnTo>
                    <a:pt x="48688" y="25203"/>
                  </a:lnTo>
                  <a:lnTo>
                    <a:pt x="52057" y="24728"/>
                  </a:lnTo>
                  <a:lnTo>
                    <a:pt x="55475" y="24728"/>
                  </a:lnTo>
                  <a:lnTo>
                    <a:pt x="59603" y="25297"/>
                  </a:lnTo>
                  <a:lnTo>
                    <a:pt x="58511" y="26199"/>
                  </a:lnTo>
                  <a:lnTo>
                    <a:pt x="57894" y="27433"/>
                  </a:lnTo>
                  <a:lnTo>
                    <a:pt x="54810" y="28620"/>
                  </a:lnTo>
                  <a:lnTo>
                    <a:pt x="56518" y="30423"/>
                  </a:lnTo>
                  <a:lnTo>
                    <a:pt x="55996" y="32464"/>
                  </a:lnTo>
                  <a:lnTo>
                    <a:pt x="58037" y="34031"/>
                  </a:lnTo>
                  <a:lnTo>
                    <a:pt x="59982" y="31847"/>
                  </a:lnTo>
                  <a:lnTo>
                    <a:pt x="60504" y="29901"/>
                  </a:lnTo>
                  <a:lnTo>
                    <a:pt x="65250" y="32464"/>
                  </a:lnTo>
                  <a:lnTo>
                    <a:pt x="67623" y="36071"/>
                  </a:lnTo>
                  <a:lnTo>
                    <a:pt x="70850" y="38777"/>
                  </a:lnTo>
                  <a:lnTo>
                    <a:pt x="76212" y="41672"/>
                  </a:lnTo>
                  <a:lnTo>
                    <a:pt x="79107" y="42099"/>
                  </a:lnTo>
                  <a:lnTo>
                    <a:pt x="76402" y="40296"/>
                  </a:lnTo>
                  <a:lnTo>
                    <a:pt x="74124" y="37638"/>
                  </a:lnTo>
                  <a:lnTo>
                    <a:pt x="73507" y="36261"/>
                  </a:lnTo>
                  <a:lnTo>
                    <a:pt x="71656" y="33224"/>
                  </a:lnTo>
                  <a:lnTo>
                    <a:pt x="69616" y="30423"/>
                  </a:lnTo>
                  <a:lnTo>
                    <a:pt x="69283" y="28383"/>
                  </a:lnTo>
                  <a:lnTo>
                    <a:pt x="68382" y="26437"/>
                  </a:lnTo>
                  <a:lnTo>
                    <a:pt x="69236" y="24158"/>
                  </a:lnTo>
                  <a:lnTo>
                    <a:pt x="73032" y="22307"/>
                  </a:lnTo>
                  <a:lnTo>
                    <a:pt x="73032" y="21168"/>
                  </a:lnTo>
                  <a:lnTo>
                    <a:pt x="76402" y="19460"/>
                  </a:lnTo>
                  <a:lnTo>
                    <a:pt x="76829" y="16944"/>
                  </a:lnTo>
                  <a:lnTo>
                    <a:pt x="77493" y="16042"/>
                  </a:lnTo>
                  <a:lnTo>
                    <a:pt x="79581" y="14096"/>
                  </a:lnTo>
                  <a:lnTo>
                    <a:pt x="81052" y="14429"/>
                  </a:lnTo>
                  <a:lnTo>
                    <a:pt x="83757" y="15093"/>
                  </a:lnTo>
                  <a:lnTo>
                    <a:pt x="86225" y="15947"/>
                  </a:lnTo>
                  <a:lnTo>
                    <a:pt x="90448" y="16944"/>
                  </a:lnTo>
                  <a:lnTo>
                    <a:pt x="92441" y="16944"/>
                  </a:lnTo>
                  <a:lnTo>
                    <a:pt x="92726" y="17466"/>
                  </a:lnTo>
                  <a:lnTo>
                    <a:pt x="93058" y="18273"/>
                  </a:lnTo>
                  <a:lnTo>
                    <a:pt x="94529" y="18700"/>
                  </a:lnTo>
                  <a:lnTo>
                    <a:pt x="95716" y="19602"/>
                  </a:lnTo>
                  <a:lnTo>
                    <a:pt x="96665" y="20599"/>
                  </a:lnTo>
                  <a:lnTo>
                    <a:pt x="97519" y="21880"/>
                  </a:lnTo>
                  <a:lnTo>
                    <a:pt x="98278" y="22877"/>
                  </a:lnTo>
                  <a:lnTo>
                    <a:pt x="98942" y="24348"/>
                  </a:lnTo>
                  <a:lnTo>
                    <a:pt x="99370" y="25820"/>
                  </a:lnTo>
                  <a:lnTo>
                    <a:pt x="99749" y="26911"/>
                  </a:lnTo>
                  <a:lnTo>
                    <a:pt x="100651" y="28620"/>
                  </a:lnTo>
                  <a:lnTo>
                    <a:pt x="101315" y="30091"/>
                  </a:lnTo>
                  <a:lnTo>
                    <a:pt x="102122" y="31230"/>
                  </a:lnTo>
                  <a:lnTo>
                    <a:pt x="102122" y="31230"/>
                  </a:lnTo>
                  <a:lnTo>
                    <a:pt x="102122" y="31800"/>
                  </a:lnTo>
                  <a:lnTo>
                    <a:pt x="102122" y="32607"/>
                  </a:lnTo>
                  <a:lnTo>
                    <a:pt x="102786" y="34078"/>
                  </a:lnTo>
                  <a:lnTo>
                    <a:pt x="104257" y="35644"/>
                  </a:lnTo>
                  <a:lnTo>
                    <a:pt x="105586" y="37353"/>
                  </a:lnTo>
                  <a:lnTo>
                    <a:pt x="105918" y="39394"/>
                  </a:lnTo>
                  <a:lnTo>
                    <a:pt x="105918" y="40628"/>
                  </a:lnTo>
                  <a:lnTo>
                    <a:pt x="106346" y="41862"/>
                  </a:lnTo>
                  <a:lnTo>
                    <a:pt x="105254" y="42906"/>
                  </a:lnTo>
                  <a:lnTo>
                    <a:pt x="104447" y="44140"/>
                  </a:lnTo>
                  <a:lnTo>
                    <a:pt x="105207" y="44947"/>
                  </a:lnTo>
                  <a:lnTo>
                    <a:pt x="106393" y="44710"/>
                  </a:lnTo>
                  <a:lnTo>
                    <a:pt x="106393" y="43665"/>
                  </a:lnTo>
                  <a:lnTo>
                    <a:pt x="107769" y="43333"/>
                  </a:lnTo>
                  <a:lnTo>
                    <a:pt x="109383" y="43333"/>
                  </a:lnTo>
                  <a:lnTo>
                    <a:pt x="111470" y="44662"/>
                  </a:lnTo>
                  <a:lnTo>
                    <a:pt x="114270" y="46798"/>
                  </a:lnTo>
                  <a:lnTo>
                    <a:pt x="115789" y="48507"/>
                  </a:lnTo>
                  <a:lnTo>
                    <a:pt x="117829" y="49598"/>
                  </a:lnTo>
                  <a:lnTo>
                    <a:pt x="119538" y="51259"/>
                  </a:lnTo>
                  <a:lnTo>
                    <a:pt x="120914" y="53063"/>
                  </a:lnTo>
                  <a:lnTo>
                    <a:pt x="123619" y="54534"/>
                  </a:lnTo>
                  <a:lnTo>
                    <a:pt x="126229" y="55389"/>
                  </a:lnTo>
                  <a:lnTo>
                    <a:pt x="129598" y="55911"/>
                  </a:lnTo>
                  <a:lnTo>
                    <a:pt x="130073" y="55151"/>
                  </a:lnTo>
                  <a:lnTo>
                    <a:pt x="128127" y="53205"/>
                  </a:lnTo>
                  <a:lnTo>
                    <a:pt x="124995" y="50785"/>
                  </a:lnTo>
                  <a:lnTo>
                    <a:pt x="123239" y="48839"/>
                  </a:lnTo>
                  <a:lnTo>
                    <a:pt x="120677" y="47083"/>
                  </a:lnTo>
                  <a:lnTo>
                    <a:pt x="119206" y="45754"/>
                  </a:lnTo>
                  <a:lnTo>
                    <a:pt x="117687" y="44045"/>
                  </a:lnTo>
                  <a:lnTo>
                    <a:pt x="117212" y="42479"/>
                  </a:lnTo>
                  <a:lnTo>
                    <a:pt x="116358" y="39963"/>
                  </a:lnTo>
                  <a:lnTo>
                    <a:pt x="114698" y="38634"/>
                  </a:lnTo>
                  <a:lnTo>
                    <a:pt x="113748" y="36499"/>
                  </a:lnTo>
                  <a:lnTo>
                    <a:pt x="113084" y="33888"/>
                  </a:lnTo>
                  <a:lnTo>
                    <a:pt x="112277" y="32654"/>
                  </a:lnTo>
                  <a:lnTo>
                    <a:pt x="111660" y="31657"/>
                  </a:lnTo>
                  <a:lnTo>
                    <a:pt x="111234" y="29142"/>
                  </a:lnTo>
                  <a:lnTo>
                    <a:pt x="110901" y="27101"/>
                  </a:lnTo>
                  <a:lnTo>
                    <a:pt x="110474" y="24728"/>
                  </a:lnTo>
                  <a:lnTo>
                    <a:pt x="109477" y="23636"/>
                  </a:lnTo>
                  <a:lnTo>
                    <a:pt x="108955" y="21833"/>
                  </a:lnTo>
                  <a:lnTo>
                    <a:pt x="108054" y="20124"/>
                  </a:lnTo>
                  <a:lnTo>
                    <a:pt x="107674" y="17988"/>
                  </a:lnTo>
                  <a:lnTo>
                    <a:pt x="107437" y="17988"/>
                  </a:lnTo>
                  <a:lnTo>
                    <a:pt x="106061" y="17988"/>
                  </a:lnTo>
                  <a:lnTo>
                    <a:pt x="105634" y="16517"/>
                  </a:lnTo>
                  <a:lnTo>
                    <a:pt x="105634" y="15378"/>
                  </a:lnTo>
                  <a:lnTo>
                    <a:pt x="106725" y="13574"/>
                  </a:lnTo>
                  <a:lnTo>
                    <a:pt x="106441" y="11866"/>
                  </a:lnTo>
                  <a:lnTo>
                    <a:pt x="106772" y="10157"/>
                  </a:lnTo>
                  <a:lnTo>
                    <a:pt x="109193" y="10157"/>
                  </a:lnTo>
                  <a:lnTo>
                    <a:pt x="112467" y="9445"/>
                  </a:lnTo>
                  <a:lnTo>
                    <a:pt x="111518" y="8401"/>
                  </a:lnTo>
                  <a:lnTo>
                    <a:pt x="109905" y="7404"/>
                  </a:lnTo>
                  <a:lnTo>
                    <a:pt x="110569" y="6502"/>
                  </a:lnTo>
                  <a:lnTo>
                    <a:pt x="110569" y="5031"/>
                  </a:lnTo>
                  <a:lnTo>
                    <a:pt x="110569" y="3085"/>
                  </a:lnTo>
                  <a:lnTo>
                    <a:pt x="112657" y="2421"/>
                  </a:lnTo>
                  <a:lnTo>
                    <a:pt x="114128" y="570"/>
                  </a:lnTo>
                  <a:lnTo>
                    <a:pt x="116595" y="0"/>
                  </a:lnTo>
                  <a:lnTo>
                    <a:pt x="119016" y="1187"/>
                  </a:lnTo>
                  <a:lnTo>
                    <a:pt x="121246" y="1424"/>
                  </a:lnTo>
                  <a:lnTo>
                    <a:pt x="122385" y="208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"/>
            <p:cNvSpPr/>
            <p:nvPr/>
          </p:nvSpPr>
          <p:spPr>
            <a:xfrm>
              <a:off x="4968307" y="-591070"/>
              <a:ext cx="206046" cy="65308"/>
            </a:xfrm>
            <a:custGeom>
              <a:avLst/>
              <a:gdLst/>
              <a:ahLst/>
              <a:cxnLst/>
              <a:rect l="l" t="t" r="r" b="b"/>
              <a:pathLst>
                <a:path w="206046" h="65308" extrusionOk="0">
                  <a:moveTo>
                    <a:pt x="60457" y="50263"/>
                  </a:moveTo>
                  <a:lnTo>
                    <a:pt x="58226" y="50263"/>
                  </a:lnTo>
                  <a:lnTo>
                    <a:pt x="56470" y="49598"/>
                  </a:lnTo>
                  <a:lnTo>
                    <a:pt x="55901" y="48934"/>
                  </a:lnTo>
                  <a:lnTo>
                    <a:pt x="54952" y="48269"/>
                  </a:lnTo>
                  <a:lnTo>
                    <a:pt x="53671" y="47842"/>
                  </a:lnTo>
                  <a:lnTo>
                    <a:pt x="52105" y="47178"/>
                  </a:lnTo>
                  <a:lnTo>
                    <a:pt x="51061" y="46039"/>
                  </a:lnTo>
                  <a:lnTo>
                    <a:pt x="51061" y="45706"/>
                  </a:lnTo>
                  <a:lnTo>
                    <a:pt x="51061" y="45706"/>
                  </a:lnTo>
                  <a:lnTo>
                    <a:pt x="52627" y="45374"/>
                  </a:lnTo>
                  <a:lnTo>
                    <a:pt x="54240" y="45374"/>
                  </a:lnTo>
                  <a:lnTo>
                    <a:pt x="55521" y="44662"/>
                  </a:lnTo>
                  <a:lnTo>
                    <a:pt x="55521" y="44330"/>
                  </a:lnTo>
                  <a:lnTo>
                    <a:pt x="58084" y="44615"/>
                  </a:lnTo>
                  <a:lnTo>
                    <a:pt x="60124" y="44615"/>
                  </a:lnTo>
                  <a:lnTo>
                    <a:pt x="61216" y="44947"/>
                  </a:lnTo>
                  <a:lnTo>
                    <a:pt x="61216" y="45849"/>
                  </a:lnTo>
                  <a:lnTo>
                    <a:pt x="63257" y="45849"/>
                  </a:lnTo>
                  <a:lnTo>
                    <a:pt x="64538" y="47083"/>
                  </a:lnTo>
                  <a:lnTo>
                    <a:pt x="66911" y="46845"/>
                  </a:lnTo>
                  <a:lnTo>
                    <a:pt x="70137" y="46845"/>
                  </a:lnTo>
                  <a:lnTo>
                    <a:pt x="72178" y="46845"/>
                  </a:lnTo>
                  <a:lnTo>
                    <a:pt x="74076" y="46276"/>
                  </a:lnTo>
                  <a:lnTo>
                    <a:pt x="75737" y="46276"/>
                  </a:lnTo>
                  <a:lnTo>
                    <a:pt x="76828" y="46608"/>
                  </a:lnTo>
                  <a:lnTo>
                    <a:pt x="77635" y="47368"/>
                  </a:lnTo>
                  <a:lnTo>
                    <a:pt x="79771" y="47368"/>
                  </a:lnTo>
                  <a:lnTo>
                    <a:pt x="81099" y="46988"/>
                  </a:lnTo>
                  <a:lnTo>
                    <a:pt x="80483" y="46988"/>
                  </a:lnTo>
                  <a:lnTo>
                    <a:pt x="79486" y="46323"/>
                  </a:lnTo>
                  <a:lnTo>
                    <a:pt x="79486" y="45754"/>
                  </a:lnTo>
                  <a:lnTo>
                    <a:pt x="78917" y="45042"/>
                  </a:lnTo>
                  <a:lnTo>
                    <a:pt x="77018" y="45564"/>
                  </a:lnTo>
                  <a:lnTo>
                    <a:pt x="74551" y="45564"/>
                  </a:lnTo>
                  <a:lnTo>
                    <a:pt x="74171" y="44757"/>
                  </a:lnTo>
                  <a:lnTo>
                    <a:pt x="73412" y="44994"/>
                  </a:lnTo>
                  <a:lnTo>
                    <a:pt x="71561" y="44994"/>
                  </a:lnTo>
                  <a:lnTo>
                    <a:pt x="69615" y="44472"/>
                  </a:lnTo>
                  <a:lnTo>
                    <a:pt x="68571" y="44472"/>
                  </a:lnTo>
                  <a:lnTo>
                    <a:pt x="69663" y="43998"/>
                  </a:lnTo>
                  <a:lnTo>
                    <a:pt x="69948" y="43428"/>
                  </a:lnTo>
                  <a:lnTo>
                    <a:pt x="69948" y="43428"/>
                  </a:lnTo>
                  <a:lnTo>
                    <a:pt x="68951" y="42764"/>
                  </a:lnTo>
                  <a:lnTo>
                    <a:pt x="69758" y="42764"/>
                  </a:lnTo>
                  <a:lnTo>
                    <a:pt x="70802" y="41957"/>
                  </a:lnTo>
                  <a:lnTo>
                    <a:pt x="72747" y="41957"/>
                  </a:lnTo>
                  <a:lnTo>
                    <a:pt x="74930" y="41957"/>
                  </a:lnTo>
                  <a:lnTo>
                    <a:pt x="74930" y="42953"/>
                  </a:lnTo>
                  <a:lnTo>
                    <a:pt x="76402" y="42953"/>
                  </a:lnTo>
                  <a:lnTo>
                    <a:pt x="76971" y="41957"/>
                  </a:lnTo>
                  <a:lnTo>
                    <a:pt x="77920" y="41719"/>
                  </a:lnTo>
                  <a:lnTo>
                    <a:pt x="79961" y="41719"/>
                  </a:lnTo>
                  <a:lnTo>
                    <a:pt x="81099" y="41340"/>
                  </a:lnTo>
                  <a:lnTo>
                    <a:pt x="82855" y="41340"/>
                  </a:lnTo>
                  <a:lnTo>
                    <a:pt x="84042" y="41340"/>
                  </a:lnTo>
                  <a:lnTo>
                    <a:pt x="84042" y="41814"/>
                  </a:lnTo>
                  <a:lnTo>
                    <a:pt x="84943" y="42147"/>
                  </a:lnTo>
                  <a:lnTo>
                    <a:pt x="88313" y="42147"/>
                  </a:lnTo>
                  <a:lnTo>
                    <a:pt x="90970" y="42147"/>
                  </a:lnTo>
                  <a:lnTo>
                    <a:pt x="93533" y="41909"/>
                  </a:lnTo>
                  <a:lnTo>
                    <a:pt x="94719" y="41909"/>
                  </a:lnTo>
                  <a:lnTo>
                    <a:pt x="95241" y="41435"/>
                  </a:lnTo>
                  <a:lnTo>
                    <a:pt x="94576" y="41435"/>
                  </a:lnTo>
                  <a:lnTo>
                    <a:pt x="94576" y="40865"/>
                  </a:lnTo>
                  <a:lnTo>
                    <a:pt x="95953" y="40865"/>
                  </a:lnTo>
                  <a:lnTo>
                    <a:pt x="96760" y="40865"/>
                  </a:lnTo>
                  <a:lnTo>
                    <a:pt x="97187" y="40865"/>
                  </a:lnTo>
                  <a:lnTo>
                    <a:pt x="97899" y="40485"/>
                  </a:lnTo>
                  <a:lnTo>
                    <a:pt x="97566" y="39251"/>
                  </a:lnTo>
                  <a:lnTo>
                    <a:pt x="97899" y="38777"/>
                  </a:lnTo>
                  <a:lnTo>
                    <a:pt x="97234" y="38777"/>
                  </a:lnTo>
                  <a:lnTo>
                    <a:pt x="94719" y="39157"/>
                  </a:lnTo>
                  <a:lnTo>
                    <a:pt x="93580" y="38729"/>
                  </a:lnTo>
                  <a:lnTo>
                    <a:pt x="94292" y="38255"/>
                  </a:lnTo>
                  <a:lnTo>
                    <a:pt x="96048" y="38017"/>
                  </a:lnTo>
                  <a:lnTo>
                    <a:pt x="96048" y="36973"/>
                  </a:lnTo>
                  <a:lnTo>
                    <a:pt x="96048" y="36309"/>
                  </a:lnTo>
                  <a:lnTo>
                    <a:pt x="95146" y="36783"/>
                  </a:lnTo>
                  <a:lnTo>
                    <a:pt x="94481" y="37353"/>
                  </a:lnTo>
                  <a:lnTo>
                    <a:pt x="93106" y="37353"/>
                  </a:lnTo>
                  <a:lnTo>
                    <a:pt x="91777" y="36831"/>
                  </a:lnTo>
                  <a:lnTo>
                    <a:pt x="90543" y="36831"/>
                  </a:lnTo>
                  <a:lnTo>
                    <a:pt x="89878" y="37543"/>
                  </a:lnTo>
                  <a:lnTo>
                    <a:pt x="88787" y="38017"/>
                  </a:lnTo>
                  <a:lnTo>
                    <a:pt x="84042" y="38017"/>
                  </a:lnTo>
                  <a:lnTo>
                    <a:pt x="83330" y="38255"/>
                  </a:lnTo>
                  <a:lnTo>
                    <a:pt x="81526" y="38255"/>
                  </a:lnTo>
                  <a:lnTo>
                    <a:pt x="79249" y="38255"/>
                  </a:lnTo>
                  <a:lnTo>
                    <a:pt x="76876" y="38492"/>
                  </a:lnTo>
                  <a:lnTo>
                    <a:pt x="73459" y="38492"/>
                  </a:lnTo>
                  <a:lnTo>
                    <a:pt x="72842" y="38492"/>
                  </a:lnTo>
                  <a:lnTo>
                    <a:pt x="72178" y="38492"/>
                  </a:lnTo>
                  <a:lnTo>
                    <a:pt x="71419" y="39489"/>
                  </a:lnTo>
                  <a:lnTo>
                    <a:pt x="68381" y="39489"/>
                  </a:lnTo>
                  <a:lnTo>
                    <a:pt x="63636" y="39489"/>
                  </a:lnTo>
                  <a:lnTo>
                    <a:pt x="63636" y="39489"/>
                  </a:lnTo>
                  <a:lnTo>
                    <a:pt x="63636" y="39916"/>
                  </a:lnTo>
                  <a:lnTo>
                    <a:pt x="59412" y="39916"/>
                  </a:lnTo>
                  <a:lnTo>
                    <a:pt x="59033" y="39916"/>
                  </a:lnTo>
                  <a:lnTo>
                    <a:pt x="58416" y="39916"/>
                  </a:lnTo>
                  <a:lnTo>
                    <a:pt x="56898" y="41197"/>
                  </a:lnTo>
                  <a:lnTo>
                    <a:pt x="54810" y="41197"/>
                  </a:lnTo>
                  <a:lnTo>
                    <a:pt x="52579" y="41197"/>
                  </a:lnTo>
                  <a:lnTo>
                    <a:pt x="50492" y="40913"/>
                  </a:lnTo>
                  <a:lnTo>
                    <a:pt x="49875" y="40913"/>
                  </a:lnTo>
                  <a:lnTo>
                    <a:pt x="49875" y="41577"/>
                  </a:lnTo>
                  <a:lnTo>
                    <a:pt x="48925" y="41814"/>
                  </a:lnTo>
                  <a:lnTo>
                    <a:pt x="47027" y="42289"/>
                  </a:lnTo>
                  <a:lnTo>
                    <a:pt x="45936" y="43001"/>
                  </a:lnTo>
                  <a:lnTo>
                    <a:pt x="44322" y="43001"/>
                  </a:lnTo>
                  <a:lnTo>
                    <a:pt x="44322" y="42099"/>
                  </a:lnTo>
                  <a:lnTo>
                    <a:pt x="42424" y="41672"/>
                  </a:lnTo>
                  <a:lnTo>
                    <a:pt x="41285" y="42004"/>
                  </a:lnTo>
                  <a:lnTo>
                    <a:pt x="39814" y="41672"/>
                  </a:lnTo>
                  <a:lnTo>
                    <a:pt x="38485" y="41672"/>
                  </a:lnTo>
                  <a:lnTo>
                    <a:pt x="37679" y="41672"/>
                  </a:lnTo>
                  <a:lnTo>
                    <a:pt x="36492" y="41672"/>
                  </a:lnTo>
                  <a:lnTo>
                    <a:pt x="34831" y="41672"/>
                  </a:lnTo>
                  <a:lnTo>
                    <a:pt x="33598" y="41672"/>
                  </a:lnTo>
                  <a:lnTo>
                    <a:pt x="32269" y="42004"/>
                  </a:lnTo>
                  <a:lnTo>
                    <a:pt x="31652" y="42004"/>
                  </a:lnTo>
                  <a:lnTo>
                    <a:pt x="30845" y="42004"/>
                  </a:lnTo>
                  <a:lnTo>
                    <a:pt x="30465" y="42004"/>
                  </a:lnTo>
                  <a:lnTo>
                    <a:pt x="29753" y="41577"/>
                  </a:lnTo>
                  <a:lnTo>
                    <a:pt x="27856" y="41150"/>
                  </a:lnTo>
                  <a:lnTo>
                    <a:pt x="28378" y="40675"/>
                  </a:lnTo>
                  <a:lnTo>
                    <a:pt x="28852" y="37970"/>
                  </a:lnTo>
                  <a:lnTo>
                    <a:pt x="27381" y="37970"/>
                  </a:lnTo>
                  <a:lnTo>
                    <a:pt x="26622" y="37305"/>
                  </a:lnTo>
                  <a:lnTo>
                    <a:pt x="26622" y="36736"/>
                  </a:lnTo>
                  <a:lnTo>
                    <a:pt x="25862" y="36736"/>
                  </a:lnTo>
                  <a:lnTo>
                    <a:pt x="24581" y="37448"/>
                  </a:lnTo>
                  <a:lnTo>
                    <a:pt x="24202" y="38492"/>
                  </a:lnTo>
                  <a:lnTo>
                    <a:pt x="23158" y="37353"/>
                  </a:lnTo>
                  <a:lnTo>
                    <a:pt x="21591" y="36688"/>
                  </a:lnTo>
                  <a:lnTo>
                    <a:pt x="21591" y="36688"/>
                  </a:lnTo>
                  <a:lnTo>
                    <a:pt x="21591" y="35929"/>
                  </a:lnTo>
                  <a:lnTo>
                    <a:pt x="20310" y="35597"/>
                  </a:lnTo>
                  <a:lnTo>
                    <a:pt x="18744" y="34837"/>
                  </a:lnTo>
                  <a:lnTo>
                    <a:pt x="18744" y="34837"/>
                  </a:lnTo>
                  <a:lnTo>
                    <a:pt x="18744" y="34031"/>
                  </a:lnTo>
                  <a:lnTo>
                    <a:pt x="18744" y="33129"/>
                  </a:lnTo>
                  <a:lnTo>
                    <a:pt x="17937" y="33129"/>
                  </a:lnTo>
                  <a:lnTo>
                    <a:pt x="15897" y="33129"/>
                  </a:lnTo>
                  <a:lnTo>
                    <a:pt x="15138" y="32322"/>
                  </a:lnTo>
                  <a:lnTo>
                    <a:pt x="15897" y="32322"/>
                  </a:lnTo>
                  <a:lnTo>
                    <a:pt x="17558" y="31468"/>
                  </a:lnTo>
                  <a:lnTo>
                    <a:pt x="19551" y="30423"/>
                  </a:lnTo>
                  <a:lnTo>
                    <a:pt x="21164" y="30423"/>
                  </a:lnTo>
                  <a:lnTo>
                    <a:pt x="23300" y="30423"/>
                  </a:lnTo>
                  <a:lnTo>
                    <a:pt x="23300" y="29949"/>
                  </a:lnTo>
                  <a:lnTo>
                    <a:pt x="21829" y="29664"/>
                  </a:lnTo>
                  <a:lnTo>
                    <a:pt x="21117" y="29094"/>
                  </a:lnTo>
                  <a:lnTo>
                    <a:pt x="21876" y="28857"/>
                  </a:lnTo>
                  <a:lnTo>
                    <a:pt x="23110" y="28857"/>
                  </a:lnTo>
                  <a:lnTo>
                    <a:pt x="26052" y="29617"/>
                  </a:lnTo>
                  <a:lnTo>
                    <a:pt x="26479" y="28857"/>
                  </a:lnTo>
                  <a:lnTo>
                    <a:pt x="25910" y="27955"/>
                  </a:lnTo>
                  <a:lnTo>
                    <a:pt x="26194" y="27481"/>
                  </a:lnTo>
                  <a:lnTo>
                    <a:pt x="27998" y="26769"/>
                  </a:lnTo>
                  <a:lnTo>
                    <a:pt x="29042" y="26104"/>
                  </a:lnTo>
                  <a:lnTo>
                    <a:pt x="29042" y="25535"/>
                  </a:lnTo>
                  <a:lnTo>
                    <a:pt x="27903" y="25535"/>
                  </a:lnTo>
                  <a:lnTo>
                    <a:pt x="25767" y="25867"/>
                  </a:lnTo>
                  <a:lnTo>
                    <a:pt x="24249" y="26152"/>
                  </a:lnTo>
                  <a:lnTo>
                    <a:pt x="21259" y="26152"/>
                  </a:lnTo>
                  <a:lnTo>
                    <a:pt x="20927" y="25630"/>
                  </a:lnTo>
                  <a:lnTo>
                    <a:pt x="20121" y="25630"/>
                  </a:lnTo>
                  <a:lnTo>
                    <a:pt x="19456" y="25297"/>
                  </a:lnTo>
                  <a:lnTo>
                    <a:pt x="18649" y="25297"/>
                  </a:lnTo>
                  <a:lnTo>
                    <a:pt x="18649" y="25962"/>
                  </a:lnTo>
                  <a:lnTo>
                    <a:pt x="17890" y="26199"/>
                  </a:lnTo>
                  <a:lnTo>
                    <a:pt x="17273" y="26199"/>
                  </a:lnTo>
                  <a:lnTo>
                    <a:pt x="16419" y="25867"/>
                  </a:lnTo>
                  <a:lnTo>
                    <a:pt x="14806" y="25867"/>
                  </a:lnTo>
                  <a:lnTo>
                    <a:pt x="13572" y="24870"/>
                  </a:lnTo>
                  <a:lnTo>
                    <a:pt x="12196" y="24870"/>
                  </a:lnTo>
                  <a:lnTo>
                    <a:pt x="11389" y="23874"/>
                  </a:lnTo>
                  <a:lnTo>
                    <a:pt x="11721" y="23541"/>
                  </a:lnTo>
                  <a:lnTo>
                    <a:pt x="12907" y="23541"/>
                  </a:lnTo>
                  <a:lnTo>
                    <a:pt x="12907" y="22877"/>
                  </a:lnTo>
                  <a:lnTo>
                    <a:pt x="11199" y="22307"/>
                  </a:lnTo>
                  <a:lnTo>
                    <a:pt x="10392" y="21311"/>
                  </a:lnTo>
                  <a:lnTo>
                    <a:pt x="9918" y="20883"/>
                  </a:lnTo>
                  <a:lnTo>
                    <a:pt x="8446" y="20409"/>
                  </a:lnTo>
                  <a:lnTo>
                    <a:pt x="7498" y="20883"/>
                  </a:lnTo>
                  <a:lnTo>
                    <a:pt x="6264" y="20883"/>
                  </a:lnTo>
                  <a:lnTo>
                    <a:pt x="5457" y="20883"/>
                  </a:lnTo>
                  <a:lnTo>
                    <a:pt x="4887" y="20883"/>
                  </a:lnTo>
                  <a:lnTo>
                    <a:pt x="4460" y="20883"/>
                  </a:lnTo>
                  <a:lnTo>
                    <a:pt x="2135" y="21358"/>
                  </a:lnTo>
                  <a:lnTo>
                    <a:pt x="0" y="21738"/>
                  </a:lnTo>
                  <a:lnTo>
                    <a:pt x="0" y="20931"/>
                  </a:lnTo>
                  <a:lnTo>
                    <a:pt x="1423" y="20029"/>
                  </a:lnTo>
                  <a:lnTo>
                    <a:pt x="3939" y="18653"/>
                  </a:lnTo>
                  <a:lnTo>
                    <a:pt x="5504" y="18653"/>
                  </a:lnTo>
                  <a:lnTo>
                    <a:pt x="7403" y="19270"/>
                  </a:lnTo>
                  <a:lnTo>
                    <a:pt x="9965" y="19270"/>
                  </a:lnTo>
                  <a:lnTo>
                    <a:pt x="11152" y="19270"/>
                  </a:lnTo>
                  <a:lnTo>
                    <a:pt x="11436" y="19602"/>
                  </a:lnTo>
                  <a:lnTo>
                    <a:pt x="11958" y="20266"/>
                  </a:lnTo>
                  <a:lnTo>
                    <a:pt x="13761" y="20266"/>
                  </a:lnTo>
                  <a:lnTo>
                    <a:pt x="16087" y="19887"/>
                  </a:lnTo>
                  <a:lnTo>
                    <a:pt x="18127" y="20219"/>
                  </a:lnTo>
                  <a:lnTo>
                    <a:pt x="19409" y="19744"/>
                  </a:lnTo>
                  <a:lnTo>
                    <a:pt x="21496" y="20978"/>
                  </a:lnTo>
                  <a:lnTo>
                    <a:pt x="23490" y="20978"/>
                  </a:lnTo>
                  <a:lnTo>
                    <a:pt x="24202" y="19602"/>
                  </a:lnTo>
                  <a:lnTo>
                    <a:pt x="24202" y="18795"/>
                  </a:lnTo>
                  <a:lnTo>
                    <a:pt x="25672" y="19127"/>
                  </a:lnTo>
                  <a:lnTo>
                    <a:pt x="27144" y="19460"/>
                  </a:lnTo>
                  <a:lnTo>
                    <a:pt x="28425" y="19887"/>
                  </a:lnTo>
                  <a:lnTo>
                    <a:pt x="28425" y="21026"/>
                  </a:lnTo>
                  <a:lnTo>
                    <a:pt x="28425" y="21785"/>
                  </a:lnTo>
                  <a:lnTo>
                    <a:pt x="30086" y="21785"/>
                  </a:lnTo>
                  <a:lnTo>
                    <a:pt x="32364" y="22307"/>
                  </a:lnTo>
                  <a:lnTo>
                    <a:pt x="32791" y="23304"/>
                  </a:lnTo>
                  <a:lnTo>
                    <a:pt x="34404" y="24206"/>
                  </a:lnTo>
                  <a:lnTo>
                    <a:pt x="34404" y="25108"/>
                  </a:lnTo>
                  <a:lnTo>
                    <a:pt x="37109" y="26674"/>
                  </a:lnTo>
                  <a:lnTo>
                    <a:pt x="39055" y="27338"/>
                  </a:lnTo>
                  <a:lnTo>
                    <a:pt x="40336" y="26721"/>
                  </a:lnTo>
                  <a:lnTo>
                    <a:pt x="40336" y="26152"/>
                  </a:lnTo>
                  <a:lnTo>
                    <a:pt x="39672" y="24823"/>
                  </a:lnTo>
                  <a:lnTo>
                    <a:pt x="39672" y="24016"/>
                  </a:lnTo>
                  <a:lnTo>
                    <a:pt x="38485" y="23114"/>
                  </a:lnTo>
                  <a:lnTo>
                    <a:pt x="39150" y="23446"/>
                  </a:lnTo>
                  <a:lnTo>
                    <a:pt x="40621" y="23779"/>
                  </a:lnTo>
                  <a:lnTo>
                    <a:pt x="41712" y="23304"/>
                  </a:lnTo>
                  <a:lnTo>
                    <a:pt x="40621" y="22782"/>
                  </a:lnTo>
                  <a:lnTo>
                    <a:pt x="40336" y="22307"/>
                  </a:lnTo>
                  <a:lnTo>
                    <a:pt x="39624" y="21975"/>
                  </a:lnTo>
                  <a:lnTo>
                    <a:pt x="38628" y="20978"/>
                  </a:lnTo>
                  <a:lnTo>
                    <a:pt x="39244" y="20978"/>
                  </a:lnTo>
                  <a:lnTo>
                    <a:pt x="40906" y="21311"/>
                  </a:lnTo>
                  <a:lnTo>
                    <a:pt x="42566" y="21738"/>
                  </a:lnTo>
                  <a:lnTo>
                    <a:pt x="43326" y="21358"/>
                  </a:lnTo>
                  <a:lnTo>
                    <a:pt x="43326" y="20789"/>
                  </a:lnTo>
                  <a:lnTo>
                    <a:pt x="42424" y="20266"/>
                  </a:lnTo>
                  <a:lnTo>
                    <a:pt x="41095" y="19697"/>
                  </a:lnTo>
                  <a:lnTo>
                    <a:pt x="38865" y="19697"/>
                  </a:lnTo>
                  <a:lnTo>
                    <a:pt x="37252" y="19697"/>
                  </a:lnTo>
                  <a:lnTo>
                    <a:pt x="36113" y="18938"/>
                  </a:lnTo>
                  <a:lnTo>
                    <a:pt x="33788" y="19317"/>
                  </a:lnTo>
                  <a:lnTo>
                    <a:pt x="32743" y="18083"/>
                  </a:lnTo>
                  <a:lnTo>
                    <a:pt x="32459" y="17751"/>
                  </a:lnTo>
                  <a:lnTo>
                    <a:pt x="31082" y="16944"/>
                  </a:lnTo>
                  <a:lnTo>
                    <a:pt x="30418" y="16612"/>
                  </a:lnTo>
                  <a:lnTo>
                    <a:pt x="30418" y="15947"/>
                  </a:lnTo>
                  <a:lnTo>
                    <a:pt x="31510" y="15473"/>
                  </a:lnTo>
                  <a:lnTo>
                    <a:pt x="31510" y="14571"/>
                  </a:lnTo>
                  <a:lnTo>
                    <a:pt x="31510" y="14001"/>
                  </a:lnTo>
                  <a:lnTo>
                    <a:pt x="31130" y="13242"/>
                  </a:lnTo>
                  <a:lnTo>
                    <a:pt x="31130" y="12530"/>
                  </a:lnTo>
                  <a:lnTo>
                    <a:pt x="30703" y="11438"/>
                  </a:lnTo>
                  <a:lnTo>
                    <a:pt x="30703" y="10727"/>
                  </a:lnTo>
                  <a:lnTo>
                    <a:pt x="31889" y="11628"/>
                  </a:lnTo>
                  <a:lnTo>
                    <a:pt x="33408" y="12435"/>
                  </a:lnTo>
                  <a:lnTo>
                    <a:pt x="35069" y="13527"/>
                  </a:lnTo>
                  <a:lnTo>
                    <a:pt x="37014" y="14286"/>
                  </a:lnTo>
                  <a:lnTo>
                    <a:pt x="38295" y="15615"/>
                  </a:lnTo>
                  <a:lnTo>
                    <a:pt x="39150" y="16754"/>
                  </a:lnTo>
                  <a:lnTo>
                    <a:pt x="40668" y="17419"/>
                  </a:lnTo>
                  <a:lnTo>
                    <a:pt x="41617" y="17181"/>
                  </a:lnTo>
                  <a:lnTo>
                    <a:pt x="42614" y="17181"/>
                  </a:lnTo>
                  <a:lnTo>
                    <a:pt x="44465" y="17466"/>
                  </a:lnTo>
                  <a:lnTo>
                    <a:pt x="46031" y="18368"/>
                  </a:lnTo>
                  <a:lnTo>
                    <a:pt x="47454" y="19365"/>
                  </a:lnTo>
                  <a:lnTo>
                    <a:pt x="48356" y="18890"/>
                  </a:lnTo>
                  <a:lnTo>
                    <a:pt x="48356" y="18321"/>
                  </a:lnTo>
                  <a:lnTo>
                    <a:pt x="48641" y="17893"/>
                  </a:lnTo>
                  <a:lnTo>
                    <a:pt x="48641" y="17893"/>
                  </a:lnTo>
                  <a:lnTo>
                    <a:pt x="48641" y="17229"/>
                  </a:lnTo>
                  <a:lnTo>
                    <a:pt x="47976" y="16802"/>
                  </a:lnTo>
                  <a:lnTo>
                    <a:pt x="47976" y="16802"/>
                  </a:lnTo>
                  <a:lnTo>
                    <a:pt x="46505" y="16469"/>
                  </a:lnTo>
                  <a:lnTo>
                    <a:pt x="45746" y="15568"/>
                  </a:lnTo>
                  <a:lnTo>
                    <a:pt x="45746" y="15568"/>
                  </a:lnTo>
                  <a:lnTo>
                    <a:pt x="47027" y="15188"/>
                  </a:lnTo>
                  <a:lnTo>
                    <a:pt x="47027" y="14191"/>
                  </a:lnTo>
                  <a:lnTo>
                    <a:pt x="47359" y="13147"/>
                  </a:lnTo>
                  <a:lnTo>
                    <a:pt x="46743" y="13147"/>
                  </a:lnTo>
                  <a:lnTo>
                    <a:pt x="45936" y="12103"/>
                  </a:lnTo>
                  <a:lnTo>
                    <a:pt x="47122" y="12103"/>
                  </a:lnTo>
                  <a:lnTo>
                    <a:pt x="47502" y="12103"/>
                  </a:lnTo>
                  <a:lnTo>
                    <a:pt x="47502" y="12103"/>
                  </a:lnTo>
                  <a:lnTo>
                    <a:pt x="46316" y="12103"/>
                  </a:lnTo>
                  <a:lnTo>
                    <a:pt x="45271" y="11771"/>
                  </a:lnTo>
                  <a:lnTo>
                    <a:pt x="44987" y="11438"/>
                  </a:lnTo>
                  <a:lnTo>
                    <a:pt x="45509" y="11106"/>
                  </a:lnTo>
                  <a:lnTo>
                    <a:pt x="47122" y="10394"/>
                  </a:lnTo>
                  <a:lnTo>
                    <a:pt x="47786" y="9825"/>
                  </a:lnTo>
                  <a:lnTo>
                    <a:pt x="47312" y="9398"/>
                  </a:lnTo>
                  <a:lnTo>
                    <a:pt x="45604" y="9872"/>
                  </a:lnTo>
                  <a:lnTo>
                    <a:pt x="44417" y="9872"/>
                  </a:lnTo>
                  <a:lnTo>
                    <a:pt x="44037" y="8970"/>
                  </a:lnTo>
                  <a:lnTo>
                    <a:pt x="44037" y="8543"/>
                  </a:lnTo>
                  <a:lnTo>
                    <a:pt x="43231" y="8543"/>
                  </a:lnTo>
                  <a:lnTo>
                    <a:pt x="42661" y="9587"/>
                  </a:lnTo>
                  <a:lnTo>
                    <a:pt x="42234" y="10489"/>
                  </a:lnTo>
                  <a:lnTo>
                    <a:pt x="41617" y="10489"/>
                  </a:lnTo>
                  <a:lnTo>
                    <a:pt x="41285" y="9682"/>
                  </a:lnTo>
                  <a:lnTo>
                    <a:pt x="40621" y="9682"/>
                  </a:lnTo>
                  <a:lnTo>
                    <a:pt x="39861" y="9682"/>
                  </a:lnTo>
                  <a:lnTo>
                    <a:pt x="39387" y="9350"/>
                  </a:lnTo>
                  <a:lnTo>
                    <a:pt x="38248" y="8686"/>
                  </a:lnTo>
                  <a:lnTo>
                    <a:pt x="38248" y="7784"/>
                  </a:lnTo>
                  <a:lnTo>
                    <a:pt x="38960" y="6407"/>
                  </a:lnTo>
                  <a:lnTo>
                    <a:pt x="39387" y="5743"/>
                  </a:lnTo>
                  <a:lnTo>
                    <a:pt x="40289" y="5411"/>
                  </a:lnTo>
                  <a:lnTo>
                    <a:pt x="41333" y="6502"/>
                  </a:lnTo>
                  <a:lnTo>
                    <a:pt x="42803" y="6930"/>
                  </a:lnTo>
                  <a:lnTo>
                    <a:pt x="42803" y="5838"/>
                  </a:lnTo>
                  <a:lnTo>
                    <a:pt x="42376" y="4794"/>
                  </a:lnTo>
                  <a:lnTo>
                    <a:pt x="42376" y="4129"/>
                  </a:lnTo>
                  <a:lnTo>
                    <a:pt x="43041" y="3417"/>
                  </a:lnTo>
                  <a:lnTo>
                    <a:pt x="43800" y="3417"/>
                  </a:lnTo>
                  <a:lnTo>
                    <a:pt x="44465" y="4556"/>
                  </a:lnTo>
                  <a:lnTo>
                    <a:pt x="45509" y="5790"/>
                  </a:lnTo>
                  <a:lnTo>
                    <a:pt x="48878" y="5790"/>
                  </a:lnTo>
                  <a:lnTo>
                    <a:pt x="49637" y="6550"/>
                  </a:lnTo>
                  <a:lnTo>
                    <a:pt x="49210" y="8164"/>
                  </a:lnTo>
                  <a:lnTo>
                    <a:pt x="49542" y="8828"/>
                  </a:lnTo>
                  <a:lnTo>
                    <a:pt x="51203" y="9492"/>
                  </a:lnTo>
                  <a:lnTo>
                    <a:pt x="53149" y="8448"/>
                  </a:lnTo>
                  <a:lnTo>
                    <a:pt x="54810" y="7974"/>
                  </a:lnTo>
                  <a:lnTo>
                    <a:pt x="56660" y="8401"/>
                  </a:lnTo>
                  <a:lnTo>
                    <a:pt x="56660" y="9303"/>
                  </a:lnTo>
                  <a:lnTo>
                    <a:pt x="57230" y="10110"/>
                  </a:lnTo>
                  <a:lnTo>
                    <a:pt x="58132" y="10632"/>
                  </a:lnTo>
                  <a:lnTo>
                    <a:pt x="59887" y="11438"/>
                  </a:lnTo>
                  <a:lnTo>
                    <a:pt x="60457" y="12198"/>
                  </a:lnTo>
                  <a:lnTo>
                    <a:pt x="59982" y="12530"/>
                  </a:lnTo>
                  <a:lnTo>
                    <a:pt x="60409" y="13669"/>
                  </a:lnTo>
                  <a:lnTo>
                    <a:pt x="61216" y="14571"/>
                  </a:lnTo>
                  <a:lnTo>
                    <a:pt x="63304" y="14998"/>
                  </a:lnTo>
                  <a:lnTo>
                    <a:pt x="65202" y="14524"/>
                  </a:lnTo>
                  <a:lnTo>
                    <a:pt x="66863" y="14049"/>
                  </a:lnTo>
                  <a:lnTo>
                    <a:pt x="67243" y="14808"/>
                  </a:lnTo>
                  <a:lnTo>
                    <a:pt x="67243" y="16185"/>
                  </a:lnTo>
                  <a:lnTo>
                    <a:pt x="68429" y="16849"/>
                  </a:lnTo>
                  <a:lnTo>
                    <a:pt x="68429" y="17419"/>
                  </a:lnTo>
                  <a:lnTo>
                    <a:pt x="68429" y="17846"/>
                  </a:lnTo>
                  <a:lnTo>
                    <a:pt x="68429" y="17846"/>
                  </a:lnTo>
                  <a:lnTo>
                    <a:pt x="69900" y="18273"/>
                  </a:lnTo>
                  <a:lnTo>
                    <a:pt x="72321" y="18273"/>
                  </a:lnTo>
                  <a:lnTo>
                    <a:pt x="75500" y="18273"/>
                  </a:lnTo>
                  <a:lnTo>
                    <a:pt x="77683" y="17324"/>
                  </a:lnTo>
                  <a:lnTo>
                    <a:pt x="78062" y="17324"/>
                  </a:lnTo>
                  <a:lnTo>
                    <a:pt x="78869" y="16659"/>
                  </a:lnTo>
                  <a:lnTo>
                    <a:pt x="79391" y="17229"/>
                  </a:lnTo>
                  <a:lnTo>
                    <a:pt x="80862" y="17514"/>
                  </a:lnTo>
                  <a:lnTo>
                    <a:pt x="82476" y="16707"/>
                  </a:lnTo>
                  <a:lnTo>
                    <a:pt x="83140" y="16137"/>
                  </a:lnTo>
                  <a:lnTo>
                    <a:pt x="84990" y="16469"/>
                  </a:lnTo>
                  <a:lnTo>
                    <a:pt x="86699" y="17656"/>
                  </a:lnTo>
                  <a:lnTo>
                    <a:pt x="88882" y="17656"/>
                  </a:lnTo>
                  <a:lnTo>
                    <a:pt x="88882" y="16612"/>
                  </a:lnTo>
                  <a:lnTo>
                    <a:pt x="88597" y="15520"/>
                  </a:lnTo>
                  <a:lnTo>
                    <a:pt x="89166" y="15520"/>
                  </a:lnTo>
                  <a:lnTo>
                    <a:pt x="90638" y="14951"/>
                  </a:lnTo>
                  <a:lnTo>
                    <a:pt x="91777" y="15710"/>
                  </a:lnTo>
                  <a:lnTo>
                    <a:pt x="91777" y="17086"/>
                  </a:lnTo>
                  <a:lnTo>
                    <a:pt x="92441" y="18178"/>
                  </a:lnTo>
                  <a:lnTo>
                    <a:pt x="92441" y="18178"/>
                  </a:lnTo>
                  <a:lnTo>
                    <a:pt x="91112" y="19317"/>
                  </a:lnTo>
                  <a:lnTo>
                    <a:pt x="89166" y="20361"/>
                  </a:lnTo>
                  <a:lnTo>
                    <a:pt x="88835" y="21406"/>
                  </a:lnTo>
                  <a:lnTo>
                    <a:pt x="85655" y="23114"/>
                  </a:lnTo>
                  <a:lnTo>
                    <a:pt x="86604" y="22877"/>
                  </a:lnTo>
                  <a:lnTo>
                    <a:pt x="88408" y="22070"/>
                  </a:lnTo>
                  <a:lnTo>
                    <a:pt x="90638" y="21453"/>
                  </a:lnTo>
                  <a:lnTo>
                    <a:pt x="91634" y="21453"/>
                  </a:lnTo>
                  <a:lnTo>
                    <a:pt x="93248" y="22450"/>
                  </a:lnTo>
                  <a:lnTo>
                    <a:pt x="95620" y="23969"/>
                  </a:lnTo>
                  <a:lnTo>
                    <a:pt x="96854" y="25772"/>
                  </a:lnTo>
                  <a:lnTo>
                    <a:pt x="98990" y="27101"/>
                  </a:lnTo>
                  <a:lnTo>
                    <a:pt x="100556" y="28193"/>
                  </a:lnTo>
                  <a:lnTo>
                    <a:pt x="103166" y="29094"/>
                  </a:lnTo>
                  <a:lnTo>
                    <a:pt x="103593" y="28383"/>
                  </a:lnTo>
                  <a:lnTo>
                    <a:pt x="104067" y="27813"/>
                  </a:lnTo>
                  <a:lnTo>
                    <a:pt x="105823" y="27813"/>
                  </a:lnTo>
                  <a:lnTo>
                    <a:pt x="105823" y="26911"/>
                  </a:lnTo>
                  <a:lnTo>
                    <a:pt x="104067" y="26247"/>
                  </a:lnTo>
                  <a:lnTo>
                    <a:pt x="102928" y="25820"/>
                  </a:lnTo>
                  <a:lnTo>
                    <a:pt x="104637" y="25440"/>
                  </a:lnTo>
                  <a:lnTo>
                    <a:pt x="104637" y="24680"/>
                  </a:lnTo>
                  <a:lnTo>
                    <a:pt x="103450" y="23874"/>
                  </a:lnTo>
                  <a:lnTo>
                    <a:pt x="103023" y="22972"/>
                  </a:lnTo>
                  <a:lnTo>
                    <a:pt x="102264" y="21548"/>
                  </a:lnTo>
                  <a:lnTo>
                    <a:pt x="102264" y="20266"/>
                  </a:lnTo>
                  <a:lnTo>
                    <a:pt x="102264" y="17893"/>
                  </a:lnTo>
                  <a:lnTo>
                    <a:pt x="102644" y="16992"/>
                  </a:lnTo>
                  <a:lnTo>
                    <a:pt x="102644" y="15520"/>
                  </a:lnTo>
                  <a:lnTo>
                    <a:pt x="102644" y="14856"/>
                  </a:lnTo>
                  <a:lnTo>
                    <a:pt x="102644" y="13954"/>
                  </a:lnTo>
                  <a:lnTo>
                    <a:pt x="102644" y="13384"/>
                  </a:lnTo>
                  <a:lnTo>
                    <a:pt x="102644" y="12720"/>
                  </a:lnTo>
                  <a:lnTo>
                    <a:pt x="101932" y="12245"/>
                  </a:lnTo>
                  <a:lnTo>
                    <a:pt x="99939" y="12245"/>
                  </a:lnTo>
                  <a:lnTo>
                    <a:pt x="99939" y="11249"/>
                  </a:lnTo>
                  <a:lnTo>
                    <a:pt x="100319" y="10442"/>
                  </a:lnTo>
                  <a:lnTo>
                    <a:pt x="100603" y="9208"/>
                  </a:lnTo>
                  <a:lnTo>
                    <a:pt x="100603" y="8306"/>
                  </a:lnTo>
                  <a:lnTo>
                    <a:pt x="100603" y="8306"/>
                  </a:lnTo>
                  <a:lnTo>
                    <a:pt x="101790" y="8306"/>
                  </a:lnTo>
                  <a:lnTo>
                    <a:pt x="103118" y="7926"/>
                  </a:lnTo>
                  <a:lnTo>
                    <a:pt x="103878" y="7926"/>
                  </a:lnTo>
                  <a:lnTo>
                    <a:pt x="104589" y="9825"/>
                  </a:lnTo>
                  <a:lnTo>
                    <a:pt x="106203" y="10821"/>
                  </a:lnTo>
                  <a:lnTo>
                    <a:pt x="106914" y="11961"/>
                  </a:lnTo>
                  <a:lnTo>
                    <a:pt x="108576" y="11581"/>
                  </a:lnTo>
                  <a:lnTo>
                    <a:pt x="110094" y="11581"/>
                  </a:lnTo>
                  <a:lnTo>
                    <a:pt x="110094" y="11011"/>
                  </a:lnTo>
                  <a:lnTo>
                    <a:pt x="110094" y="10442"/>
                  </a:lnTo>
                  <a:lnTo>
                    <a:pt x="109620" y="10442"/>
                  </a:lnTo>
                  <a:lnTo>
                    <a:pt x="109382" y="8781"/>
                  </a:lnTo>
                  <a:lnTo>
                    <a:pt x="109715" y="7641"/>
                  </a:lnTo>
                  <a:lnTo>
                    <a:pt x="109430" y="7309"/>
                  </a:lnTo>
                  <a:lnTo>
                    <a:pt x="108623" y="5838"/>
                  </a:lnTo>
                  <a:lnTo>
                    <a:pt x="108623" y="5031"/>
                  </a:lnTo>
                  <a:lnTo>
                    <a:pt x="107816" y="4129"/>
                  </a:lnTo>
                  <a:lnTo>
                    <a:pt x="107816" y="3560"/>
                  </a:lnTo>
                  <a:lnTo>
                    <a:pt x="107816" y="3560"/>
                  </a:lnTo>
                  <a:lnTo>
                    <a:pt x="107816" y="0"/>
                  </a:lnTo>
                  <a:lnTo>
                    <a:pt x="108908" y="617"/>
                  </a:lnTo>
                  <a:lnTo>
                    <a:pt x="109525" y="1424"/>
                  </a:lnTo>
                  <a:lnTo>
                    <a:pt x="111470" y="2088"/>
                  </a:lnTo>
                  <a:lnTo>
                    <a:pt x="113985" y="1804"/>
                  </a:lnTo>
                  <a:lnTo>
                    <a:pt x="115646" y="2136"/>
                  </a:lnTo>
                  <a:lnTo>
                    <a:pt x="117212" y="2136"/>
                  </a:lnTo>
                  <a:lnTo>
                    <a:pt x="118161" y="2705"/>
                  </a:lnTo>
                  <a:lnTo>
                    <a:pt x="118494" y="3370"/>
                  </a:lnTo>
                  <a:lnTo>
                    <a:pt x="118161" y="4272"/>
                  </a:lnTo>
                  <a:lnTo>
                    <a:pt x="118161" y="4936"/>
                  </a:lnTo>
                  <a:lnTo>
                    <a:pt x="117924" y="5648"/>
                  </a:lnTo>
                  <a:lnTo>
                    <a:pt x="115788" y="5885"/>
                  </a:lnTo>
                  <a:lnTo>
                    <a:pt x="115788" y="6218"/>
                  </a:lnTo>
                  <a:lnTo>
                    <a:pt x="116928" y="6787"/>
                  </a:lnTo>
                  <a:lnTo>
                    <a:pt x="117544" y="7547"/>
                  </a:lnTo>
                  <a:lnTo>
                    <a:pt x="118256" y="8021"/>
                  </a:lnTo>
                  <a:lnTo>
                    <a:pt x="119158" y="8448"/>
                  </a:lnTo>
                  <a:lnTo>
                    <a:pt x="120059" y="9018"/>
                  </a:lnTo>
                  <a:lnTo>
                    <a:pt x="119490" y="9825"/>
                  </a:lnTo>
                  <a:lnTo>
                    <a:pt x="119490" y="10727"/>
                  </a:lnTo>
                  <a:lnTo>
                    <a:pt x="119490" y="12293"/>
                  </a:lnTo>
                  <a:lnTo>
                    <a:pt x="118256" y="12862"/>
                  </a:lnTo>
                  <a:lnTo>
                    <a:pt x="117165" y="13337"/>
                  </a:lnTo>
                  <a:lnTo>
                    <a:pt x="117165" y="14239"/>
                  </a:lnTo>
                  <a:lnTo>
                    <a:pt x="117165" y="15046"/>
                  </a:lnTo>
                  <a:lnTo>
                    <a:pt x="116738" y="15615"/>
                  </a:lnTo>
                  <a:lnTo>
                    <a:pt x="116121" y="16280"/>
                  </a:lnTo>
                  <a:lnTo>
                    <a:pt x="115836" y="16849"/>
                  </a:lnTo>
                  <a:lnTo>
                    <a:pt x="115551" y="17324"/>
                  </a:lnTo>
                  <a:lnTo>
                    <a:pt x="115551" y="17988"/>
                  </a:lnTo>
                  <a:lnTo>
                    <a:pt x="116121" y="18653"/>
                  </a:lnTo>
                  <a:lnTo>
                    <a:pt x="117117" y="19460"/>
                  </a:lnTo>
                  <a:lnTo>
                    <a:pt x="117972" y="19792"/>
                  </a:lnTo>
                  <a:lnTo>
                    <a:pt x="119206" y="19792"/>
                  </a:lnTo>
                  <a:lnTo>
                    <a:pt x="119964" y="19792"/>
                  </a:lnTo>
                  <a:lnTo>
                    <a:pt x="120724" y="18985"/>
                  </a:lnTo>
                  <a:lnTo>
                    <a:pt x="120724" y="18415"/>
                  </a:lnTo>
                  <a:lnTo>
                    <a:pt x="120724" y="17941"/>
                  </a:lnTo>
                  <a:lnTo>
                    <a:pt x="121341" y="17941"/>
                  </a:lnTo>
                  <a:lnTo>
                    <a:pt x="122527" y="17941"/>
                  </a:lnTo>
                  <a:lnTo>
                    <a:pt x="122527" y="17039"/>
                  </a:lnTo>
                  <a:lnTo>
                    <a:pt x="122527" y="16659"/>
                  </a:lnTo>
                  <a:lnTo>
                    <a:pt x="123192" y="16659"/>
                  </a:lnTo>
                  <a:lnTo>
                    <a:pt x="123192" y="17324"/>
                  </a:lnTo>
                  <a:lnTo>
                    <a:pt x="123571" y="18131"/>
                  </a:lnTo>
                  <a:lnTo>
                    <a:pt x="124947" y="18131"/>
                  </a:lnTo>
                  <a:lnTo>
                    <a:pt x="124947" y="16897"/>
                  </a:lnTo>
                  <a:lnTo>
                    <a:pt x="124947" y="15995"/>
                  </a:lnTo>
                  <a:lnTo>
                    <a:pt x="125564" y="15995"/>
                  </a:lnTo>
                  <a:lnTo>
                    <a:pt x="126324" y="16659"/>
                  </a:lnTo>
                  <a:lnTo>
                    <a:pt x="127368" y="17656"/>
                  </a:lnTo>
                  <a:lnTo>
                    <a:pt x="127699" y="18083"/>
                  </a:lnTo>
                  <a:lnTo>
                    <a:pt x="127699" y="18463"/>
                  </a:lnTo>
                  <a:lnTo>
                    <a:pt x="127699" y="18985"/>
                  </a:lnTo>
                  <a:lnTo>
                    <a:pt x="128411" y="19507"/>
                  </a:lnTo>
                  <a:lnTo>
                    <a:pt x="129645" y="19507"/>
                  </a:lnTo>
                  <a:lnTo>
                    <a:pt x="128506" y="18985"/>
                  </a:lnTo>
                  <a:lnTo>
                    <a:pt x="127984" y="18653"/>
                  </a:lnTo>
                  <a:lnTo>
                    <a:pt x="127699" y="18226"/>
                  </a:lnTo>
                  <a:lnTo>
                    <a:pt x="130262" y="18226"/>
                  </a:lnTo>
                  <a:lnTo>
                    <a:pt x="130737" y="17656"/>
                  </a:lnTo>
                  <a:lnTo>
                    <a:pt x="130215" y="17229"/>
                  </a:lnTo>
                  <a:lnTo>
                    <a:pt x="129503" y="16754"/>
                  </a:lnTo>
                  <a:lnTo>
                    <a:pt x="129028" y="16422"/>
                  </a:lnTo>
                  <a:lnTo>
                    <a:pt x="129788" y="16422"/>
                  </a:lnTo>
                  <a:lnTo>
                    <a:pt x="130974" y="16422"/>
                  </a:lnTo>
                  <a:lnTo>
                    <a:pt x="132018" y="15805"/>
                  </a:lnTo>
                  <a:lnTo>
                    <a:pt x="132018" y="15378"/>
                  </a:lnTo>
                  <a:lnTo>
                    <a:pt x="130832" y="14713"/>
                  </a:lnTo>
                  <a:lnTo>
                    <a:pt x="129883" y="14144"/>
                  </a:lnTo>
                  <a:lnTo>
                    <a:pt x="129883" y="13384"/>
                  </a:lnTo>
                  <a:lnTo>
                    <a:pt x="130689" y="13384"/>
                  </a:lnTo>
                  <a:lnTo>
                    <a:pt x="131923" y="13384"/>
                  </a:lnTo>
                  <a:lnTo>
                    <a:pt x="132635" y="13147"/>
                  </a:lnTo>
                  <a:lnTo>
                    <a:pt x="132303" y="12578"/>
                  </a:lnTo>
                  <a:lnTo>
                    <a:pt x="130642" y="12245"/>
                  </a:lnTo>
                  <a:lnTo>
                    <a:pt x="129788" y="12245"/>
                  </a:lnTo>
                  <a:lnTo>
                    <a:pt x="129788" y="11581"/>
                  </a:lnTo>
                  <a:lnTo>
                    <a:pt x="130594" y="11581"/>
                  </a:lnTo>
                  <a:lnTo>
                    <a:pt x="131780" y="12245"/>
                  </a:lnTo>
                  <a:lnTo>
                    <a:pt x="133109" y="12672"/>
                  </a:lnTo>
                  <a:lnTo>
                    <a:pt x="136052" y="12672"/>
                  </a:lnTo>
                  <a:lnTo>
                    <a:pt x="136052" y="12340"/>
                  </a:lnTo>
                  <a:lnTo>
                    <a:pt x="136052" y="11771"/>
                  </a:lnTo>
                  <a:lnTo>
                    <a:pt x="135150" y="11296"/>
                  </a:lnTo>
                  <a:lnTo>
                    <a:pt x="134865" y="10964"/>
                  </a:lnTo>
                  <a:lnTo>
                    <a:pt x="135293" y="10964"/>
                  </a:lnTo>
                  <a:lnTo>
                    <a:pt x="136906" y="11723"/>
                  </a:lnTo>
                  <a:lnTo>
                    <a:pt x="138187" y="12150"/>
                  </a:lnTo>
                  <a:lnTo>
                    <a:pt x="139706" y="12578"/>
                  </a:lnTo>
                  <a:lnTo>
                    <a:pt x="140085" y="12578"/>
                  </a:lnTo>
                  <a:lnTo>
                    <a:pt x="140085" y="11676"/>
                  </a:lnTo>
                  <a:lnTo>
                    <a:pt x="138757" y="11106"/>
                  </a:lnTo>
                  <a:lnTo>
                    <a:pt x="138092" y="10774"/>
                  </a:lnTo>
                  <a:lnTo>
                    <a:pt x="138092" y="10442"/>
                  </a:lnTo>
                  <a:lnTo>
                    <a:pt x="139184" y="10774"/>
                  </a:lnTo>
                  <a:lnTo>
                    <a:pt x="140085" y="11201"/>
                  </a:lnTo>
                  <a:lnTo>
                    <a:pt x="141936" y="11533"/>
                  </a:lnTo>
                  <a:lnTo>
                    <a:pt x="143644" y="11818"/>
                  </a:lnTo>
                  <a:lnTo>
                    <a:pt x="144830" y="12625"/>
                  </a:lnTo>
                  <a:lnTo>
                    <a:pt x="145827" y="12625"/>
                  </a:lnTo>
                  <a:lnTo>
                    <a:pt x="146966" y="12625"/>
                  </a:lnTo>
                  <a:lnTo>
                    <a:pt x="147915" y="12625"/>
                  </a:lnTo>
                  <a:lnTo>
                    <a:pt x="147915" y="11723"/>
                  </a:lnTo>
                  <a:lnTo>
                    <a:pt x="149054" y="11723"/>
                  </a:lnTo>
                  <a:lnTo>
                    <a:pt x="150146" y="12055"/>
                  </a:lnTo>
                  <a:lnTo>
                    <a:pt x="150857" y="11676"/>
                  </a:lnTo>
                  <a:lnTo>
                    <a:pt x="151237" y="10347"/>
                  </a:lnTo>
                  <a:lnTo>
                    <a:pt x="151759" y="9303"/>
                  </a:lnTo>
                  <a:lnTo>
                    <a:pt x="151759" y="8496"/>
                  </a:lnTo>
                  <a:lnTo>
                    <a:pt x="152091" y="8496"/>
                  </a:lnTo>
                  <a:lnTo>
                    <a:pt x="153088" y="8496"/>
                  </a:lnTo>
                  <a:lnTo>
                    <a:pt x="153467" y="9160"/>
                  </a:lnTo>
                  <a:lnTo>
                    <a:pt x="153752" y="10204"/>
                  </a:lnTo>
                  <a:lnTo>
                    <a:pt x="153752" y="10774"/>
                  </a:lnTo>
                  <a:lnTo>
                    <a:pt x="153752" y="11533"/>
                  </a:lnTo>
                  <a:lnTo>
                    <a:pt x="153752" y="12340"/>
                  </a:lnTo>
                  <a:lnTo>
                    <a:pt x="153752" y="13337"/>
                  </a:lnTo>
                  <a:lnTo>
                    <a:pt x="153752" y="13906"/>
                  </a:lnTo>
                  <a:lnTo>
                    <a:pt x="152044" y="14286"/>
                  </a:lnTo>
                  <a:lnTo>
                    <a:pt x="151190" y="14761"/>
                  </a:lnTo>
                  <a:lnTo>
                    <a:pt x="149671" y="15093"/>
                  </a:lnTo>
                  <a:lnTo>
                    <a:pt x="149006" y="15568"/>
                  </a:lnTo>
                  <a:lnTo>
                    <a:pt x="149006" y="16137"/>
                  </a:lnTo>
                  <a:lnTo>
                    <a:pt x="149006" y="16944"/>
                  </a:lnTo>
                  <a:lnTo>
                    <a:pt x="148580" y="17514"/>
                  </a:lnTo>
                  <a:lnTo>
                    <a:pt x="147915" y="17941"/>
                  </a:lnTo>
                  <a:lnTo>
                    <a:pt x="147441" y="18415"/>
                  </a:lnTo>
                  <a:lnTo>
                    <a:pt x="146824" y="19222"/>
                  </a:lnTo>
                  <a:lnTo>
                    <a:pt x="147488" y="18653"/>
                  </a:lnTo>
                  <a:lnTo>
                    <a:pt x="149149" y="18178"/>
                  </a:lnTo>
                  <a:lnTo>
                    <a:pt x="150715" y="17371"/>
                  </a:lnTo>
                  <a:lnTo>
                    <a:pt x="151285" y="16564"/>
                  </a:lnTo>
                  <a:lnTo>
                    <a:pt x="151664" y="15758"/>
                  </a:lnTo>
                  <a:lnTo>
                    <a:pt x="152329" y="15188"/>
                  </a:lnTo>
                  <a:lnTo>
                    <a:pt x="153088" y="15188"/>
                  </a:lnTo>
                  <a:lnTo>
                    <a:pt x="154369" y="14808"/>
                  </a:lnTo>
                  <a:lnTo>
                    <a:pt x="155081" y="15141"/>
                  </a:lnTo>
                  <a:lnTo>
                    <a:pt x="155508" y="15378"/>
                  </a:lnTo>
                  <a:lnTo>
                    <a:pt x="156932" y="15378"/>
                  </a:lnTo>
                  <a:lnTo>
                    <a:pt x="158070" y="15378"/>
                  </a:lnTo>
                  <a:lnTo>
                    <a:pt x="158070" y="14476"/>
                  </a:lnTo>
                  <a:lnTo>
                    <a:pt x="158497" y="13906"/>
                  </a:lnTo>
                  <a:lnTo>
                    <a:pt x="159589" y="13527"/>
                  </a:lnTo>
                  <a:lnTo>
                    <a:pt x="161867" y="13147"/>
                  </a:lnTo>
                  <a:lnTo>
                    <a:pt x="163243" y="13147"/>
                  </a:lnTo>
                  <a:lnTo>
                    <a:pt x="164145" y="13147"/>
                  </a:lnTo>
                  <a:lnTo>
                    <a:pt x="163812" y="13147"/>
                  </a:lnTo>
                  <a:lnTo>
                    <a:pt x="162389" y="13147"/>
                  </a:lnTo>
                  <a:lnTo>
                    <a:pt x="161393" y="13859"/>
                  </a:lnTo>
                  <a:lnTo>
                    <a:pt x="160965" y="14429"/>
                  </a:lnTo>
                  <a:lnTo>
                    <a:pt x="161867" y="14761"/>
                  </a:lnTo>
                  <a:lnTo>
                    <a:pt x="163053" y="14761"/>
                  </a:lnTo>
                  <a:lnTo>
                    <a:pt x="163812" y="15425"/>
                  </a:lnTo>
                  <a:lnTo>
                    <a:pt x="164240" y="16185"/>
                  </a:lnTo>
                  <a:lnTo>
                    <a:pt x="165853" y="16185"/>
                  </a:lnTo>
                  <a:lnTo>
                    <a:pt x="165853" y="15615"/>
                  </a:lnTo>
                  <a:lnTo>
                    <a:pt x="165853" y="14808"/>
                  </a:lnTo>
                  <a:lnTo>
                    <a:pt x="165853" y="14334"/>
                  </a:lnTo>
                  <a:lnTo>
                    <a:pt x="167134" y="14571"/>
                  </a:lnTo>
                  <a:lnTo>
                    <a:pt x="167751" y="15330"/>
                  </a:lnTo>
                  <a:lnTo>
                    <a:pt x="168083" y="15900"/>
                  </a:lnTo>
                  <a:lnTo>
                    <a:pt x="168843" y="16469"/>
                  </a:lnTo>
                  <a:lnTo>
                    <a:pt x="169839" y="16469"/>
                  </a:lnTo>
                  <a:lnTo>
                    <a:pt x="170598" y="15663"/>
                  </a:lnTo>
                  <a:lnTo>
                    <a:pt x="171168" y="14951"/>
                  </a:lnTo>
                  <a:lnTo>
                    <a:pt x="171832" y="14951"/>
                  </a:lnTo>
                  <a:lnTo>
                    <a:pt x="172734" y="15283"/>
                  </a:lnTo>
                  <a:lnTo>
                    <a:pt x="173209" y="15283"/>
                  </a:lnTo>
                  <a:lnTo>
                    <a:pt x="173209" y="15283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5615"/>
                  </a:lnTo>
                  <a:lnTo>
                    <a:pt x="173920" y="16517"/>
                  </a:lnTo>
                  <a:lnTo>
                    <a:pt x="173446" y="16849"/>
                  </a:lnTo>
                  <a:lnTo>
                    <a:pt x="173446" y="16849"/>
                  </a:lnTo>
                  <a:lnTo>
                    <a:pt x="174869" y="16849"/>
                  </a:lnTo>
                  <a:lnTo>
                    <a:pt x="175818" y="16849"/>
                  </a:lnTo>
                  <a:lnTo>
                    <a:pt x="176530" y="16849"/>
                  </a:lnTo>
                  <a:lnTo>
                    <a:pt x="177147" y="16137"/>
                  </a:lnTo>
                  <a:lnTo>
                    <a:pt x="178144" y="16137"/>
                  </a:lnTo>
                  <a:lnTo>
                    <a:pt x="178476" y="16564"/>
                  </a:lnTo>
                  <a:lnTo>
                    <a:pt x="185404" y="16564"/>
                  </a:lnTo>
                  <a:lnTo>
                    <a:pt x="187539" y="16564"/>
                  </a:lnTo>
                  <a:lnTo>
                    <a:pt x="189153" y="16564"/>
                  </a:lnTo>
                  <a:lnTo>
                    <a:pt x="190719" y="17134"/>
                  </a:lnTo>
                  <a:lnTo>
                    <a:pt x="191810" y="17419"/>
                  </a:lnTo>
                  <a:lnTo>
                    <a:pt x="192238" y="17419"/>
                  </a:lnTo>
                  <a:lnTo>
                    <a:pt x="193519" y="17086"/>
                  </a:lnTo>
                  <a:lnTo>
                    <a:pt x="194990" y="17371"/>
                  </a:lnTo>
                  <a:lnTo>
                    <a:pt x="196129" y="17798"/>
                  </a:lnTo>
                  <a:lnTo>
                    <a:pt x="196129" y="18843"/>
                  </a:lnTo>
                  <a:lnTo>
                    <a:pt x="196129" y="19175"/>
                  </a:lnTo>
                  <a:lnTo>
                    <a:pt x="197458" y="19602"/>
                  </a:lnTo>
                  <a:lnTo>
                    <a:pt x="198217" y="20172"/>
                  </a:lnTo>
                  <a:lnTo>
                    <a:pt x="199214" y="20172"/>
                  </a:lnTo>
                  <a:lnTo>
                    <a:pt x="199214" y="20741"/>
                  </a:lnTo>
                  <a:lnTo>
                    <a:pt x="199214" y="21073"/>
                  </a:lnTo>
                  <a:lnTo>
                    <a:pt x="199593" y="21073"/>
                  </a:lnTo>
                  <a:lnTo>
                    <a:pt x="200922" y="21073"/>
                  </a:lnTo>
                  <a:lnTo>
                    <a:pt x="202251" y="21073"/>
                  </a:lnTo>
                  <a:lnTo>
                    <a:pt x="202583" y="21406"/>
                  </a:lnTo>
                  <a:lnTo>
                    <a:pt x="202962" y="21406"/>
                  </a:lnTo>
                  <a:lnTo>
                    <a:pt x="202962" y="22165"/>
                  </a:lnTo>
                  <a:lnTo>
                    <a:pt x="202962" y="23209"/>
                  </a:lnTo>
                  <a:lnTo>
                    <a:pt x="202962" y="23779"/>
                  </a:lnTo>
                  <a:lnTo>
                    <a:pt x="202962" y="24538"/>
                  </a:lnTo>
                  <a:lnTo>
                    <a:pt x="203674" y="25582"/>
                  </a:lnTo>
                  <a:lnTo>
                    <a:pt x="202346" y="27149"/>
                  </a:lnTo>
                  <a:lnTo>
                    <a:pt x="202820" y="27955"/>
                  </a:lnTo>
                  <a:lnTo>
                    <a:pt x="202535" y="28430"/>
                  </a:lnTo>
                  <a:lnTo>
                    <a:pt x="203579" y="28430"/>
                  </a:lnTo>
                  <a:lnTo>
                    <a:pt x="205145" y="28952"/>
                  </a:lnTo>
                  <a:lnTo>
                    <a:pt x="206047" y="29379"/>
                  </a:lnTo>
                  <a:lnTo>
                    <a:pt x="206047" y="30613"/>
                  </a:lnTo>
                  <a:lnTo>
                    <a:pt x="205335" y="31657"/>
                  </a:lnTo>
                  <a:lnTo>
                    <a:pt x="205003" y="32559"/>
                  </a:lnTo>
                  <a:lnTo>
                    <a:pt x="203864" y="32559"/>
                  </a:lnTo>
                  <a:lnTo>
                    <a:pt x="202298" y="32559"/>
                  </a:lnTo>
                  <a:lnTo>
                    <a:pt x="199878" y="32559"/>
                  </a:lnTo>
                  <a:lnTo>
                    <a:pt x="198407" y="32939"/>
                  </a:lnTo>
                  <a:lnTo>
                    <a:pt x="198407" y="33936"/>
                  </a:lnTo>
                  <a:lnTo>
                    <a:pt x="197315" y="34315"/>
                  </a:lnTo>
                  <a:lnTo>
                    <a:pt x="195370" y="35787"/>
                  </a:lnTo>
                  <a:lnTo>
                    <a:pt x="195370" y="36594"/>
                  </a:lnTo>
                  <a:lnTo>
                    <a:pt x="196129" y="37021"/>
                  </a:lnTo>
                  <a:lnTo>
                    <a:pt x="195512" y="37021"/>
                  </a:lnTo>
                  <a:lnTo>
                    <a:pt x="193994" y="37305"/>
                  </a:lnTo>
                  <a:lnTo>
                    <a:pt x="194943" y="37970"/>
                  </a:lnTo>
                  <a:lnTo>
                    <a:pt x="194943" y="38729"/>
                  </a:lnTo>
                  <a:lnTo>
                    <a:pt x="193851" y="39109"/>
                  </a:lnTo>
                  <a:lnTo>
                    <a:pt x="192997" y="38302"/>
                  </a:lnTo>
                  <a:lnTo>
                    <a:pt x="192332" y="38682"/>
                  </a:lnTo>
                  <a:lnTo>
                    <a:pt x="191858" y="39157"/>
                  </a:lnTo>
                  <a:lnTo>
                    <a:pt x="191241" y="39821"/>
                  </a:lnTo>
                  <a:lnTo>
                    <a:pt x="190672" y="40723"/>
                  </a:lnTo>
                  <a:lnTo>
                    <a:pt x="189533" y="40723"/>
                  </a:lnTo>
                  <a:lnTo>
                    <a:pt x="188062" y="39963"/>
                  </a:lnTo>
                  <a:lnTo>
                    <a:pt x="186923" y="39963"/>
                  </a:lnTo>
                  <a:lnTo>
                    <a:pt x="186923" y="40865"/>
                  </a:lnTo>
                  <a:lnTo>
                    <a:pt x="185452" y="40865"/>
                  </a:lnTo>
                  <a:lnTo>
                    <a:pt x="184882" y="40865"/>
                  </a:lnTo>
                  <a:lnTo>
                    <a:pt x="183364" y="41909"/>
                  </a:lnTo>
                  <a:lnTo>
                    <a:pt x="182510" y="42526"/>
                  </a:lnTo>
                  <a:lnTo>
                    <a:pt x="182937" y="43950"/>
                  </a:lnTo>
                  <a:lnTo>
                    <a:pt x="183458" y="45089"/>
                  </a:lnTo>
                  <a:lnTo>
                    <a:pt x="185309" y="45089"/>
                  </a:lnTo>
                  <a:lnTo>
                    <a:pt x="186211" y="46181"/>
                  </a:lnTo>
                  <a:lnTo>
                    <a:pt x="185262" y="46181"/>
                  </a:lnTo>
                  <a:lnTo>
                    <a:pt x="185689" y="46988"/>
                  </a:lnTo>
                  <a:lnTo>
                    <a:pt x="185689" y="47462"/>
                  </a:lnTo>
                  <a:lnTo>
                    <a:pt x="185689" y="47795"/>
                  </a:lnTo>
                  <a:lnTo>
                    <a:pt x="185689" y="48222"/>
                  </a:lnTo>
                  <a:lnTo>
                    <a:pt x="184265" y="48222"/>
                  </a:lnTo>
                  <a:lnTo>
                    <a:pt x="183458" y="48222"/>
                  </a:lnTo>
                  <a:lnTo>
                    <a:pt x="182984" y="48649"/>
                  </a:lnTo>
                  <a:lnTo>
                    <a:pt x="183364" y="49456"/>
                  </a:lnTo>
                  <a:lnTo>
                    <a:pt x="184028" y="50215"/>
                  </a:lnTo>
                  <a:lnTo>
                    <a:pt x="183648" y="51022"/>
                  </a:lnTo>
                  <a:lnTo>
                    <a:pt x="182462" y="51259"/>
                  </a:lnTo>
                  <a:lnTo>
                    <a:pt x="182889" y="52066"/>
                  </a:lnTo>
                  <a:lnTo>
                    <a:pt x="182889" y="52399"/>
                  </a:lnTo>
                  <a:lnTo>
                    <a:pt x="182035" y="52873"/>
                  </a:lnTo>
                  <a:lnTo>
                    <a:pt x="180611" y="52873"/>
                  </a:lnTo>
                  <a:lnTo>
                    <a:pt x="179282" y="52873"/>
                  </a:lnTo>
                  <a:lnTo>
                    <a:pt x="177717" y="53822"/>
                  </a:lnTo>
                  <a:lnTo>
                    <a:pt x="177005" y="54297"/>
                  </a:lnTo>
                  <a:lnTo>
                    <a:pt x="176530" y="54629"/>
                  </a:lnTo>
                  <a:lnTo>
                    <a:pt x="175723" y="54629"/>
                  </a:lnTo>
                  <a:lnTo>
                    <a:pt x="174869" y="55199"/>
                  </a:lnTo>
                  <a:lnTo>
                    <a:pt x="173873" y="55199"/>
                  </a:lnTo>
                  <a:lnTo>
                    <a:pt x="172876" y="54677"/>
                  </a:lnTo>
                  <a:lnTo>
                    <a:pt x="171880" y="54677"/>
                  </a:lnTo>
                  <a:lnTo>
                    <a:pt x="171880" y="55246"/>
                  </a:lnTo>
                  <a:lnTo>
                    <a:pt x="171215" y="56955"/>
                  </a:lnTo>
                  <a:lnTo>
                    <a:pt x="170029" y="56955"/>
                  </a:lnTo>
                  <a:lnTo>
                    <a:pt x="168938" y="56623"/>
                  </a:lnTo>
                  <a:lnTo>
                    <a:pt x="168938" y="55958"/>
                  </a:lnTo>
                  <a:lnTo>
                    <a:pt x="167704" y="55958"/>
                  </a:lnTo>
                  <a:lnTo>
                    <a:pt x="166138" y="55436"/>
                  </a:lnTo>
                  <a:lnTo>
                    <a:pt x="165474" y="55436"/>
                  </a:lnTo>
                  <a:lnTo>
                    <a:pt x="164857" y="55436"/>
                  </a:lnTo>
                  <a:lnTo>
                    <a:pt x="164477" y="55436"/>
                  </a:lnTo>
                  <a:lnTo>
                    <a:pt x="163765" y="55768"/>
                  </a:lnTo>
                  <a:lnTo>
                    <a:pt x="162151" y="56623"/>
                  </a:lnTo>
                  <a:lnTo>
                    <a:pt x="160776" y="57524"/>
                  </a:lnTo>
                  <a:lnTo>
                    <a:pt x="158782" y="57809"/>
                  </a:lnTo>
                  <a:lnTo>
                    <a:pt x="156884" y="58189"/>
                  </a:lnTo>
                  <a:lnTo>
                    <a:pt x="155461" y="58189"/>
                  </a:lnTo>
                  <a:lnTo>
                    <a:pt x="153894" y="58189"/>
                  </a:lnTo>
                  <a:lnTo>
                    <a:pt x="152851" y="58901"/>
                  </a:lnTo>
                  <a:lnTo>
                    <a:pt x="152851" y="59803"/>
                  </a:lnTo>
                  <a:lnTo>
                    <a:pt x="152851" y="59803"/>
                  </a:lnTo>
                  <a:lnTo>
                    <a:pt x="152471" y="59803"/>
                  </a:lnTo>
                  <a:lnTo>
                    <a:pt x="152471" y="60942"/>
                  </a:lnTo>
                  <a:lnTo>
                    <a:pt x="151474" y="61749"/>
                  </a:lnTo>
                  <a:lnTo>
                    <a:pt x="151474" y="62888"/>
                  </a:lnTo>
                  <a:lnTo>
                    <a:pt x="150573" y="63457"/>
                  </a:lnTo>
                  <a:lnTo>
                    <a:pt x="149813" y="63457"/>
                  </a:lnTo>
                  <a:lnTo>
                    <a:pt x="149196" y="63457"/>
                  </a:lnTo>
                  <a:lnTo>
                    <a:pt x="148532" y="63457"/>
                  </a:lnTo>
                  <a:lnTo>
                    <a:pt x="147536" y="63457"/>
                  </a:lnTo>
                  <a:lnTo>
                    <a:pt x="147536" y="64027"/>
                  </a:lnTo>
                  <a:lnTo>
                    <a:pt x="146776" y="64264"/>
                  </a:lnTo>
                  <a:lnTo>
                    <a:pt x="145210" y="64549"/>
                  </a:lnTo>
                  <a:lnTo>
                    <a:pt x="143644" y="64881"/>
                  </a:lnTo>
                  <a:lnTo>
                    <a:pt x="142221" y="64881"/>
                  </a:lnTo>
                  <a:lnTo>
                    <a:pt x="142221" y="64312"/>
                  </a:lnTo>
                  <a:lnTo>
                    <a:pt x="141082" y="64644"/>
                  </a:lnTo>
                  <a:lnTo>
                    <a:pt x="140323" y="64929"/>
                  </a:lnTo>
                  <a:lnTo>
                    <a:pt x="135862" y="64929"/>
                  </a:lnTo>
                  <a:lnTo>
                    <a:pt x="135862" y="64929"/>
                  </a:lnTo>
                  <a:lnTo>
                    <a:pt x="135862" y="64359"/>
                  </a:lnTo>
                  <a:lnTo>
                    <a:pt x="135577" y="64834"/>
                  </a:lnTo>
                  <a:lnTo>
                    <a:pt x="134438" y="65308"/>
                  </a:lnTo>
                  <a:lnTo>
                    <a:pt x="133014" y="65308"/>
                  </a:lnTo>
                  <a:lnTo>
                    <a:pt x="132730" y="64976"/>
                  </a:lnTo>
                  <a:lnTo>
                    <a:pt x="132730" y="64501"/>
                  </a:lnTo>
                  <a:lnTo>
                    <a:pt x="132730" y="64501"/>
                  </a:lnTo>
                  <a:lnTo>
                    <a:pt x="131449" y="64501"/>
                  </a:lnTo>
                  <a:lnTo>
                    <a:pt x="130167" y="64976"/>
                  </a:lnTo>
                  <a:lnTo>
                    <a:pt x="128269" y="64976"/>
                  </a:lnTo>
                  <a:lnTo>
                    <a:pt x="126276" y="64407"/>
                  </a:lnTo>
                  <a:lnTo>
                    <a:pt x="125754" y="63884"/>
                  </a:lnTo>
                  <a:lnTo>
                    <a:pt x="126276" y="63505"/>
                  </a:lnTo>
                  <a:lnTo>
                    <a:pt x="126276" y="63505"/>
                  </a:lnTo>
                  <a:lnTo>
                    <a:pt x="124852" y="63505"/>
                  </a:lnTo>
                  <a:lnTo>
                    <a:pt x="123476" y="62983"/>
                  </a:lnTo>
                  <a:lnTo>
                    <a:pt x="122670" y="62176"/>
                  </a:lnTo>
                  <a:lnTo>
                    <a:pt x="122670" y="61416"/>
                  </a:lnTo>
                  <a:lnTo>
                    <a:pt x="122670" y="61037"/>
                  </a:lnTo>
                  <a:lnTo>
                    <a:pt x="122385" y="61606"/>
                  </a:lnTo>
                  <a:lnTo>
                    <a:pt x="121815" y="61606"/>
                  </a:lnTo>
                  <a:lnTo>
                    <a:pt x="119870" y="61179"/>
                  </a:lnTo>
                  <a:lnTo>
                    <a:pt x="119158" y="60847"/>
                  </a:lnTo>
                  <a:lnTo>
                    <a:pt x="118399" y="60182"/>
                  </a:lnTo>
                  <a:lnTo>
                    <a:pt x="117450" y="58806"/>
                  </a:lnTo>
                  <a:lnTo>
                    <a:pt x="116928" y="57572"/>
                  </a:lnTo>
                  <a:lnTo>
                    <a:pt x="117450" y="57240"/>
                  </a:lnTo>
                  <a:lnTo>
                    <a:pt x="118351" y="55958"/>
                  </a:lnTo>
                  <a:lnTo>
                    <a:pt x="118351" y="55531"/>
                  </a:lnTo>
                  <a:lnTo>
                    <a:pt x="118351" y="54487"/>
                  </a:lnTo>
                  <a:lnTo>
                    <a:pt x="117450" y="54202"/>
                  </a:lnTo>
                  <a:lnTo>
                    <a:pt x="116880" y="55199"/>
                  </a:lnTo>
                  <a:lnTo>
                    <a:pt x="115931" y="55578"/>
                  </a:lnTo>
                  <a:lnTo>
                    <a:pt x="114982" y="55578"/>
                  </a:lnTo>
                  <a:lnTo>
                    <a:pt x="113701" y="55246"/>
                  </a:lnTo>
                  <a:lnTo>
                    <a:pt x="111850" y="55246"/>
                  </a:lnTo>
                  <a:lnTo>
                    <a:pt x="109525" y="55246"/>
                  </a:lnTo>
                  <a:lnTo>
                    <a:pt x="107769" y="54677"/>
                  </a:lnTo>
                  <a:lnTo>
                    <a:pt x="106251" y="54250"/>
                  </a:lnTo>
                  <a:lnTo>
                    <a:pt x="105254" y="54250"/>
                  </a:lnTo>
                  <a:lnTo>
                    <a:pt x="104732" y="54629"/>
                  </a:lnTo>
                  <a:lnTo>
                    <a:pt x="104210" y="55056"/>
                  </a:lnTo>
                  <a:lnTo>
                    <a:pt x="102644" y="55341"/>
                  </a:lnTo>
                  <a:lnTo>
                    <a:pt x="101410" y="56006"/>
                  </a:lnTo>
                  <a:lnTo>
                    <a:pt x="100271" y="56480"/>
                  </a:lnTo>
                  <a:lnTo>
                    <a:pt x="98373" y="56053"/>
                  </a:lnTo>
                  <a:lnTo>
                    <a:pt x="97187" y="55531"/>
                  </a:lnTo>
                  <a:lnTo>
                    <a:pt x="96332" y="55531"/>
                  </a:lnTo>
                  <a:lnTo>
                    <a:pt x="94766" y="55816"/>
                  </a:lnTo>
                  <a:lnTo>
                    <a:pt x="93485" y="55484"/>
                  </a:lnTo>
                  <a:lnTo>
                    <a:pt x="93011" y="55151"/>
                  </a:lnTo>
                  <a:lnTo>
                    <a:pt x="93011" y="54914"/>
                  </a:lnTo>
                  <a:lnTo>
                    <a:pt x="93011" y="54582"/>
                  </a:lnTo>
                  <a:lnTo>
                    <a:pt x="92536" y="54250"/>
                  </a:lnTo>
                  <a:lnTo>
                    <a:pt x="91302" y="54250"/>
                  </a:lnTo>
                  <a:lnTo>
                    <a:pt x="91302" y="55056"/>
                  </a:lnTo>
                  <a:lnTo>
                    <a:pt x="91634" y="55721"/>
                  </a:lnTo>
                  <a:lnTo>
                    <a:pt x="91160" y="56290"/>
                  </a:lnTo>
                  <a:lnTo>
                    <a:pt x="89594" y="55626"/>
                  </a:lnTo>
                  <a:lnTo>
                    <a:pt x="88597" y="54867"/>
                  </a:lnTo>
                  <a:lnTo>
                    <a:pt x="87885" y="55341"/>
                  </a:lnTo>
                  <a:lnTo>
                    <a:pt x="86984" y="55816"/>
                  </a:lnTo>
                  <a:lnTo>
                    <a:pt x="85607" y="55816"/>
                  </a:lnTo>
                  <a:lnTo>
                    <a:pt x="84137" y="55816"/>
                  </a:lnTo>
                  <a:lnTo>
                    <a:pt x="83567" y="55816"/>
                  </a:lnTo>
                  <a:lnTo>
                    <a:pt x="83567" y="56623"/>
                  </a:lnTo>
                  <a:lnTo>
                    <a:pt x="82998" y="56623"/>
                  </a:lnTo>
                  <a:lnTo>
                    <a:pt x="82191" y="56623"/>
                  </a:lnTo>
                  <a:lnTo>
                    <a:pt x="81431" y="57002"/>
                  </a:lnTo>
                  <a:lnTo>
                    <a:pt x="80056" y="57002"/>
                  </a:lnTo>
                  <a:lnTo>
                    <a:pt x="79059" y="57002"/>
                  </a:lnTo>
                  <a:lnTo>
                    <a:pt x="78015" y="57002"/>
                  </a:lnTo>
                  <a:lnTo>
                    <a:pt x="76828" y="56243"/>
                  </a:lnTo>
                  <a:lnTo>
                    <a:pt x="75500" y="55673"/>
                  </a:lnTo>
                  <a:lnTo>
                    <a:pt x="75500" y="55104"/>
                  </a:lnTo>
                  <a:lnTo>
                    <a:pt x="75500" y="54107"/>
                  </a:lnTo>
                  <a:lnTo>
                    <a:pt x="74978" y="53443"/>
                  </a:lnTo>
                  <a:lnTo>
                    <a:pt x="73981" y="52636"/>
                  </a:lnTo>
                  <a:lnTo>
                    <a:pt x="73317" y="52636"/>
                  </a:lnTo>
                  <a:lnTo>
                    <a:pt x="72131" y="52636"/>
                  </a:lnTo>
                  <a:lnTo>
                    <a:pt x="70375" y="52873"/>
                  </a:lnTo>
                  <a:lnTo>
                    <a:pt x="68524" y="52873"/>
                  </a:lnTo>
                  <a:lnTo>
                    <a:pt x="66816" y="52873"/>
                  </a:lnTo>
                  <a:lnTo>
                    <a:pt x="66389" y="52873"/>
                  </a:lnTo>
                  <a:lnTo>
                    <a:pt x="64253" y="52446"/>
                  </a:lnTo>
                  <a:lnTo>
                    <a:pt x="62735" y="51876"/>
                  </a:lnTo>
                  <a:lnTo>
                    <a:pt x="61548" y="5111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"/>
            <p:cNvSpPr/>
            <p:nvPr/>
          </p:nvSpPr>
          <p:spPr>
            <a:xfrm>
              <a:off x="5865148" y="-81323"/>
              <a:ext cx="55995" cy="39678"/>
            </a:xfrm>
            <a:custGeom>
              <a:avLst/>
              <a:gdLst/>
              <a:ahLst/>
              <a:cxnLst/>
              <a:rect l="l" t="t" r="r" b="b"/>
              <a:pathLst>
                <a:path w="55995" h="39678" extrusionOk="0">
                  <a:moveTo>
                    <a:pt x="4887" y="2848"/>
                  </a:moveTo>
                  <a:lnTo>
                    <a:pt x="5884" y="1993"/>
                  </a:lnTo>
                  <a:lnTo>
                    <a:pt x="5599" y="1471"/>
                  </a:lnTo>
                  <a:lnTo>
                    <a:pt x="7640" y="1471"/>
                  </a:lnTo>
                  <a:lnTo>
                    <a:pt x="10487" y="2563"/>
                  </a:lnTo>
                  <a:lnTo>
                    <a:pt x="12196" y="1946"/>
                  </a:lnTo>
                  <a:lnTo>
                    <a:pt x="12622" y="997"/>
                  </a:lnTo>
                  <a:lnTo>
                    <a:pt x="14521" y="0"/>
                  </a:lnTo>
                  <a:lnTo>
                    <a:pt x="16846" y="0"/>
                  </a:lnTo>
                  <a:lnTo>
                    <a:pt x="21591" y="2088"/>
                  </a:lnTo>
                  <a:lnTo>
                    <a:pt x="27096" y="4841"/>
                  </a:lnTo>
                  <a:lnTo>
                    <a:pt x="34452" y="7736"/>
                  </a:lnTo>
                  <a:lnTo>
                    <a:pt x="40478" y="10679"/>
                  </a:lnTo>
                  <a:lnTo>
                    <a:pt x="45509" y="14808"/>
                  </a:lnTo>
                  <a:lnTo>
                    <a:pt x="47644" y="15141"/>
                  </a:lnTo>
                  <a:lnTo>
                    <a:pt x="45177" y="9540"/>
                  </a:lnTo>
                  <a:lnTo>
                    <a:pt x="49447" y="13954"/>
                  </a:lnTo>
                  <a:lnTo>
                    <a:pt x="55000" y="18700"/>
                  </a:lnTo>
                  <a:lnTo>
                    <a:pt x="55996" y="22877"/>
                  </a:lnTo>
                  <a:lnTo>
                    <a:pt x="54003" y="20931"/>
                  </a:lnTo>
                  <a:lnTo>
                    <a:pt x="50919" y="18558"/>
                  </a:lnTo>
                  <a:lnTo>
                    <a:pt x="47264" y="22687"/>
                  </a:lnTo>
                  <a:lnTo>
                    <a:pt x="44417" y="28430"/>
                  </a:lnTo>
                  <a:lnTo>
                    <a:pt x="41712" y="32180"/>
                  </a:lnTo>
                  <a:lnTo>
                    <a:pt x="36160" y="34932"/>
                  </a:lnTo>
                  <a:lnTo>
                    <a:pt x="32079" y="34932"/>
                  </a:lnTo>
                  <a:lnTo>
                    <a:pt x="29279" y="38587"/>
                  </a:lnTo>
                  <a:lnTo>
                    <a:pt x="24534" y="39157"/>
                  </a:lnTo>
                  <a:lnTo>
                    <a:pt x="21212" y="36973"/>
                  </a:lnTo>
                  <a:lnTo>
                    <a:pt x="20833" y="39631"/>
                  </a:lnTo>
                  <a:lnTo>
                    <a:pt x="16087" y="37305"/>
                  </a:lnTo>
                  <a:lnTo>
                    <a:pt x="10962" y="33509"/>
                  </a:lnTo>
                  <a:lnTo>
                    <a:pt x="7830" y="33224"/>
                  </a:lnTo>
                  <a:lnTo>
                    <a:pt x="9063" y="37590"/>
                  </a:lnTo>
                  <a:lnTo>
                    <a:pt x="11436" y="39679"/>
                  </a:lnTo>
                  <a:lnTo>
                    <a:pt x="7260" y="36546"/>
                  </a:lnTo>
                  <a:lnTo>
                    <a:pt x="4365" y="33224"/>
                  </a:lnTo>
                  <a:lnTo>
                    <a:pt x="4129" y="29142"/>
                  </a:lnTo>
                  <a:lnTo>
                    <a:pt x="1898" y="23304"/>
                  </a:lnTo>
                  <a:lnTo>
                    <a:pt x="0" y="18226"/>
                  </a:lnTo>
                  <a:lnTo>
                    <a:pt x="0" y="13479"/>
                  </a:lnTo>
                  <a:lnTo>
                    <a:pt x="1234" y="9682"/>
                  </a:lnTo>
                  <a:lnTo>
                    <a:pt x="2800" y="583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"/>
            <p:cNvSpPr/>
            <p:nvPr/>
          </p:nvSpPr>
          <p:spPr>
            <a:xfrm>
              <a:off x="6105979" y="-136902"/>
              <a:ext cx="63114" cy="34789"/>
            </a:xfrm>
            <a:custGeom>
              <a:avLst/>
              <a:gdLst/>
              <a:ahLst/>
              <a:cxnLst/>
              <a:rect l="l" t="t" r="r" b="b"/>
              <a:pathLst>
                <a:path w="63114" h="34789" extrusionOk="0">
                  <a:moveTo>
                    <a:pt x="51583" y="34173"/>
                  </a:moveTo>
                  <a:lnTo>
                    <a:pt x="46838" y="34553"/>
                  </a:lnTo>
                  <a:lnTo>
                    <a:pt x="39434" y="31942"/>
                  </a:lnTo>
                  <a:lnTo>
                    <a:pt x="39434" y="29189"/>
                  </a:lnTo>
                  <a:lnTo>
                    <a:pt x="33883" y="27291"/>
                  </a:lnTo>
                  <a:lnTo>
                    <a:pt x="29137" y="27291"/>
                  </a:lnTo>
                  <a:lnTo>
                    <a:pt x="24107" y="25962"/>
                  </a:lnTo>
                  <a:lnTo>
                    <a:pt x="19361" y="24348"/>
                  </a:lnTo>
                  <a:lnTo>
                    <a:pt x="23300" y="27623"/>
                  </a:lnTo>
                  <a:lnTo>
                    <a:pt x="29090" y="30851"/>
                  </a:lnTo>
                  <a:lnTo>
                    <a:pt x="29090" y="32891"/>
                  </a:lnTo>
                  <a:lnTo>
                    <a:pt x="21971" y="27576"/>
                  </a:lnTo>
                  <a:lnTo>
                    <a:pt x="15707" y="23399"/>
                  </a:lnTo>
                  <a:lnTo>
                    <a:pt x="13050" y="22260"/>
                  </a:lnTo>
                  <a:lnTo>
                    <a:pt x="11816" y="22260"/>
                  </a:lnTo>
                  <a:lnTo>
                    <a:pt x="8921" y="19554"/>
                  </a:lnTo>
                  <a:lnTo>
                    <a:pt x="6454" y="16897"/>
                  </a:lnTo>
                  <a:lnTo>
                    <a:pt x="5362" y="14903"/>
                  </a:lnTo>
                  <a:lnTo>
                    <a:pt x="2657" y="14144"/>
                  </a:lnTo>
                  <a:lnTo>
                    <a:pt x="0" y="11201"/>
                  </a:lnTo>
                  <a:lnTo>
                    <a:pt x="4745" y="12198"/>
                  </a:lnTo>
                  <a:lnTo>
                    <a:pt x="8921" y="11296"/>
                  </a:lnTo>
                  <a:lnTo>
                    <a:pt x="6027" y="10299"/>
                  </a:lnTo>
                  <a:lnTo>
                    <a:pt x="759" y="7926"/>
                  </a:lnTo>
                  <a:lnTo>
                    <a:pt x="2135" y="7309"/>
                  </a:lnTo>
                  <a:lnTo>
                    <a:pt x="3322" y="4746"/>
                  </a:lnTo>
                  <a:lnTo>
                    <a:pt x="3037" y="1092"/>
                  </a:lnTo>
                  <a:lnTo>
                    <a:pt x="6738" y="0"/>
                  </a:lnTo>
                  <a:lnTo>
                    <a:pt x="13572" y="4746"/>
                  </a:lnTo>
                  <a:lnTo>
                    <a:pt x="18744" y="6455"/>
                  </a:lnTo>
                  <a:lnTo>
                    <a:pt x="20643" y="8401"/>
                  </a:lnTo>
                  <a:lnTo>
                    <a:pt x="23727" y="10537"/>
                  </a:lnTo>
                  <a:lnTo>
                    <a:pt x="32744" y="12720"/>
                  </a:lnTo>
                  <a:lnTo>
                    <a:pt x="41570" y="16944"/>
                  </a:lnTo>
                  <a:lnTo>
                    <a:pt x="47549" y="20551"/>
                  </a:lnTo>
                  <a:lnTo>
                    <a:pt x="54525" y="23969"/>
                  </a:lnTo>
                  <a:lnTo>
                    <a:pt x="60267" y="27433"/>
                  </a:lnTo>
                  <a:lnTo>
                    <a:pt x="63114" y="30234"/>
                  </a:lnTo>
                  <a:lnTo>
                    <a:pt x="62497" y="31562"/>
                  </a:lnTo>
                  <a:lnTo>
                    <a:pt x="61548" y="34790"/>
                  </a:lnTo>
                  <a:lnTo>
                    <a:pt x="57277" y="33319"/>
                  </a:lnTo>
                  <a:lnTo>
                    <a:pt x="53813" y="3331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"/>
            <p:cNvSpPr/>
            <p:nvPr/>
          </p:nvSpPr>
          <p:spPr>
            <a:xfrm>
              <a:off x="5895139" y="-454141"/>
              <a:ext cx="277229" cy="187239"/>
            </a:xfrm>
            <a:custGeom>
              <a:avLst/>
              <a:gdLst/>
              <a:ahLst/>
              <a:cxnLst/>
              <a:rect l="l" t="t" r="r" b="b"/>
              <a:pathLst>
                <a:path w="277229" h="187239" extrusionOk="0">
                  <a:moveTo>
                    <a:pt x="72226" y="56290"/>
                  </a:moveTo>
                  <a:lnTo>
                    <a:pt x="73507" y="55673"/>
                  </a:lnTo>
                  <a:lnTo>
                    <a:pt x="75737" y="58759"/>
                  </a:lnTo>
                  <a:lnTo>
                    <a:pt x="78252" y="59328"/>
                  </a:lnTo>
                  <a:lnTo>
                    <a:pt x="76782" y="57809"/>
                  </a:lnTo>
                  <a:lnTo>
                    <a:pt x="80720" y="56955"/>
                  </a:lnTo>
                  <a:lnTo>
                    <a:pt x="85465" y="57857"/>
                  </a:lnTo>
                  <a:lnTo>
                    <a:pt x="86320" y="57145"/>
                  </a:lnTo>
                  <a:lnTo>
                    <a:pt x="90116" y="55673"/>
                  </a:lnTo>
                  <a:lnTo>
                    <a:pt x="94244" y="54772"/>
                  </a:lnTo>
                  <a:lnTo>
                    <a:pt x="97329" y="53443"/>
                  </a:lnTo>
                  <a:lnTo>
                    <a:pt x="96570" y="52921"/>
                  </a:lnTo>
                  <a:lnTo>
                    <a:pt x="91397" y="52161"/>
                  </a:lnTo>
                  <a:lnTo>
                    <a:pt x="87079" y="53158"/>
                  </a:lnTo>
                  <a:lnTo>
                    <a:pt x="87696" y="50975"/>
                  </a:lnTo>
                  <a:lnTo>
                    <a:pt x="89310" y="49978"/>
                  </a:lnTo>
                  <a:lnTo>
                    <a:pt x="91350" y="49408"/>
                  </a:lnTo>
                  <a:lnTo>
                    <a:pt x="93818" y="48174"/>
                  </a:lnTo>
                  <a:lnTo>
                    <a:pt x="95478" y="47320"/>
                  </a:lnTo>
                  <a:lnTo>
                    <a:pt x="99132" y="47605"/>
                  </a:lnTo>
                  <a:lnTo>
                    <a:pt x="100793" y="48079"/>
                  </a:lnTo>
                  <a:lnTo>
                    <a:pt x="99464" y="50547"/>
                  </a:lnTo>
                  <a:lnTo>
                    <a:pt x="99464" y="54155"/>
                  </a:lnTo>
                  <a:lnTo>
                    <a:pt x="103640" y="54534"/>
                  </a:lnTo>
                  <a:lnTo>
                    <a:pt x="104210" y="51876"/>
                  </a:lnTo>
                  <a:lnTo>
                    <a:pt x="107484" y="50500"/>
                  </a:lnTo>
                  <a:lnTo>
                    <a:pt x="110664" y="50025"/>
                  </a:lnTo>
                  <a:lnTo>
                    <a:pt x="111139" y="47605"/>
                  </a:lnTo>
                  <a:lnTo>
                    <a:pt x="107389" y="46561"/>
                  </a:lnTo>
                  <a:lnTo>
                    <a:pt x="104447" y="44282"/>
                  </a:lnTo>
                  <a:lnTo>
                    <a:pt x="103071" y="42099"/>
                  </a:lnTo>
                  <a:lnTo>
                    <a:pt x="102644" y="41435"/>
                  </a:lnTo>
                  <a:lnTo>
                    <a:pt x="105539" y="41435"/>
                  </a:lnTo>
                  <a:lnTo>
                    <a:pt x="105919" y="39631"/>
                  </a:lnTo>
                  <a:lnTo>
                    <a:pt x="103308" y="38682"/>
                  </a:lnTo>
                  <a:lnTo>
                    <a:pt x="111091" y="37211"/>
                  </a:lnTo>
                  <a:lnTo>
                    <a:pt x="112894" y="39062"/>
                  </a:lnTo>
                  <a:lnTo>
                    <a:pt x="117640" y="39062"/>
                  </a:lnTo>
                  <a:lnTo>
                    <a:pt x="121578" y="39441"/>
                  </a:lnTo>
                  <a:lnTo>
                    <a:pt x="126324" y="39014"/>
                  </a:lnTo>
                  <a:lnTo>
                    <a:pt x="132066" y="39014"/>
                  </a:lnTo>
                  <a:lnTo>
                    <a:pt x="135008" y="43143"/>
                  </a:lnTo>
                  <a:lnTo>
                    <a:pt x="139754" y="43855"/>
                  </a:lnTo>
                  <a:lnTo>
                    <a:pt x="141557" y="41245"/>
                  </a:lnTo>
                  <a:lnTo>
                    <a:pt x="145780" y="42052"/>
                  </a:lnTo>
                  <a:lnTo>
                    <a:pt x="147773" y="42052"/>
                  </a:lnTo>
                  <a:lnTo>
                    <a:pt x="151570" y="40153"/>
                  </a:lnTo>
                  <a:lnTo>
                    <a:pt x="154796" y="38397"/>
                  </a:lnTo>
                  <a:lnTo>
                    <a:pt x="158071" y="37448"/>
                  </a:lnTo>
                  <a:lnTo>
                    <a:pt x="159257" y="35929"/>
                  </a:lnTo>
                  <a:lnTo>
                    <a:pt x="161678" y="35027"/>
                  </a:lnTo>
                  <a:lnTo>
                    <a:pt x="166138" y="35027"/>
                  </a:lnTo>
                  <a:lnTo>
                    <a:pt x="168131" y="36404"/>
                  </a:lnTo>
                  <a:lnTo>
                    <a:pt x="169697" y="36783"/>
                  </a:lnTo>
                  <a:lnTo>
                    <a:pt x="173161" y="36166"/>
                  </a:lnTo>
                  <a:lnTo>
                    <a:pt x="174253" y="34885"/>
                  </a:lnTo>
                  <a:lnTo>
                    <a:pt x="177148" y="34885"/>
                  </a:lnTo>
                  <a:lnTo>
                    <a:pt x="177812" y="33271"/>
                  </a:lnTo>
                  <a:lnTo>
                    <a:pt x="181181" y="32749"/>
                  </a:lnTo>
                  <a:lnTo>
                    <a:pt x="182795" y="30946"/>
                  </a:lnTo>
                  <a:lnTo>
                    <a:pt x="185879" y="27766"/>
                  </a:lnTo>
                  <a:lnTo>
                    <a:pt x="190008" y="28098"/>
                  </a:lnTo>
                  <a:lnTo>
                    <a:pt x="193757" y="27576"/>
                  </a:lnTo>
                  <a:lnTo>
                    <a:pt x="194563" y="26199"/>
                  </a:lnTo>
                  <a:lnTo>
                    <a:pt x="194563" y="22924"/>
                  </a:lnTo>
                  <a:lnTo>
                    <a:pt x="199309" y="24158"/>
                  </a:lnTo>
                  <a:lnTo>
                    <a:pt x="202014" y="23352"/>
                  </a:lnTo>
                  <a:lnTo>
                    <a:pt x="203532" y="21453"/>
                  </a:lnTo>
                  <a:lnTo>
                    <a:pt x="201634" y="19317"/>
                  </a:lnTo>
                  <a:lnTo>
                    <a:pt x="198312" y="16090"/>
                  </a:lnTo>
                  <a:lnTo>
                    <a:pt x="198312" y="13574"/>
                  </a:lnTo>
                  <a:lnTo>
                    <a:pt x="199404" y="12957"/>
                  </a:lnTo>
                  <a:lnTo>
                    <a:pt x="202393" y="12245"/>
                  </a:lnTo>
                  <a:lnTo>
                    <a:pt x="204719" y="9777"/>
                  </a:lnTo>
                  <a:lnTo>
                    <a:pt x="205715" y="9777"/>
                  </a:lnTo>
                  <a:lnTo>
                    <a:pt x="205240" y="10062"/>
                  </a:lnTo>
                  <a:lnTo>
                    <a:pt x="208040" y="9445"/>
                  </a:lnTo>
                  <a:lnTo>
                    <a:pt x="208942" y="8258"/>
                  </a:lnTo>
                  <a:lnTo>
                    <a:pt x="210650" y="6740"/>
                  </a:lnTo>
                  <a:lnTo>
                    <a:pt x="210650" y="4461"/>
                  </a:lnTo>
                  <a:lnTo>
                    <a:pt x="213782" y="4461"/>
                  </a:lnTo>
                  <a:lnTo>
                    <a:pt x="216535" y="4984"/>
                  </a:lnTo>
                  <a:lnTo>
                    <a:pt x="221280" y="2705"/>
                  </a:lnTo>
                  <a:lnTo>
                    <a:pt x="223795" y="570"/>
                  </a:lnTo>
                  <a:lnTo>
                    <a:pt x="228541" y="0"/>
                  </a:lnTo>
                  <a:lnTo>
                    <a:pt x="233286" y="0"/>
                  </a:lnTo>
                  <a:lnTo>
                    <a:pt x="236845" y="0"/>
                  </a:lnTo>
                  <a:lnTo>
                    <a:pt x="240357" y="380"/>
                  </a:lnTo>
                  <a:lnTo>
                    <a:pt x="245387" y="1139"/>
                  </a:lnTo>
                  <a:lnTo>
                    <a:pt x="250512" y="1661"/>
                  </a:lnTo>
                  <a:lnTo>
                    <a:pt x="254925" y="3038"/>
                  </a:lnTo>
                  <a:lnTo>
                    <a:pt x="258057" y="4651"/>
                  </a:lnTo>
                  <a:lnTo>
                    <a:pt x="262328" y="5790"/>
                  </a:lnTo>
                  <a:lnTo>
                    <a:pt x="263467" y="8021"/>
                  </a:lnTo>
                  <a:lnTo>
                    <a:pt x="265318" y="9350"/>
                  </a:lnTo>
                  <a:lnTo>
                    <a:pt x="269067" y="11533"/>
                  </a:lnTo>
                  <a:lnTo>
                    <a:pt x="271772" y="13195"/>
                  </a:lnTo>
                  <a:lnTo>
                    <a:pt x="273290" y="15615"/>
                  </a:lnTo>
                  <a:lnTo>
                    <a:pt x="270633" y="16992"/>
                  </a:lnTo>
                  <a:lnTo>
                    <a:pt x="271392" y="20456"/>
                  </a:lnTo>
                  <a:lnTo>
                    <a:pt x="277229" y="20456"/>
                  </a:lnTo>
                  <a:lnTo>
                    <a:pt x="277229" y="21785"/>
                  </a:lnTo>
                  <a:lnTo>
                    <a:pt x="273812" y="23684"/>
                  </a:lnTo>
                  <a:lnTo>
                    <a:pt x="272389" y="25345"/>
                  </a:lnTo>
                  <a:lnTo>
                    <a:pt x="271392" y="26626"/>
                  </a:lnTo>
                  <a:lnTo>
                    <a:pt x="271107" y="27766"/>
                  </a:lnTo>
                  <a:lnTo>
                    <a:pt x="270016" y="28952"/>
                  </a:lnTo>
                  <a:lnTo>
                    <a:pt x="270348" y="30993"/>
                  </a:lnTo>
                  <a:lnTo>
                    <a:pt x="269589" y="32369"/>
                  </a:lnTo>
                  <a:lnTo>
                    <a:pt x="268545" y="34220"/>
                  </a:lnTo>
                  <a:lnTo>
                    <a:pt x="270633" y="35360"/>
                  </a:lnTo>
                  <a:lnTo>
                    <a:pt x="273196" y="36499"/>
                  </a:lnTo>
                  <a:lnTo>
                    <a:pt x="269399" y="35787"/>
                  </a:lnTo>
                  <a:lnTo>
                    <a:pt x="265270" y="35217"/>
                  </a:lnTo>
                  <a:lnTo>
                    <a:pt x="261711" y="35217"/>
                  </a:lnTo>
                  <a:lnTo>
                    <a:pt x="258390" y="36071"/>
                  </a:lnTo>
                  <a:lnTo>
                    <a:pt x="255970" y="37875"/>
                  </a:lnTo>
                  <a:lnTo>
                    <a:pt x="253122" y="40391"/>
                  </a:lnTo>
                  <a:lnTo>
                    <a:pt x="251319" y="42194"/>
                  </a:lnTo>
                  <a:lnTo>
                    <a:pt x="247618" y="44425"/>
                  </a:lnTo>
                  <a:lnTo>
                    <a:pt x="244390" y="44805"/>
                  </a:lnTo>
                  <a:lnTo>
                    <a:pt x="240357" y="46608"/>
                  </a:lnTo>
                  <a:lnTo>
                    <a:pt x="236133" y="46608"/>
                  </a:lnTo>
                  <a:lnTo>
                    <a:pt x="232384" y="47842"/>
                  </a:lnTo>
                  <a:lnTo>
                    <a:pt x="229110" y="49503"/>
                  </a:lnTo>
                  <a:lnTo>
                    <a:pt x="223843" y="49171"/>
                  </a:lnTo>
                  <a:lnTo>
                    <a:pt x="219809" y="50310"/>
                  </a:lnTo>
                  <a:lnTo>
                    <a:pt x="216582" y="51022"/>
                  </a:lnTo>
                  <a:lnTo>
                    <a:pt x="214494" y="52493"/>
                  </a:lnTo>
                  <a:lnTo>
                    <a:pt x="214874" y="54724"/>
                  </a:lnTo>
                  <a:lnTo>
                    <a:pt x="211837" y="57050"/>
                  </a:lnTo>
                  <a:lnTo>
                    <a:pt x="208088" y="54724"/>
                  </a:lnTo>
                  <a:lnTo>
                    <a:pt x="206664" y="58236"/>
                  </a:lnTo>
                  <a:lnTo>
                    <a:pt x="200163" y="61037"/>
                  </a:lnTo>
                  <a:lnTo>
                    <a:pt x="193614" y="63979"/>
                  </a:lnTo>
                  <a:lnTo>
                    <a:pt x="188441" y="66732"/>
                  </a:lnTo>
                  <a:lnTo>
                    <a:pt x="185689" y="66732"/>
                  </a:lnTo>
                  <a:lnTo>
                    <a:pt x="182463" y="64549"/>
                  </a:lnTo>
                  <a:lnTo>
                    <a:pt x="178144" y="62935"/>
                  </a:lnTo>
                  <a:lnTo>
                    <a:pt x="176151" y="63932"/>
                  </a:lnTo>
                  <a:lnTo>
                    <a:pt x="178381" y="66210"/>
                  </a:lnTo>
                  <a:lnTo>
                    <a:pt x="177575" y="67064"/>
                  </a:lnTo>
                  <a:lnTo>
                    <a:pt x="177575" y="69058"/>
                  </a:lnTo>
                  <a:lnTo>
                    <a:pt x="174111" y="72285"/>
                  </a:lnTo>
                  <a:lnTo>
                    <a:pt x="169745" y="76367"/>
                  </a:lnTo>
                  <a:lnTo>
                    <a:pt x="166186" y="76367"/>
                  </a:lnTo>
                  <a:lnTo>
                    <a:pt x="160491" y="77981"/>
                  </a:lnTo>
                  <a:lnTo>
                    <a:pt x="160491" y="79832"/>
                  </a:lnTo>
                  <a:lnTo>
                    <a:pt x="159589" y="81683"/>
                  </a:lnTo>
                  <a:lnTo>
                    <a:pt x="156742" y="80022"/>
                  </a:lnTo>
                  <a:lnTo>
                    <a:pt x="155698" y="82537"/>
                  </a:lnTo>
                  <a:lnTo>
                    <a:pt x="154037" y="84578"/>
                  </a:lnTo>
                  <a:lnTo>
                    <a:pt x="152898" y="87663"/>
                  </a:lnTo>
                  <a:lnTo>
                    <a:pt x="150763" y="90891"/>
                  </a:lnTo>
                  <a:lnTo>
                    <a:pt x="147773" y="93643"/>
                  </a:lnTo>
                  <a:lnTo>
                    <a:pt x="145685" y="96254"/>
                  </a:lnTo>
                  <a:lnTo>
                    <a:pt x="142458" y="97298"/>
                  </a:lnTo>
                  <a:lnTo>
                    <a:pt x="138662" y="98057"/>
                  </a:lnTo>
                  <a:lnTo>
                    <a:pt x="135435" y="98057"/>
                  </a:lnTo>
                  <a:lnTo>
                    <a:pt x="134154" y="99481"/>
                  </a:lnTo>
                  <a:lnTo>
                    <a:pt x="132303" y="97773"/>
                  </a:lnTo>
                  <a:lnTo>
                    <a:pt x="127558" y="98200"/>
                  </a:lnTo>
                  <a:lnTo>
                    <a:pt x="125042" y="96966"/>
                  </a:lnTo>
                  <a:lnTo>
                    <a:pt x="124568" y="100620"/>
                  </a:lnTo>
                  <a:lnTo>
                    <a:pt x="128554" y="102044"/>
                  </a:lnTo>
                  <a:lnTo>
                    <a:pt x="132208" y="102329"/>
                  </a:lnTo>
                  <a:lnTo>
                    <a:pt x="134913" y="104560"/>
                  </a:lnTo>
                  <a:lnTo>
                    <a:pt x="131971" y="106743"/>
                  </a:lnTo>
                  <a:lnTo>
                    <a:pt x="128934" y="109164"/>
                  </a:lnTo>
                  <a:lnTo>
                    <a:pt x="127748" y="111015"/>
                  </a:lnTo>
                  <a:lnTo>
                    <a:pt x="129978" y="113103"/>
                  </a:lnTo>
                  <a:lnTo>
                    <a:pt x="129598" y="115476"/>
                  </a:lnTo>
                  <a:lnTo>
                    <a:pt x="127463" y="115998"/>
                  </a:lnTo>
                  <a:lnTo>
                    <a:pt x="124188" y="116663"/>
                  </a:lnTo>
                  <a:lnTo>
                    <a:pt x="118969" y="114527"/>
                  </a:lnTo>
                  <a:lnTo>
                    <a:pt x="112135" y="113578"/>
                  </a:lnTo>
                  <a:lnTo>
                    <a:pt x="114033" y="115096"/>
                  </a:lnTo>
                  <a:lnTo>
                    <a:pt x="121151" y="118181"/>
                  </a:lnTo>
                  <a:lnTo>
                    <a:pt x="125897" y="121219"/>
                  </a:lnTo>
                  <a:lnTo>
                    <a:pt x="128554" y="123023"/>
                  </a:lnTo>
                  <a:lnTo>
                    <a:pt x="127748" y="123023"/>
                  </a:lnTo>
                  <a:lnTo>
                    <a:pt x="122622" y="121551"/>
                  </a:lnTo>
                  <a:lnTo>
                    <a:pt x="115220" y="118988"/>
                  </a:lnTo>
                  <a:lnTo>
                    <a:pt x="109193" y="117802"/>
                  </a:lnTo>
                  <a:lnTo>
                    <a:pt x="105681" y="118846"/>
                  </a:lnTo>
                  <a:lnTo>
                    <a:pt x="106725" y="119843"/>
                  </a:lnTo>
                  <a:lnTo>
                    <a:pt x="107057" y="121172"/>
                  </a:lnTo>
                  <a:lnTo>
                    <a:pt x="110949" y="124162"/>
                  </a:lnTo>
                  <a:lnTo>
                    <a:pt x="113511" y="125063"/>
                  </a:lnTo>
                  <a:lnTo>
                    <a:pt x="108054" y="124114"/>
                  </a:lnTo>
                  <a:lnTo>
                    <a:pt x="108054" y="125491"/>
                  </a:lnTo>
                  <a:lnTo>
                    <a:pt x="111850" y="127911"/>
                  </a:lnTo>
                  <a:lnTo>
                    <a:pt x="112657" y="128908"/>
                  </a:lnTo>
                  <a:lnTo>
                    <a:pt x="112230" y="129477"/>
                  </a:lnTo>
                  <a:lnTo>
                    <a:pt x="111898" y="130284"/>
                  </a:lnTo>
                  <a:lnTo>
                    <a:pt x="111898" y="130284"/>
                  </a:lnTo>
                  <a:lnTo>
                    <a:pt x="111044" y="130569"/>
                  </a:lnTo>
                  <a:lnTo>
                    <a:pt x="108386" y="130569"/>
                  </a:lnTo>
                  <a:lnTo>
                    <a:pt x="105254" y="128338"/>
                  </a:lnTo>
                  <a:lnTo>
                    <a:pt x="98800" y="126392"/>
                  </a:lnTo>
                  <a:lnTo>
                    <a:pt x="89832" y="123735"/>
                  </a:lnTo>
                  <a:lnTo>
                    <a:pt x="90353" y="125965"/>
                  </a:lnTo>
                  <a:lnTo>
                    <a:pt x="97851" y="128813"/>
                  </a:lnTo>
                  <a:lnTo>
                    <a:pt x="102596" y="131898"/>
                  </a:lnTo>
                  <a:lnTo>
                    <a:pt x="106203" y="134319"/>
                  </a:lnTo>
                  <a:lnTo>
                    <a:pt x="108433" y="136027"/>
                  </a:lnTo>
                  <a:lnTo>
                    <a:pt x="110237" y="138543"/>
                  </a:lnTo>
                  <a:lnTo>
                    <a:pt x="108006" y="138543"/>
                  </a:lnTo>
                  <a:lnTo>
                    <a:pt x="108006" y="140251"/>
                  </a:lnTo>
                  <a:lnTo>
                    <a:pt x="108861" y="142482"/>
                  </a:lnTo>
                  <a:lnTo>
                    <a:pt x="105159" y="140821"/>
                  </a:lnTo>
                  <a:lnTo>
                    <a:pt x="104257" y="140821"/>
                  </a:lnTo>
                  <a:lnTo>
                    <a:pt x="106108" y="143669"/>
                  </a:lnTo>
                  <a:lnTo>
                    <a:pt x="107816" y="144618"/>
                  </a:lnTo>
                  <a:lnTo>
                    <a:pt x="106536" y="145805"/>
                  </a:lnTo>
                  <a:lnTo>
                    <a:pt x="101458" y="143906"/>
                  </a:lnTo>
                  <a:lnTo>
                    <a:pt x="101980" y="146564"/>
                  </a:lnTo>
                  <a:lnTo>
                    <a:pt x="103640" y="148083"/>
                  </a:lnTo>
                  <a:lnTo>
                    <a:pt x="105207" y="149981"/>
                  </a:lnTo>
                  <a:lnTo>
                    <a:pt x="104922" y="149981"/>
                  </a:lnTo>
                  <a:lnTo>
                    <a:pt x="102170" y="150836"/>
                  </a:lnTo>
                  <a:lnTo>
                    <a:pt x="98942" y="148937"/>
                  </a:lnTo>
                  <a:lnTo>
                    <a:pt x="95573" y="148605"/>
                  </a:lnTo>
                  <a:lnTo>
                    <a:pt x="92252" y="145615"/>
                  </a:lnTo>
                  <a:lnTo>
                    <a:pt x="87506" y="142387"/>
                  </a:lnTo>
                  <a:lnTo>
                    <a:pt x="82049" y="139350"/>
                  </a:lnTo>
                  <a:lnTo>
                    <a:pt x="82049" y="141960"/>
                  </a:lnTo>
                  <a:lnTo>
                    <a:pt x="82049" y="144048"/>
                  </a:lnTo>
                  <a:lnTo>
                    <a:pt x="84659" y="146611"/>
                  </a:lnTo>
                  <a:lnTo>
                    <a:pt x="85086" y="146944"/>
                  </a:lnTo>
                  <a:lnTo>
                    <a:pt x="83662" y="147703"/>
                  </a:lnTo>
                  <a:lnTo>
                    <a:pt x="80388" y="148557"/>
                  </a:lnTo>
                  <a:lnTo>
                    <a:pt x="82808" y="148985"/>
                  </a:lnTo>
                  <a:lnTo>
                    <a:pt x="88265" y="149744"/>
                  </a:lnTo>
                  <a:lnTo>
                    <a:pt x="91967" y="151073"/>
                  </a:lnTo>
                  <a:lnTo>
                    <a:pt x="93628" y="153588"/>
                  </a:lnTo>
                  <a:lnTo>
                    <a:pt x="98373" y="154538"/>
                  </a:lnTo>
                  <a:lnTo>
                    <a:pt x="96665" y="155724"/>
                  </a:lnTo>
                  <a:lnTo>
                    <a:pt x="98563" y="157243"/>
                  </a:lnTo>
                  <a:lnTo>
                    <a:pt x="100034" y="159189"/>
                  </a:lnTo>
                  <a:lnTo>
                    <a:pt x="100461" y="161372"/>
                  </a:lnTo>
                  <a:lnTo>
                    <a:pt x="100746" y="162464"/>
                  </a:lnTo>
                  <a:lnTo>
                    <a:pt x="96665" y="162796"/>
                  </a:lnTo>
                  <a:lnTo>
                    <a:pt x="92631" y="159426"/>
                  </a:lnTo>
                  <a:lnTo>
                    <a:pt x="89262" y="158809"/>
                  </a:lnTo>
                  <a:lnTo>
                    <a:pt x="85134" y="158525"/>
                  </a:lnTo>
                  <a:lnTo>
                    <a:pt x="77683" y="158525"/>
                  </a:lnTo>
                  <a:lnTo>
                    <a:pt x="74076" y="159236"/>
                  </a:lnTo>
                  <a:lnTo>
                    <a:pt x="78822" y="160850"/>
                  </a:lnTo>
                  <a:lnTo>
                    <a:pt x="85465" y="160850"/>
                  </a:lnTo>
                  <a:lnTo>
                    <a:pt x="91113" y="163745"/>
                  </a:lnTo>
                  <a:lnTo>
                    <a:pt x="94387" y="165786"/>
                  </a:lnTo>
                  <a:lnTo>
                    <a:pt x="97282" y="168492"/>
                  </a:lnTo>
                  <a:lnTo>
                    <a:pt x="96902" y="170200"/>
                  </a:lnTo>
                  <a:lnTo>
                    <a:pt x="94861" y="170865"/>
                  </a:lnTo>
                  <a:lnTo>
                    <a:pt x="94861" y="172336"/>
                  </a:lnTo>
                  <a:lnTo>
                    <a:pt x="88977" y="170675"/>
                  </a:lnTo>
                  <a:lnTo>
                    <a:pt x="85275" y="167922"/>
                  </a:lnTo>
                  <a:lnTo>
                    <a:pt x="80056" y="167210"/>
                  </a:lnTo>
                  <a:lnTo>
                    <a:pt x="84469" y="171244"/>
                  </a:lnTo>
                  <a:lnTo>
                    <a:pt x="88123" y="173902"/>
                  </a:lnTo>
                  <a:lnTo>
                    <a:pt x="89594" y="174614"/>
                  </a:lnTo>
                  <a:lnTo>
                    <a:pt x="92394" y="175753"/>
                  </a:lnTo>
                  <a:lnTo>
                    <a:pt x="94292" y="177699"/>
                  </a:lnTo>
                  <a:lnTo>
                    <a:pt x="93628" y="177984"/>
                  </a:lnTo>
                  <a:lnTo>
                    <a:pt x="91967" y="179978"/>
                  </a:lnTo>
                  <a:lnTo>
                    <a:pt x="91967" y="181449"/>
                  </a:lnTo>
                  <a:lnTo>
                    <a:pt x="91682" y="183205"/>
                  </a:lnTo>
                  <a:lnTo>
                    <a:pt x="89120" y="183632"/>
                  </a:lnTo>
                  <a:lnTo>
                    <a:pt x="89404" y="184534"/>
                  </a:lnTo>
                  <a:lnTo>
                    <a:pt x="89025" y="185341"/>
                  </a:lnTo>
                  <a:lnTo>
                    <a:pt x="87886" y="187239"/>
                  </a:lnTo>
                  <a:lnTo>
                    <a:pt x="84184" y="187239"/>
                  </a:lnTo>
                  <a:lnTo>
                    <a:pt x="80151" y="185721"/>
                  </a:lnTo>
                  <a:lnTo>
                    <a:pt x="78585" y="186243"/>
                  </a:lnTo>
                  <a:lnTo>
                    <a:pt x="75643" y="186243"/>
                  </a:lnTo>
                  <a:lnTo>
                    <a:pt x="72463" y="186243"/>
                  </a:lnTo>
                  <a:lnTo>
                    <a:pt x="66816" y="184344"/>
                  </a:lnTo>
                  <a:lnTo>
                    <a:pt x="62640" y="183632"/>
                  </a:lnTo>
                  <a:lnTo>
                    <a:pt x="57895" y="184059"/>
                  </a:lnTo>
                  <a:lnTo>
                    <a:pt x="54620" y="183537"/>
                  </a:lnTo>
                  <a:lnTo>
                    <a:pt x="49875" y="181686"/>
                  </a:lnTo>
                  <a:lnTo>
                    <a:pt x="45604" y="180167"/>
                  </a:lnTo>
                  <a:lnTo>
                    <a:pt x="40146" y="180737"/>
                  </a:lnTo>
                  <a:lnTo>
                    <a:pt x="37015" y="181354"/>
                  </a:lnTo>
                  <a:lnTo>
                    <a:pt x="32886" y="182683"/>
                  </a:lnTo>
                  <a:lnTo>
                    <a:pt x="31035" y="184012"/>
                  </a:lnTo>
                  <a:lnTo>
                    <a:pt x="28947" y="185103"/>
                  </a:lnTo>
                  <a:lnTo>
                    <a:pt x="26812" y="185103"/>
                  </a:lnTo>
                  <a:lnTo>
                    <a:pt x="22066" y="184866"/>
                  </a:lnTo>
                  <a:lnTo>
                    <a:pt x="22493" y="183917"/>
                  </a:lnTo>
                  <a:lnTo>
                    <a:pt x="25910" y="182303"/>
                  </a:lnTo>
                  <a:lnTo>
                    <a:pt x="26717" y="180120"/>
                  </a:lnTo>
                  <a:lnTo>
                    <a:pt x="23727" y="180120"/>
                  </a:lnTo>
                  <a:lnTo>
                    <a:pt x="22446" y="177225"/>
                  </a:lnTo>
                  <a:lnTo>
                    <a:pt x="23585" y="175231"/>
                  </a:lnTo>
                  <a:lnTo>
                    <a:pt x="25721" y="173665"/>
                  </a:lnTo>
                  <a:lnTo>
                    <a:pt x="29469" y="171244"/>
                  </a:lnTo>
                  <a:lnTo>
                    <a:pt x="32886" y="171244"/>
                  </a:lnTo>
                  <a:lnTo>
                    <a:pt x="35448" y="169536"/>
                  </a:lnTo>
                  <a:lnTo>
                    <a:pt x="37537" y="168302"/>
                  </a:lnTo>
                  <a:lnTo>
                    <a:pt x="36777" y="167542"/>
                  </a:lnTo>
                  <a:lnTo>
                    <a:pt x="32269" y="166118"/>
                  </a:lnTo>
                  <a:lnTo>
                    <a:pt x="31178" y="168017"/>
                  </a:lnTo>
                  <a:lnTo>
                    <a:pt x="26432" y="168776"/>
                  </a:lnTo>
                  <a:lnTo>
                    <a:pt x="24107" y="170912"/>
                  </a:lnTo>
                  <a:lnTo>
                    <a:pt x="22873" y="172241"/>
                  </a:lnTo>
                  <a:lnTo>
                    <a:pt x="18650" y="172241"/>
                  </a:lnTo>
                  <a:lnTo>
                    <a:pt x="12813" y="172241"/>
                  </a:lnTo>
                  <a:lnTo>
                    <a:pt x="10867" y="170058"/>
                  </a:lnTo>
                  <a:lnTo>
                    <a:pt x="7498" y="168729"/>
                  </a:lnTo>
                  <a:lnTo>
                    <a:pt x="4414" y="168064"/>
                  </a:lnTo>
                  <a:lnTo>
                    <a:pt x="2373" y="166546"/>
                  </a:lnTo>
                  <a:lnTo>
                    <a:pt x="1091" y="165264"/>
                  </a:lnTo>
                  <a:lnTo>
                    <a:pt x="664" y="164837"/>
                  </a:lnTo>
                  <a:lnTo>
                    <a:pt x="0" y="163603"/>
                  </a:lnTo>
                  <a:lnTo>
                    <a:pt x="2610" y="164600"/>
                  </a:lnTo>
                  <a:lnTo>
                    <a:pt x="7356" y="163603"/>
                  </a:lnTo>
                  <a:lnTo>
                    <a:pt x="9016" y="161135"/>
                  </a:lnTo>
                  <a:lnTo>
                    <a:pt x="11199" y="158572"/>
                  </a:lnTo>
                  <a:lnTo>
                    <a:pt x="15945" y="156768"/>
                  </a:lnTo>
                  <a:lnTo>
                    <a:pt x="22066" y="155582"/>
                  </a:lnTo>
                  <a:lnTo>
                    <a:pt x="19219" y="154348"/>
                  </a:lnTo>
                  <a:lnTo>
                    <a:pt x="19219" y="150219"/>
                  </a:lnTo>
                  <a:lnTo>
                    <a:pt x="22636" y="148510"/>
                  </a:lnTo>
                  <a:lnTo>
                    <a:pt x="24439" y="146374"/>
                  </a:lnTo>
                  <a:lnTo>
                    <a:pt x="30323" y="147798"/>
                  </a:lnTo>
                  <a:lnTo>
                    <a:pt x="36682" y="148225"/>
                  </a:lnTo>
                  <a:lnTo>
                    <a:pt x="43895" y="150171"/>
                  </a:lnTo>
                  <a:lnTo>
                    <a:pt x="52105" y="150931"/>
                  </a:lnTo>
                  <a:lnTo>
                    <a:pt x="46031" y="147798"/>
                  </a:lnTo>
                  <a:lnTo>
                    <a:pt x="38960" y="145710"/>
                  </a:lnTo>
                  <a:lnTo>
                    <a:pt x="30466" y="143716"/>
                  </a:lnTo>
                  <a:lnTo>
                    <a:pt x="22446" y="142245"/>
                  </a:lnTo>
                  <a:lnTo>
                    <a:pt x="26242" y="142767"/>
                  </a:lnTo>
                  <a:lnTo>
                    <a:pt x="33598" y="141770"/>
                  </a:lnTo>
                  <a:lnTo>
                    <a:pt x="34168" y="139255"/>
                  </a:lnTo>
                  <a:lnTo>
                    <a:pt x="26480" y="137404"/>
                  </a:lnTo>
                  <a:lnTo>
                    <a:pt x="21735" y="136360"/>
                  </a:lnTo>
                  <a:lnTo>
                    <a:pt x="21735" y="134793"/>
                  </a:lnTo>
                  <a:lnTo>
                    <a:pt x="28093" y="133844"/>
                  </a:lnTo>
                  <a:lnTo>
                    <a:pt x="36160" y="133464"/>
                  </a:lnTo>
                  <a:lnTo>
                    <a:pt x="39245" y="132325"/>
                  </a:lnTo>
                  <a:lnTo>
                    <a:pt x="34926" y="130474"/>
                  </a:lnTo>
                  <a:lnTo>
                    <a:pt x="29707" y="130000"/>
                  </a:lnTo>
                  <a:lnTo>
                    <a:pt x="27381" y="128860"/>
                  </a:lnTo>
                  <a:lnTo>
                    <a:pt x="23917" y="126535"/>
                  </a:lnTo>
                  <a:lnTo>
                    <a:pt x="22114" y="123640"/>
                  </a:lnTo>
                  <a:lnTo>
                    <a:pt x="23015" y="122833"/>
                  </a:lnTo>
                  <a:lnTo>
                    <a:pt x="26242" y="124399"/>
                  </a:lnTo>
                  <a:lnTo>
                    <a:pt x="29185" y="122548"/>
                  </a:lnTo>
                  <a:lnTo>
                    <a:pt x="34214" y="121077"/>
                  </a:lnTo>
                  <a:lnTo>
                    <a:pt x="38485" y="121694"/>
                  </a:lnTo>
                  <a:lnTo>
                    <a:pt x="44180" y="121694"/>
                  </a:lnTo>
                  <a:lnTo>
                    <a:pt x="48498" y="119558"/>
                  </a:lnTo>
                  <a:lnTo>
                    <a:pt x="43753" y="120317"/>
                  </a:lnTo>
                  <a:lnTo>
                    <a:pt x="40431" y="119558"/>
                  </a:lnTo>
                  <a:lnTo>
                    <a:pt x="36255" y="116805"/>
                  </a:lnTo>
                  <a:lnTo>
                    <a:pt x="31272" y="116330"/>
                  </a:lnTo>
                  <a:lnTo>
                    <a:pt x="28093" y="117280"/>
                  </a:lnTo>
                  <a:lnTo>
                    <a:pt x="23348" y="117612"/>
                  </a:lnTo>
                  <a:lnTo>
                    <a:pt x="20975" y="115761"/>
                  </a:lnTo>
                  <a:lnTo>
                    <a:pt x="20975" y="115761"/>
                  </a:lnTo>
                  <a:lnTo>
                    <a:pt x="23110" y="114005"/>
                  </a:lnTo>
                  <a:lnTo>
                    <a:pt x="24060" y="110445"/>
                  </a:lnTo>
                  <a:lnTo>
                    <a:pt x="24060" y="108262"/>
                  </a:lnTo>
                  <a:lnTo>
                    <a:pt x="21829" y="108262"/>
                  </a:lnTo>
                  <a:lnTo>
                    <a:pt x="21023" y="107123"/>
                  </a:lnTo>
                  <a:lnTo>
                    <a:pt x="18080" y="105367"/>
                  </a:lnTo>
                  <a:lnTo>
                    <a:pt x="15945" y="108499"/>
                  </a:lnTo>
                  <a:lnTo>
                    <a:pt x="13952" y="105319"/>
                  </a:lnTo>
                  <a:lnTo>
                    <a:pt x="10630" y="104180"/>
                  </a:lnTo>
                  <a:lnTo>
                    <a:pt x="12101" y="101617"/>
                  </a:lnTo>
                  <a:lnTo>
                    <a:pt x="10298" y="100573"/>
                  </a:lnTo>
                  <a:lnTo>
                    <a:pt x="11152" y="97915"/>
                  </a:lnTo>
                  <a:lnTo>
                    <a:pt x="14379" y="97915"/>
                  </a:lnTo>
                  <a:lnTo>
                    <a:pt x="18697" y="97583"/>
                  </a:lnTo>
                  <a:lnTo>
                    <a:pt x="20880" y="101142"/>
                  </a:lnTo>
                  <a:lnTo>
                    <a:pt x="24866" y="102092"/>
                  </a:lnTo>
                  <a:lnTo>
                    <a:pt x="28520" y="100241"/>
                  </a:lnTo>
                  <a:lnTo>
                    <a:pt x="32554" y="99007"/>
                  </a:lnTo>
                  <a:lnTo>
                    <a:pt x="34547" y="95542"/>
                  </a:lnTo>
                  <a:lnTo>
                    <a:pt x="33930" y="91697"/>
                  </a:lnTo>
                  <a:lnTo>
                    <a:pt x="37347" y="90891"/>
                  </a:lnTo>
                  <a:lnTo>
                    <a:pt x="40146" y="89372"/>
                  </a:lnTo>
                  <a:lnTo>
                    <a:pt x="43421" y="89704"/>
                  </a:lnTo>
                  <a:lnTo>
                    <a:pt x="45841" y="89704"/>
                  </a:lnTo>
                  <a:lnTo>
                    <a:pt x="48119" y="89704"/>
                  </a:lnTo>
                  <a:lnTo>
                    <a:pt x="51488" y="90131"/>
                  </a:lnTo>
                  <a:lnTo>
                    <a:pt x="53719" y="88090"/>
                  </a:lnTo>
                  <a:lnTo>
                    <a:pt x="57183" y="85100"/>
                  </a:lnTo>
                  <a:lnTo>
                    <a:pt x="56233" y="82537"/>
                  </a:lnTo>
                  <a:lnTo>
                    <a:pt x="53054" y="80306"/>
                  </a:lnTo>
                  <a:lnTo>
                    <a:pt x="53956" y="79262"/>
                  </a:lnTo>
                  <a:lnTo>
                    <a:pt x="54430" y="79262"/>
                  </a:lnTo>
                  <a:lnTo>
                    <a:pt x="56471" y="78360"/>
                  </a:lnTo>
                  <a:lnTo>
                    <a:pt x="54003" y="75892"/>
                  </a:lnTo>
                  <a:lnTo>
                    <a:pt x="58749" y="72618"/>
                  </a:lnTo>
                  <a:lnTo>
                    <a:pt x="60742" y="72997"/>
                  </a:lnTo>
                  <a:lnTo>
                    <a:pt x="63352" y="72997"/>
                  </a:lnTo>
                  <a:lnTo>
                    <a:pt x="64253" y="72285"/>
                  </a:lnTo>
                  <a:lnTo>
                    <a:pt x="66484" y="71621"/>
                  </a:lnTo>
                  <a:lnTo>
                    <a:pt x="64206" y="70339"/>
                  </a:lnTo>
                  <a:lnTo>
                    <a:pt x="64206" y="68773"/>
                  </a:lnTo>
                  <a:lnTo>
                    <a:pt x="63210" y="65878"/>
                  </a:lnTo>
                  <a:lnTo>
                    <a:pt x="63589" y="63932"/>
                  </a:lnTo>
                  <a:lnTo>
                    <a:pt x="64870" y="62698"/>
                  </a:lnTo>
                  <a:lnTo>
                    <a:pt x="66104" y="61654"/>
                  </a:lnTo>
                  <a:lnTo>
                    <a:pt x="66721" y="60467"/>
                  </a:lnTo>
                  <a:lnTo>
                    <a:pt x="68097" y="59518"/>
                  </a:lnTo>
                  <a:lnTo>
                    <a:pt x="70280" y="58948"/>
                  </a:lnTo>
                  <a:lnTo>
                    <a:pt x="71704" y="5766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"/>
            <p:cNvSpPr/>
            <p:nvPr/>
          </p:nvSpPr>
          <p:spPr>
            <a:xfrm>
              <a:off x="5830981" y="-629704"/>
              <a:ext cx="57467" cy="25392"/>
            </a:xfrm>
            <a:custGeom>
              <a:avLst/>
              <a:gdLst/>
              <a:ahLst/>
              <a:cxnLst/>
              <a:rect l="l" t="t" r="r" b="b"/>
              <a:pathLst>
                <a:path w="57467" h="25392" extrusionOk="0">
                  <a:moveTo>
                    <a:pt x="19172" y="24396"/>
                  </a:moveTo>
                  <a:lnTo>
                    <a:pt x="18128" y="24396"/>
                  </a:lnTo>
                  <a:lnTo>
                    <a:pt x="17368" y="25108"/>
                  </a:lnTo>
                  <a:lnTo>
                    <a:pt x="15945" y="25108"/>
                  </a:lnTo>
                  <a:lnTo>
                    <a:pt x="14189" y="25392"/>
                  </a:lnTo>
                  <a:lnTo>
                    <a:pt x="12339" y="25013"/>
                  </a:lnTo>
                  <a:lnTo>
                    <a:pt x="10867" y="24396"/>
                  </a:lnTo>
                  <a:lnTo>
                    <a:pt x="10345" y="23874"/>
                  </a:lnTo>
                  <a:lnTo>
                    <a:pt x="10060" y="23209"/>
                  </a:lnTo>
                  <a:lnTo>
                    <a:pt x="9064" y="22877"/>
                  </a:lnTo>
                  <a:lnTo>
                    <a:pt x="6691" y="22877"/>
                  </a:lnTo>
                  <a:lnTo>
                    <a:pt x="5457" y="21928"/>
                  </a:lnTo>
                  <a:lnTo>
                    <a:pt x="4604" y="20931"/>
                  </a:lnTo>
                  <a:lnTo>
                    <a:pt x="4129" y="20504"/>
                  </a:lnTo>
                  <a:lnTo>
                    <a:pt x="2563" y="18795"/>
                  </a:lnTo>
                  <a:lnTo>
                    <a:pt x="712" y="18083"/>
                  </a:lnTo>
                  <a:lnTo>
                    <a:pt x="712" y="17514"/>
                  </a:lnTo>
                  <a:lnTo>
                    <a:pt x="0" y="15852"/>
                  </a:lnTo>
                  <a:lnTo>
                    <a:pt x="380" y="14381"/>
                  </a:lnTo>
                  <a:lnTo>
                    <a:pt x="380" y="13384"/>
                  </a:lnTo>
                  <a:lnTo>
                    <a:pt x="1708" y="12435"/>
                  </a:lnTo>
                  <a:lnTo>
                    <a:pt x="2420" y="11438"/>
                  </a:lnTo>
                  <a:lnTo>
                    <a:pt x="2990" y="10489"/>
                  </a:lnTo>
                  <a:lnTo>
                    <a:pt x="1803" y="9113"/>
                  </a:lnTo>
                  <a:lnTo>
                    <a:pt x="1234" y="8211"/>
                  </a:lnTo>
                  <a:lnTo>
                    <a:pt x="1803" y="7641"/>
                  </a:lnTo>
                  <a:lnTo>
                    <a:pt x="1803" y="7072"/>
                  </a:lnTo>
                  <a:lnTo>
                    <a:pt x="1803" y="6645"/>
                  </a:lnTo>
                  <a:lnTo>
                    <a:pt x="997" y="5980"/>
                  </a:lnTo>
                  <a:lnTo>
                    <a:pt x="1376" y="5411"/>
                  </a:lnTo>
                  <a:lnTo>
                    <a:pt x="2990" y="4651"/>
                  </a:lnTo>
                  <a:lnTo>
                    <a:pt x="5030" y="3892"/>
                  </a:lnTo>
                  <a:lnTo>
                    <a:pt x="6739" y="4414"/>
                  </a:lnTo>
                  <a:lnTo>
                    <a:pt x="8590" y="4414"/>
                  </a:lnTo>
                  <a:lnTo>
                    <a:pt x="9776" y="4177"/>
                  </a:lnTo>
                  <a:lnTo>
                    <a:pt x="11816" y="4177"/>
                  </a:lnTo>
                  <a:lnTo>
                    <a:pt x="12576" y="4699"/>
                  </a:lnTo>
                  <a:lnTo>
                    <a:pt x="14426" y="4699"/>
                  </a:lnTo>
                  <a:lnTo>
                    <a:pt x="16277" y="4699"/>
                  </a:lnTo>
                  <a:lnTo>
                    <a:pt x="16942" y="4699"/>
                  </a:lnTo>
                  <a:lnTo>
                    <a:pt x="17511" y="4936"/>
                  </a:lnTo>
                  <a:lnTo>
                    <a:pt x="18840" y="4936"/>
                  </a:lnTo>
                  <a:lnTo>
                    <a:pt x="19741" y="4936"/>
                  </a:lnTo>
                  <a:lnTo>
                    <a:pt x="20548" y="5268"/>
                  </a:lnTo>
                  <a:lnTo>
                    <a:pt x="22066" y="5268"/>
                  </a:lnTo>
                  <a:lnTo>
                    <a:pt x="23490" y="4746"/>
                  </a:lnTo>
                  <a:lnTo>
                    <a:pt x="23965" y="4082"/>
                  </a:lnTo>
                  <a:lnTo>
                    <a:pt x="24534" y="3702"/>
                  </a:lnTo>
                  <a:lnTo>
                    <a:pt x="25958" y="3702"/>
                  </a:lnTo>
                  <a:lnTo>
                    <a:pt x="27524" y="3987"/>
                  </a:lnTo>
                  <a:lnTo>
                    <a:pt x="29232" y="3987"/>
                  </a:lnTo>
                  <a:lnTo>
                    <a:pt x="31273" y="3987"/>
                  </a:lnTo>
                  <a:lnTo>
                    <a:pt x="32507" y="4367"/>
                  </a:lnTo>
                  <a:lnTo>
                    <a:pt x="34073" y="4651"/>
                  </a:lnTo>
                  <a:lnTo>
                    <a:pt x="35449" y="4367"/>
                  </a:lnTo>
                  <a:lnTo>
                    <a:pt x="36540" y="3655"/>
                  </a:lnTo>
                  <a:lnTo>
                    <a:pt x="36967" y="2848"/>
                  </a:lnTo>
                  <a:lnTo>
                    <a:pt x="38485" y="2231"/>
                  </a:lnTo>
                  <a:lnTo>
                    <a:pt x="39672" y="1424"/>
                  </a:lnTo>
                  <a:lnTo>
                    <a:pt x="39672" y="427"/>
                  </a:lnTo>
                  <a:lnTo>
                    <a:pt x="41713" y="0"/>
                  </a:lnTo>
                  <a:lnTo>
                    <a:pt x="43706" y="0"/>
                  </a:lnTo>
                  <a:lnTo>
                    <a:pt x="45414" y="475"/>
                  </a:lnTo>
                  <a:lnTo>
                    <a:pt x="46933" y="475"/>
                  </a:lnTo>
                  <a:lnTo>
                    <a:pt x="47976" y="1424"/>
                  </a:lnTo>
                  <a:lnTo>
                    <a:pt x="48546" y="2183"/>
                  </a:lnTo>
                  <a:lnTo>
                    <a:pt x="48878" y="2183"/>
                  </a:lnTo>
                  <a:lnTo>
                    <a:pt x="50302" y="2563"/>
                  </a:lnTo>
                  <a:lnTo>
                    <a:pt x="50919" y="2895"/>
                  </a:lnTo>
                  <a:lnTo>
                    <a:pt x="50919" y="2895"/>
                  </a:lnTo>
                  <a:lnTo>
                    <a:pt x="51346" y="3227"/>
                  </a:lnTo>
                  <a:lnTo>
                    <a:pt x="51678" y="3465"/>
                  </a:lnTo>
                  <a:lnTo>
                    <a:pt x="52580" y="4414"/>
                  </a:lnTo>
                  <a:lnTo>
                    <a:pt x="53339" y="4936"/>
                  </a:lnTo>
                  <a:lnTo>
                    <a:pt x="55190" y="5316"/>
                  </a:lnTo>
                  <a:lnTo>
                    <a:pt x="55759" y="5838"/>
                  </a:lnTo>
                  <a:lnTo>
                    <a:pt x="56186" y="6740"/>
                  </a:lnTo>
                  <a:lnTo>
                    <a:pt x="56993" y="7594"/>
                  </a:lnTo>
                  <a:lnTo>
                    <a:pt x="57467" y="8021"/>
                  </a:lnTo>
                  <a:lnTo>
                    <a:pt x="56091" y="8496"/>
                  </a:lnTo>
                  <a:lnTo>
                    <a:pt x="54098" y="9018"/>
                  </a:lnTo>
                  <a:lnTo>
                    <a:pt x="51489" y="9255"/>
                  </a:lnTo>
                  <a:lnTo>
                    <a:pt x="48024" y="9255"/>
                  </a:lnTo>
                  <a:lnTo>
                    <a:pt x="45462" y="9018"/>
                  </a:lnTo>
                  <a:lnTo>
                    <a:pt x="42614" y="9682"/>
                  </a:lnTo>
                  <a:lnTo>
                    <a:pt x="39909" y="9682"/>
                  </a:lnTo>
                  <a:lnTo>
                    <a:pt x="39292" y="10157"/>
                  </a:lnTo>
                  <a:lnTo>
                    <a:pt x="37489" y="10679"/>
                  </a:lnTo>
                  <a:lnTo>
                    <a:pt x="36825" y="11154"/>
                  </a:lnTo>
                  <a:lnTo>
                    <a:pt x="37110" y="11818"/>
                  </a:lnTo>
                  <a:lnTo>
                    <a:pt x="36682" y="12055"/>
                  </a:lnTo>
                  <a:lnTo>
                    <a:pt x="37252" y="13147"/>
                  </a:lnTo>
                  <a:lnTo>
                    <a:pt x="38533" y="13906"/>
                  </a:lnTo>
                  <a:lnTo>
                    <a:pt x="40194" y="14286"/>
                  </a:lnTo>
                  <a:lnTo>
                    <a:pt x="42472" y="14713"/>
                  </a:lnTo>
                  <a:lnTo>
                    <a:pt x="43753" y="15473"/>
                  </a:lnTo>
                  <a:lnTo>
                    <a:pt x="44607" y="16090"/>
                  </a:lnTo>
                  <a:lnTo>
                    <a:pt x="46363" y="16944"/>
                  </a:lnTo>
                  <a:lnTo>
                    <a:pt x="47075" y="17656"/>
                  </a:lnTo>
                  <a:lnTo>
                    <a:pt x="47549" y="18320"/>
                  </a:lnTo>
                  <a:lnTo>
                    <a:pt x="48214" y="19317"/>
                  </a:lnTo>
                  <a:lnTo>
                    <a:pt x="49780" y="20694"/>
                  </a:lnTo>
                  <a:lnTo>
                    <a:pt x="51299" y="21975"/>
                  </a:lnTo>
                  <a:lnTo>
                    <a:pt x="52105" y="23162"/>
                  </a:lnTo>
                  <a:lnTo>
                    <a:pt x="51014" y="23541"/>
                  </a:lnTo>
                  <a:lnTo>
                    <a:pt x="48546" y="23779"/>
                  </a:lnTo>
                  <a:lnTo>
                    <a:pt x="47218" y="23779"/>
                  </a:lnTo>
                  <a:lnTo>
                    <a:pt x="47549" y="24538"/>
                  </a:lnTo>
                  <a:lnTo>
                    <a:pt x="45177" y="24870"/>
                  </a:lnTo>
                  <a:lnTo>
                    <a:pt x="43658" y="25250"/>
                  </a:lnTo>
                  <a:lnTo>
                    <a:pt x="41713" y="25013"/>
                  </a:lnTo>
                  <a:lnTo>
                    <a:pt x="39862" y="24301"/>
                  </a:lnTo>
                  <a:lnTo>
                    <a:pt x="38106" y="24918"/>
                  </a:lnTo>
                  <a:lnTo>
                    <a:pt x="35496" y="24918"/>
                  </a:lnTo>
                  <a:lnTo>
                    <a:pt x="33266" y="24538"/>
                  </a:lnTo>
                  <a:lnTo>
                    <a:pt x="32886" y="24253"/>
                  </a:lnTo>
                  <a:lnTo>
                    <a:pt x="32886" y="24253"/>
                  </a:lnTo>
                  <a:lnTo>
                    <a:pt x="32601" y="24253"/>
                  </a:lnTo>
                  <a:lnTo>
                    <a:pt x="30703" y="24253"/>
                  </a:lnTo>
                  <a:lnTo>
                    <a:pt x="29232" y="24253"/>
                  </a:lnTo>
                  <a:lnTo>
                    <a:pt x="27714" y="23779"/>
                  </a:lnTo>
                  <a:lnTo>
                    <a:pt x="25911" y="24063"/>
                  </a:lnTo>
                  <a:lnTo>
                    <a:pt x="25911" y="24823"/>
                  </a:lnTo>
                  <a:lnTo>
                    <a:pt x="24107" y="24823"/>
                  </a:lnTo>
                  <a:lnTo>
                    <a:pt x="22256" y="24443"/>
                  </a:lnTo>
                  <a:lnTo>
                    <a:pt x="20880" y="241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"/>
            <p:cNvSpPr/>
            <p:nvPr/>
          </p:nvSpPr>
          <p:spPr>
            <a:xfrm>
              <a:off x="5834492" y="-590120"/>
              <a:ext cx="26052" cy="9445"/>
            </a:xfrm>
            <a:custGeom>
              <a:avLst/>
              <a:gdLst/>
              <a:ahLst/>
              <a:cxnLst/>
              <a:rect l="l" t="t" r="r" b="b"/>
              <a:pathLst>
                <a:path w="26052" h="9445" extrusionOk="0">
                  <a:moveTo>
                    <a:pt x="21592" y="2753"/>
                  </a:moveTo>
                  <a:lnTo>
                    <a:pt x="21971" y="3512"/>
                  </a:lnTo>
                  <a:lnTo>
                    <a:pt x="23490" y="4556"/>
                  </a:lnTo>
                  <a:lnTo>
                    <a:pt x="24297" y="5790"/>
                  </a:lnTo>
                  <a:lnTo>
                    <a:pt x="26052" y="6597"/>
                  </a:lnTo>
                  <a:lnTo>
                    <a:pt x="25531" y="7309"/>
                  </a:lnTo>
                  <a:lnTo>
                    <a:pt x="23538" y="7594"/>
                  </a:lnTo>
                  <a:lnTo>
                    <a:pt x="22446" y="7167"/>
                  </a:lnTo>
                  <a:lnTo>
                    <a:pt x="20785" y="7167"/>
                  </a:lnTo>
                  <a:lnTo>
                    <a:pt x="21307" y="7167"/>
                  </a:lnTo>
                  <a:lnTo>
                    <a:pt x="22541" y="8164"/>
                  </a:lnTo>
                  <a:lnTo>
                    <a:pt x="21782" y="8496"/>
                  </a:lnTo>
                  <a:lnTo>
                    <a:pt x="19741" y="8496"/>
                  </a:lnTo>
                  <a:lnTo>
                    <a:pt x="19741" y="9160"/>
                  </a:lnTo>
                  <a:lnTo>
                    <a:pt x="18270" y="9160"/>
                  </a:lnTo>
                  <a:lnTo>
                    <a:pt x="16847" y="9160"/>
                  </a:lnTo>
                  <a:lnTo>
                    <a:pt x="15043" y="9445"/>
                  </a:lnTo>
                  <a:lnTo>
                    <a:pt x="13240" y="8828"/>
                  </a:lnTo>
                  <a:lnTo>
                    <a:pt x="12196" y="8211"/>
                  </a:lnTo>
                  <a:lnTo>
                    <a:pt x="12196" y="7641"/>
                  </a:lnTo>
                  <a:lnTo>
                    <a:pt x="10250" y="7167"/>
                  </a:lnTo>
                  <a:lnTo>
                    <a:pt x="8590" y="6787"/>
                  </a:lnTo>
                  <a:lnTo>
                    <a:pt x="8590" y="7119"/>
                  </a:lnTo>
                  <a:lnTo>
                    <a:pt x="7925" y="8258"/>
                  </a:lnTo>
                  <a:lnTo>
                    <a:pt x="7118" y="7974"/>
                  </a:lnTo>
                  <a:lnTo>
                    <a:pt x="5884" y="7357"/>
                  </a:lnTo>
                  <a:lnTo>
                    <a:pt x="5457" y="6360"/>
                  </a:lnTo>
                  <a:lnTo>
                    <a:pt x="3607" y="5980"/>
                  </a:lnTo>
                  <a:lnTo>
                    <a:pt x="2468" y="5458"/>
                  </a:lnTo>
                  <a:lnTo>
                    <a:pt x="902" y="5458"/>
                  </a:lnTo>
                  <a:lnTo>
                    <a:pt x="428" y="4984"/>
                  </a:lnTo>
                  <a:lnTo>
                    <a:pt x="95" y="4224"/>
                  </a:lnTo>
                  <a:lnTo>
                    <a:pt x="380" y="3987"/>
                  </a:lnTo>
                  <a:lnTo>
                    <a:pt x="0" y="3133"/>
                  </a:lnTo>
                  <a:lnTo>
                    <a:pt x="1803" y="2800"/>
                  </a:lnTo>
                  <a:lnTo>
                    <a:pt x="4129" y="2516"/>
                  </a:lnTo>
                  <a:lnTo>
                    <a:pt x="6691" y="1519"/>
                  </a:lnTo>
                  <a:lnTo>
                    <a:pt x="8921" y="997"/>
                  </a:lnTo>
                  <a:lnTo>
                    <a:pt x="10440" y="997"/>
                  </a:lnTo>
                  <a:lnTo>
                    <a:pt x="10725" y="0"/>
                  </a:lnTo>
                  <a:lnTo>
                    <a:pt x="11484" y="0"/>
                  </a:lnTo>
                  <a:lnTo>
                    <a:pt x="12339" y="0"/>
                  </a:lnTo>
                  <a:lnTo>
                    <a:pt x="14047" y="0"/>
                  </a:lnTo>
                  <a:lnTo>
                    <a:pt x="15803" y="0"/>
                  </a:lnTo>
                  <a:lnTo>
                    <a:pt x="18128" y="807"/>
                  </a:lnTo>
                  <a:lnTo>
                    <a:pt x="20311" y="109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"/>
            <p:cNvSpPr/>
            <p:nvPr/>
          </p:nvSpPr>
          <p:spPr>
            <a:xfrm>
              <a:off x="5569364" y="-622917"/>
              <a:ext cx="101647" cy="45658"/>
            </a:xfrm>
            <a:custGeom>
              <a:avLst/>
              <a:gdLst/>
              <a:ahLst/>
              <a:cxnLst/>
              <a:rect l="l" t="t" r="r" b="b"/>
              <a:pathLst>
                <a:path w="101647" h="45658" extrusionOk="0">
                  <a:moveTo>
                    <a:pt x="79771" y="1187"/>
                  </a:moveTo>
                  <a:lnTo>
                    <a:pt x="80056" y="949"/>
                  </a:lnTo>
                  <a:lnTo>
                    <a:pt x="80056" y="475"/>
                  </a:lnTo>
                  <a:lnTo>
                    <a:pt x="81574" y="475"/>
                  </a:lnTo>
                  <a:lnTo>
                    <a:pt x="81574" y="475"/>
                  </a:lnTo>
                  <a:lnTo>
                    <a:pt x="82191" y="902"/>
                  </a:lnTo>
                  <a:lnTo>
                    <a:pt x="82191" y="1281"/>
                  </a:lnTo>
                  <a:lnTo>
                    <a:pt x="82191" y="1946"/>
                  </a:lnTo>
                  <a:lnTo>
                    <a:pt x="81669" y="2753"/>
                  </a:lnTo>
                  <a:lnTo>
                    <a:pt x="82049" y="3417"/>
                  </a:lnTo>
                  <a:lnTo>
                    <a:pt x="82761" y="4272"/>
                  </a:lnTo>
                  <a:lnTo>
                    <a:pt x="81717" y="5221"/>
                  </a:lnTo>
                  <a:lnTo>
                    <a:pt x="79297" y="5221"/>
                  </a:lnTo>
                  <a:lnTo>
                    <a:pt x="78015" y="5221"/>
                  </a:lnTo>
                  <a:lnTo>
                    <a:pt x="76924" y="6360"/>
                  </a:lnTo>
                  <a:lnTo>
                    <a:pt x="74266" y="6597"/>
                  </a:lnTo>
                  <a:lnTo>
                    <a:pt x="72796" y="6597"/>
                  </a:lnTo>
                  <a:lnTo>
                    <a:pt x="72796" y="7594"/>
                  </a:lnTo>
                  <a:lnTo>
                    <a:pt x="73222" y="8733"/>
                  </a:lnTo>
                  <a:lnTo>
                    <a:pt x="73222" y="9303"/>
                  </a:lnTo>
                  <a:lnTo>
                    <a:pt x="73887" y="10062"/>
                  </a:lnTo>
                  <a:lnTo>
                    <a:pt x="75358" y="10584"/>
                  </a:lnTo>
                  <a:lnTo>
                    <a:pt x="77446" y="10584"/>
                  </a:lnTo>
                  <a:lnTo>
                    <a:pt x="79534" y="10062"/>
                  </a:lnTo>
                  <a:lnTo>
                    <a:pt x="81859" y="9303"/>
                  </a:lnTo>
                  <a:lnTo>
                    <a:pt x="83805" y="9303"/>
                  </a:lnTo>
                  <a:lnTo>
                    <a:pt x="84422" y="8733"/>
                  </a:lnTo>
                  <a:lnTo>
                    <a:pt x="85418" y="8353"/>
                  </a:lnTo>
                  <a:lnTo>
                    <a:pt x="86510" y="7879"/>
                  </a:lnTo>
                  <a:lnTo>
                    <a:pt x="88693" y="7879"/>
                  </a:lnTo>
                  <a:lnTo>
                    <a:pt x="90923" y="7879"/>
                  </a:lnTo>
                  <a:lnTo>
                    <a:pt x="91872" y="7167"/>
                  </a:lnTo>
                  <a:lnTo>
                    <a:pt x="93248" y="7167"/>
                  </a:lnTo>
                  <a:lnTo>
                    <a:pt x="94767" y="7452"/>
                  </a:lnTo>
                  <a:lnTo>
                    <a:pt x="95668" y="7974"/>
                  </a:lnTo>
                  <a:lnTo>
                    <a:pt x="96902" y="9065"/>
                  </a:lnTo>
                  <a:lnTo>
                    <a:pt x="98136" y="9492"/>
                  </a:lnTo>
                  <a:lnTo>
                    <a:pt x="99227" y="9018"/>
                  </a:lnTo>
                  <a:lnTo>
                    <a:pt x="100414" y="9398"/>
                  </a:lnTo>
                  <a:lnTo>
                    <a:pt x="100936" y="10299"/>
                  </a:lnTo>
                  <a:lnTo>
                    <a:pt x="101316" y="10964"/>
                  </a:lnTo>
                  <a:lnTo>
                    <a:pt x="101648" y="11818"/>
                  </a:lnTo>
                  <a:lnTo>
                    <a:pt x="100888" y="12530"/>
                  </a:lnTo>
                  <a:lnTo>
                    <a:pt x="101316" y="13289"/>
                  </a:lnTo>
                  <a:lnTo>
                    <a:pt x="101600" y="14429"/>
                  </a:lnTo>
                  <a:lnTo>
                    <a:pt x="100034" y="15141"/>
                  </a:lnTo>
                  <a:lnTo>
                    <a:pt x="100034" y="15805"/>
                  </a:lnTo>
                  <a:lnTo>
                    <a:pt x="100034" y="16612"/>
                  </a:lnTo>
                  <a:lnTo>
                    <a:pt x="98895" y="16612"/>
                  </a:lnTo>
                  <a:lnTo>
                    <a:pt x="96950" y="15995"/>
                  </a:lnTo>
                  <a:lnTo>
                    <a:pt x="94956" y="16944"/>
                  </a:lnTo>
                  <a:lnTo>
                    <a:pt x="93913" y="17561"/>
                  </a:lnTo>
                  <a:lnTo>
                    <a:pt x="94434" y="18415"/>
                  </a:lnTo>
                  <a:lnTo>
                    <a:pt x="91065" y="18415"/>
                  </a:lnTo>
                  <a:lnTo>
                    <a:pt x="89310" y="17798"/>
                  </a:lnTo>
                  <a:lnTo>
                    <a:pt x="87649" y="17798"/>
                  </a:lnTo>
                  <a:lnTo>
                    <a:pt x="86984" y="18368"/>
                  </a:lnTo>
                  <a:lnTo>
                    <a:pt x="84469" y="18083"/>
                  </a:lnTo>
                  <a:lnTo>
                    <a:pt x="82096" y="17751"/>
                  </a:lnTo>
                  <a:lnTo>
                    <a:pt x="79819" y="17751"/>
                  </a:lnTo>
                  <a:lnTo>
                    <a:pt x="78015" y="17751"/>
                  </a:lnTo>
                  <a:lnTo>
                    <a:pt x="78015" y="17751"/>
                  </a:lnTo>
                  <a:lnTo>
                    <a:pt x="78015" y="18510"/>
                  </a:lnTo>
                  <a:lnTo>
                    <a:pt x="75548" y="18510"/>
                  </a:lnTo>
                  <a:lnTo>
                    <a:pt x="74029" y="18510"/>
                  </a:lnTo>
                  <a:lnTo>
                    <a:pt x="74314" y="18938"/>
                  </a:lnTo>
                  <a:lnTo>
                    <a:pt x="72606" y="19555"/>
                  </a:lnTo>
                  <a:lnTo>
                    <a:pt x="71134" y="19555"/>
                  </a:lnTo>
                  <a:lnTo>
                    <a:pt x="71134" y="20694"/>
                  </a:lnTo>
                  <a:lnTo>
                    <a:pt x="71134" y="20694"/>
                  </a:lnTo>
                  <a:lnTo>
                    <a:pt x="72131" y="21453"/>
                  </a:lnTo>
                  <a:lnTo>
                    <a:pt x="75595" y="21453"/>
                  </a:lnTo>
                  <a:lnTo>
                    <a:pt x="78205" y="22165"/>
                  </a:lnTo>
                  <a:lnTo>
                    <a:pt x="80198" y="21880"/>
                  </a:lnTo>
                  <a:lnTo>
                    <a:pt x="80720" y="22734"/>
                  </a:lnTo>
                  <a:lnTo>
                    <a:pt x="81384" y="23636"/>
                  </a:lnTo>
                  <a:lnTo>
                    <a:pt x="80863" y="24111"/>
                  </a:lnTo>
                  <a:lnTo>
                    <a:pt x="80388" y="24348"/>
                  </a:lnTo>
                  <a:lnTo>
                    <a:pt x="81242" y="25108"/>
                  </a:lnTo>
                  <a:lnTo>
                    <a:pt x="80958" y="25677"/>
                  </a:lnTo>
                  <a:lnTo>
                    <a:pt x="80246" y="26484"/>
                  </a:lnTo>
                  <a:lnTo>
                    <a:pt x="78015" y="26104"/>
                  </a:lnTo>
                  <a:lnTo>
                    <a:pt x="78015" y="26104"/>
                  </a:lnTo>
                  <a:lnTo>
                    <a:pt x="79676" y="26959"/>
                  </a:lnTo>
                  <a:lnTo>
                    <a:pt x="78300" y="27338"/>
                  </a:lnTo>
                  <a:lnTo>
                    <a:pt x="76687" y="27338"/>
                  </a:lnTo>
                  <a:lnTo>
                    <a:pt x="75643" y="27623"/>
                  </a:lnTo>
                  <a:lnTo>
                    <a:pt x="73554" y="27623"/>
                  </a:lnTo>
                  <a:lnTo>
                    <a:pt x="72179" y="26911"/>
                  </a:lnTo>
                  <a:lnTo>
                    <a:pt x="71467" y="26911"/>
                  </a:lnTo>
                  <a:lnTo>
                    <a:pt x="70850" y="27623"/>
                  </a:lnTo>
                  <a:lnTo>
                    <a:pt x="69616" y="27908"/>
                  </a:lnTo>
                  <a:lnTo>
                    <a:pt x="68287" y="27908"/>
                  </a:lnTo>
                  <a:lnTo>
                    <a:pt x="67623" y="27908"/>
                  </a:lnTo>
                  <a:lnTo>
                    <a:pt x="67148" y="27908"/>
                  </a:lnTo>
                  <a:lnTo>
                    <a:pt x="66057" y="27908"/>
                  </a:lnTo>
                  <a:lnTo>
                    <a:pt x="65202" y="28477"/>
                  </a:lnTo>
                  <a:lnTo>
                    <a:pt x="64538" y="28715"/>
                  </a:lnTo>
                  <a:lnTo>
                    <a:pt x="63542" y="27955"/>
                  </a:lnTo>
                  <a:lnTo>
                    <a:pt x="62213" y="27955"/>
                  </a:lnTo>
                  <a:lnTo>
                    <a:pt x="59793" y="28288"/>
                  </a:lnTo>
                  <a:lnTo>
                    <a:pt x="59793" y="28620"/>
                  </a:lnTo>
                  <a:lnTo>
                    <a:pt x="58037" y="29000"/>
                  </a:lnTo>
                  <a:lnTo>
                    <a:pt x="56661" y="27908"/>
                  </a:lnTo>
                  <a:lnTo>
                    <a:pt x="54953" y="27908"/>
                  </a:lnTo>
                  <a:lnTo>
                    <a:pt x="52437" y="27908"/>
                  </a:lnTo>
                  <a:lnTo>
                    <a:pt x="51204" y="27481"/>
                  </a:lnTo>
                  <a:lnTo>
                    <a:pt x="49353" y="27766"/>
                  </a:lnTo>
                  <a:lnTo>
                    <a:pt x="47882" y="27766"/>
                  </a:lnTo>
                  <a:lnTo>
                    <a:pt x="48451" y="28098"/>
                  </a:lnTo>
                  <a:lnTo>
                    <a:pt x="49163" y="29427"/>
                  </a:lnTo>
                  <a:lnTo>
                    <a:pt x="50065" y="29427"/>
                  </a:lnTo>
                  <a:lnTo>
                    <a:pt x="51535" y="29427"/>
                  </a:lnTo>
                  <a:lnTo>
                    <a:pt x="53576" y="29427"/>
                  </a:lnTo>
                  <a:lnTo>
                    <a:pt x="54668" y="29949"/>
                  </a:lnTo>
                  <a:lnTo>
                    <a:pt x="55522" y="30803"/>
                  </a:lnTo>
                  <a:lnTo>
                    <a:pt x="56851" y="31468"/>
                  </a:lnTo>
                  <a:lnTo>
                    <a:pt x="58796" y="32417"/>
                  </a:lnTo>
                  <a:lnTo>
                    <a:pt x="58796" y="33176"/>
                  </a:lnTo>
                  <a:lnTo>
                    <a:pt x="57325" y="32654"/>
                  </a:lnTo>
                  <a:lnTo>
                    <a:pt x="56139" y="32274"/>
                  </a:lnTo>
                  <a:lnTo>
                    <a:pt x="57752" y="33461"/>
                  </a:lnTo>
                  <a:lnTo>
                    <a:pt x="57752" y="34553"/>
                  </a:lnTo>
                  <a:lnTo>
                    <a:pt x="57040" y="34553"/>
                  </a:lnTo>
                  <a:lnTo>
                    <a:pt x="58654" y="34932"/>
                  </a:lnTo>
                  <a:lnTo>
                    <a:pt x="59651" y="35360"/>
                  </a:lnTo>
                  <a:lnTo>
                    <a:pt x="59651" y="36261"/>
                  </a:lnTo>
                  <a:lnTo>
                    <a:pt x="58749" y="37211"/>
                  </a:lnTo>
                  <a:lnTo>
                    <a:pt x="57657" y="37211"/>
                  </a:lnTo>
                  <a:lnTo>
                    <a:pt x="56139" y="36261"/>
                  </a:lnTo>
                  <a:lnTo>
                    <a:pt x="54525" y="36641"/>
                  </a:lnTo>
                  <a:lnTo>
                    <a:pt x="54003" y="36641"/>
                  </a:lnTo>
                  <a:lnTo>
                    <a:pt x="55142" y="37638"/>
                  </a:lnTo>
                  <a:lnTo>
                    <a:pt x="55570" y="38397"/>
                  </a:lnTo>
                  <a:lnTo>
                    <a:pt x="55048" y="38872"/>
                  </a:lnTo>
                  <a:lnTo>
                    <a:pt x="52817" y="38160"/>
                  </a:lnTo>
                  <a:lnTo>
                    <a:pt x="51061" y="38539"/>
                  </a:lnTo>
                  <a:lnTo>
                    <a:pt x="50017" y="38160"/>
                  </a:lnTo>
                  <a:lnTo>
                    <a:pt x="49163" y="37258"/>
                  </a:lnTo>
                  <a:lnTo>
                    <a:pt x="47218" y="36973"/>
                  </a:lnTo>
                  <a:lnTo>
                    <a:pt x="46790" y="37353"/>
                  </a:lnTo>
                  <a:lnTo>
                    <a:pt x="47834" y="38872"/>
                  </a:lnTo>
                  <a:lnTo>
                    <a:pt x="47834" y="39679"/>
                  </a:lnTo>
                  <a:lnTo>
                    <a:pt x="49210" y="40391"/>
                  </a:lnTo>
                  <a:lnTo>
                    <a:pt x="49733" y="40960"/>
                  </a:lnTo>
                  <a:lnTo>
                    <a:pt x="48783" y="40960"/>
                  </a:lnTo>
                  <a:lnTo>
                    <a:pt x="49210" y="42052"/>
                  </a:lnTo>
                  <a:lnTo>
                    <a:pt x="47597" y="42431"/>
                  </a:lnTo>
                  <a:lnTo>
                    <a:pt x="45984" y="42431"/>
                  </a:lnTo>
                  <a:lnTo>
                    <a:pt x="45272" y="41102"/>
                  </a:lnTo>
                  <a:lnTo>
                    <a:pt x="43658" y="40391"/>
                  </a:lnTo>
                  <a:lnTo>
                    <a:pt x="42520" y="40865"/>
                  </a:lnTo>
                  <a:lnTo>
                    <a:pt x="42235" y="41435"/>
                  </a:lnTo>
                  <a:lnTo>
                    <a:pt x="43042" y="42194"/>
                  </a:lnTo>
                  <a:lnTo>
                    <a:pt x="42756" y="42764"/>
                  </a:lnTo>
                  <a:lnTo>
                    <a:pt x="41808" y="43808"/>
                  </a:lnTo>
                  <a:lnTo>
                    <a:pt x="40289" y="44330"/>
                  </a:lnTo>
                  <a:lnTo>
                    <a:pt x="39767" y="44899"/>
                  </a:lnTo>
                  <a:lnTo>
                    <a:pt x="38580" y="45279"/>
                  </a:lnTo>
                  <a:lnTo>
                    <a:pt x="37205" y="45659"/>
                  </a:lnTo>
                  <a:lnTo>
                    <a:pt x="36160" y="44093"/>
                  </a:lnTo>
                  <a:lnTo>
                    <a:pt x="35306" y="43238"/>
                  </a:lnTo>
                  <a:lnTo>
                    <a:pt x="35306" y="42004"/>
                  </a:lnTo>
                  <a:lnTo>
                    <a:pt x="34926" y="41340"/>
                  </a:lnTo>
                  <a:lnTo>
                    <a:pt x="35638" y="40391"/>
                  </a:lnTo>
                  <a:lnTo>
                    <a:pt x="37110" y="39821"/>
                  </a:lnTo>
                  <a:lnTo>
                    <a:pt x="38628" y="39821"/>
                  </a:lnTo>
                  <a:lnTo>
                    <a:pt x="38960" y="39394"/>
                  </a:lnTo>
                  <a:lnTo>
                    <a:pt x="38628" y="38729"/>
                  </a:lnTo>
                  <a:lnTo>
                    <a:pt x="37205" y="37495"/>
                  </a:lnTo>
                  <a:lnTo>
                    <a:pt x="35923" y="36973"/>
                  </a:lnTo>
                  <a:lnTo>
                    <a:pt x="34879" y="37685"/>
                  </a:lnTo>
                  <a:lnTo>
                    <a:pt x="33788" y="37685"/>
                  </a:lnTo>
                  <a:lnTo>
                    <a:pt x="34120" y="37258"/>
                  </a:lnTo>
                  <a:lnTo>
                    <a:pt x="34120" y="36451"/>
                  </a:lnTo>
                  <a:lnTo>
                    <a:pt x="33646" y="35597"/>
                  </a:lnTo>
                  <a:lnTo>
                    <a:pt x="32601" y="35170"/>
                  </a:lnTo>
                  <a:lnTo>
                    <a:pt x="30845" y="35549"/>
                  </a:lnTo>
                  <a:lnTo>
                    <a:pt x="28758" y="36166"/>
                  </a:lnTo>
                  <a:lnTo>
                    <a:pt x="27951" y="36878"/>
                  </a:lnTo>
                  <a:lnTo>
                    <a:pt x="27951" y="37305"/>
                  </a:lnTo>
                  <a:lnTo>
                    <a:pt x="27571" y="37780"/>
                  </a:lnTo>
                  <a:lnTo>
                    <a:pt x="25483" y="37780"/>
                  </a:lnTo>
                  <a:lnTo>
                    <a:pt x="23585" y="37780"/>
                  </a:lnTo>
                  <a:lnTo>
                    <a:pt x="22351" y="38065"/>
                  </a:lnTo>
                  <a:lnTo>
                    <a:pt x="20453" y="38065"/>
                  </a:lnTo>
                  <a:lnTo>
                    <a:pt x="19314" y="38539"/>
                  </a:lnTo>
                  <a:lnTo>
                    <a:pt x="17985" y="38539"/>
                  </a:lnTo>
                  <a:lnTo>
                    <a:pt x="18270" y="37495"/>
                  </a:lnTo>
                  <a:lnTo>
                    <a:pt x="17178" y="37495"/>
                  </a:lnTo>
                  <a:lnTo>
                    <a:pt x="16277" y="37495"/>
                  </a:lnTo>
                  <a:lnTo>
                    <a:pt x="17843" y="36688"/>
                  </a:lnTo>
                  <a:lnTo>
                    <a:pt x="17606" y="35882"/>
                  </a:lnTo>
                  <a:lnTo>
                    <a:pt x="15281" y="36404"/>
                  </a:lnTo>
                  <a:lnTo>
                    <a:pt x="14331" y="36404"/>
                  </a:lnTo>
                  <a:lnTo>
                    <a:pt x="13999" y="35407"/>
                  </a:lnTo>
                  <a:lnTo>
                    <a:pt x="11627" y="34695"/>
                  </a:lnTo>
                  <a:lnTo>
                    <a:pt x="10060" y="34695"/>
                  </a:lnTo>
                  <a:lnTo>
                    <a:pt x="8826" y="34268"/>
                  </a:lnTo>
                  <a:lnTo>
                    <a:pt x="8826" y="33461"/>
                  </a:lnTo>
                  <a:lnTo>
                    <a:pt x="10393" y="33461"/>
                  </a:lnTo>
                  <a:lnTo>
                    <a:pt x="9776" y="32274"/>
                  </a:lnTo>
                  <a:lnTo>
                    <a:pt x="8637" y="31278"/>
                  </a:lnTo>
                  <a:lnTo>
                    <a:pt x="9491" y="30234"/>
                  </a:lnTo>
                  <a:lnTo>
                    <a:pt x="10393" y="29664"/>
                  </a:lnTo>
                  <a:lnTo>
                    <a:pt x="10962" y="29664"/>
                  </a:lnTo>
                  <a:lnTo>
                    <a:pt x="12339" y="29996"/>
                  </a:lnTo>
                  <a:lnTo>
                    <a:pt x="11532" y="29189"/>
                  </a:lnTo>
                  <a:lnTo>
                    <a:pt x="11816" y="28288"/>
                  </a:lnTo>
                  <a:lnTo>
                    <a:pt x="13857" y="28288"/>
                  </a:lnTo>
                  <a:lnTo>
                    <a:pt x="13477" y="27623"/>
                  </a:lnTo>
                  <a:lnTo>
                    <a:pt x="13192" y="27101"/>
                  </a:lnTo>
                  <a:lnTo>
                    <a:pt x="14569" y="26721"/>
                  </a:lnTo>
                  <a:lnTo>
                    <a:pt x="15945" y="26721"/>
                  </a:lnTo>
                  <a:lnTo>
                    <a:pt x="17843" y="26721"/>
                  </a:lnTo>
                  <a:lnTo>
                    <a:pt x="18697" y="26152"/>
                  </a:lnTo>
                  <a:lnTo>
                    <a:pt x="18697" y="25345"/>
                  </a:lnTo>
                  <a:lnTo>
                    <a:pt x="20406" y="25630"/>
                  </a:lnTo>
                  <a:lnTo>
                    <a:pt x="22683" y="25630"/>
                  </a:lnTo>
                  <a:lnTo>
                    <a:pt x="23680" y="26389"/>
                  </a:lnTo>
                  <a:lnTo>
                    <a:pt x="25436" y="25962"/>
                  </a:lnTo>
                  <a:lnTo>
                    <a:pt x="27144" y="25962"/>
                  </a:lnTo>
                  <a:lnTo>
                    <a:pt x="26147" y="24538"/>
                  </a:lnTo>
                  <a:lnTo>
                    <a:pt x="24012" y="24253"/>
                  </a:lnTo>
                  <a:lnTo>
                    <a:pt x="24297" y="23684"/>
                  </a:lnTo>
                  <a:lnTo>
                    <a:pt x="24297" y="23114"/>
                  </a:lnTo>
                  <a:lnTo>
                    <a:pt x="22731" y="23114"/>
                  </a:lnTo>
                  <a:lnTo>
                    <a:pt x="21640" y="23636"/>
                  </a:lnTo>
                  <a:lnTo>
                    <a:pt x="20168" y="23636"/>
                  </a:lnTo>
                  <a:lnTo>
                    <a:pt x="18317" y="23636"/>
                  </a:lnTo>
                  <a:lnTo>
                    <a:pt x="18317" y="22924"/>
                  </a:lnTo>
                  <a:lnTo>
                    <a:pt x="19077" y="22450"/>
                  </a:lnTo>
                  <a:lnTo>
                    <a:pt x="19409" y="22023"/>
                  </a:lnTo>
                  <a:lnTo>
                    <a:pt x="18412" y="21263"/>
                  </a:lnTo>
                  <a:lnTo>
                    <a:pt x="15660" y="20883"/>
                  </a:lnTo>
                  <a:lnTo>
                    <a:pt x="13050" y="19744"/>
                  </a:lnTo>
                  <a:lnTo>
                    <a:pt x="9681" y="20077"/>
                  </a:lnTo>
                  <a:lnTo>
                    <a:pt x="8969" y="20077"/>
                  </a:lnTo>
                  <a:lnTo>
                    <a:pt x="8447" y="19080"/>
                  </a:lnTo>
                  <a:lnTo>
                    <a:pt x="7830" y="19460"/>
                  </a:lnTo>
                  <a:lnTo>
                    <a:pt x="6264" y="19839"/>
                  </a:lnTo>
                  <a:lnTo>
                    <a:pt x="4176" y="20361"/>
                  </a:lnTo>
                  <a:lnTo>
                    <a:pt x="2325" y="20361"/>
                  </a:lnTo>
                  <a:lnTo>
                    <a:pt x="1234" y="20361"/>
                  </a:lnTo>
                  <a:lnTo>
                    <a:pt x="0" y="19460"/>
                  </a:lnTo>
                  <a:lnTo>
                    <a:pt x="0" y="19032"/>
                  </a:lnTo>
                  <a:lnTo>
                    <a:pt x="759" y="18226"/>
                  </a:lnTo>
                  <a:lnTo>
                    <a:pt x="1186" y="17514"/>
                  </a:lnTo>
                  <a:lnTo>
                    <a:pt x="1186" y="16517"/>
                  </a:lnTo>
                  <a:lnTo>
                    <a:pt x="664" y="16185"/>
                  </a:lnTo>
                  <a:lnTo>
                    <a:pt x="664" y="15615"/>
                  </a:lnTo>
                  <a:lnTo>
                    <a:pt x="2753" y="15141"/>
                  </a:lnTo>
                  <a:lnTo>
                    <a:pt x="3085" y="14334"/>
                  </a:lnTo>
                  <a:lnTo>
                    <a:pt x="4224" y="14334"/>
                  </a:lnTo>
                  <a:lnTo>
                    <a:pt x="5884" y="14334"/>
                  </a:lnTo>
                  <a:lnTo>
                    <a:pt x="7878" y="14761"/>
                  </a:lnTo>
                  <a:lnTo>
                    <a:pt x="9254" y="14381"/>
                  </a:lnTo>
                  <a:lnTo>
                    <a:pt x="10250" y="13669"/>
                  </a:lnTo>
                  <a:lnTo>
                    <a:pt x="11579" y="13954"/>
                  </a:lnTo>
                  <a:lnTo>
                    <a:pt x="13572" y="14334"/>
                  </a:lnTo>
                  <a:lnTo>
                    <a:pt x="15281" y="14951"/>
                  </a:lnTo>
                  <a:lnTo>
                    <a:pt x="16847" y="14571"/>
                  </a:lnTo>
                  <a:lnTo>
                    <a:pt x="22968" y="14571"/>
                  </a:lnTo>
                  <a:lnTo>
                    <a:pt x="23727" y="14903"/>
                  </a:lnTo>
                  <a:lnTo>
                    <a:pt x="25151" y="14903"/>
                  </a:lnTo>
                  <a:lnTo>
                    <a:pt x="24724" y="13812"/>
                  </a:lnTo>
                  <a:lnTo>
                    <a:pt x="24724" y="13479"/>
                  </a:lnTo>
                  <a:lnTo>
                    <a:pt x="26432" y="13479"/>
                  </a:lnTo>
                  <a:lnTo>
                    <a:pt x="28093" y="14001"/>
                  </a:lnTo>
                  <a:lnTo>
                    <a:pt x="29802" y="14286"/>
                  </a:lnTo>
                  <a:lnTo>
                    <a:pt x="31225" y="14286"/>
                  </a:lnTo>
                  <a:lnTo>
                    <a:pt x="32839" y="14049"/>
                  </a:lnTo>
                  <a:lnTo>
                    <a:pt x="34452" y="14429"/>
                  </a:lnTo>
                  <a:lnTo>
                    <a:pt x="34974" y="15093"/>
                  </a:lnTo>
                  <a:lnTo>
                    <a:pt x="36920" y="14666"/>
                  </a:lnTo>
                  <a:lnTo>
                    <a:pt x="38960" y="14049"/>
                  </a:lnTo>
                  <a:lnTo>
                    <a:pt x="40147" y="13669"/>
                  </a:lnTo>
                  <a:lnTo>
                    <a:pt x="41191" y="13669"/>
                  </a:lnTo>
                  <a:lnTo>
                    <a:pt x="41950" y="14001"/>
                  </a:lnTo>
                  <a:lnTo>
                    <a:pt x="44133" y="13717"/>
                  </a:lnTo>
                  <a:lnTo>
                    <a:pt x="45699" y="13717"/>
                  </a:lnTo>
                  <a:lnTo>
                    <a:pt x="45699" y="13242"/>
                  </a:lnTo>
                  <a:lnTo>
                    <a:pt x="46648" y="12862"/>
                  </a:lnTo>
                  <a:lnTo>
                    <a:pt x="48214" y="12862"/>
                  </a:lnTo>
                  <a:lnTo>
                    <a:pt x="49163" y="12530"/>
                  </a:lnTo>
                  <a:lnTo>
                    <a:pt x="51014" y="11913"/>
                  </a:lnTo>
                  <a:lnTo>
                    <a:pt x="51346" y="11438"/>
                  </a:lnTo>
                  <a:lnTo>
                    <a:pt x="51678" y="11438"/>
                  </a:lnTo>
                  <a:lnTo>
                    <a:pt x="52485" y="11438"/>
                  </a:lnTo>
                  <a:lnTo>
                    <a:pt x="53149" y="11438"/>
                  </a:lnTo>
                  <a:lnTo>
                    <a:pt x="53529" y="11438"/>
                  </a:lnTo>
                  <a:lnTo>
                    <a:pt x="53861" y="11438"/>
                  </a:lnTo>
                  <a:lnTo>
                    <a:pt x="52437" y="10727"/>
                  </a:lnTo>
                  <a:lnTo>
                    <a:pt x="52769" y="10252"/>
                  </a:lnTo>
                  <a:lnTo>
                    <a:pt x="53814" y="10015"/>
                  </a:lnTo>
                  <a:lnTo>
                    <a:pt x="53814" y="9540"/>
                  </a:lnTo>
                  <a:lnTo>
                    <a:pt x="55048" y="9540"/>
                  </a:lnTo>
                  <a:lnTo>
                    <a:pt x="56376" y="9825"/>
                  </a:lnTo>
                  <a:lnTo>
                    <a:pt x="56661" y="9587"/>
                  </a:lnTo>
                  <a:lnTo>
                    <a:pt x="56661" y="9255"/>
                  </a:lnTo>
                  <a:lnTo>
                    <a:pt x="55901" y="8591"/>
                  </a:lnTo>
                  <a:lnTo>
                    <a:pt x="55901" y="8164"/>
                  </a:lnTo>
                  <a:lnTo>
                    <a:pt x="56281" y="7784"/>
                  </a:lnTo>
                  <a:lnTo>
                    <a:pt x="57467" y="7452"/>
                  </a:lnTo>
                  <a:lnTo>
                    <a:pt x="59461" y="7119"/>
                  </a:lnTo>
                  <a:lnTo>
                    <a:pt x="61026" y="7547"/>
                  </a:lnTo>
                  <a:lnTo>
                    <a:pt x="62023" y="7167"/>
                  </a:lnTo>
                  <a:lnTo>
                    <a:pt x="63494" y="7167"/>
                  </a:lnTo>
                  <a:lnTo>
                    <a:pt x="65535" y="7167"/>
                  </a:lnTo>
                  <a:lnTo>
                    <a:pt x="66911" y="7167"/>
                  </a:lnTo>
                  <a:lnTo>
                    <a:pt x="66911" y="6170"/>
                  </a:lnTo>
                  <a:lnTo>
                    <a:pt x="67670" y="5790"/>
                  </a:lnTo>
                  <a:lnTo>
                    <a:pt x="66816" y="5268"/>
                  </a:lnTo>
                  <a:lnTo>
                    <a:pt x="65202" y="4556"/>
                  </a:lnTo>
                  <a:lnTo>
                    <a:pt x="62972" y="3702"/>
                  </a:lnTo>
                  <a:lnTo>
                    <a:pt x="61026" y="3987"/>
                  </a:lnTo>
                  <a:lnTo>
                    <a:pt x="59651" y="3987"/>
                  </a:lnTo>
                  <a:lnTo>
                    <a:pt x="57895" y="3607"/>
                  </a:lnTo>
                  <a:lnTo>
                    <a:pt x="56328" y="3322"/>
                  </a:lnTo>
                  <a:lnTo>
                    <a:pt x="56044" y="3322"/>
                  </a:lnTo>
                  <a:lnTo>
                    <a:pt x="57088" y="2753"/>
                  </a:lnTo>
                  <a:lnTo>
                    <a:pt x="58037" y="2373"/>
                  </a:lnTo>
                  <a:lnTo>
                    <a:pt x="56756" y="2373"/>
                  </a:lnTo>
                  <a:lnTo>
                    <a:pt x="55711" y="2373"/>
                  </a:lnTo>
                  <a:lnTo>
                    <a:pt x="56328" y="1661"/>
                  </a:lnTo>
                  <a:lnTo>
                    <a:pt x="58132" y="1661"/>
                  </a:lnTo>
                  <a:lnTo>
                    <a:pt x="60410" y="1234"/>
                  </a:lnTo>
                  <a:lnTo>
                    <a:pt x="61311" y="1234"/>
                  </a:lnTo>
                  <a:lnTo>
                    <a:pt x="62213" y="712"/>
                  </a:lnTo>
                  <a:lnTo>
                    <a:pt x="62972" y="1376"/>
                  </a:lnTo>
                  <a:lnTo>
                    <a:pt x="62972" y="1946"/>
                  </a:lnTo>
                  <a:lnTo>
                    <a:pt x="64301" y="1946"/>
                  </a:lnTo>
                  <a:lnTo>
                    <a:pt x="65962" y="1661"/>
                  </a:lnTo>
                  <a:lnTo>
                    <a:pt x="67196" y="1092"/>
                  </a:lnTo>
                  <a:lnTo>
                    <a:pt x="67813" y="1519"/>
                  </a:lnTo>
                  <a:lnTo>
                    <a:pt x="68856" y="1234"/>
                  </a:lnTo>
                  <a:lnTo>
                    <a:pt x="69473" y="997"/>
                  </a:lnTo>
                  <a:lnTo>
                    <a:pt x="69473" y="0"/>
                  </a:lnTo>
                  <a:lnTo>
                    <a:pt x="70138" y="522"/>
                  </a:lnTo>
                  <a:lnTo>
                    <a:pt x="70612" y="1281"/>
                  </a:lnTo>
                  <a:lnTo>
                    <a:pt x="69189" y="2231"/>
                  </a:lnTo>
                  <a:lnTo>
                    <a:pt x="68856" y="3370"/>
                  </a:lnTo>
                  <a:lnTo>
                    <a:pt x="71277" y="3370"/>
                  </a:lnTo>
                  <a:lnTo>
                    <a:pt x="77398" y="2373"/>
                  </a:lnTo>
                  <a:lnTo>
                    <a:pt x="78205" y="1139"/>
                  </a:lnTo>
                  <a:lnTo>
                    <a:pt x="79392" y="7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"/>
            <p:cNvSpPr/>
            <p:nvPr/>
          </p:nvSpPr>
          <p:spPr>
            <a:xfrm>
              <a:off x="6232778" y="-647123"/>
              <a:ext cx="28520" cy="7593"/>
            </a:xfrm>
            <a:custGeom>
              <a:avLst/>
              <a:gdLst/>
              <a:ahLst/>
              <a:cxnLst/>
              <a:rect l="l" t="t" r="r" b="b"/>
              <a:pathLst>
                <a:path w="28520" h="7593" extrusionOk="0">
                  <a:moveTo>
                    <a:pt x="4460" y="2041"/>
                  </a:moveTo>
                  <a:lnTo>
                    <a:pt x="4745" y="2041"/>
                  </a:lnTo>
                  <a:lnTo>
                    <a:pt x="4745" y="1471"/>
                  </a:lnTo>
                  <a:lnTo>
                    <a:pt x="5362" y="664"/>
                  </a:lnTo>
                  <a:lnTo>
                    <a:pt x="7118" y="0"/>
                  </a:lnTo>
                  <a:lnTo>
                    <a:pt x="10155" y="285"/>
                  </a:lnTo>
                  <a:lnTo>
                    <a:pt x="12765" y="617"/>
                  </a:lnTo>
                  <a:lnTo>
                    <a:pt x="18507" y="1519"/>
                  </a:lnTo>
                  <a:lnTo>
                    <a:pt x="20500" y="2183"/>
                  </a:lnTo>
                  <a:lnTo>
                    <a:pt x="22683" y="2421"/>
                  </a:lnTo>
                  <a:lnTo>
                    <a:pt x="24439" y="2658"/>
                  </a:lnTo>
                  <a:lnTo>
                    <a:pt x="25578" y="2658"/>
                  </a:lnTo>
                  <a:lnTo>
                    <a:pt x="25862" y="2658"/>
                  </a:lnTo>
                  <a:lnTo>
                    <a:pt x="26622" y="2658"/>
                  </a:lnTo>
                  <a:lnTo>
                    <a:pt x="28520" y="3227"/>
                  </a:lnTo>
                  <a:lnTo>
                    <a:pt x="28520" y="4224"/>
                  </a:lnTo>
                  <a:lnTo>
                    <a:pt x="26622" y="5316"/>
                  </a:lnTo>
                  <a:lnTo>
                    <a:pt x="23442" y="5695"/>
                  </a:lnTo>
                  <a:lnTo>
                    <a:pt x="20928" y="6597"/>
                  </a:lnTo>
                  <a:lnTo>
                    <a:pt x="16182" y="7167"/>
                  </a:lnTo>
                  <a:lnTo>
                    <a:pt x="12291" y="7594"/>
                  </a:lnTo>
                  <a:lnTo>
                    <a:pt x="8257" y="7594"/>
                  </a:lnTo>
                  <a:lnTo>
                    <a:pt x="4224" y="6597"/>
                  </a:lnTo>
                  <a:lnTo>
                    <a:pt x="1376" y="5648"/>
                  </a:lnTo>
                  <a:lnTo>
                    <a:pt x="0" y="4177"/>
                  </a:lnTo>
                  <a:lnTo>
                    <a:pt x="1471" y="2990"/>
                  </a:lnTo>
                  <a:lnTo>
                    <a:pt x="2468" y="2183"/>
                  </a:lnTo>
                  <a:lnTo>
                    <a:pt x="3464" y="180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"/>
            <p:cNvSpPr/>
            <p:nvPr/>
          </p:nvSpPr>
          <p:spPr>
            <a:xfrm>
              <a:off x="6420792" y="-673370"/>
              <a:ext cx="34831" cy="7783"/>
            </a:xfrm>
            <a:custGeom>
              <a:avLst/>
              <a:gdLst/>
              <a:ahLst/>
              <a:cxnLst/>
              <a:rect l="l" t="t" r="r" b="b"/>
              <a:pathLst>
                <a:path w="34831" h="7783" extrusionOk="0">
                  <a:moveTo>
                    <a:pt x="0" y="3512"/>
                  </a:moveTo>
                  <a:lnTo>
                    <a:pt x="1898" y="2421"/>
                  </a:lnTo>
                  <a:lnTo>
                    <a:pt x="5742" y="2183"/>
                  </a:lnTo>
                  <a:lnTo>
                    <a:pt x="9681" y="1519"/>
                  </a:lnTo>
                  <a:lnTo>
                    <a:pt x="13287" y="1092"/>
                  </a:lnTo>
                  <a:lnTo>
                    <a:pt x="15423" y="570"/>
                  </a:lnTo>
                  <a:lnTo>
                    <a:pt x="15423" y="0"/>
                  </a:lnTo>
                  <a:lnTo>
                    <a:pt x="15802" y="0"/>
                  </a:lnTo>
                  <a:lnTo>
                    <a:pt x="18744" y="380"/>
                  </a:lnTo>
                  <a:lnTo>
                    <a:pt x="21876" y="380"/>
                  </a:lnTo>
                  <a:lnTo>
                    <a:pt x="26622" y="380"/>
                  </a:lnTo>
                  <a:lnTo>
                    <a:pt x="30228" y="1044"/>
                  </a:lnTo>
                  <a:lnTo>
                    <a:pt x="33028" y="1851"/>
                  </a:lnTo>
                  <a:lnTo>
                    <a:pt x="34831" y="3465"/>
                  </a:lnTo>
                  <a:lnTo>
                    <a:pt x="33503" y="4984"/>
                  </a:lnTo>
                  <a:lnTo>
                    <a:pt x="30940" y="5980"/>
                  </a:lnTo>
                  <a:lnTo>
                    <a:pt x="27666" y="6930"/>
                  </a:lnTo>
                  <a:lnTo>
                    <a:pt x="24866" y="7784"/>
                  </a:lnTo>
                  <a:lnTo>
                    <a:pt x="21069" y="7784"/>
                  </a:lnTo>
                  <a:lnTo>
                    <a:pt x="17748" y="7784"/>
                  </a:lnTo>
                  <a:lnTo>
                    <a:pt x="13382" y="7784"/>
                  </a:lnTo>
                  <a:lnTo>
                    <a:pt x="8874" y="7167"/>
                  </a:lnTo>
                  <a:lnTo>
                    <a:pt x="4745" y="6360"/>
                  </a:lnTo>
                  <a:lnTo>
                    <a:pt x="1376" y="512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"/>
            <p:cNvSpPr/>
            <p:nvPr/>
          </p:nvSpPr>
          <p:spPr>
            <a:xfrm>
              <a:off x="6492970" y="-623582"/>
              <a:ext cx="60884" cy="18510"/>
            </a:xfrm>
            <a:custGeom>
              <a:avLst/>
              <a:gdLst/>
              <a:ahLst/>
              <a:cxnLst/>
              <a:rect l="l" t="t" r="r" b="b"/>
              <a:pathLst>
                <a:path w="60884" h="18510" extrusionOk="0">
                  <a:moveTo>
                    <a:pt x="8163" y="3370"/>
                  </a:moveTo>
                  <a:lnTo>
                    <a:pt x="7830" y="3038"/>
                  </a:lnTo>
                  <a:lnTo>
                    <a:pt x="5267" y="2326"/>
                  </a:lnTo>
                  <a:lnTo>
                    <a:pt x="1993" y="1661"/>
                  </a:lnTo>
                  <a:lnTo>
                    <a:pt x="0" y="1092"/>
                  </a:lnTo>
                  <a:lnTo>
                    <a:pt x="664" y="1092"/>
                  </a:lnTo>
                  <a:lnTo>
                    <a:pt x="4793" y="1614"/>
                  </a:lnTo>
                  <a:lnTo>
                    <a:pt x="6359" y="1614"/>
                  </a:lnTo>
                  <a:lnTo>
                    <a:pt x="8163" y="1614"/>
                  </a:lnTo>
                  <a:lnTo>
                    <a:pt x="8969" y="1234"/>
                  </a:lnTo>
                  <a:lnTo>
                    <a:pt x="11294" y="949"/>
                  </a:lnTo>
                  <a:lnTo>
                    <a:pt x="12433" y="570"/>
                  </a:lnTo>
                  <a:lnTo>
                    <a:pt x="14284" y="0"/>
                  </a:lnTo>
                  <a:lnTo>
                    <a:pt x="16942" y="1044"/>
                  </a:lnTo>
                  <a:lnTo>
                    <a:pt x="20168" y="1044"/>
                  </a:lnTo>
                  <a:lnTo>
                    <a:pt x="24249" y="1851"/>
                  </a:lnTo>
                  <a:lnTo>
                    <a:pt x="28995" y="1851"/>
                  </a:lnTo>
                  <a:lnTo>
                    <a:pt x="34073" y="2516"/>
                  </a:lnTo>
                  <a:lnTo>
                    <a:pt x="38154" y="2516"/>
                  </a:lnTo>
                  <a:lnTo>
                    <a:pt x="41665" y="2041"/>
                  </a:lnTo>
                  <a:lnTo>
                    <a:pt x="45319" y="2278"/>
                  </a:lnTo>
                  <a:lnTo>
                    <a:pt x="50397" y="3275"/>
                  </a:lnTo>
                  <a:lnTo>
                    <a:pt x="54858" y="4082"/>
                  </a:lnTo>
                  <a:lnTo>
                    <a:pt x="59081" y="4699"/>
                  </a:lnTo>
                  <a:lnTo>
                    <a:pt x="60884" y="5790"/>
                  </a:lnTo>
                  <a:lnTo>
                    <a:pt x="60884" y="8211"/>
                  </a:lnTo>
                  <a:lnTo>
                    <a:pt x="58796" y="8875"/>
                  </a:lnTo>
                  <a:lnTo>
                    <a:pt x="57942" y="9920"/>
                  </a:lnTo>
                  <a:lnTo>
                    <a:pt x="57657" y="10821"/>
                  </a:lnTo>
                  <a:lnTo>
                    <a:pt x="56044" y="12435"/>
                  </a:lnTo>
                  <a:lnTo>
                    <a:pt x="53861" y="14571"/>
                  </a:lnTo>
                  <a:lnTo>
                    <a:pt x="51204" y="14571"/>
                  </a:lnTo>
                  <a:lnTo>
                    <a:pt x="50207" y="15520"/>
                  </a:lnTo>
                  <a:lnTo>
                    <a:pt x="47644" y="16327"/>
                  </a:lnTo>
                  <a:lnTo>
                    <a:pt x="42899" y="15758"/>
                  </a:lnTo>
                  <a:lnTo>
                    <a:pt x="39719" y="16422"/>
                  </a:lnTo>
                  <a:lnTo>
                    <a:pt x="37299" y="17561"/>
                  </a:lnTo>
                  <a:lnTo>
                    <a:pt x="34499" y="18510"/>
                  </a:lnTo>
                  <a:lnTo>
                    <a:pt x="30608" y="17846"/>
                  </a:lnTo>
                  <a:lnTo>
                    <a:pt x="26575" y="16707"/>
                  </a:lnTo>
                  <a:lnTo>
                    <a:pt x="21830" y="15852"/>
                  </a:lnTo>
                  <a:lnTo>
                    <a:pt x="21402" y="15235"/>
                  </a:lnTo>
                  <a:lnTo>
                    <a:pt x="23300" y="14761"/>
                  </a:lnTo>
                  <a:lnTo>
                    <a:pt x="27144" y="14998"/>
                  </a:lnTo>
                  <a:lnTo>
                    <a:pt x="29517" y="15710"/>
                  </a:lnTo>
                  <a:lnTo>
                    <a:pt x="32839" y="16375"/>
                  </a:lnTo>
                  <a:lnTo>
                    <a:pt x="34215" y="15425"/>
                  </a:lnTo>
                  <a:lnTo>
                    <a:pt x="34926" y="14713"/>
                  </a:lnTo>
                  <a:lnTo>
                    <a:pt x="38154" y="14713"/>
                  </a:lnTo>
                  <a:lnTo>
                    <a:pt x="39862" y="14713"/>
                  </a:lnTo>
                  <a:lnTo>
                    <a:pt x="39530" y="13622"/>
                  </a:lnTo>
                  <a:lnTo>
                    <a:pt x="35876" y="12625"/>
                  </a:lnTo>
                  <a:lnTo>
                    <a:pt x="31510" y="11913"/>
                  </a:lnTo>
                  <a:lnTo>
                    <a:pt x="27761" y="11628"/>
                  </a:lnTo>
                  <a:lnTo>
                    <a:pt x="23348" y="11249"/>
                  </a:lnTo>
                  <a:lnTo>
                    <a:pt x="19836" y="11249"/>
                  </a:lnTo>
                  <a:lnTo>
                    <a:pt x="16372" y="10821"/>
                  </a:lnTo>
                  <a:lnTo>
                    <a:pt x="16372" y="10252"/>
                  </a:lnTo>
                  <a:lnTo>
                    <a:pt x="18317" y="9825"/>
                  </a:lnTo>
                  <a:lnTo>
                    <a:pt x="16752" y="8733"/>
                  </a:lnTo>
                  <a:lnTo>
                    <a:pt x="14664" y="7309"/>
                  </a:lnTo>
                  <a:lnTo>
                    <a:pt x="11959" y="6835"/>
                  </a:lnTo>
                  <a:lnTo>
                    <a:pt x="8637" y="6835"/>
                  </a:lnTo>
                  <a:lnTo>
                    <a:pt x="7071" y="5695"/>
                  </a:lnTo>
                  <a:lnTo>
                    <a:pt x="7593" y="4936"/>
                  </a:lnTo>
                  <a:lnTo>
                    <a:pt x="8257" y="4224"/>
                  </a:lnTo>
                  <a:lnTo>
                    <a:pt x="7830" y="356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"/>
            <p:cNvSpPr/>
            <p:nvPr/>
          </p:nvSpPr>
          <p:spPr>
            <a:xfrm>
              <a:off x="6489174" y="-679872"/>
              <a:ext cx="117639" cy="56527"/>
            </a:xfrm>
            <a:custGeom>
              <a:avLst/>
              <a:gdLst/>
              <a:ahLst/>
              <a:cxnLst/>
              <a:rect l="l" t="t" r="r" b="b"/>
              <a:pathLst>
                <a:path w="117639" h="56527" extrusionOk="0">
                  <a:moveTo>
                    <a:pt x="30038" y="7309"/>
                  </a:moveTo>
                  <a:lnTo>
                    <a:pt x="30418" y="6977"/>
                  </a:lnTo>
                  <a:lnTo>
                    <a:pt x="31557" y="5933"/>
                  </a:lnTo>
                  <a:lnTo>
                    <a:pt x="32079" y="4794"/>
                  </a:lnTo>
                  <a:lnTo>
                    <a:pt x="30181" y="3844"/>
                  </a:lnTo>
                  <a:lnTo>
                    <a:pt x="27666" y="2468"/>
                  </a:lnTo>
                  <a:lnTo>
                    <a:pt x="30987" y="1614"/>
                  </a:lnTo>
                  <a:lnTo>
                    <a:pt x="34784" y="1044"/>
                  </a:lnTo>
                  <a:lnTo>
                    <a:pt x="36113" y="0"/>
                  </a:lnTo>
                  <a:lnTo>
                    <a:pt x="39482" y="1092"/>
                  </a:lnTo>
                  <a:lnTo>
                    <a:pt x="43421" y="1851"/>
                  </a:lnTo>
                  <a:lnTo>
                    <a:pt x="47359" y="2895"/>
                  </a:lnTo>
                  <a:lnTo>
                    <a:pt x="51155" y="4509"/>
                  </a:lnTo>
                  <a:lnTo>
                    <a:pt x="54715" y="6455"/>
                  </a:lnTo>
                  <a:lnTo>
                    <a:pt x="57562" y="7262"/>
                  </a:lnTo>
                  <a:lnTo>
                    <a:pt x="60504" y="7974"/>
                  </a:lnTo>
                  <a:lnTo>
                    <a:pt x="63542" y="9635"/>
                  </a:lnTo>
                  <a:lnTo>
                    <a:pt x="66721" y="11391"/>
                  </a:lnTo>
                  <a:lnTo>
                    <a:pt x="69853" y="12578"/>
                  </a:lnTo>
                  <a:lnTo>
                    <a:pt x="72605" y="13289"/>
                  </a:lnTo>
                  <a:lnTo>
                    <a:pt x="76212" y="14903"/>
                  </a:lnTo>
                  <a:lnTo>
                    <a:pt x="80957" y="15615"/>
                  </a:lnTo>
                  <a:lnTo>
                    <a:pt x="83899" y="16280"/>
                  </a:lnTo>
                  <a:lnTo>
                    <a:pt x="86414" y="16802"/>
                  </a:lnTo>
                  <a:lnTo>
                    <a:pt x="90021" y="17514"/>
                  </a:lnTo>
                  <a:lnTo>
                    <a:pt x="92204" y="17514"/>
                  </a:lnTo>
                  <a:lnTo>
                    <a:pt x="95383" y="18938"/>
                  </a:lnTo>
                  <a:lnTo>
                    <a:pt x="98563" y="20124"/>
                  </a:lnTo>
                  <a:lnTo>
                    <a:pt x="99986" y="21548"/>
                  </a:lnTo>
                  <a:lnTo>
                    <a:pt x="100936" y="22355"/>
                  </a:lnTo>
                  <a:lnTo>
                    <a:pt x="103450" y="21975"/>
                  </a:lnTo>
                  <a:lnTo>
                    <a:pt x="105301" y="21548"/>
                  </a:lnTo>
                  <a:lnTo>
                    <a:pt x="107342" y="21975"/>
                  </a:lnTo>
                  <a:lnTo>
                    <a:pt x="106061" y="23257"/>
                  </a:lnTo>
                  <a:lnTo>
                    <a:pt x="102549" y="24111"/>
                  </a:lnTo>
                  <a:lnTo>
                    <a:pt x="102216" y="25535"/>
                  </a:lnTo>
                  <a:lnTo>
                    <a:pt x="98135" y="25914"/>
                  </a:lnTo>
                  <a:lnTo>
                    <a:pt x="98847" y="27955"/>
                  </a:lnTo>
                  <a:lnTo>
                    <a:pt x="100413" y="29142"/>
                  </a:lnTo>
                  <a:lnTo>
                    <a:pt x="102359" y="31183"/>
                  </a:lnTo>
                  <a:lnTo>
                    <a:pt x="104162" y="33129"/>
                  </a:lnTo>
                  <a:lnTo>
                    <a:pt x="105396" y="35265"/>
                  </a:lnTo>
                  <a:lnTo>
                    <a:pt x="107152" y="35265"/>
                  </a:lnTo>
                  <a:lnTo>
                    <a:pt x="109667" y="34315"/>
                  </a:lnTo>
                  <a:lnTo>
                    <a:pt x="111897" y="35597"/>
                  </a:lnTo>
                  <a:lnTo>
                    <a:pt x="112989" y="37258"/>
                  </a:lnTo>
                  <a:lnTo>
                    <a:pt x="114080" y="37543"/>
                  </a:lnTo>
                  <a:lnTo>
                    <a:pt x="115931" y="37543"/>
                  </a:lnTo>
                  <a:lnTo>
                    <a:pt x="117307" y="38777"/>
                  </a:lnTo>
                  <a:lnTo>
                    <a:pt x="117639" y="40248"/>
                  </a:lnTo>
                  <a:lnTo>
                    <a:pt x="115978" y="41814"/>
                  </a:lnTo>
                  <a:lnTo>
                    <a:pt x="111992" y="41814"/>
                  </a:lnTo>
                  <a:lnTo>
                    <a:pt x="107626" y="41814"/>
                  </a:lnTo>
                  <a:lnTo>
                    <a:pt x="104874" y="42574"/>
                  </a:lnTo>
                  <a:lnTo>
                    <a:pt x="99844" y="42574"/>
                  </a:lnTo>
                  <a:lnTo>
                    <a:pt x="96190" y="43048"/>
                  </a:lnTo>
                  <a:lnTo>
                    <a:pt x="91445" y="44093"/>
                  </a:lnTo>
                  <a:lnTo>
                    <a:pt x="87316" y="45232"/>
                  </a:lnTo>
                  <a:lnTo>
                    <a:pt x="86035" y="46940"/>
                  </a:lnTo>
                  <a:lnTo>
                    <a:pt x="82143" y="47510"/>
                  </a:lnTo>
                  <a:lnTo>
                    <a:pt x="77398" y="49788"/>
                  </a:lnTo>
                  <a:lnTo>
                    <a:pt x="77398" y="52066"/>
                  </a:lnTo>
                  <a:lnTo>
                    <a:pt x="73649" y="53205"/>
                  </a:lnTo>
                  <a:lnTo>
                    <a:pt x="68287" y="53965"/>
                  </a:lnTo>
                  <a:lnTo>
                    <a:pt x="66104" y="55958"/>
                  </a:lnTo>
                  <a:lnTo>
                    <a:pt x="62403" y="56528"/>
                  </a:lnTo>
                  <a:lnTo>
                    <a:pt x="58037" y="55816"/>
                  </a:lnTo>
                  <a:lnTo>
                    <a:pt x="54145" y="56053"/>
                  </a:lnTo>
                  <a:lnTo>
                    <a:pt x="50586" y="54961"/>
                  </a:lnTo>
                  <a:lnTo>
                    <a:pt x="46600" y="54439"/>
                  </a:lnTo>
                  <a:lnTo>
                    <a:pt x="42756" y="53822"/>
                  </a:lnTo>
                  <a:lnTo>
                    <a:pt x="38912" y="51782"/>
                  </a:lnTo>
                  <a:lnTo>
                    <a:pt x="33693" y="51307"/>
                  </a:lnTo>
                  <a:lnTo>
                    <a:pt x="28947" y="51971"/>
                  </a:lnTo>
                  <a:lnTo>
                    <a:pt x="24202" y="51259"/>
                  </a:lnTo>
                  <a:lnTo>
                    <a:pt x="18792" y="50310"/>
                  </a:lnTo>
                  <a:lnTo>
                    <a:pt x="18412" y="48222"/>
                  </a:lnTo>
                  <a:lnTo>
                    <a:pt x="19409" y="46988"/>
                  </a:lnTo>
                  <a:lnTo>
                    <a:pt x="14663" y="47273"/>
                  </a:lnTo>
                  <a:lnTo>
                    <a:pt x="9348" y="45611"/>
                  </a:lnTo>
                  <a:lnTo>
                    <a:pt x="5172" y="45991"/>
                  </a:lnTo>
                  <a:lnTo>
                    <a:pt x="5172" y="47842"/>
                  </a:lnTo>
                  <a:lnTo>
                    <a:pt x="1993" y="48554"/>
                  </a:lnTo>
                  <a:lnTo>
                    <a:pt x="0" y="46513"/>
                  </a:lnTo>
                  <a:lnTo>
                    <a:pt x="901" y="45137"/>
                  </a:lnTo>
                  <a:lnTo>
                    <a:pt x="901" y="43618"/>
                  </a:lnTo>
                  <a:lnTo>
                    <a:pt x="3559" y="43333"/>
                  </a:lnTo>
                  <a:lnTo>
                    <a:pt x="7545" y="42431"/>
                  </a:lnTo>
                  <a:lnTo>
                    <a:pt x="7925" y="41340"/>
                  </a:lnTo>
                  <a:lnTo>
                    <a:pt x="4318" y="41672"/>
                  </a:lnTo>
                  <a:lnTo>
                    <a:pt x="1851" y="40248"/>
                  </a:lnTo>
                  <a:lnTo>
                    <a:pt x="3796" y="39489"/>
                  </a:lnTo>
                  <a:lnTo>
                    <a:pt x="7830" y="39014"/>
                  </a:lnTo>
                  <a:lnTo>
                    <a:pt x="10677" y="37970"/>
                  </a:lnTo>
                  <a:lnTo>
                    <a:pt x="12576" y="36451"/>
                  </a:lnTo>
                  <a:lnTo>
                    <a:pt x="15280" y="35834"/>
                  </a:lnTo>
                  <a:lnTo>
                    <a:pt x="13524" y="34410"/>
                  </a:lnTo>
                  <a:lnTo>
                    <a:pt x="14141" y="32654"/>
                  </a:lnTo>
                  <a:lnTo>
                    <a:pt x="14141" y="31325"/>
                  </a:lnTo>
                  <a:lnTo>
                    <a:pt x="11959" y="30613"/>
                  </a:lnTo>
                  <a:lnTo>
                    <a:pt x="9111" y="29806"/>
                  </a:lnTo>
                  <a:lnTo>
                    <a:pt x="6738" y="30139"/>
                  </a:lnTo>
                  <a:lnTo>
                    <a:pt x="3986" y="28905"/>
                  </a:lnTo>
                  <a:lnTo>
                    <a:pt x="2468" y="27101"/>
                  </a:lnTo>
                  <a:lnTo>
                    <a:pt x="1898" y="24775"/>
                  </a:lnTo>
                  <a:lnTo>
                    <a:pt x="3274" y="23684"/>
                  </a:lnTo>
                  <a:lnTo>
                    <a:pt x="4318" y="22307"/>
                  </a:lnTo>
                  <a:lnTo>
                    <a:pt x="7023" y="20836"/>
                  </a:lnTo>
                  <a:lnTo>
                    <a:pt x="7023" y="19222"/>
                  </a:lnTo>
                  <a:lnTo>
                    <a:pt x="5742" y="17656"/>
                  </a:lnTo>
                  <a:lnTo>
                    <a:pt x="7450" y="17656"/>
                  </a:lnTo>
                  <a:lnTo>
                    <a:pt x="10203" y="17656"/>
                  </a:lnTo>
                  <a:lnTo>
                    <a:pt x="13192" y="16849"/>
                  </a:lnTo>
                  <a:lnTo>
                    <a:pt x="15802" y="15995"/>
                  </a:lnTo>
                  <a:lnTo>
                    <a:pt x="18032" y="14381"/>
                  </a:lnTo>
                  <a:lnTo>
                    <a:pt x="19029" y="13337"/>
                  </a:lnTo>
                  <a:lnTo>
                    <a:pt x="22683" y="13100"/>
                  </a:lnTo>
                  <a:lnTo>
                    <a:pt x="26574" y="13100"/>
                  </a:lnTo>
                  <a:lnTo>
                    <a:pt x="30133" y="13100"/>
                  </a:lnTo>
                  <a:lnTo>
                    <a:pt x="32696" y="13100"/>
                  </a:lnTo>
                  <a:lnTo>
                    <a:pt x="33788" y="11628"/>
                  </a:lnTo>
                  <a:lnTo>
                    <a:pt x="33788" y="11011"/>
                  </a:lnTo>
                  <a:lnTo>
                    <a:pt x="31082" y="9303"/>
                  </a:lnTo>
                  <a:lnTo>
                    <a:pt x="30181" y="797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"/>
            <p:cNvSpPr/>
            <p:nvPr/>
          </p:nvSpPr>
          <p:spPr>
            <a:xfrm>
              <a:off x="6551719" y="-634498"/>
              <a:ext cx="171595" cy="58663"/>
            </a:xfrm>
            <a:custGeom>
              <a:avLst/>
              <a:gdLst/>
              <a:ahLst/>
              <a:cxnLst/>
              <a:rect l="l" t="t" r="r" b="b"/>
              <a:pathLst>
                <a:path w="171595" h="58663" extrusionOk="0">
                  <a:moveTo>
                    <a:pt x="15470" y="10869"/>
                  </a:moveTo>
                  <a:lnTo>
                    <a:pt x="16040" y="9730"/>
                  </a:lnTo>
                  <a:lnTo>
                    <a:pt x="17985" y="9160"/>
                  </a:lnTo>
                  <a:lnTo>
                    <a:pt x="19979" y="9160"/>
                  </a:lnTo>
                  <a:lnTo>
                    <a:pt x="20738" y="9160"/>
                  </a:lnTo>
                  <a:lnTo>
                    <a:pt x="21307" y="8543"/>
                  </a:lnTo>
                  <a:lnTo>
                    <a:pt x="18792" y="7167"/>
                  </a:lnTo>
                  <a:lnTo>
                    <a:pt x="17890" y="6360"/>
                  </a:lnTo>
                  <a:lnTo>
                    <a:pt x="21687" y="7119"/>
                  </a:lnTo>
                  <a:lnTo>
                    <a:pt x="26717" y="8211"/>
                  </a:lnTo>
                  <a:lnTo>
                    <a:pt x="29090" y="7831"/>
                  </a:lnTo>
                  <a:lnTo>
                    <a:pt x="26669" y="6360"/>
                  </a:lnTo>
                  <a:lnTo>
                    <a:pt x="29042" y="5458"/>
                  </a:lnTo>
                  <a:lnTo>
                    <a:pt x="30893" y="4461"/>
                  </a:lnTo>
                  <a:lnTo>
                    <a:pt x="35306" y="4461"/>
                  </a:lnTo>
                  <a:lnTo>
                    <a:pt x="36160" y="3655"/>
                  </a:lnTo>
                  <a:lnTo>
                    <a:pt x="40906" y="3655"/>
                  </a:lnTo>
                  <a:lnTo>
                    <a:pt x="43373" y="3370"/>
                  </a:lnTo>
                  <a:lnTo>
                    <a:pt x="45651" y="2563"/>
                  </a:lnTo>
                  <a:lnTo>
                    <a:pt x="51394" y="1661"/>
                  </a:lnTo>
                  <a:lnTo>
                    <a:pt x="55427" y="1661"/>
                  </a:lnTo>
                  <a:lnTo>
                    <a:pt x="59651" y="1376"/>
                  </a:lnTo>
                  <a:lnTo>
                    <a:pt x="59651" y="522"/>
                  </a:lnTo>
                  <a:lnTo>
                    <a:pt x="63684" y="0"/>
                  </a:lnTo>
                  <a:lnTo>
                    <a:pt x="65582" y="997"/>
                  </a:lnTo>
                  <a:lnTo>
                    <a:pt x="67765" y="1519"/>
                  </a:lnTo>
                  <a:lnTo>
                    <a:pt x="69189" y="2041"/>
                  </a:lnTo>
                  <a:lnTo>
                    <a:pt x="71609" y="2753"/>
                  </a:lnTo>
                  <a:lnTo>
                    <a:pt x="74124" y="3607"/>
                  </a:lnTo>
                  <a:lnTo>
                    <a:pt x="77778" y="3607"/>
                  </a:lnTo>
                  <a:lnTo>
                    <a:pt x="83045" y="5363"/>
                  </a:lnTo>
                  <a:lnTo>
                    <a:pt x="86035" y="6597"/>
                  </a:lnTo>
                  <a:lnTo>
                    <a:pt x="88360" y="8591"/>
                  </a:lnTo>
                  <a:lnTo>
                    <a:pt x="90306" y="10679"/>
                  </a:lnTo>
                  <a:lnTo>
                    <a:pt x="87743" y="11913"/>
                  </a:lnTo>
                  <a:lnTo>
                    <a:pt x="83615" y="13100"/>
                  </a:lnTo>
                  <a:lnTo>
                    <a:pt x="84754" y="14096"/>
                  </a:lnTo>
                  <a:lnTo>
                    <a:pt x="86699" y="16137"/>
                  </a:lnTo>
                  <a:lnTo>
                    <a:pt x="83283" y="16137"/>
                  </a:lnTo>
                  <a:lnTo>
                    <a:pt x="81764" y="17086"/>
                  </a:lnTo>
                  <a:lnTo>
                    <a:pt x="78869" y="18273"/>
                  </a:lnTo>
                  <a:lnTo>
                    <a:pt x="76165" y="19460"/>
                  </a:lnTo>
                  <a:lnTo>
                    <a:pt x="75453" y="20599"/>
                  </a:lnTo>
                  <a:lnTo>
                    <a:pt x="77303" y="20599"/>
                  </a:lnTo>
                  <a:lnTo>
                    <a:pt x="80625" y="20599"/>
                  </a:lnTo>
                  <a:lnTo>
                    <a:pt x="82998" y="19127"/>
                  </a:lnTo>
                  <a:lnTo>
                    <a:pt x="84184" y="17846"/>
                  </a:lnTo>
                  <a:lnTo>
                    <a:pt x="86557" y="17846"/>
                  </a:lnTo>
                  <a:lnTo>
                    <a:pt x="89452" y="17229"/>
                  </a:lnTo>
                  <a:lnTo>
                    <a:pt x="90448" y="16185"/>
                  </a:lnTo>
                  <a:lnTo>
                    <a:pt x="90448" y="14856"/>
                  </a:lnTo>
                  <a:lnTo>
                    <a:pt x="90780" y="13432"/>
                  </a:lnTo>
                  <a:lnTo>
                    <a:pt x="92679" y="12103"/>
                  </a:lnTo>
                  <a:lnTo>
                    <a:pt x="95241" y="10821"/>
                  </a:lnTo>
                  <a:lnTo>
                    <a:pt x="96000" y="10204"/>
                  </a:lnTo>
                  <a:lnTo>
                    <a:pt x="95194" y="9160"/>
                  </a:lnTo>
                  <a:lnTo>
                    <a:pt x="93770" y="7736"/>
                  </a:lnTo>
                  <a:lnTo>
                    <a:pt x="92109" y="5458"/>
                  </a:lnTo>
                  <a:lnTo>
                    <a:pt x="89310" y="4746"/>
                  </a:lnTo>
                  <a:lnTo>
                    <a:pt x="88028" y="3987"/>
                  </a:lnTo>
                  <a:lnTo>
                    <a:pt x="88028" y="3322"/>
                  </a:lnTo>
                  <a:lnTo>
                    <a:pt x="89215" y="2800"/>
                  </a:lnTo>
                  <a:lnTo>
                    <a:pt x="91682" y="3180"/>
                  </a:lnTo>
                  <a:lnTo>
                    <a:pt x="93865" y="3180"/>
                  </a:lnTo>
                  <a:lnTo>
                    <a:pt x="96285" y="2658"/>
                  </a:lnTo>
                  <a:lnTo>
                    <a:pt x="98848" y="2658"/>
                  </a:lnTo>
                  <a:lnTo>
                    <a:pt x="99654" y="3987"/>
                  </a:lnTo>
                  <a:lnTo>
                    <a:pt x="101600" y="4414"/>
                  </a:lnTo>
                  <a:lnTo>
                    <a:pt x="104780" y="4082"/>
                  </a:lnTo>
                  <a:lnTo>
                    <a:pt x="107342" y="3038"/>
                  </a:lnTo>
                  <a:lnTo>
                    <a:pt x="113369" y="3939"/>
                  </a:lnTo>
                  <a:lnTo>
                    <a:pt x="115694" y="5648"/>
                  </a:lnTo>
                  <a:lnTo>
                    <a:pt x="120107" y="7214"/>
                  </a:lnTo>
                  <a:lnTo>
                    <a:pt x="123240" y="8543"/>
                  </a:lnTo>
                  <a:lnTo>
                    <a:pt x="127985" y="10062"/>
                  </a:lnTo>
                  <a:lnTo>
                    <a:pt x="129218" y="11818"/>
                  </a:lnTo>
                  <a:lnTo>
                    <a:pt x="131022" y="10916"/>
                  </a:lnTo>
                  <a:lnTo>
                    <a:pt x="132636" y="12672"/>
                  </a:lnTo>
                  <a:lnTo>
                    <a:pt x="133394" y="15235"/>
                  </a:lnTo>
                  <a:lnTo>
                    <a:pt x="135815" y="17134"/>
                  </a:lnTo>
                  <a:lnTo>
                    <a:pt x="138235" y="16422"/>
                  </a:lnTo>
                  <a:lnTo>
                    <a:pt x="140513" y="16422"/>
                  </a:lnTo>
                  <a:lnTo>
                    <a:pt x="143645" y="17086"/>
                  </a:lnTo>
                  <a:lnTo>
                    <a:pt x="138425" y="18320"/>
                  </a:lnTo>
                  <a:lnTo>
                    <a:pt x="139326" y="19792"/>
                  </a:lnTo>
                  <a:lnTo>
                    <a:pt x="140703" y="22212"/>
                  </a:lnTo>
                  <a:lnTo>
                    <a:pt x="140418" y="23541"/>
                  </a:lnTo>
                  <a:lnTo>
                    <a:pt x="142126" y="25392"/>
                  </a:lnTo>
                  <a:lnTo>
                    <a:pt x="141557" y="25772"/>
                  </a:lnTo>
                  <a:lnTo>
                    <a:pt x="143740" y="27671"/>
                  </a:lnTo>
                  <a:lnTo>
                    <a:pt x="146777" y="29759"/>
                  </a:lnTo>
                  <a:lnTo>
                    <a:pt x="148580" y="31752"/>
                  </a:lnTo>
                  <a:lnTo>
                    <a:pt x="150810" y="33651"/>
                  </a:lnTo>
                  <a:lnTo>
                    <a:pt x="151712" y="35929"/>
                  </a:lnTo>
                  <a:lnTo>
                    <a:pt x="147583" y="35644"/>
                  </a:lnTo>
                  <a:lnTo>
                    <a:pt x="142553" y="34790"/>
                  </a:lnTo>
                  <a:lnTo>
                    <a:pt x="137808" y="33793"/>
                  </a:lnTo>
                  <a:lnTo>
                    <a:pt x="135625" y="33793"/>
                  </a:lnTo>
                  <a:lnTo>
                    <a:pt x="139943" y="36878"/>
                  </a:lnTo>
                  <a:lnTo>
                    <a:pt x="144072" y="38350"/>
                  </a:lnTo>
                  <a:lnTo>
                    <a:pt x="150715" y="40296"/>
                  </a:lnTo>
                  <a:lnTo>
                    <a:pt x="154891" y="40580"/>
                  </a:lnTo>
                  <a:lnTo>
                    <a:pt x="156505" y="42526"/>
                  </a:lnTo>
                  <a:lnTo>
                    <a:pt x="159922" y="43381"/>
                  </a:lnTo>
                  <a:lnTo>
                    <a:pt x="164382" y="45184"/>
                  </a:lnTo>
                  <a:lnTo>
                    <a:pt x="167704" y="47937"/>
                  </a:lnTo>
                  <a:lnTo>
                    <a:pt x="168131" y="49219"/>
                  </a:lnTo>
                  <a:lnTo>
                    <a:pt x="171595" y="51734"/>
                  </a:lnTo>
                  <a:lnTo>
                    <a:pt x="168938" y="53538"/>
                  </a:lnTo>
                  <a:lnTo>
                    <a:pt x="164572" y="54439"/>
                  </a:lnTo>
                  <a:lnTo>
                    <a:pt x="166897" y="56670"/>
                  </a:lnTo>
                  <a:lnTo>
                    <a:pt x="161867" y="56955"/>
                  </a:lnTo>
                  <a:lnTo>
                    <a:pt x="159115" y="58331"/>
                  </a:lnTo>
                  <a:lnTo>
                    <a:pt x="153848" y="58047"/>
                  </a:lnTo>
                  <a:lnTo>
                    <a:pt x="149102" y="58047"/>
                  </a:lnTo>
                  <a:lnTo>
                    <a:pt x="143360" y="58047"/>
                  </a:lnTo>
                  <a:lnTo>
                    <a:pt x="139564" y="58331"/>
                  </a:lnTo>
                  <a:lnTo>
                    <a:pt x="134818" y="58664"/>
                  </a:lnTo>
                  <a:lnTo>
                    <a:pt x="131259" y="56907"/>
                  </a:lnTo>
                  <a:lnTo>
                    <a:pt x="127558" y="55958"/>
                  </a:lnTo>
                  <a:lnTo>
                    <a:pt x="122812" y="55436"/>
                  </a:lnTo>
                  <a:lnTo>
                    <a:pt x="118731" y="55436"/>
                  </a:lnTo>
                  <a:lnTo>
                    <a:pt x="114793" y="53727"/>
                  </a:lnTo>
                  <a:lnTo>
                    <a:pt x="106631" y="53158"/>
                  </a:lnTo>
                  <a:lnTo>
                    <a:pt x="101458" y="52778"/>
                  </a:lnTo>
                  <a:lnTo>
                    <a:pt x="97045" y="52778"/>
                  </a:lnTo>
                  <a:lnTo>
                    <a:pt x="95478" y="51117"/>
                  </a:lnTo>
                  <a:lnTo>
                    <a:pt x="91208" y="51117"/>
                  </a:lnTo>
                  <a:lnTo>
                    <a:pt x="88171" y="52114"/>
                  </a:lnTo>
                  <a:lnTo>
                    <a:pt x="85418" y="51070"/>
                  </a:lnTo>
                  <a:lnTo>
                    <a:pt x="82950" y="49171"/>
                  </a:lnTo>
                  <a:lnTo>
                    <a:pt x="80198" y="46798"/>
                  </a:lnTo>
                  <a:lnTo>
                    <a:pt x="76687" y="44710"/>
                  </a:lnTo>
                  <a:lnTo>
                    <a:pt x="76307" y="46418"/>
                  </a:lnTo>
                  <a:lnTo>
                    <a:pt x="75738" y="48554"/>
                  </a:lnTo>
                  <a:lnTo>
                    <a:pt x="73032" y="51734"/>
                  </a:lnTo>
                  <a:lnTo>
                    <a:pt x="70992" y="52826"/>
                  </a:lnTo>
                  <a:lnTo>
                    <a:pt x="66674" y="50927"/>
                  </a:lnTo>
                  <a:lnTo>
                    <a:pt x="64348" y="50642"/>
                  </a:lnTo>
                  <a:lnTo>
                    <a:pt x="60220" y="49266"/>
                  </a:lnTo>
                  <a:lnTo>
                    <a:pt x="55000" y="46513"/>
                  </a:lnTo>
                  <a:lnTo>
                    <a:pt x="48356" y="45422"/>
                  </a:lnTo>
                  <a:lnTo>
                    <a:pt x="43895" y="43760"/>
                  </a:lnTo>
                  <a:lnTo>
                    <a:pt x="41096" y="41482"/>
                  </a:lnTo>
                  <a:lnTo>
                    <a:pt x="39102" y="39631"/>
                  </a:lnTo>
                  <a:lnTo>
                    <a:pt x="36872" y="37353"/>
                  </a:lnTo>
                  <a:lnTo>
                    <a:pt x="34594" y="35644"/>
                  </a:lnTo>
                  <a:lnTo>
                    <a:pt x="31510" y="34078"/>
                  </a:lnTo>
                  <a:lnTo>
                    <a:pt x="30181" y="32844"/>
                  </a:lnTo>
                  <a:lnTo>
                    <a:pt x="26954" y="32844"/>
                  </a:lnTo>
                  <a:lnTo>
                    <a:pt x="25816" y="33461"/>
                  </a:lnTo>
                  <a:lnTo>
                    <a:pt x="24107" y="34363"/>
                  </a:lnTo>
                  <a:lnTo>
                    <a:pt x="21924" y="33081"/>
                  </a:lnTo>
                  <a:lnTo>
                    <a:pt x="19741" y="32559"/>
                  </a:lnTo>
                  <a:lnTo>
                    <a:pt x="17511" y="33461"/>
                  </a:lnTo>
                  <a:lnTo>
                    <a:pt x="14664" y="32322"/>
                  </a:lnTo>
                  <a:lnTo>
                    <a:pt x="12196" y="31183"/>
                  </a:lnTo>
                  <a:lnTo>
                    <a:pt x="9491" y="31990"/>
                  </a:lnTo>
                  <a:lnTo>
                    <a:pt x="10298" y="33176"/>
                  </a:lnTo>
                  <a:lnTo>
                    <a:pt x="12006" y="34600"/>
                  </a:lnTo>
                  <a:lnTo>
                    <a:pt x="11484" y="35407"/>
                  </a:lnTo>
                  <a:lnTo>
                    <a:pt x="6739" y="32512"/>
                  </a:lnTo>
                  <a:lnTo>
                    <a:pt x="3322" y="31942"/>
                  </a:lnTo>
                  <a:lnTo>
                    <a:pt x="0" y="31278"/>
                  </a:lnTo>
                  <a:lnTo>
                    <a:pt x="2325" y="30803"/>
                  </a:lnTo>
                  <a:lnTo>
                    <a:pt x="6644" y="31278"/>
                  </a:lnTo>
                  <a:lnTo>
                    <a:pt x="7830" y="29569"/>
                  </a:lnTo>
                  <a:lnTo>
                    <a:pt x="9064" y="28050"/>
                  </a:lnTo>
                  <a:lnTo>
                    <a:pt x="11010" y="27054"/>
                  </a:lnTo>
                  <a:lnTo>
                    <a:pt x="12576" y="25535"/>
                  </a:lnTo>
                  <a:lnTo>
                    <a:pt x="11010" y="23304"/>
                  </a:lnTo>
                  <a:lnTo>
                    <a:pt x="11010" y="21548"/>
                  </a:lnTo>
                  <a:lnTo>
                    <a:pt x="11816" y="21168"/>
                  </a:lnTo>
                  <a:lnTo>
                    <a:pt x="14758" y="20551"/>
                  </a:lnTo>
                  <a:lnTo>
                    <a:pt x="19124" y="19934"/>
                  </a:lnTo>
                  <a:lnTo>
                    <a:pt x="21545" y="18463"/>
                  </a:lnTo>
                  <a:lnTo>
                    <a:pt x="20596" y="17419"/>
                  </a:lnTo>
                  <a:lnTo>
                    <a:pt x="16325" y="16564"/>
                  </a:lnTo>
                  <a:lnTo>
                    <a:pt x="12054" y="14334"/>
                  </a:lnTo>
                  <a:lnTo>
                    <a:pt x="12054" y="13337"/>
                  </a:lnTo>
                  <a:lnTo>
                    <a:pt x="11722" y="11913"/>
                  </a:lnTo>
                  <a:lnTo>
                    <a:pt x="13524" y="108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"/>
            <p:cNvSpPr/>
            <p:nvPr/>
          </p:nvSpPr>
          <p:spPr>
            <a:xfrm>
              <a:off x="6739211" y="-610055"/>
              <a:ext cx="121198" cy="69247"/>
            </a:xfrm>
            <a:custGeom>
              <a:avLst/>
              <a:gdLst/>
              <a:ahLst/>
              <a:cxnLst/>
              <a:rect l="l" t="t" r="r" b="b"/>
              <a:pathLst>
                <a:path w="121198" h="69247" extrusionOk="0">
                  <a:moveTo>
                    <a:pt x="36065" y="66447"/>
                  </a:moveTo>
                  <a:lnTo>
                    <a:pt x="35591" y="68488"/>
                  </a:lnTo>
                  <a:lnTo>
                    <a:pt x="32032" y="68488"/>
                  </a:lnTo>
                  <a:lnTo>
                    <a:pt x="29327" y="69248"/>
                  </a:lnTo>
                  <a:lnTo>
                    <a:pt x="24582" y="68915"/>
                  </a:lnTo>
                  <a:lnTo>
                    <a:pt x="23490" y="67539"/>
                  </a:lnTo>
                  <a:lnTo>
                    <a:pt x="23490" y="65641"/>
                  </a:lnTo>
                  <a:lnTo>
                    <a:pt x="21118" y="64074"/>
                  </a:lnTo>
                  <a:lnTo>
                    <a:pt x="18080" y="65261"/>
                  </a:lnTo>
                  <a:lnTo>
                    <a:pt x="16562" y="62935"/>
                  </a:lnTo>
                  <a:lnTo>
                    <a:pt x="14426" y="60657"/>
                  </a:lnTo>
                  <a:lnTo>
                    <a:pt x="14047" y="58806"/>
                  </a:lnTo>
                  <a:lnTo>
                    <a:pt x="14853" y="57097"/>
                  </a:lnTo>
                  <a:lnTo>
                    <a:pt x="14474" y="54344"/>
                  </a:lnTo>
                  <a:lnTo>
                    <a:pt x="15565" y="51924"/>
                  </a:lnTo>
                  <a:lnTo>
                    <a:pt x="16135" y="51354"/>
                  </a:lnTo>
                  <a:lnTo>
                    <a:pt x="16135" y="50595"/>
                  </a:lnTo>
                  <a:lnTo>
                    <a:pt x="16135" y="49361"/>
                  </a:lnTo>
                  <a:lnTo>
                    <a:pt x="13050" y="48696"/>
                  </a:lnTo>
                  <a:lnTo>
                    <a:pt x="11674" y="47462"/>
                  </a:lnTo>
                  <a:lnTo>
                    <a:pt x="11674" y="46940"/>
                  </a:lnTo>
                  <a:lnTo>
                    <a:pt x="11674" y="46608"/>
                  </a:lnTo>
                  <a:lnTo>
                    <a:pt x="12576" y="46323"/>
                  </a:lnTo>
                  <a:lnTo>
                    <a:pt x="12576" y="45327"/>
                  </a:lnTo>
                  <a:lnTo>
                    <a:pt x="11057" y="43998"/>
                  </a:lnTo>
                  <a:lnTo>
                    <a:pt x="10108" y="41814"/>
                  </a:lnTo>
                  <a:lnTo>
                    <a:pt x="9348" y="38777"/>
                  </a:lnTo>
                  <a:lnTo>
                    <a:pt x="6691" y="37353"/>
                  </a:lnTo>
                  <a:lnTo>
                    <a:pt x="6691" y="34031"/>
                  </a:lnTo>
                  <a:lnTo>
                    <a:pt x="5979" y="30328"/>
                  </a:lnTo>
                  <a:lnTo>
                    <a:pt x="7688" y="30756"/>
                  </a:lnTo>
                  <a:lnTo>
                    <a:pt x="11769" y="31800"/>
                  </a:lnTo>
                  <a:lnTo>
                    <a:pt x="15328" y="32417"/>
                  </a:lnTo>
                  <a:lnTo>
                    <a:pt x="19219" y="32037"/>
                  </a:lnTo>
                  <a:lnTo>
                    <a:pt x="16277" y="30898"/>
                  </a:lnTo>
                  <a:lnTo>
                    <a:pt x="10345" y="29474"/>
                  </a:lnTo>
                  <a:lnTo>
                    <a:pt x="7213" y="26721"/>
                  </a:lnTo>
                  <a:lnTo>
                    <a:pt x="4461" y="24491"/>
                  </a:lnTo>
                  <a:lnTo>
                    <a:pt x="1851" y="21738"/>
                  </a:lnTo>
                  <a:lnTo>
                    <a:pt x="2515" y="20694"/>
                  </a:lnTo>
                  <a:lnTo>
                    <a:pt x="3559" y="19602"/>
                  </a:lnTo>
                  <a:lnTo>
                    <a:pt x="4793" y="19602"/>
                  </a:lnTo>
                  <a:lnTo>
                    <a:pt x="6217" y="19032"/>
                  </a:lnTo>
                  <a:lnTo>
                    <a:pt x="3607" y="19032"/>
                  </a:lnTo>
                  <a:lnTo>
                    <a:pt x="1186" y="17134"/>
                  </a:lnTo>
                  <a:lnTo>
                    <a:pt x="2136" y="15663"/>
                  </a:lnTo>
                  <a:lnTo>
                    <a:pt x="5552" y="15046"/>
                  </a:lnTo>
                  <a:lnTo>
                    <a:pt x="2705" y="14713"/>
                  </a:lnTo>
                  <a:lnTo>
                    <a:pt x="285" y="12483"/>
                  </a:lnTo>
                  <a:lnTo>
                    <a:pt x="1708" y="10204"/>
                  </a:lnTo>
                  <a:lnTo>
                    <a:pt x="4034" y="9018"/>
                  </a:lnTo>
                  <a:lnTo>
                    <a:pt x="2942" y="7594"/>
                  </a:lnTo>
                  <a:lnTo>
                    <a:pt x="0" y="5601"/>
                  </a:lnTo>
                  <a:lnTo>
                    <a:pt x="1519" y="4604"/>
                  </a:lnTo>
                  <a:lnTo>
                    <a:pt x="6027" y="6597"/>
                  </a:lnTo>
                  <a:lnTo>
                    <a:pt x="10060" y="9160"/>
                  </a:lnTo>
                  <a:lnTo>
                    <a:pt x="12718" y="9492"/>
                  </a:lnTo>
                  <a:lnTo>
                    <a:pt x="16799" y="9492"/>
                  </a:lnTo>
                  <a:lnTo>
                    <a:pt x="15186" y="7404"/>
                  </a:lnTo>
                  <a:lnTo>
                    <a:pt x="12054" y="4889"/>
                  </a:lnTo>
                  <a:lnTo>
                    <a:pt x="8874" y="2705"/>
                  </a:lnTo>
                  <a:lnTo>
                    <a:pt x="8874" y="1376"/>
                  </a:lnTo>
                  <a:lnTo>
                    <a:pt x="10060" y="0"/>
                  </a:lnTo>
                  <a:lnTo>
                    <a:pt x="12338" y="380"/>
                  </a:lnTo>
                  <a:lnTo>
                    <a:pt x="15803" y="380"/>
                  </a:lnTo>
                  <a:lnTo>
                    <a:pt x="19409" y="380"/>
                  </a:lnTo>
                  <a:lnTo>
                    <a:pt x="22398" y="1044"/>
                  </a:lnTo>
                  <a:lnTo>
                    <a:pt x="24961" y="3038"/>
                  </a:lnTo>
                  <a:lnTo>
                    <a:pt x="26717" y="4651"/>
                  </a:lnTo>
                  <a:lnTo>
                    <a:pt x="26005" y="3417"/>
                  </a:lnTo>
                  <a:lnTo>
                    <a:pt x="26622" y="2373"/>
                  </a:lnTo>
                  <a:lnTo>
                    <a:pt x="30561" y="3275"/>
                  </a:lnTo>
                  <a:lnTo>
                    <a:pt x="32601" y="5031"/>
                  </a:lnTo>
                  <a:lnTo>
                    <a:pt x="32601" y="7309"/>
                  </a:lnTo>
                  <a:lnTo>
                    <a:pt x="33598" y="9872"/>
                  </a:lnTo>
                  <a:lnTo>
                    <a:pt x="37632" y="12957"/>
                  </a:lnTo>
                  <a:lnTo>
                    <a:pt x="39007" y="15188"/>
                  </a:lnTo>
                  <a:lnTo>
                    <a:pt x="41475" y="17086"/>
                  </a:lnTo>
                  <a:lnTo>
                    <a:pt x="42756" y="14903"/>
                  </a:lnTo>
                  <a:lnTo>
                    <a:pt x="43373" y="13859"/>
                  </a:lnTo>
                  <a:lnTo>
                    <a:pt x="43373" y="10869"/>
                  </a:lnTo>
                  <a:lnTo>
                    <a:pt x="40147" y="8164"/>
                  </a:lnTo>
                  <a:lnTo>
                    <a:pt x="41950" y="7831"/>
                  </a:lnTo>
                  <a:lnTo>
                    <a:pt x="46268" y="9018"/>
                  </a:lnTo>
                  <a:lnTo>
                    <a:pt x="48214" y="9635"/>
                  </a:lnTo>
                  <a:lnTo>
                    <a:pt x="51535" y="11913"/>
                  </a:lnTo>
                  <a:lnTo>
                    <a:pt x="53291" y="12578"/>
                  </a:lnTo>
                  <a:lnTo>
                    <a:pt x="53813" y="10774"/>
                  </a:lnTo>
                  <a:lnTo>
                    <a:pt x="52912" y="8970"/>
                  </a:lnTo>
                  <a:lnTo>
                    <a:pt x="52580" y="8353"/>
                  </a:lnTo>
                  <a:lnTo>
                    <a:pt x="56756" y="8781"/>
                  </a:lnTo>
                  <a:lnTo>
                    <a:pt x="56756" y="10204"/>
                  </a:lnTo>
                  <a:lnTo>
                    <a:pt x="59413" y="11106"/>
                  </a:lnTo>
                  <a:lnTo>
                    <a:pt x="61406" y="11391"/>
                  </a:lnTo>
                  <a:lnTo>
                    <a:pt x="62972" y="13574"/>
                  </a:lnTo>
                  <a:lnTo>
                    <a:pt x="64633" y="14761"/>
                  </a:lnTo>
                  <a:lnTo>
                    <a:pt x="69378" y="16517"/>
                  </a:lnTo>
                  <a:lnTo>
                    <a:pt x="71419" y="16517"/>
                  </a:lnTo>
                  <a:lnTo>
                    <a:pt x="68477" y="14524"/>
                  </a:lnTo>
                  <a:lnTo>
                    <a:pt x="69141" y="14049"/>
                  </a:lnTo>
                  <a:lnTo>
                    <a:pt x="70138" y="13195"/>
                  </a:lnTo>
                  <a:lnTo>
                    <a:pt x="74266" y="15947"/>
                  </a:lnTo>
                  <a:lnTo>
                    <a:pt x="76449" y="17086"/>
                  </a:lnTo>
                  <a:lnTo>
                    <a:pt x="79819" y="18700"/>
                  </a:lnTo>
                  <a:lnTo>
                    <a:pt x="84232" y="20694"/>
                  </a:lnTo>
                  <a:lnTo>
                    <a:pt x="89689" y="21500"/>
                  </a:lnTo>
                  <a:lnTo>
                    <a:pt x="94434" y="22023"/>
                  </a:lnTo>
                  <a:lnTo>
                    <a:pt x="98468" y="22782"/>
                  </a:lnTo>
                  <a:lnTo>
                    <a:pt x="100461" y="23067"/>
                  </a:lnTo>
                  <a:lnTo>
                    <a:pt x="105207" y="24491"/>
                  </a:lnTo>
                  <a:lnTo>
                    <a:pt x="107437" y="25820"/>
                  </a:lnTo>
                  <a:lnTo>
                    <a:pt x="110142" y="27718"/>
                  </a:lnTo>
                  <a:lnTo>
                    <a:pt x="113274" y="30328"/>
                  </a:lnTo>
                  <a:lnTo>
                    <a:pt x="114318" y="32227"/>
                  </a:lnTo>
                  <a:lnTo>
                    <a:pt x="117830" y="34173"/>
                  </a:lnTo>
                  <a:lnTo>
                    <a:pt x="121199" y="36973"/>
                  </a:lnTo>
                  <a:lnTo>
                    <a:pt x="120914" y="39868"/>
                  </a:lnTo>
                  <a:lnTo>
                    <a:pt x="120914" y="43048"/>
                  </a:lnTo>
                  <a:lnTo>
                    <a:pt x="118969" y="45089"/>
                  </a:lnTo>
                  <a:lnTo>
                    <a:pt x="115741" y="44472"/>
                  </a:lnTo>
                  <a:lnTo>
                    <a:pt x="112894" y="45232"/>
                  </a:lnTo>
                  <a:lnTo>
                    <a:pt x="108528" y="45564"/>
                  </a:lnTo>
                  <a:lnTo>
                    <a:pt x="105017" y="47178"/>
                  </a:lnTo>
                  <a:lnTo>
                    <a:pt x="102549" y="48791"/>
                  </a:lnTo>
                  <a:lnTo>
                    <a:pt x="98895" y="50310"/>
                  </a:lnTo>
                  <a:lnTo>
                    <a:pt x="92394" y="50310"/>
                  </a:lnTo>
                  <a:lnTo>
                    <a:pt x="89547" y="51449"/>
                  </a:lnTo>
                  <a:lnTo>
                    <a:pt x="84801" y="51449"/>
                  </a:lnTo>
                  <a:lnTo>
                    <a:pt x="83710" y="51971"/>
                  </a:lnTo>
                  <a:lnTo>
                    <a:pt x="84612" y="53443"/>
                  </a:lnTo>
                  <a:lnTo>
                    <a:pt x="82666" y="54487"/>
                  </a:lnTo>
                  <a:lnTo>
                    <a:pt x="79724" y="53680"/>
                  </a:lnTo>
                  <a:lnTo>
                    <a:pt x="73981" y="52161"/>
                  </a:lnTo>
                  <a:lnTo>
                    <a:pt x="71846" y="52873"/>
                  </a:lnTo>
                  <a:lnTo>
                    <a:pt x="68620" y="52873"/>
                  </a:lnTo>
                  <a:lnTo>
                    <a:pt x="65582" y="54202"/>
                  </a:lnTo>
                  <a:lnTo>
                    <a:pt x="61786" y="53300"/>
                  </a:lnTo>
                  <a:lnTo>
                    <a:pt x="59318" y="54582"/>
                  </a:lnTo>
                  <a:lnTo>
                    <a:pt x="53766" y="55009"/>
                  </a:lnTo>
                  <a:lnTo>
                    <a:pt x="46221" y="55341"/>
                  </a:lnTo>
                  <a:lnTo>
                    <a:pt x="46601" y="56955"/>
                  </a:lnTo>
                  <a:lnTo>
                    <a:pt x="47407" y="58569"/>
                  </a:lnTo>
                  <a:lnTo>
                    <a:pt x="45699" y="58948"/>
                  </a:lnTo>
                  <a:lnTo>
                    <a:pt x="45082" y="61511"/>
                  </a:lnTo>
                  <a:lnTo>
                    <a:pt x="41428" y="62555"/>
                  </a:lnTo>
                  <a:lnTo>
                    <a:pt x="38011" y="6416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"/>
            <p:cNvSpPr/>
            <p:nvPr/>
          </p:nvSpPr>
          <p:spPr>
            <a:xfrm>
              <a:off x="7892496" y="-398040"/>
              <a:ext cx="34214" cy="16232"/>
            </a:xfrm>
            <a:custGeom>
              <a:avLst/>
              <a:gdLst/>
              <a:ahLst/>
              <a:cxnLst/>
              <a:rect l="l" t="t" r="r" b="b"/>
              <a:pathLst>
                <a:path w="34214" h="16232" extrusionOk="0">
                  <a:moveTo>
                    <a:pt x="11199" y="2421"/>
                  </a:moveTo>
                  <a:lnTo>
                    <a:pt x="11626" y="2136"/>
                  </a:lnTo>
                  <a:lnTo>
                    <a:pt x="13619" y="2563"/>
                  </a:lnTo>
                  <a:lnTo>
                    <a:pt x="16182" y="2563"/>
                  </a:lnTo>
                  <a:lnTo>
                    <a:pt x="19931" y="1946"/>
                  </a:lnTo>
                  <a:lnTo>
                    <a:pt x="22446" y="807"/>
                  </a:lnTo>
                  <a:lnTo>
                    <a:pt x="24771" y="0"/>
                  </a:lnTo>
                  <a:lnTo>
                    <a:pt x="26147" y="380"/>
                  </a:lnTo>
                  <a:lnTo>
                    <a:pt x="28473" y="2278"/>
                  </a:lnTo>
                  <a:lnTo>
                    <a:pt x="30703" y="5601"/>
                  </a:lnTo>
                  <a:lnTo>
                    <a:pt x="33123" y="7831"/>
                  </a:lnTo>
                  <a:lnTo>
                    <a:pt x="34214" y="10015"/>
                  </a:lnTo>
                  <a:lnTo>
                    <a:pt x="31747" y="8686"/>
                  </a:lnTo>
                  <a:lnTo>
                    <a:pt x="28378" y="6360"/>
                  </a:lnTo>
                  <a:lnTo>
                    <a:pt x="27524" y="5790"/>
                  </a:lnTo>
                  <a:lnTo>
                    <a:pt x="31130" y="9967"/>
                  </a:lnTo>
                  <a:lnTo>
                    <a:pt x="32127" y="11771"/>
                  </a:lnTo>
                  <a:lnTo>
                    <a:pt x="28757" y="11771"/>
                  </a:lnTo>
                  <a:lnTo>
                    <a:pt x="22493" y="10489"/>
                  </a:lnTo>
                  <a:lnTo>
                    <a:pt x="22731" y="13289"/>
                  </a:lnTo>
                  <a:lnTo>
                    <a:pt x="17985" y="13289"/>
                  </a:lnTo>
                  <a:lnTo>
                    <a:pt x="17036" y="13764"/>
                  </a:lnTo>
                  <a:lnTo>
                    <a:pt x="17890" y="15141"/>
                  </a:lnTo>
                  <a:lnTo>
                    <a:pt x="16941" y="16232"/>
                  </a:lnTo>
                  <a:lnTo>
                    <a:pt x="12196" y="15188"/>
                  </a:lnTo>
                  <a:lnTo>
                    <a:pt x="7450" y="13669"/>
                  </a:lnTo>
                  <a:lnTo>
                    <a:pt x="6644" y="11771"/>
                  </a:lnTo>
                  <a:lnTo>
                    <a:pt x="8636" y="10821"/>
                  </a:lnTo>
                  <a:lnTo>
                    <a:pt x="5267" y="9065"/>
                  </a:lnTo>
                  <a:lnTo>
                    <a:pt x="4034" y="7499"/>
                  </a:lnTo>
                  <a:lnTo>
                    <a:pt x="6216" y="6740"/>
                  </a:lnTo>
                  <a:lnTo>
                    <a:pt x="3844" y="5078"/>
                  </a:lnTo>
                  <a:lnTo>
                    <a:pt x="0" y="3133"/>
                  </a:lnTo>
                  <a:lnTo>
                    <a:pt x="1661" y="1899"/>
                  </a:lnTo>
                  <a:lnTo>
                    <a:pt x="5457" y="1614"/>
                  </a:lnTo>
                  <a:lnTo>
                    <a:pt x="7878" y="1282"/>
                  </a:lnTo>
                  <a:lnTo>
                    <a:pt x="9775" y="128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9" name="Google Shape;1159;p3"/>
            <p:cNvSpPr/>
            <p:nvPr/>
          </p:nvSpPr>
          <p:spPr>
            <a:xfrm>
              <a:off x="7837781" y="-536630"/>
              <a:ext cx="131449" cy="24680"/>
            </a:xfrm>
            <a:custGeom>
              <a:avLst/>
              <a:gdLst/>
              <a:ahLst/>
              <a:cxnLst/>
              <a:rect l="l" t="t" r="r" b="b"/>
              <a:pathLst>
                <a:path w="131449" h="24680" extrusionOk="0">
                  <a:moveTo>
                    <a:pt x="0" y="0"/>
                  </a:moveTo>
                  <a:lnTo>
                    <a:pt x="712" y="237"/>
                  </a:lnTo>
                  <a:lnTo>
                    <a:pt x="4129" y="902"/>
                  </a:lnTo>
                  <a:lnTo>
                    <a:pt x="8162" y="902"/>
                  </a:lnTo>
                  <a:lnTo>
                    <a:pt x="11911" y="1756"/>
                  </a:lnTo>
                  <a:lnTo>
                    <a:pt x="15423" y="3085"/>
                  </a:lnTo>
                  <a:lnTo>
                    <a:pt x="20168" y="3702"/>
                  </a:lnTo>
                  <a:lnTo>
                    <a:pt x="26859" y="3702"/>
                  </a:lnTo>
                  <a:lnTo>
                    <a:pt x="32364" y="3085"/>
                  </a:lnTo>
                  <a:lnTo>
                    <a:pt x="33788" y="2136"/>
                  </a:lnTo>
                  <a:lnTo>
                    <a:pt x="43658" y="2136"/>
                  </a:lnTo>
                  <a:lnTo>
                    <a:pt x="48831" y="2136"/>
                  </a:lnTo>
                  <a:lnTo>
                    <a:pt x="51014" y="1376"/>
                  </a:lnTo>
                  <a:lnTo>
                    <a:pt x="55759" y="1376"/>
                  </a:lnTo>
                  <a:lnTo>
                    <a:pt x="59129" y="2800"/>
                  </a:lnTo>
                  <a:lnTo>
                    <a:pt x="56613" y="3275"/>
                  </a:lnTo>
                  <a:lnTo>
                    <a:pt x="57989" y="4414"/>
                  </a:lnTo>
                  <a:lnTo>
                    <a:pt x="57135" y="6882"/>
                  </a:lnTo>
                  <a:lnTo>
                    <a:pt x="59318" y="6455"/>
                  </a:lnTo>
                  <a:lnTo>
                    <a:pt x="64063" y="5363"/>
                  </a:lnTo>
                  <a:lnTo>
                    <a:pt x="69995" y="4889"/>
                  </a:lnTo>
                  <a:lnTo>
                    <a:pt x="73080" y="4889"/>
                  </a:lnTo>
                  <a:lnTo>
                    <a:pt x="74266" y="3465"/>
                  </a:lnTo>
                  <a:lnTo>
                    <a:pt x="77683" y="3038"/>
                  </a:lnTo>
                  <a:lnTo>
                    <a:pt x="82761" y="3560"/>
                  </a:lnTo>
                  <a:lnTo>
                    <a:pt x="88360" y="5363"/>
                  </a:lnTo>
                  <a:lnTo>
                    <a:pt x="92109" y="4509"/>
                  </a:lnTo>
                  <a:lnTo>
                    <a:pt x="93865" y="3844"/>
                  </a:lnTo>
                  <a:lnTo>
                    <a:pt x="99132" y="3844"/>
                  </a:lnTo>
                  <a:lnTo>
                    <a:pt x="105159" y="5553"/>
                  </a:lnTo>
                  <a:lnTo>
                    <a:pt x="112135" y="5838"/>
                  </a:lnTo>
                  <a:lnTo>
                    <a:pt x="116880" y="5458"/>
                  </a:lnTo>
                  <a:lnTo>
                    <a:pt x="122243" y="5458"/>
                  </a:lnTo>
                  <a:lnTo>
                    <a:pt x="121246" y="7499"/>
                  </a:lnTo>
                  <a:lnTo>
                    <a:pt x="124188" y="9208"/>
                  </a:lnTo>
                  <a:lnTo>
                    <a:pt x="130168" y="12435"/>
                  </a:lnTo>
                  <a:lnTo>
                    <a:pt x="131449" y="16422"/>
                  </a:lnTo>
                  <a:lnTo>
                    <a:pt x="128222" y="20029"/>
                  </a:lnTo>
                  <a:lnTo>
                    <a:pt x="126704" y="21216"/>
                  </a:lnTo>
                  <a:lnTo>
                    <a:pt x="125754" y="22402"/>
                  </a:lnTo>
                  <a:lnTo>
                    <a:pt x="122860" y="23352"/>
                  </a:lnTo>
                  <a:lnTo>
                    <a:pt x="118114" y="22117"/>
                  </a:lnTo>
                  <a:lnTo>
                    <a:pt x="118114" y="23494"/>
                  </a:lnTo>
                  <a:lnTo>
                    <a:pt x="114555" y="23494"/>
                  </a:lnTo>
                  <a:lnTo>
                    <a:pt x="109810" y="21833"/>
                  </a:lnTo>
                  <a:lnTo>
                    <a:pt x="112657" y="24111"/>
                  </a:lnTo>
                  <a:lnTo>
                    <a:pt x="108861" y="24680"/>
                  </a:lnTo>
                  <a:lnTo>
                    <a:pt x="101363" y="24206"/>
                  </a:lnTo>
                  <a:lnTo>
                    <a:pt x="93343" y="22260"/>
                  </a:lnTo>
                  <a:lnTo>
                    <a:pt x="87981" y="23114"/>
                  </a:lnTo>
                  <a:lnTo>
                    <a:pt x="81669" y="23114"/>
                  </a:lnTo>
                  <a:lnTo>
                    <a:pt x="74741" y="21216"/>
                  </a:lnTo>
                  <a:lnTo>
                    <a:pt x="69995" y="20789"/>
                  </a:lnTo>
                  <a:lnTo>
                    <a:pt x="63067" y="18890"/>
                  </a:lnTo>
                  <a:lnTo>
                    <a:pt x="59223" y="18890"/>
                  </a:lnTo>
                  <a:lnTo>
                    <a:pt x="55047" y="18890"/>
                  </a:lnTo>
                  <a:lnTo>
                    <a:pt x="48641" y="17941"/>
                  </a:lnTo>
                  <a:lnTo>
                    <a:pt x="44275" y="15283"/>
                  </a:lnTo>
                  <a:lnTo>
                    <a:pt x="39530" y="12862"/>
                  </a:lnTo>
                  <a:lnTo>
                    <a:pt x="30418" y="10584"/>
                  </a:lnTo>
                  <a:lnTo>
                    <a:pt x="22968" y="7309"/>
                  </a:lnTo>
                  <a:lnTo>
                    <a:pt x="15280" y="5648"/>
                  </a:lnTo>
                  <a:lnTo>
                    <a:pt x="7403" y="3560"/>
                  </a:lnTo>
                  <a:lnTo>
                    <a:pt x="2373" y="1424"/>
                  </a:lnTo>
                  <a:lnTo>
                    <a:pt x="854" y="617"/>
                  </a:lnTo>
                  <a:lnTo>
                    <a:pt x="569" y="332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0" name="Google Shape;1160;p3"/>
            <p:cNvSpPr/>
            <p:nvPr/>
          </p:nvSpPr>
          <p:spPr>
            <a:xfrm>
              <a:off x="7615267" y="-523009"/>
              <a:ext cx="31082" cy="19744"/>
            </a:xfrm>
            <a:custGeom>
              <a:avLst/>
              <a:gdLst/>
              <a:ahLst/>
              <a:cxnLst/>
              <a:rect l="l" t="t" r="r" b="b"/>
              <a:pathLst>
                <a:path w="31082" h="19744" extrusionOk="0">
                  <a:moveTo>
                    <a:pt x="30608" y="15947"/>
                  </a:moveTo>
                  <a:lnTo>
                    <a:pt x="31083" y="17371"/>
                  </a:lnTo>
                  <a:lnTo>
                    <a:pt x="30656" y="18700"/>
                  </a:lnTo>
                  <a:lnTo>
                    <a:pt x="28995" y="19365"/>
                  </a:lnTo>
                  <a:lnTo>
                    <a:pt x="26527" y="19744"/>
                  </a:lnTo>
                  <a:lnTo>
                    <a:pt x="23870" y="19744"/>
                  </a:lnTo>
                  <a:lnTo>
                    <a:pt x="22968" y="19317"/>
                  </a:lnTo>
                  <a:lnTo>
                    <a:pt x="19599" y="17134"/>
                  </a:lnTo>
                  <a:lnTo>
                    <a:pt x="18840" y="15805"/>
                  </a:lnTo>
                  <a:lnTo>
                    <a:pt x="17178" y="13717"/>
                  </a:lnTo>
                  <a:lnTo>
                    <a:pt x="14521" y="11486"/>
                  </a:lnTo>
                  <a:lnTo>
                    <a:pt x="12244" y="9967"/>
                  </a:lnTo>
                  <a:lnTo>
                    <a:pt x="10108" y="8875"/>
                  </a:lnTo>
                  <a:lnTo>
                    <a:pt x="8400" y="7641"/>
                  </a:lnTo>
                  <a:lnTo>
                    <a:pt x="5410" y="5031"/>
                  </a:lnTo>
                  <a:lnTo>
                    <a:pt x="4888" y="3892"/>
                  </a:lnTo>
                  <a:lnTo>
                    <a:pt x="2800" y="1993"/>
                  </a:lnTo>
                  <a:lnTo>
                    <a:pt x="902" y="1376"/>
                  </a:lnTo>
                  <a:lnTo>
                    <a:pt x="0" y="332"/>
                  </a:lnTo>
                  <a:lnTo>
                    <a:pt x="0" y="0"/>
                  </a:lnTo>
                  <a:lnTo>
                    <a:pt x="1329" y="949"/>
                  </a:lnTo>
                  <a:lnTo>
                    <a:pt x="3987" y="1993"/>
                  </a:lnTo>
                  <a:lnTo>
                    <a:pt x="7261" y="3702"/>
                  </a:lnTo>
                  <a:lnTo>
                    <a:pt x="11152" y="5316"/>
                  </a:lnTo>
                  <a:lnTo>
                    <a:pt x="12766" y="6075"/>
                  </a:lnTo>
                  <a:lnTo>
                    <a:pt x="16514" y="7262"/>
                  </a:lnTo>
                  <a:lnTo>
                    <a:pt x="20073" y="8069"/>
                  </a:lnTo>
                  <a:lnTo>
                    <a:pt x="23727" y="8733"/>
                  </a:lnTo>
                  <a:lnTo>
                    <a:pt x="23727" y="9682"/>
                  </a:lnTo>
                  <a:lnTo>
                    <a:pt x="24012" y="11201"/>
                  </a:lnTo>
                  <a:lnTo>
                    <a:pt x="25056" y="12293"/>
                  </a:lnTo>
                  <a:lnTo>
                    <a:pt x="26147" y="14618"/>
                  </a:lnTo>
                  <a:lnTo>
                    <a:pt x="28758" y="15758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"/>
            <p:cNvSpPr/>
            <p:nvPr/>
          </p:nvSpPr>
          <p:spPr>
            <a:xfrm>
              <a:off x="7643123" y="-549065"/>
              <a:ext cx="188726" cy="66067"/>
            </a:xfrm>
            <a:custGeom>
              <a:avLst/>
              <a:gdLst/>
              <a:ahLst/>
              <a:cxnLst/>
              <a:rect l="l" t="t" r="r" b="b"/>
              <a:pathLst>
                <a:path w="188726" h="66067" extrusionOk="0">
                  <a:moveTo>
                    <a:pt x="115884" y="14951"/>
                  </a:moveTo>
                  <a:lnTo>
                    <a:pt x="115220" y="15663"/>
                  </a:lnTo>
                  <a:lnTo>
                    <a:pt x="114318" y="14856"/>
                  </a:lnTo>
                  <a:lnTo>
                    <a:pt x="112420" y="14856"/>
                  </a:lnTo>
                  <a:lnTo>
                    <a:pt x="112894" y="15663"/>
                  </a:lnTo>
                  <a:lnTo>
                    <a:pt x="111329" y="16232"/>
                  </a:lnTo>
                  <a:lnTo>
                    <a:pt x="109525" y="15710"/>
                  </a:lnTo>
                  <a:lnTo>
                    <a:pt x="108386" y="15710"/>
                  </a:lnTo>
                  <a:lnTo>
                    <a:pt x="108718" y="16232"/>
                  </a:lnTo>
                  <a:lnTo>
                    <a:pt x="110237" y="16612"/>
                  </a:lnTo>
                  <a:lnTo>
                    <a:pt x="112799" y="17419"/>
                  </a:lnTo>
                  <a:lnTo>
                    <a:pt x="112799" y="18415"/>
                  </a:lnTo>
                  <a:lnTo>
                    <a:pt x="111660" y="19127"/>
                  </a:lnTo>
                  <a:lnTo>
                    <a:pt x="112799" y="20504"/>
                  </a:lnTo>
                  <a:lnTo>
                    <a:pt x="114033" y="22307"/>
                  </a:lnTo>
                  <a:lnTo>
                    <a:pt x="114033" y="23826"/>
                  </a:lnTo>
                  <a:lnTo>
                    <a:pt x="117355" y="25440"/>
                  </a:lnTo>
                  <a:lnTo>
                    <a:pt x="120914" y="26674"/>
                  </a:lnTo>
                  <a:lnTo>
                    <a:pt x="124758" y="29617"/>
                  </a:lnTo>
                  <a:lnTo>
                    <a:pt x="128412" y="31325"/>
                  </a:lnTo>
                  <a:lnTo>
                    <a:pt x="128981" y="31325"/>
                  </a:lnTo>
                  <a:lnTo>
                    <a:pt x="130547" y="31895"/>
                  </a:lnTo>
                  <a:lnTo>
                    <a:pt x="133205" y="33603"/>
                  </a:lnTo>
                  <a:lnTo>
                    <a:pt x="139137" y="34742"/>
                  </a:lnTo>
                  <a:lnTo>
                    <a:pt x="143455" y="36546"/>
                  </a:lnTo>
                  <a:lnTo>
                    <a:pt x="151143" y="39157"/>
                  </a:lnTo>
                  <a:lnTo>
                    <a:pt x="156600" y="41245"/>
                  </a:lnTo>
                  <a:lnTo>
                    <a:pt x="161345" y="41909"/>
                  </a:lnTo>
                  <a:lnTo>
                    <a:pt x="165616" y="41909"/>
                  </a:lnTo>
                  <a:lnTo>
                    <a:pt x="176198" y="41909"/>
                  </a:lnTo>
                  <a:lnTo>
                    <a:pt x="180944" y="42859"/>
                  </a:lnTo>
                  <a:lnTo>
                    <a:pt x="184123" y="44045"/>
                  </a:lnTo>
                  <a:lnTo>
                    <a:pt x="185120" y="45042"/>
                  </a:lnTo>
                  <a:lnTo>
                    <a:pt x="182035" y="45991"/>
                  </a:lnTo>
                  <a:lnTo>
                    <a:pt x="174775" y="47795"/>
                  </a:lnTo>
                  <a:lnTo>
                    <a:pt x="171785" y="48791"/>
                  </a:lnTo>
                  <a:lnTo>
                    <a:pt x="167040" y="47985"/>
                  </a:lnTo>
                  <a:lnTo>
                    <a:pt x="168748" y="49788"/>
                  </a:lnTo>
                  <a:lnTo>
                    <a:pt x="171216" y="51497"/>
                  </a:lnTo>
                  <a:lnTo>
                    <a:pt x="166471" y="53205"/>
                  </a:lnTo>
                  <a:lnTo>
                    <a:pt x="162484" y="52019"/>
                  </a:lnTo>
                  <a:lnTo>
                    <a:pt x="154038" y="49930"/>
                  </a:lnTo>
                  <a:lnTo>
                    <a:pt x="150193" y="48981"/>
                  </a:lnTo>
                  <a:lnTo>
                    <a:pt x="153752" y="47368"/>
                  </a:lnTo>
                  <a:lnTo>
                    <a:pt x="150905" y="45279"/>
                  </a:lnTo>
                  <a:lnTo>
                    <a:pt x="147916" y="45849"/>
                  </a:lnTo>
                  <a:lnTo>
                    <a:pt x="144452" y="45849"/>
                  </a:lnTo>
                  <a:lnTo>
                    <a:pt x="141083" y="47890"/>
                  </a:lnTo>
                  <a:lnTo>
                    <a:pt x="136622" y="49361"/>
                  </a:lnTo>
                  <a:lnTo>
                    <a:pt x="133394" y="50453"/>
                  </a:lnTo>
                  <a:lnTo>
                    <a:pt x="130927" y="52446"/>
                  </a:lnTo>
                  <a:lnTo>
                    <a:pt x="129978" y="55721"/>
                  </a:lnTo>
                  <a:lnTo>
                    <a:pt x="125232" y="57097"/>
                  </a:lnTo>
                  <a:lnTo>
                    <a:pt x="122860" y="59091"/>
                  </a:lnTo>
                  <a:lnTo>
                    <a:pt x="119775" y="59376"/>
                  </a:lnTo>
                  <a:lnTo>
                    <a:pt x="113464" y="57999"/>
                  </a:lnTo>
                  <a:lnTo>
                    <a:pt x="116928" y="57999"/>
                  </a:lnTo>
                  <a:lnTo>
                    <a:pt x="117355" y="56243"/>
                  </a:lnTo>
                  <a:lnTo>
                    <a:pt x="112182" y="55531"/>
                  </a:lnTo>
                  <a:lnTo>
                    <a:pt x="105586" y="53300"/>
                  </a:lnTo>
                  <a:lnTo>
                    <a:pt x="102644" y="52921"/>
                  </a:lnTo>
                  <a:lnTo>
                    <a:pt x="102265" y="53633"/>
                  </a:lnTo>
                  <a:lnTo>
                    <a:pt x="102596" y="55246"/>
                  </a:lnTo>
                  <a:lnTo>
                    <a:pt x="106346" y="57809"/>
                  </a:lnTo>
                  <a:lnTo>
                    <a:pt x="109051" y="58426"/>
                  </a:lnTo>
                  <a:lnTo>
                    <a:pt x="109288" y="57287"/>
                  </a:lnTo>
                  <a:lnTo>
                    <a:pt x="111281" y="59993"/>
                  </a:lnTo>
                  <a:lnTo>
                    <a:pt x="114081" y="63600"/>
                  </a:lnTo>
                  <a:lnTo>
                    <a:pt x="115172" y="66068"/>
                  </a:lnTo>
                  <a:lnTo>
                    <a:pt x="110427" y="65783"/>
                  </a:lnTo>
                  <a:lnTo>
                    <a:pt x="105254" y="64976"/>
                  </a:lnTo>
                  <a:lnTo>
                    <a:pt x="101458" y="64644"/>
                  </a:lnTo>
                  <a:lnTo>
                    <a:pt x="97614" y="64644"/>
                  </a:lnTo>
                  <a:lnTo>
                    <a:pt x="91682" y="64644"/>
                  </a:lnTo>
                  <a:lnTo>
                    <a:pt x="86082" y="63742"/>
                  </a:lnTo>
                  <a:lnTo>
                    <a:pt x="80483" y="62983"/>
                  </a:lnTo>
                  <a:lnTo>
                    <a:pt x="72511" y="59898"/>
                  </a:lnTo>
                  <a:lnTo>
                    <a:pt x="69426" y="58379"/>
                  </a:lnTo>
                  <a:lnTo>
                    <a:pt x="66342" y="57050"/>
                  </a:lnTo>
                  <a:lnTo>
                    <a:pt x="61596" y="54867"/>
                  </a:lnTo>
                  <a:lnTo>
                    <a:pt x="57657" y="55673"/>
                  </a:lnTo>
                  <a:lnTo>
                    <a:pt x="52912" y="55009"/>
                  </a:lnTo>
                  <a:lnTo>
                    <a:pt x="49305" y="53965"/>
                  </a:lnTo>
                  <a:lnTo>
                    <a:pt x="47028" y="53965"/>
                  </a:lnTo>
                  <a:lnTo>
                    <a:pt x="41855" y="52826"/>
                  </a:lnTo>
                  <a:lnTo>
                    <a:pt x="34926" y="49598"/>
                  </a:lnTo>
                  <a:lnTo>
                    <a:pt x="29849" y="47652"/>
                  </a:lnTo>
                  <a:lnTo>
                    <a:pt x="25104" y="45516"/>
                  </a:lnTo>
                  <a:lnTo>
                    <a:pt x="23443" y="44899"/>
                  </a:lnTo>
                  <a:lnTo>
                    <a:pt x="25341" y="43238"/>
                  </a:lnTo>
                  <a:lnTo>
                    <a:pt x="30751" y="44045"/>
                  </a:lnTo>
                  <a:lnTo>
                    <a:pt x="33551" y="42479"/>
                  </a:lnTo>
                  <a:lnTo>
                    <a:pt x="28473" y="40485"/>
                  </a:lnTo>
                  <a:lnTo>
                    <a:pt x="25626" y="41387"/>
                  </a:lnTo>
                  <a:lnTo>
                    <a:pt x="23395" y="40580"/>
                  </a:lnTo>
                  <a:lnTo>
                    <a:pt x="23395" y="39774"/>
                  </a:lnTo>
                  <a:lnTo>
                    <a:pt x="26480" y="39441"/>
                  </a:lnTo>
                  <a:lnTo>
                    <a:pt x="22636" y="37211"/>
                  </a:lnTo>
                  <a:lnTo>
                    <a:pt x="16040" y="36071"/>
                  </a:lnTo>
                  <a:lnTo>
                    <a:pt x="11911" y="34885"/>
                  </a:lnTo>
                  <a:lnTo>
                    <a:pt x="10583" y="34410"/>
                  </a:lnTo>
                  <a:lnTo>
                    <a:pt x="10962" y="34125"/>
                  </a:lnTo>
                  <a:lnTo>
                    <a:pt x="13999" y="34742"/>
                  </a:lnTo>
                  <a:lnTo>
                    <a:pt x="17226" y="35739"/>
                  </a:lnTo>
                  <a:lnTo>
                    <a:pt x="16467" y="34363"/>
                  </a:lnTo>
                  <a:lnTo>
                    <a:pt x="15328" y="33366"/>
                  </a:lnTo>
                  <a:lnTo>
                    <a:pt x="13809" y="32085"/>
                  </a:lnTo>
                  <a:lnTo>
                    <a:pt x="9064" y="30518"/>
                  </a:lnTo>
                  <a:lnTo>
                    <a:pt x="4745" y="27718"/>
                  </a:lnTo>
                  <a:lnTo>
                    <a:pt x="4366" y="26294"/>
                  </a:lnTo>
                  <a:lnTo>
                    <a:pt x="7735" y="26579"/>
                  </a:lnTo>
                  <a:lnTo>
                    <a:pt x="9871" y="26579"/>
                  </a:lnTo>
                  <a:lnTo>
                    <a:pt x="11199" y="26579"/>
                  </a:lnTo>
                  <a:lnTo>
                    <a:pt x="11674" y="26247"/>
                  </a:lnTo>
                  <a:lnTo>
                    <a:pt x="11674" y="25582"/>
                  </a:lnTo>
                  <a:lnTo>
                    <a:pt x="11484" y="24443"/>
                  </a:lnTo>
                  <a:lnTo>
                    <a:pt x="10488" y="23921"/>
                  </a:lnTo>
                  <a:lnTo>
                    <a:pt x="5742" y="22165"/>
                  </a:lnTo>
                  <a:lnTo>
                    <a:pt x="5410" y="22165"/>
                  </a:lnTo>
                  <a:lnTo>
                    <a:pt x="4129" y="21358"/>
                  </a:lnTo>
                  <a:lnTo>
                    <a:pt x="2705" y="20931"/>
                  </a:lnTo>
                  <a:lnTo>
                    <a:pt x="854" y="19744"/>
                  </a:lnTo>
                  <a:lnTo>
                    <a:pt x="0" y="18605"/>
                  </a:lnTo>
                  <a:lnTo>
                    <a:pt x="285" y="16992"/>
                  </a:lnTo>
                  <a:lnTo>
                    <a:pt x="712" y="15710"/>
                  </a:lnTo>
                  <a:lnTo>
                    <a:pt x="2753" y="15710"/>
                  </a:lnTo>
                  <a:lnTo>
                    <a:pt x="4319" y="15093"/>
                  </a:lnTo>
                  <a:lnTo>
                    <a:pt x="5362" y="13574"/>
                  </a:lnTo>
                  <a:lnTo>
                    <a:pt x="5362" y="11486"/>
                  </a:lnTo>
                  <a:lnTo>
                    <a:pt x="4366" y="10252"/>
                  </a:lnTo>
                  <a:lnTo>
                    <a:pt x="4366" y="9350"/>
                  </a:lnTo>
                  <a:lnTo>
                    <a:pt x="7024" y="7736"/>
                  </a:lnTo>
                  <a:lnTo>
                    <a:pt x="7451" y="6265"/>
                  </a:lnTo>
                  <a:lnTo>
                    <a:pt x="9918" y="5553"/>
                  </a:lnTo>
                  <a:lnTo>
                    <a:pt x="11247" y="4461"/>
                  </a:lnTo>
                  <a:lnTo>
                    <a:pt x="13192" y="4461"/>
                  </a:lnTo>
                  <a:lnTo>
                    <a:pt x="16135" y="3844"/>
                  </a:lnTo>
                  <a:lnTo>
                    <a:pt x="15091" y="4556"/>
                  </a:lnTo>
                  <a:lnTo>
                    <a:pt x="17511" y="5933"/>
                  </a:lnTo>
                  <a:lnTo>
                    <a:pt x="25056" y="8448"/>
                  </a:lnTo>
                  <a:lnTo>
                    <a:pt x="26812" y="8923"/>
                  </a:lnTo>
                  <a:lnTo>
                    <a:pt x="31035" y="8923"/>
                  </a:lnTo>
                  <a:lnTo>
                    <a:pt x="35354" y="10015"/>
                  </a:lnTo>
                  <a:lnTo>
                    <a:pt x="38201" y="11486"/>
                  </a:lnTo>
                  <a:lnTo>
                    <a:pt x="45794" y="11818"/>
                  </a:lnTo>
                  <a:lnTo>
                    <a:pt x="48688" y="12198"/>
                  </a:lnTo>
                  <a:lnTo>
                    <a:pt x="49922" y="13812"/>
                  </a:lnTo>
                  <a:lnTo>
                    <a:pt x="48261" y="13812"/>
                  </a:lnTo>
                  <a:lnTo>
                    <a:pt x="50397" y="15425"/>
                  </a:lnTo>
                  <a:lnTo>
                    <a:pt x="52817" y="15425"/>
                  </a:lnTo>
                  <a:lnTo>
                    <a:pt x="57230" y="16422"/>
                  </a:lnTo>
                  <a:lnTo>
                    <a:pt x="58844" y="16897"/>
                  </a:lnTo>
                  <a:lnTo>
                    <a:pt x="61691" y="17466"/>
                  </a:lnTo>
                  <a:lnTo>
                    <a:pt x="63684" y="16897"/>
                  </a:lnTo>
                  <a:lnTo>
                    <a:pt x="67575" y="16897"/>
                  </a:lnTo>
                  <a:lnTo>
                    <a:pt x="69378" y="18463"/>
                  </a:lnTo>
                  <a:lnTo>
                    <a:pt x="71229" y="19222"/>
                  </a:lnTo>
                  <a:lnTo>
                    <a:pt x="71229" y="20314"/>
                  </a:lnTo>
                  <a:lnTo>
                    <a:pt x="72463" y="21975"/>
                  </a:lnTo>
                  <a:lnTo>
                    <a:pt x="73507" y="21975"/>
                  </a:lnTo>
                  <a:lnTo>
                    <a:pt x="74883" y="23114"/>
                  </a:lnTo>
                  <a:lnTo>
                    <a:pt x="77588" y="24348"/>
                  </a:lnTo>
                  <a:lnTo>
                    <a:pt x="79866" y="23636"/>
                  </a:lnTo>
                  <a:lnTo>
                    <a:pt x="83567" y="24538"/>
                  </a:lnTo>
                  <a:lnTo>
                    <a:pt x="83852" y="23257"/>
                  </a:lnTo>
                  <a:lnTo>
                    <a:pt x="86652" y="23684"/>
                  </a:lnTo>
                  <a:lnTo>
                    <a:pt x="88360" y="23684"/>
                  </a:lnTo>
                  <a:lnTo>
                    <a:pt x="88360" y="22972"/>
                  </a:lnTo>
                  <a:lnTo>
                    <a:pt x="86415" y="21880"/>
                  </a:lnTo>
                  <a:lnTo>
                    <a:pt x="81242" y="18605"/>
                  </a:lnTo>
                  <a:lnTo>
                    <a:pt x="81242" y="17276"/>
                  </a:lnTo>
                  <a:lnTo>
                    <a:pt x="79866" y="16707"/>
                  </a:lnTo>
                  <a:lnTo>
                    <a:pt x="75453" y="15568"/>
                  </a:lnTo>
                  <a:lnTo>
                    <a:pt x="71467" y="13052"/>
                  </a:lnTo>
                  <a:lnTo>
                    <a:pt x="66057" y="10015"/>
                  </a:lnTo>
                  <a:lnTo>
                    <a:pt x="62877" y="7736"/>
                  </a:lnTo>
                  <a:lnTo>
                    <a:pt x="62498" y="6692"/>
                  </a:lnTo>
                  <a:lnTo>
                    <a:pt x="62498" y="5126"/>
                  </a:lnTo>
                  <a:lnTo>
                    <a:pt x="64348" y="4224"/>
                  </a:lnTo>
                  <a:lnTo>
                    <a:pt x="68761" y="4794"/>
                  </a:lnTo>
                  <a:lnTo>
                    <a:pt x="72748" y="5411"/>
                  </a:lnTo>
                  <a:lnTo>
                    <a:pt x="77873" y="6028"/>
                  </a:lnTo>
                  <a:lnTo>
                    <a:pt x="78347" y="6028"/>
                  </a:lnTo>
                  <a:lnTo>
                    <a:pt x="77493" y="5743"/>
                  </a:lnTo>
                  <a:lnTo>
                    <a:pt x="74741" y="5031"/>
                  </a:lnTo>
                  <a:lnTo>
                    <a:pt x="73697" y="5031"/>
                  </a:lnTo>
                  <a:lnTo>
                    <a:pt x="71609" y="4082"/>
                  </a:lnTo>
                  <a:lnTo>
                    <a:pt x="69948" y="3133"/>
                  </a:lnTo>
                  <a:lnTo>
                    <a:pt x="68192" y="2563"/>
                  </a:lnTo>
                  <a:lnTo>
                    <a:pt x="65487" y="1756"/>
                  </a:lnTo>
                  <a:lnTo>
                    <a:pt x="64680" y="1329"/>
                  </a:lnTo>
                  <a:lnTo>
                    <a:pt x="63874" y="854"/>
                  </a:lnTo>
                  <a:lnTo>
                    <a:pt x="62355" y="570"/>
                  </a:lnTo>
                  <a:lnTo>
                    <a:pt x="61454" y="570"/>
                  </a:lnTo>
                  <a:lnTo>
                    <a:pt x="61454" y="570"/>
                  </a:lnTo>
                  <a:lnTo>
                    <a:pt x="61121" y="57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172" y="0"/>
                  </a:lnTo>
                  <a:lnTo>
                    <a:pt x="60694" y="0"/>
                  </a:lnTo>
                  <a:lnTo>
                    <a:pt x="65440" y="854"/>
                  </a:lnTo>
                  <a:lnTo>
                    <a:pt x="67955" y="1092"/>
                  </a:lnTo>
                  <a:lnTo>
                    <a:pt x="72701" y="1756"/>
                  </a:lnTo>
                  <a:lnTo>
                    <a:pt x="78205" y="3275"/>
                  </a:lnTo>
                  <a:lnTo>
                    <a:pt x="84612" y="4841"/>
                  </a:lnTo>
                  <a:lnTo>
                    <a:pt x="90448" y="5790"/>
                  </a:lnTo>
                  <a:lnTo>
                    <a:pt x="96238" y="7594"/>
                  </a:lnTo>
                  <a:lnTo>
                    <a:pt x="100983" y="8923"/>
                  </a:lnTo>
                  <a:lnTo>
                    <a:pt x="105729" y="9872"/>
                  </a:lnTo>
                  <a:lnTo>
                    <a:pt x="108101" y="9872"/>
                  </a:lnTo>
                  <a:lnTo>
                    <a:pt x="114460" y="10299"/>
                  </a:lnTo>
                  <a:lnTo>
                    <a:pt x="116738" y="9113"/>
                  </a:lnTo>
                  <a:lnTo>
                    <a:pt x="117260" y="7309"/>
                  </a:lnTo>
                  <a:lnTo>
                    <a:pt x="119965" y="6407"/>
                  </a:lnTo>
                  <a:lnTo>
                    <a:pt x="124710" y="6787"/>
                  </a:lnTo>
                  <a:lnTo>
                    <a:pt x="129456" y="6787"/>
                  </a:lnTo>
                  <a:lnTo>
                    <a:pt x="136005" y="9065"/>
                  </a:lnTo>
                  <a:lnTo>
                    <a:pt x="141509" y="10727"/>
                  </a:lnTo>
                  <a:lnTo>
                    <a:pt x="145685" y="11391"/>
                  </a:lnTo>
                  <a:lnTo>
                    <a:pt x="149576" y="11391"/>
                  </a:lnTo>
                  <a:lnTo>
                    <a:pt x="154038" y="12388"/>
                  </a:lnTo>
                  <a:lnTo>
                    <a:pt x="158071" y="12957"/>
                  </a:lnTo>
                  <a:lnTo>
                    <a:pt x="163338" y="13527"/>
                  </a:lnTo>
                  <a:lnTo>
                    <a:pt x="167514" y="14001"/>
                  </a:lnTo>
                  <a:lnTo>
                    <a:pt x="172260" y="14903"/>
                  </a:lnTo>
                  <a:lnTo>
                    <a:pt x="177480" y="16375"/>
                  </a:lnTo>
                  <a:lnTo>
                    <a:pt x="179852" y="16042"/>
                  </a:lnTo>
                  <a:lnTo>
                    <a:pt x="182605" y="17276"/>
                  </a:lnTo>
                  <a:lnTo>
                    <a:pt x="181466" y="17276"/>
                  </a:lnTo>
                  <a:lnTo>
                    <a:pt x="178429" y="17276"/>
                  </a:lnTo>
                  <a:lnTo>
                    <a:pt x="175629" y="17276"/>
                  </a:lnTo>
                  <a:lnTo>
                    <a:pt x="173256" y="18273"/>
                  </a:lnTo>
                  <a:lnTo>
                    <a:pt x="174538" y="19982"/>
                  </a:lnTo>
                  <a:lnTo>
                    <a:pt x="174538" y="21026"/>
                  </a:lnTo>
                  <a:lnTo>
                    <a:pt x="176293" y="22592"/>
                  </a:lnTo>
                  <a:lnTo>
                    <a:pt x="180327" y="25108"/>
                  </a:lnTo>
                  <a:lnTo>
                    <a:pt x="185642" y="26864"/>
                  </a:lnTo>
                  <a:lnTo>
                    <a:pt x="184740" y="28857"/>
                  </a:lnTo>
                  <a:lnTo>
                    <a:pt x="188726" y="32132"/>
                  </a:lnTo>
                  <a:lnTo>
                    <a:pt x="186211" y="34125"/>
                  </a:lnTo>
                  <a:lnTo>
                    <a:pt x="186971" y="35739"/>
                  </a:lnTo>
                  <a:lnTo>
                    <a:pt x="183792" y="37828"/>
                  </a:lnTo>
                  <a:lnTo>
                    <a:pt x="182747" y="39774"/>
                  </a:lnTo>
                  <a:lnTo>
                    <a:pt x="176910" y="38729"/>
                  </a:lnTo>
                  <a:lnTo>
                    <a:pt x="169935" y="39299"/>
                  </a:lnTo>
                  <a:lnTo>
                    <a:pt x="164193" y="38160"/>
                  </a:lnTo>
                  <a:lnTo>
                    <a:pt x="155983" y="37211"/>
                  </a:lnTo>
                  <a:lnTo>
                    <a:pt x="147346" y="34220"/>
                  </a:lnTo>
                  <a:lnTo>
                    <a:pt x="142079" y="31325"/>
                  </a:lnTo>
                  <a:lnTo>
                    <a:pt x="133964" y="29284"/>
                  </a:lnTo>
                  <a:lnTo>
                    <a:pt x="129693" y="26104"/>
                  </a:lnTo>
                  <a:lnTo>
                    <a:pt x="127843" y="23779"/>
                  </a:lnTo>
                  <a:lnTo>
                    <a:pt x="127843" y="22450"/>
                  </a:lnTo>
                  <a:lnTo>
                    <a:pt x="127843" y="20029"/>
                  </a:lnTo>
                  <a:lnTo>
                    <a:pt x="127083" y="17419"/>
                  </a:lnTo>
                  <a:lnTo>
                    <a:pt x="117877" y="1385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"/>
            <p:cNvSpPr/>
            <p:nvPr/>
          </p:nvSpPr>
          <p:spPr>
            <a:xfrm>
              <a:off x="8716638" y="3320972"/>
              <a:ext cx="13761" cy="17845"/>
            </a:xfrm>
            <a:custGeom>
              <a:avLst/>
              <a:gdLst/>
              <a:ahLst/>
              <a:cxnLst/>
              <a:rect l="l" t="t" r="r" b="b"/>
              <a:pathLst>
                <a:path w="13761" h="17845" extrusionOk="0">
                  <a:moveTo>
                    <a:pt x="10440" y="15900"/>
                  </a:moveTo>
                  <a:lnTo>
                    <a:pt x="9253" y="15520"/>
                  </a:lnTo>
                  <a:lnTo>
                    <a:pt x="7545" y="12625"/>
                  </a:lnTo>
                  <a:lnTo>
                    <a:pt x="6264" y="13384"/>
                  </a:lnTo>
                  <a:lnTo>
                    <a:pt x="5694" y="17087"/>
                  </a:lnTo>
                  <a:lnTo>
                    <a:pt x="4982" y="17846"/>
                  </a:lnTo>
                  <a:lnTo>
                    <a:pt x="4176" y="16802"/>
                  </a:lnTo>
                  <a:lnTo>
                    <a:pt x="3417" y="11296"/>
                  </a:lnTo>
                  <a:lnTo>
                    <a:pt x="0" y="7736"/>
                  </a:lnTo>
                  <a:lnTo>
                    <a:pt x="1423" y="3275"/>
                  </a:lnTo>
                  <a:lnTo>
                    <a:pt x="2847" y="2658"/>
                  </a:lnTo>
                  <a:lnTo>
                    <a:pt x="3512" y="332"/>
                  </a:lnTo>
                  <a:lnTo>
                    <a:pt x="4223" y="2800"/>
                  </a:lnTo>
                  <a:lnTo>
                    <a:pt x="4982" y="3702"/>
                  </a:lnTo>
                  <a:lnTo>
                    <a:pt x="6121" y="3702"/>
                  </a:lnTo>
                  <a:lnTo>
                    <a:pt x="7498" y="2088"/>
                  </a:lnTo>
                  <a:lnTo>
                    <a:pt x="7260" y="1139"/>
                  </a:lnTo>
                  <a:lnTo>
                    <a:pt x="8115" y="0"/>
                  </a:lnTo>
                  <a:lnTo>
                    <a:pt x="9491" y="0"/>
                  </a:lnTo>
                  <a:lnTo>
                    <a:pt x="10250" y="1092"/>
                  </a:lnTo>
                  <a:lnTo>
                    <a:pt x="11579" y="1424"/>
                  </a:lnTo>
                  <a:lnTo>
                    <a:pt x="11579" y="2705"/>
                  </a:lnTo>
                  <a:lnTo>
                    <a:pt x="12955" y="5553"/>
                  </a:lnTo>
                  <a:lnTo>
                    <a:pt x="13761" y="6028"/>
                  </a:lnTo>
                  <a:lnTo>
                    <a:pt x="13761" y="7499"/>
                  </a:lnTo>
                  <a:lnTo>
                    <a:pt x="12765" y="8021"/>
                  </a:lnTo>
                  <a:lnTo>
                    <a:pt x="11864" y="9397"/>
                  </a:lnTo>
                  <a:lnTo>
                    <a:pt x="10487" y="1328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"/>
            <p:cNvSpPr/>
            <p:nvPr/>
          </p:nvSpPr>
          <p:spPr>
            <a:xfrm>
              <a:off x="9308680" y="3734370"/>
              <a:ext cx="125564" cy="47841"/>
            </a:xfrm>
            <a:custGeom>
              <a:avLst/>
              <a:gdLst/>
              <a:ahLst/>
              <a:cxnLst/>
              <a:rect l="l" t="t" r="r" b="b"/>
              <a:pathLst>
                <a:path w="125564" h="47841" extrusionOk="0">
                  <a:moveTo>
                    <a:pt x="122100" y="11723"/>
                  </a:moveTo>
                  <a:lnTo>
                    <a:pt x="120296" y="8780"/>
                  </a:lnTo>
                  <a:lnTo>
                    <a:pt x="121625" y="0"/>
                  </a:lnTo>
                  <a:lnTo>
                    <a:pt x="125137" y="4224"/>
                  </a:lnTo>
                  <a:lnTo>
                    <a:pt x="125564" y="15425"/>
                  </a:lnTo>
                  <a:lnTo>
                    <a:pt x="123002" y="19412"/>
                  </a:lnTo>
                  <a:lnTo>
                    <a:pt x="120724" y="24158"/>
                  </a:lnTo>
                  <a:lnTo>
                    <a:pt x="114840" y="30471"/>
                  </a:lnTo>
                  <a:lnTo>
                    <a:pt x="106867" y="35597"/>
                  </a:lnTo>
                  <a:lnTo>
                    <a:pt x="100033" y="37827"/>
                  </a:lnTo>
                  <a:lnTo>
                    <a:pt x="91871" y="37827"/>
                  </a:lnTo>
                  <a:lnTo>
                    <a:pt x="81669" y="42906"/>
                  </a:lnTo>
                  <a:lnTo>
                    <a:pt x="71467" y="40913"/>
                  </a:lnTo>
                  <a:lnTo>
                    <a:pt x="64111" y="40913"/>
                  </a:lnTo>
                  <a:lnTo>
                    <a:pt x="56185" y="45659"/>
                  </a:lnTo>
                  <a:lnTo>
                    <a:pt x="47739" y="47842"/>
                  </a:lnTo>
                  <a:lnTo>
                    <a:pt x="40905" y="43096"/>
                  </a:lnTo>
                  <a:lnTo>
                    <a:pt x="34499" y="41862"/>
                  </a:lnTo>
                  <a:lnTo>
                    <a:pt x="27855" y="39299"/>
                  </a:lnTo>
                  <a:lnTo>
                    <a:pt x="18364" y="39726"/>
                  </a:lnTo>
                  <a:lnTo>
                    <a:pt x="11816" y="39726"/>
                  </a:lnTo>
                  <a:lnTo>
                    <a:pt x="5694" y="40248"/>
                  </a:lnTo>
                  <a:lnTo>
                    <a:pt x="1424" y="39536"/>
                  </a:lnTo>
                  <a:lnTo>
                    <a:pt x="0" y="36593"/>
                  </a:lnTo>
                  <a:lnTo>
                    <a:pt x="0" y="28335"/>
                  </a:lnTo>
                  <a:lnTo>
                    <a:pt x="1471" y="22592"/>
                  </a:lnTo>
                  <a:lnTo>
                    <a:pt x="6501" y="20314"/>
                  </a:lnTo>
                  <a:lnTo>
                    <a:pt x="8731" y="20314"/>
                  </a:lnTo>
                  <a:lnTo>
                    <a:pt x="12575" y="16280"/>
                  </a:lnTo>
                  <a:lnTo>
                    <a:pt x="17320" y="14096"/>
                  </a:lnTo>
                  <a:lnTo>
                    <a:pt x="22872" y="11201"/>
                  </a:lnTo>
                  <a:lnTo>
                    <a:pt x="27381" y="9540"/>
                  </a:lnTo>
                  <a:lnTo>
                    <a:pt x="33977" y="8543"/>
                  </a:lnTo>
                  <a:lnTo>
                    <a:pt x="37489" y="12767"/>
                  </a:lnTo>
                  <a:lnTo>
                    <a:pt x="44797" y="13432"/>
                  </a:lnTo>
                  <a:lnTo>
                    <a:pt x="51915" y="15947"/>
                  </a:lnTo>
                  <a:lnTo>
                    <a:pt x="55141" y="21928"/>
                  </a:lnTo>
                  <a:lnTo>
                    <a:pt x="59556" y="25535"/>
                  </a:lnTo>
                  <a:lnTo>
                    <a:pt x="64301" y="28525"/>
                  </a:lnTo>
                  <a:lnTo>
                    <a:pt x="69948" y="25108"/>
                  </a:lnTo>
                  <a:lnTo>
                    <a:pt x="75690" y="24111"/>
                  </a:lnTo>
                  <a:lnTo>
                    <a:pt x="83330" y="21880"/>
                  </a:lnTo>
                  <a:lnTo>
                    <a:pt x="87268" y="21311"/>
                  </a:lnTo>
                  <a:lnTo>
                    <a:pt x="88977" y="25535"/>
                  </a:lnTo>
                  <a:lnTo>
                    <a:pt x="93390" y="28525"/>
                  </a:lnTo>
                  <a:lnTo>
                    <a:pt x="100983" y="30423"/>
                  </a:lnTo>
                  <a:lnTo>
                    <a:pt x="105206" y="27623"/>
                  </a:lnTo>
                  <a:lnTo>
                    <a:pt x="110332" y="20694"/>
                  </a:lnTo>
                  <a:lnTo>
                    <a:pt x="113273" y="18368"/>
                  </a:lnTo>
                  <a:lnTo>
                    <a:pt x="118019" y="16707"/>
                  </a:lnTo>
                  <a:lnTo>
                    <a:pt x="122148" y="1452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"/>
            <p:cNvSpPr/>
            <p:nvPr/>
          </p:nvSpPr>
          <p:spPr>
            <a:xfrm>
              <a:off x="9283433" y="2648192"/>
              <a:ext cx="16276" cy="14286"/>
            </a:xfrm>
            <a:custGeom>
              <a:avLst/>
              <a:gdLst/>
              <a:ahLst/>
              <a:cxnLst/>
              <a:rect l="l" t="t" r="r" b="b"/>
              <a:pathLst>
                <a:path w="16276" h="14286" extrusionOk="0">
                  <a:moveTo>
                    <a:pt x="0" y="522"/>
                  </a:moveTo>
                  <a:lnTo>
                    <a:pt x="854" y="0"/>
                  </a:lnTo>
                  <a:lnTo>
                    <a:pt x="2468" y="2183"/>
                  </a:lnTo>
                  <a:lnTo>
                    <a:pt x="3512" y="3417"/>
                  </a:lnTo>
                  <a:lnTo>
                    <a:pt x="7023" y="6692"/>
                  </a:lnTo>
                  <a:lnTo>
                    <a:pt x="9348" y="7262"/>
                  </a:lnTo>
                  <a:lnTo>
                    <a:pt x="12149" y="6550"/>
                  </a:lnTo>
                  <a:lnTo>
                    <a:pt x="15565" y="11296"/>
                  </a:lnTo>
                  <a:lnTo>
                    <a:pt x="16277" y="13669"/>
                  </a:lnTo>
                  <a:lnTo>
                    <a:pt x="14189" y="13669"/>
                  </a:lnTo>
                  <a:lnTo>
                    <a:pt x="10772" y="14286"/>
                  </a:lnTo>
                  <a:lnTo>
                    <a:pt x="6407" y="1101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"/>
            <p:cNvSpPr/>
            <p:nvPr/>
          </p:nvSpPr>
          <p:spPr>
            <a:xfrm>
              <a:off x="9334732" y="2497831"/>
              <a:ext cx="8778" cy="21690"/>
            </a:xfrm>
            <a:custGeom>
              <a:avLst/>
              <a:gdLst/>
              <a:ahLst/>
              <a:cxnLst/>
              <a:rect l="l" t="t" r="r" b="b"/>
              <a:pathLst>
                <a:path w="8778" h="21690" extrusionOk="0">
                  <a:moveTo>
                    <a:pt x="426" y="4034"/>
                  </a:moveTo>
                  <a:lnTo>
                    <a:pt x="0" y="0"/>
                  </a:lnTo>
                  <a:lnTo>
                    <a:pt x="4223" y="1614"/>
                  </a:lnTo>
                  <a:lnTo>
                    <a:pt x="5837" y="7831"/>
                  </a:lnTo>
                  <a:lnTo>
                    <a:pt x="8115" y="16944"/>
                  </a:lnTo>
                  <a:lnTo>
                    <a:pt x="8778" y="20456"/>
                  </a:lnTo>
                  <a:lnTo>
                    <a:pt x="5552" y="21690"/>
                  </a:lnTo>
                  <a:lnTo>
                    <a:pt x="3179" y="13717"/>
                  </a:lnTo>
                  <a:lnTo>
                    <a:pt x="1139" y="7499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"/>
            <p:cNvSpPr/>
            <p:nvPr/>
          </p:nvSpPr>
          <p:spPr>
            <a:xfrm>
              <a:off x="11081388" y="3934282"/>
              <a:ext cx="14947" cy="13194"/>
            </a:xfrm>
            <a:custGeom>
              <a:avLst/>
              <a:gdLst/>
              <a:ahLst/>
              <a:cxnLst/>
              <a:rect l="l" t="t" r="r" b="b"/>
              <a:pathLst>
                <a:path w="14947" h="13194" extrusionOk="0">
                  <a:moveTo>
                    <a:pt x="0" y="12055"/>
                  </a:moveTo>
                  <a:lnTo>
                    <a:pt x="0" y="6835"/>
                  </a:lnTo>
                  <a:lnTo>
                    <a:pt x="1565" y="7452"/>
                  </a:lnTo>
                  <a:lnTo>
                    <a:pt x="4080" y="3797"/>
                  </a:lnTo>
                  <a:lnTo>
                    <a:pt x="7071" y="0"/>
                  </a:lnTo>
                  <a:lnTo>
                    <a:pt x="11341" y="0"/>
                  </a:lnTo>
                  <a:lnTo>
                    <a:pt x="14948" y="3417"/>
                  </a:lnTo>
                  <a:lnTo>
                    <a:pt x="14283" y="8543"/>
                  </a:lnTo>
                  <a:lnTo>
                    <a:pt x="10487" y="10299"/>
                  </a:lnTo>
                  <a:lnTo>
                    <a:pt x="8446" y="9540"/>
                  </a:lnTo>
                  <a:lnTo>
                    <a:pt x="3700" y="13194"/>
                  </a:lnTo>
                  <a:lnTo>
                    <a:pt x="3700" y="10015"/>
                  </a:lnTo>
                  <a:lnTo>
                    <a:pt x="1945" y="1001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"/>
            <p:cNvSpPr/>
            <p:nvPr/>
          </p:nvSpPr>
          <p:spPr>
            <a:xfrm>
              <a:off x="3924356" y="1497513"/>
              <a:ext cx="2683785" cy="3489864"/>
            </a:xfrm>
            <a:custGeom>
              <a:avLst/>
              <a:gdLst/>
              <a:ahLst/>
              <a:cxnLst/>
              <a:rect l="l" t="t" r="r" b="b"/>
              <a:pathLst>
                <a:path w="2683785" h="3489864" extrusionOk="0">
                  <a:moveTo>
                    <a:pt x="1599215" y="275045"/>
                  </a:moveTo>
                  <a:lnTo>
                    <a:pt x="1603960" y="276801"/>
                  </a:lnTo>
                  <a:lnTo>
                    <a:pt x="1615491" y="273478"/>
                  </a:lnTo>
                  <a:lnTo>
                    <a:pt x="1625599" y="272434"/>
                  </a:lnTo>
                  <a:lnTo>
                    <a:pt x="1634331" y="274143"/>
                  </a:lnTo>
                  <a:lnTo>
                    <a:pt x="1642208" y="275852"/>
                  </a:lnTo>
                  <a:lnTo>
                    <a:pt x="1652126" y="276659"/>
                  </a:lnTo>
                  <a:lnTo>
                    <a:pt x="1662424" y="278320"/>
                  </a:lnTo>
                  <a:lnTo>
                    <a:pt x="1676328" y="283066"/>
                  </a:lnTo>
                  <a:lnTo>
                    <a:pt x="1685534" y="289426"/>
                  </a:lnTo>
                  <a:lnTo>
                    <a:pt x="1695547" y="291135"/>
                  </a:lnTo>
                  <a:lnTo>
                    <a:pt x="1701764" y="292891"/>
                  </a:lnTo>
                  <a:lnTo>
                    <a:pt x="1707506" y="297352"/>
                  </a:lnTo>
                  <a:lnTo>
                    <a:pt x="1718562" y="297352"/>
                  </a:lnTo>
                  <a:lnTo>
                    <a:pt x="1727436" y="299963"/>
                  </a:lnTo>
                  <a:lnTo>
                    <a:pt x="1737592" y="303570"/>
                  </a:lnTo>
                  <a:lnTo>
                    <a:pt x="1744900" y="308031"/>
                  </a:lnTo>
                  <a:lnTo>
                    <a:pt x="1755387" y="305183"/>
                  </a:lnTo>
                  <a:lnTo>
                    <a:pt x="1765352" y="298539"/>
                  </a:lnTo>
                  <a:lnTo>
                    <a:pt x="1770905" y="292986"/>
                  </a:lnTo>
                  <a:lnTo>
                    <a:pt x="1778118" y="287385"/>
                  </a:lnTo>
                  <a:lnTo>
                    <a:pt x="1786232" y="282639"/>
                  </a:lnTo>
                  <a:lnTo>
                    <a:pt x="1790978" y="277560"/>
                  </a:lnTo>
                  <a:lnTo>
                    <a:pt x="1799093" y="276991"/>
                  </a:lnTo>
                  <a:lnTo>
                    <a:pt x="1806970" y="274143"/>
                  </a:lnTo>
                  <a:lnTo>
                    <a:pt x="1808346" y="275472"/>
                  </a:lnTo>
                  <a:lnTo>
                    <a:pt x="1799804" y="279696"/>
                  </a:lnTo>
                  <a:lnTo>
                    <a:pt x="1798096" y="283398"/>
                  </a:lnTo>
                  <a:lnTo>
                    <a:pt x="1800232" y="283825"/>
                  </a:lnTo>
                  <a:lnTo>
                    <a:pt x="1805404" y="282354"/>
                  </a:lnTo>
                  <a:lnTo>
                    <a:pt x="1812570" y="280883"/>
                  </a:lnTo>
                  <a:lnTo>
                    <a:pt x="1816651" y="276706"/>
                  </a:lnTo>
                  <a:lnTo>
                    <a:pt x="1818549" y="274855"/>
                  </a:lnTo>
                  <a:lnTo>
                    <a:pt x="1817932" y="273051"/>
                  </a:lnTo>
                  <a:lnTo>
                    <a:pt x="1826759" y="275187"/>
                  </a:lnTo>
                  <a:lnTo>
                    <a:pt x="1839382" y="275472"/>
                  </a:lnTo>
                  <a:lnTo>
                    <a:pt x="1849300" y="276231"/>
                  </a:lnTo>
                  <a:lnTo>
                    <a:pt x="1854424" y="282069"/>
                  </a:lnTo>
                  <a:lnTo>
                    <a:pt x="1860784" y="284727"/>
                  </a:lnTo>
                  <a:lnTo>
                    <a:pt x="1862018" y="285297"/>
                  </a:lnTo>
                  <a:lnTo>
                    <a:pt x="1862018" y="285297"/>
                  </a:lnTo>
                  <a:lnTo>
                    <a:pt x="1854187" y="282164"/>
                  </a:lnTo>
                  <a:lnTo>
                    <a:pt x="1851340" y="279411"/>
                  </a:lnTo>
                  <a:lnTo>
                    <a:pt x="1850343" y="278984"/>
                  </a:lnTo>
                  <a:lnTo>
                    <a:pt x="1850343" y="280978"/>
                  </a:lnTo>
                  <a:lnTo>
                    <a:pt x="1851435" y="281262"/>
                  </a:lnTo>
                  <a:lnTo>
                    <a:pt x="1851435" y="281642"/>
                  </a:lnTo>
                  <a:lnTo>
                    <a:pt x="1849300" y="281642"/>
                  </a:lnTo>
                  <a:lnTo>
                    <a:pt x="1848920" y="282164"/>
                  </a:lnTo>
                  <a:lnTo>
                    <a:pt x="1849537" y="282923"/>
                  </a:lnTo>
                  <a:lnTo>
                    <a:pt x="1848730" y="283208"/>
                  </a:lnTo>
                  <a:lnTo>
                    <a:pt x="1849252" y="284205"/>
                  </a:lnTo>
                  <a:lnTo>
                    <a:pt x="1848208" y="284205"/>
                  </a:lnTo>
                  <a:lnTo>
                    <a:pt x="1848588" y="285676"/>
                  </a:lnTo>
                  <a:lnTo>
                    <a:pt x="1849205" y="285676"/>
                  </a:lnTo>
                  <a:lnTo>
                    <a:pt x="1849442" y="284870"/>
                  </a:lnTo>
                  <a:lnTo>
                    <a:pt x="1850770" y="285724"/>
                  </a:lnTo>
                  <a:lnTo>
                    <a:pt x="1851103" y="286768"/>
                  </a:lnTo>
                  <a:lnTo>
                    <a:pt x="1853049" y="287670"/>
                  </a:lnTo>
                  <a:lnTo>
                    <a:pt x="1853523" y="284253"/>
                  </a:lnTo>
                  <a:lnTo>
                    <a:pt x="1853902" y="284537"/>
                  </a:lnTo>
                  <a:lnTo>
                    <a:pt x="1853902" y="287385"/>
                  </a:lnTo>
                  <a:lnTo>
                    <a:pt x="1854757" y="288477"/>
                  </a:lnTo>
                  <a:lnTo>
                    <a:pt x="1855516" y="288951"/>
                  </a:lnTo>
                  <a:lnTo>
                    <a:pt x="1856228" y="288002"/>
                  </a:lnTo>
                  <a:lnTo>
                    <a:pt x="1857462" y="287670"/>
                  </a:lnTo>
                  <a:lnTo>
                    <a:pt x="1858838" y="288477"/>
                  </a:lnTo>
                  <a:lnTo>
                    <a:pt x="1858838" y="290423"/>
                  </a:lnTo>
                  <a:lnTo>
                    <a:pt x="1859692" y="291135"/>
                  </a:lnTo>
                  <a:lnTo>
                    <a:pt x="1859692" y="291894"/>
                  </a:lnTo>
                  <a:lnTo>
                    <a:pt x="1860594" y="293413"/>
                  </a:lnTo>
                  <a:lnTo>
                    <a:pt x="1859882" y="294410"/>
                  </a:lnTo>
                  <a:lnTo>
                    <a:pt x="1860973" y="294410"/>
                  </a:lnTo>
                  <a:lnTo>
                    <a:pt x="1861875" y="294125"/>
                  </a:lnTo>
                  <a:lnTo>
                    <a:pt x="1863726" y="294742"/>
                  </a:lnTo>
                  <a:lnTo>
                    <a:pt x="1863726" y="293508"/>
                  </a:lnTo>
                  <a:lnTo>
                    <a:pt x="1864960" y="293508"/>
                  </a:lnTo>
                  <a:lnTo>
                    <a:pt x="1864200" y="292748"/>
                  </a:lnTo>
                  <a:lnTo>
                    <a:pt x="1864200" y="292226"/>
                  </a:lnTo>
                  <a:lnTo>
                    <a:pt x="1865102" y="292226"/>
                  </a:lnTo>
                  <a:lnTo>
                    <a:pt x="1865102" y="291040"/>
                  </a:lnTo>
                  <a:lnTo>
                    <a:pt x="1863678" y="291799"/>
                  </a:lnTo>
                  <a:lnTo>
                    <a:pt x="1861733" y="290660"/>
                  </a:lnTo>
                  <a:lnTo>
                    <a:pt x="1860973" y="289901"/>
                  </a:lnTo>
                  <a:lnTo>
                    <a:pt x="1862540" y="289901"/>
                  </a:lnTo>
                  <a:lnTo>
                    <a:pt x="1864390" y="290375"/>
                  </a:lnTo>
                  <a:lnTo>
                    <a:pt x="1865197" y="290375"/>
                  </a:lnTo>
                  <a:lnTo>
                    <a:pt x="1865719" y="290660"/>
                  </a:lnTo>
                  <a:lnTo>
                    <a:pt x="1866099" y="291846"/>
                  </a:lnTo>
                  <a:lnTo>
                    <a:pt x="1866099" y="293080"/>
                  </a:lnTo>
                  <a:lnTo>
                    <a:pt x="1866383" y="293698"/>
                  </a:lnTo>
                  <a:lnTo>
                    <a:pt x="1867664" y="293698"/>
                  </a:lnTo>
                  <a:lnTo>
                    <a:pt x="1868898" y="292558"/>
                  </a:lnTo>
                  <a:lnTo>
                    <a:pt x="1868424" y="289853"/>
                  </a:lnTo>
                  <a:lnTo>
                    <a:pt x="1867996" y="288524"/>
                  </a:lnTo>
                  <a:lnTo>
                    <a:pt x="1865719" y="286910"/>
                  </a:lnTo>
                  <a:lnTo>
                    <a:pt x="1862681" y="285771"/>
                  </a:lnTo>
                  <a:lnTo>
                    <a:pt x="1862681" y="285771"/>
                  </a:lnTo>
                  <a:lnTo>
                    <a:pt x="1866383" y="286910"/>
                  </a:lnTo>
                  <a:lnTo>
                    <a:pt x="1869278" y="288572"/>
                  </a:lnTo>
                  <a:lnTo>
                    <a:pt x="1870322" y="297447"/>
                  </a:lnTo>
                  <a:lnTo>
                    <a:pt x="1870702" y="300580"/>
                  </a:lnTo>
                  <a:lnTo>
                    <a:pt x="1871223" y="303855"/>
                  </a:lnTo>
                  <a:lnTo>
                    <a:pt x="1872315" y="310120"/>
                  </a:lnTo>
                  <a:lnTo>
                    <a:pt x="1872695" y="312445"/>
                  </a:lnTo>
                  <a:lnTo>
                    <a:pt x="1872172" y="317191"/>
                  </a:lnTo>
                  <a:lnTo>
                    <a:pt x="1873786" y="320941"/>
                  </a:lnTo>
                  <a:lnTo>
                    <a:pt x="1874356" y="325687"/>
                  </a:lnTo>
                  <a:lnTo>
                    <a:pt x="1875068" y="328345"/>
                  </a:lnTo>
                  <a:lnTo>
                    <a:pt x="1875969" y="330244"/>
                  </a:lnTo>
                  <a:lnTo>
                    <a:pt x="1877013" y="331762"/>
                  </a:lnTo>
                  <a:lnTo>
                    <a:pt x="1878674" y="333044"/>
                  </a:lnTo>
                  <a:lnTo>
                    <a:pt x="1880382" y="333519"/>
                  </a:lnTo>
                  <a:lnTo>
                    <a:pt x="1881996" y="334325"/>
                  </a:lnTo>
                  <a:lnTo>
                    <a:pt x="1883040" y="335322"/>
                  </a:lnTo>
                  <a:lnTo>
                    <a:pt x="1883751" y="336556"/>
                  </a:lnTo>
                  <a:lnTo>
                    <a:pt x="1884273" y="338502"/>
                  </a:lnTo>
                  <a:lnTo>
                    <a:pt x="1885887" y="351080"/>
                  </a:lnTo>
                  <a:lnTo>
                    <a:pt x="1884416" y="349086"/>
                  </a:lnTo>
                  <a:lnTo>
                    <a:pt x="1882470" y="349798"/>
                  </a:lnTo>
                  <a:lnTo>
                    <a:pt x="1881758" y="351982"/>
                  </a:lnTo>
                  <a:lnTo>
                    <a:pt x="1883419" y="353548"/>
                  </a:lnTo>
                  <a:lnTo>
                    <a:pt x="1878674" y="360572"/>
                  </a:lnTo>
                  <a:lnTo>
                    <a:pt x="1879813" y="367075"/>
                  </a:lnTo>
                  <a:lnTo>
                    <a:pt x="1882565" y="374526"/>
                  </a:lnTo>
                  <a:lnTo>
                    <a:pt x="1887975" y="387151"/>
                  </a:lnTo>
                  <a:lnTo>
                    <a:pt x="1892720" y="397783"/>
                  </a:lnTo>
                  <a:lnTo>
                    <a:pt x="1895900" y="405282"/>
                  </a:lnTo>
                  <a:lnTo>
                    <a:pt x="1900645" y="413350"/>
                  </a:lnTo>
                  <a:lnTo>
                    <a:pt x="1906150" y="422843"/>
                  </a:lnTo>
                  <a:lnTo>
                    <a:pt x="1912746" y="431671"/>
                  </a:lnTo>
                  <a:lnTo>
                    <a:pt x="1921193" y="441163"/>
                  </a:lnTo>
                  <a:lnTo>
                    <a:pt x="1925939" y="445910"/>
                  </a:lnTo>
                  <a:lnTo>
                    <a:pt x="1927647" y="446337"/>
                  </a:lnTo>
                  <a:lnTo>
                    <a:pt x="1928786" y="449754"/>
                  </a:lnTo>
                  <a:lnTo>
                    <a:pt x="1929308" y="454975"/>
                  </a:lnTo>
                  <a:lnTo>
                    <a:pt x="1930446" y="462047"/>
                  </a:lnTo>
                  <a:lnTo>
                    <a:pt x="1932202" y="467268"/>
                  </a:lnTo>
                  <a:lnTo>
                    <a:pt x="1938039" y="475763"/>
                  </a:lnTo>
                  <a:lnTo>
                    <a:pt x="1943544" y="481506"/>
                  </a:lnTo>
                  <a:lnTo>
                    <a:pt x="1947056" y="492423"/>
                  </a:lnTo>
                  <a:lnTo>
                    <a:pt x="1950140" y="501915"/>
                  </a:lnTo>
                  <a:lnTo>
                    <a:pt x="1952703" y="512499"/>
                  </a:lnTo>
                  <a:lnTo>
                    <a:pt x="1958967" y="524982"/>
                  </a:lnTo>
                  <a:lnTo>
                    <a:pt x="1964851" y="534474"/>
                  </a:lnTo>
                  <a:lnTo>
                    <a:pt x="1970166" y="547004"/>
                  </a:lnTo>
                  <a:lnTo>
                    <a:pt x="1977379" y="556497"/>
                  </a:lnTo>
                  <a:lnTo>
                    <a:pt x="1982124" y="565989"/>
                  </a:lnTo>
                  <a:lnTo>
                    <a:pt x="1987487" y="578567"/>
                  </a:lnTo>
                  <a:lnTo>
                    <a:pt x="1992517" y="587775"/>
                  </a:lnTo>
                  <a:lnTo>
                    <a:pt x="1997263" y="594562"/>
                  </a:lnTo>
                  <a:lnTo>
                    <a:pt x="2003005" y="606712"/>
                  </a:lnTo>
                  <a:lnTo>
                    <a:pt x="2006469" y="613547"/>
                  </a:lnTo>
                  <a:lnTo>
                    <a:pt x="2011736" y="620334"/>
                  </a:lnTo>
                  <a:lnTo>
                    <a:pt x="2017193" y="625602"/>
                  </a:lnTo>
                  <a:lnTo>
                    <a:pt x="2025023" y="632959"/>
                  </a:lnTo>
                  <a:lnTo>
                    <a:pt x="2031430" y="638797"/>
                  </a:lnTo>
                  <a:lnTo>
                    <a:pt x="2032047" y="640268"/>
                  </a:lnTo>
                  <a:lnTo>
                    <a:pt x="2032047" y="641170"/>
                  </a:lnTo>
                  <a:lnTo>
                    <a:pt x="2031762" y="642689"/>
                  </a:lnTo>
                  <a:lnTo>
                    <a:pt x="2031762" y="643163"/>
                  </a:lnTo>
                  <a:lnTo>
                    <a:pt x="2029579" y="641218"/>
                  </a:lnTo>
                  <a:lnTo>
                    <a:pt x="2022603" y="639366"/>
                  </a:lnTo>
                  <a:lnTo>
                    <a:pt x="2020467" y="644113"/>
                  </a:lnTo>
                  <a:lnTo>
                    <a:pt x="2023220" y="650473"/>
                  </a:lnTo>
                  <a:lnTo>
                    <a:pt x="2023979" y="659395"/>
                  </a:lnTo>
                  <a:lnTo>
                    <a:pt x="2025735" y="670217"/>
                  </a:lnTo>
                  <a:lnTo>
                    <a:pt x="2028440" y="676577"/>
                  </a:lnTo>
                  <a:lnTo>
                    <a:pt x="2029579" y="680564"/>
                  </a:lnTo>
                  <a:lnTo>
                    <a:pt x="2033517" y="686924"/>
                  </a:lnTo>
                  <a:lnTo>
                    <a:pt x="2039307" y="695894"/>
                  </a:lnTo>
                  <a:lnTo>
                    <a:pt x="2049842" y="700213"/>
                  </a:lnTo>
                  <a:lnTo>
                    <a:pt x="2057814" y="705577"/>
                  </a:lnTo>
                  <a:lnTo>
                    <a:pt x="2066831" y="716445"/>
                  </a:lnTo>
                  <a:lnTo>
                    <a:pt x="2073474" y="720385"/>
                  </a:lnTo>
                  <a:lnTo>
                    <a:pt x="2082253" y="733769"/>
                  </a:lnTo>
                  <a:lnTo>
                    <a:pt x="2083582" y="740272"/>
                  </a:lnTo>
                  <a:lnTo>
                    <a:pt x="2084151" y="747248"/>
                  </a:lnTo>
                  <a:lnTo>
                    <a:pt x="2086714" y="757263"/>
                  </a:lnTo>
                  <a:lnTo>
                    <a:pt x="2092883" y="765664"/>
                  </a:lnTo>
                  <a:lnTo>
                    <a:pt x="2098008" y="771644"/>
                  </a:lnTo>
                  <a:lnTo>
                    <a:pt x="2100144" y="777103"/>
                  </a:lnTo>
                  <a:lnTo>
                    <a:pt x="2098056" y="776675"/>
                  </a:lnTo>
                  <a:lnTo>
                    <a:pt x="2099764" y="793240"/>
                  </a:lnTo>
                  <a:lnTo>
                    <a:pt x="2102042" y="810516"/>
                  </a:lnTo>
                  <a:lnTo>
                    <a:pt x="2103038" y="823663"/>
                  </a:lnTo>
                  <a:lnTo>
                    <a:pt x="2104130" y="837902"/>
                  </a:lnTo>
                  <a:lnTo>
                    <a:pt x="2105649" y="847015"/>
                  </a:lnTo>
                  <a:lnTo>
                    <a:pt x="2107357" y="857646"/>
                  </a:lnTo>
                  <a:lnTo>
                    <a:pt x="2110346" y="869844"/>
                  </a:lnTo>
                  <a:lnTo>
                    <a:pt x="2113858" y="883086"/>
                  </a:lnTo>
                  <a:lnTo>
                    <a:pt x="2118272" y="890253"/>
                  </a:lnTo>
                  <a:lnTo>
                    <a:pt x="2123017" y="893717"/>
                  </a:lnTo>
                  <a:lnTo>
                    <a:pt x="2128759" y="896186"/>
                  </a:lnTo>
                  <a:lnTo>
                    <a:pt x="2133219" y="898796"/>
                  </a:lnTo>
                  <a:lnTo>
                    <a:pt x="2138487" y="900220"/>
                  </a:lnTo>
                  <a:lnTo>
                    <a:pt x="2143232" y="904729"/>
                  </a:lnTo>
                  <a:lnTo>
                    <a:pt x="2146412" y="913414"/>
                  </a:lnTo>
                  <a:lnTo>
                    <a:pt x="2147314" y="914981"/>
                  </a:lnTo>
                  <a:lnTo>
                    <a:pt x="2151110" y="913367"/>
                  </a:lnTo>
                  <a:lnTo>
                    <a:pt x="2153387" y="915930"/>
                  </a:lnTo>
                  <a:lnTo>
                    <a:pt x="2156851" y="915930"/>
                  </a:lnTo>
                  <a:lnTo>
                    <a:pt x="2157991" y="920676"/>
                  </a:lnTo>
                  <a:lnTo>
                    <a:pt x="2159462" y="923761"/>
                  </a:lnTo>
                  <a:lnTo>
                    <a:pt x="2162024" y="923761"/>
                  </a:lnTo>
                  <a:lnTo>
                    <a:pt x="2165346" y="928507"/>
                  </a:lnTo>
                  <a:lnTo>
                    <a:pt x="2170898" y="939661"/>
                  </a:lnTo>
                  <a:lnTo>
                    <a:pt x="2177257" y="951527"/>
                  </a:lnTo>
                  <a:lnTo>
                    <a:pt x="2181576" y="963820"/>
                  </a:lnTo>
                  <a:lnTo>
                    <a:pt x="2185087" y="977774"/>
                  </a:lnTo>
                  <a:lnTo>
                    <a:pt x="2190212" y="989639"/>
                  </a:lnTo>
                  <a:lnTo>
                    <a:pt x="2193344" y="1005634"/>
                  </a:lnTo>
                  <a:lnTo>
                    <a:pt x="2196476" y="1019588"/>
                  </a:lnTo>
                  <a:lnTo>
                    <a:pt x="2199798" y="1031549"/>
                  </a:lnTo>
                  <a:lnTo>
                    <a:pt x="2204543" y="1040329"/>
                  </a:lnTo>
                  <a:lnTo>
                    <a:pt x="2208055" y="1048113"/>
                  </a:lnTo>
                  <a:lnTo>
                    <a:pt x="2215695" y="1060074"/>
                  </a:lnTo>
                  <a:lnTo>
                    <a:pt x="2220441" y="1068806"/>
                  </a:lnTo>
                  <a:lnTo>
                    <a:pt x="2221342" y="1063111"/>
                  </a:lnTo>
                  <a:lnTo>
                    <a:pt x="2220821" y="1054710"/>
                  </a:lnTo>
                  <a:lnTo>
                    <a:pt x="2223478" y="1048967"/>
                  </a:lnTo>
                  <a:lnTo>
                    <a:pt x="2228223" y="1059361"/>
                  </a:lnTo>
                  <a:lnTo>
                    <a:pt x="2232684" y="1069281"/>
                  </a:lnTo>
                  <a:lnTo>
                    <a:pt x="2237762" y="1074027"/>
                  </a:lnTo>
                  <a:lnTo>
                    <a:pt x="2244927" y="1074027"/>
                  </a:lnTo>
                  <a:lnTo>
                    <a:pt x="2252377" y="1076590"/>
                  </a:lnTo>
                  <a:lnTo>
                    <a:pt x="2257123" y="1080672"/>
                  </a:lnTo>
                  <a:lnTo>
                    <a:pt x="2258357" y="1085418"/>
                  </a:lnTo>
                  <a:lnTo>
                    <a:pt x="2264858" y="1087459"/>
                  </a:lnTo>
                  <a:lnTo>
                    <a:pt x="2273685" y="1090544"/>
                  </a:lnTo>
                  <a:lnTo>
                    <a:pt x="2280850" y="1095670"/>
                  </a:lnTo>
                  <a:lnTo>
                    <a:pt x="2286592" y="1104546"/>
                  </a:lnTo>
                  <a:lnTo>
                    <a:pt x="2290863" y="1111380"/>
                  </a:lnTo>
                  <a:lnTo>
                    <a:pt x="2295134" y="1118120"/>
                  </a:lnTo>
                  <a:lnTo>
                    <a:pt x="2300829" y="1125951"/>
                  </a:lnTo>
                  <a:lnTo>
                    <a:pt x="2309370" y="1132216"/>
                  </a:lnTo>
                  <a:lnTo>
                    <a:pt x="2314828" y="1137437"/>
                  </a:lnTo>
                  <a:lnTo>
                    <a:pt x="2318909" y="1141519"/>
                  </a:lnTo>
                  <a:lnTo>
                    <a:pt x="2323654" y="1146740"/>
                  </a:lnTo>
                  <a:lnTo>
                    <a:pt x="2328399" y="1155188"/>
                  </a:lnTo>
                  <a:lnTo>
                    <a:pt x="2332623" y="1159934"/>
                  </a:lnTo>
                  <a:lnTo>
                    <a:pt x="2338507" y="1164681"/>
                  </a:lnTo>
                  <a:lnTo>
                    <a:pt x="2343253" y="1171990"/>
                  </a:lnTo>
                  <a:lnTo>
                    <a:pt x="2346195" y="1178255"/>
                  </a:lnTo>
                  <a:lnTo>
                    <a:pt x="2355401" y="1180391"/>
                  </a:lnTo>
                  <a:lnTo>
                    <a:pt x="2356255" y="1180818"/>
                  </a:lnTo>
                  <a:lnTo>
                    <a:pt x="2359055" y="1185564"/>
                  </a:lnTo>
                  <a:lnTo>
                    <a:pt x="2363421" y="1193917"/>
                  </a:lnTo>
                  <a:lnTo>
                    <a:pt x="2368166" y="1200752"/>
                  </a:lnTo>
                  <a:lnTo>
                    <a:pt x="2371725" y="1210814"/>
                  </a:lnTo>
                  <a:lnTo>
                    <a:pt x="2371725" y="1216700"/>
                  </a:lnTo>
                  <a:lnTo>
                    <a:pt x="2363516" y="1224673"/>
                  </a:lnTo>
                  <a:lnTo>
                    <a:pt x="2356872" y="1231033"/>
                  </a:lnTo>
                  <a:lnTo>
                    <a:pt x="2349801" y="1235352"/>
                  </a:lnTo>
                  <a:lnTo>
                    <a:pt x="2346954" y="1239149"/>
                  </a:lnTo>
                  <a:lnTo>
                    <a:pt x="2342826" y="1242377"/>
                  </a:lnTo>
                  <a:lnTo>
                    <a:pt x="2342826" y="1247123"/>
                  </a:lnTo>
                  <a:lnTo>
                    <a:pt x="2348710" y="1245034"/>
                  </a:lnTo>
                  <a:lnTo>
                    <a:pt x="2355923" y="1242804"/>
                  </a:lnTo>
                  <a:lnTo>
                    <a:pt x="2361143" y="1242282"/>
                  </a:lnTo>
                  <a:lnTo>
                    <a:pt x="2365129" y="1244322"/>
                  </a:lnTo>
                  <a:lnTo>
                    <a:pt x="2366505" y="1246506"/>
                  </a:lnTo>
                  <a:lnTo>
                    <a:pt x="2372817" y="1251252"/>
                  </a:lnTo>
                  <a:lnTo>
                    <a:pt x="2379318" y="1259700"/>
                  </a:lnTo>
                  <a:lnTo>
                    <a:pt x="2384491" y="1269193"/>
                  </a:lnTo>
                  <a:lnTo>
                    <a:pt x="2391562" y="1279729"/>
                  </a:lnTo>
                  <a:lnTo>
                    <a:pt x="2400245" y="1290314"/>
                  </a:lnTo>
                  <a:lnTo>
                    <a:pt x="2410543" y="1296674"/>
                  </a:lnTo>
                  <a:lnTo>
                    <a:pt x="2426298" y="1300803"/>
                  </a:lnTo>
                  <a:lnTo>
                    <a:pt x="2436643" y="1299142"/>
                  </a:lnTo>
                  <a:lnTo>
                    <a:pt x="2447463" y="1290551"/>
                  </a:lnTo>
                  <a:lnTo>
                    <a:pt x="2455814" y="1284049"/>
                  </a:lnTo>
                  <a:lnTo>
                    <a:pt x="2461984" y="1278733"/>
                  </a:lnTo>
                  <a:lnTo>
                    <a:pt x="2467014" y="1274888"/>
                  </a:lnTo>
                  <a:lnTo>
                    <a:pt x="2477169" y="1278590"/>
                  </a:lnTo>
                  <a:lnTo>
                    <a:pt x="2488131" y="1282767"/>
                  </a:lnTo>
                  <a:lnTo>
                    <a:pt x="2504218" y="1283194"/>
                  </a:lnTo>
                  <a:lnTo>
                    <a:pt x="2513282" y="1273702"/>
                  </a:lnTo>
                  <a:lnTo>
                    <a:pt x="2524149" y="1260270"/>
                  </a:lnTo>
                  <a:lnTo>
                    <a:pt x="2530888" y="1255524"/>
                  </a:lnTo>
                  <a:lnTo>
                    <a:pt x="2543226" y="1260270"/>
                  </a:lnTo>
                  <a:lnTo>
                    <a:pt x="2555469" y="1261741"/>
                  </a:lnTo>
                  <a:lnTo>
                    <a:pt x="2562303" y="1261219"/>
                  </a:lnTo>
                  <a:lnTo>
                    <a:pt x="2563251" y="1278258"/>
                  </a:lnTo>
                  <a:lnTo>
                    <a:pt x="2575352" y="1254100"/>
                  </a:lnTo>
                  <a:lnTo>
                    <a:pt x="2582708" y="1255666"/>
                  </a:lnTo>
                  <a:lnTo>
                    <a:pt x="2593100" y="1254954"/>
                  </a:lnTo>
                  <a:lnTo>
                    <a:pt x="2603351" y="1252818"/>
                  </a:lnTo>
                  <a:lnTo>
                    <a:pt x="2610041" y="1248499"/>
                  </a:lnTo>
                  <a:lnTo>
                    <a:pt x="2620149" y="1244133"/>
                  </a:lnTo>
                  <a:lnTo>
                    <a:pt x="2627790" y="1242472"/>
                  </a:lnTo>
                  <a:lnTo>
                    <a:pt x="2636758" y="1240288"/>
                  </a:lnTo>
                  <a:lnTo>
                    <a:pt x="2643687" y="1233216"/>
                  </a:lnTo>
                  <a:lnTo>
                    <a:pt x="2649049" y="1220923"/>
                  </a:lnTo>
                  <a:lnTo>
                    <a:pt x="2654744" y="1222490"/>
                  </a:lnTo>
                  <a:lnTo>
                    <a:pt x="2655835" y="1219262"/>
                  </a:lnTo>
                  <a:lnTo>
                    <a:pt x="2656168" y="1219262"/>
                  </a:lnTo>
                  <a:lnTo>
                    <a:pt x="2661577" y="1221873"/>
                  </a:lnTo>
                  <a:lnTo>
                    <a:pt x="2666323" y="1222395"/>
                  </a:lnTo>
                  <a:lnTo>
                    <a:pt x="2668506" y="1223439"/>
                  </a:lnTo>
                  <a:lnTo>
                    <a:pt x="2673251" y="1226049"/>
                  </a:lnTo>
                  <a:lnTo>
                    <a:pt x="2675861" y="1234071"/>
                  </a:lnTo>
                  <a:lnTo>
                    <a:pt x="2672397" y="1240478"/>
                  </a:lnTo>
                  <a:lnTo>
                    <a:pt x="2671305" y="1251679"/>
                  </a:lnTo>
                  <a:lnTo>
                    <a:pt x="2672539" y="1257043"/>
                  </a:lnTo>
                  <a:lnTo>
                    <a:pt x="2675149" y="1265586"/>
                  </a:lnTo>
                  <a:lnTo>
                    <a:pt x="2675861" y="1277784"/>
                  </a:lnTo>
                  <a:lnTo>
                    <a:pt x="2676336" y="1286422"/>
                  </a:lnTo>
                  <a:lnTo>
                    <a:pt x="2675814" y="1291738"/>
                  </a:lnTo>
                  <a:lnTo>
                    <a:pt x="2680132" y="1291263"/>
                  </a:lnTo>
                  <a:lnTo>
                    <a:pt x="2683786" y="1296009"/>
                  </a:lnTo>
                  <a:lnTo>
                    <a:pt x="2678186" y="1296626"/>
                  </a:lnTo>
                  <a:lnTo>
                    <a:pt x="2670973" y="1299331"/>
                  </a:lnTo>
                  <a:lnTo>
                    <a:pt x="2667557" y="1307922"/>
                  </a:lnTo>
                  <a:lnTo>
                    <a:pt x="2665231" y="1321402"/>
                  </a:lnTo>
                  <a:lnTo>
                    <a:pt x="2664092" y="1333742"/>
                  </a:lnTo>
                  <a:lnTo>
                    <a:pt x="2665136" y="1345038"/>
                  </a:lnTo>
                  <a:lnTo>
                    <a:pt x="2663001" y="1354768"/>
                  </a:lnTo>
                  <a:lnTo>
                    <a:pt x="2659537" y="1365494"/>
                  </a:lnTo>
                  <a:lnTo>
                    <a:pt x="2653842" y="1371996"/>
                  </a:lnTo>
                  <a:lnTo>
                    <a:pt x="2651327" y="1383293"/>
                  </a:lnTo>
                  <a:lnTo>
                    <a:pt x="2645585" y="1391883"/>
                  </a:lnTo>
                  <a:lnTo>
                    <a:pt x="2642216" y="1403796"/>
                  </a:lnTo>
                  <a:lnTo>
                    <a:pt x="2639273" y="1405980"/>
                  </a:lnTo>
                  <a:lnTo>
                    <a:pt x="2634528" y="1412482"/>
                  </a:lnTo>
                  <a:lnTo>
                    <a:pt x="2632250" y="1420076"/>
                  </a:lnTo>
                  <a:lnTo>
                    <a:pt x="2630969" y="1431846"/>
                  </a:lnTo>
                  <a:lnTo>
                    <a:pt x="2627410" y="1440058"/>
                  </a:lnTo>
                  <a:lnTo>
                    <a:pt x="2623519" y="1451354"/>
                  </a:lnTo>
                  <a:lnTo>
                    <a:pt x="2617492" y="1464880"/>
                  </a:lnTo>
                  <a:lnTo>
                    <a:pt x="2613838" y="1473091"/>
                  </a:lnTo>
                  <a:lnTo>
                    <a:pt x="2609425" y="1482584"/>
                  </a:lnTo>
                  <a:lnTo>
                    <a:pt x="2606672" y="1491270"/>
                  </a:lnTo>
                  <a:lnTo>
                    <a:pt x="2605866" y="1495636"/>
                  </a:lnTo>
                  <a:lnTo>
                    <a:pt x="2604537" y="1509875"/>
                  </a:lnTo>
                  <a:lnTo>
                    <a:pt x="2601927" y="1520744"/>
                  </a:lnTo>
                  <a:lnTo>
                    <a:pt x="2596564" y="1531565"/>
                  </a:lnTo>
                  <a:lnTo>
                    <a:pt x="2586837" y="1541058"/>
                  </a:lnTo>
                  <a:lnTo>
                    <a:pt x="2579243" y="1551452"/>
                  </a:lnTo>
                  <a:lnTo>
                    <a:pt x="2571271" y="1562321"/>
                  </a:lnTo>
                  <a:lnTo>
                    <a:pt x="2568519" y="1574186"/>
                  </a:lnTo>
                  <a:lnTo>
                    <a:pt x="2564865" y="1585577"/>
                  </a:lnTo>
                  <a:lnTo>
                    <a:pt x="2557272" y="1597585"/>
                  </a:lnTo>
                  <a:lnTo>
                    <a:pt x="2552527" y="1606223"/>
                  </a:lnTo>
                  <a:lnTo>
                    <a:pt x="2544460" y="1617614"/>
                  </a:lnTo>
                  <a:lnTo>
                    <a:pt x="2534969" y="1628483"/>
                  </a:lnTo>
                  <a:lnTo>
                    <a:pt x="2530793" y="1638261"/>
                  </a:lnTo>
                  <a:lnTo>
                    <a:pt x="2524908" y="1643861"/>
                  </a:lnTo>
                  <a:lnTo>
                    <a:pt x="2521064" y="1648608"/>
                  </a:lnTo>
                  <a:lnTo>
                    <a:pt x="2515939" y="1654018"/>
                  </a:lnTo>
                  <a:lnTo>
                    <a:pt x="2512001" y="1656771"/>
                  </a:lnTo>
                  <a:lnTo>
                    <a:pt x="2505595" y="1662751"/>
                  </a:lnTo>
                  <a:lnTo>
                    <a:pt x="2500469" y="1674142"/>
                  </a:lnTo>
                  <a:lnTo>
                    <a:pt x="2496198" y="1679600"/>
                  </a:lnTo>
                  <a:lnTo>
                    <a:pt x="2491073" y="1685581"/>
                  </a:lnTo>
                  <a:lnTo>
                    <a:pt x="2485948" y="1691561"/>
                  </a:lnTo>
                  <a:lnTo>
                    <a:pt x="2477691" y="1699630"/>
                  </a:lnTo>
                  <a:lnTo>
                    <a:pt x="2469956" y="1706180"/>
                  </a:lnTo>
                  <a:lnTo>
                    <a:pt x="2462079" y="1710926"/>
                  </a:lnTo>
                  <a:lnTo>
                    <a:pt x="2453727" y="1713156"/>
                  </a:lnTo>
                  <a:lnTo>
                    <a:pt x="2443761" y="1720276"/>
                  </a:lnTo>
                  <a:lnTo>
                    <a:pt x="2439443" y="1724073"/>
                  </a:lnTo>
                  <a:lnTo>
                    <a:pt x="2434697" y="1728819"/>
                  </a:lnTo>
                  <a:lnTo>
                    <a:pt x="2426962" y="1736413"/>
                  </a:lnTo>
                  <a:lnTo>
                    <a:pt x="2423925" y="1738596"/>
                  </a:lnTo>
                  <a:lnTo>
                    <a:pt x="2418658" y="1746190"/>
                  </a:lnTo>
                  <a:lnTo>
                    <a:pt x="2410923" y="1753310"/>
                  </a:lnTo>
                  <a:lnTo>
                    <a:pt x="2403520" y="1762517"/>
                  </a:lnTo>
                  <a:lnTo>
                    <a:pt x="2396117" y="1771250"/>
                  </a:lnTo>
                  <a:lnTo>
                    <a:pt x="2390945" y="1777658"/>
                  </a:lnTo>
                  <a:lnTo>
                    <a:pt x="2386579" y="1782024"/>
                  </a:lnTo>
                  <a:lnTo>
                    <a:pt x="2380932" y="1789618"/>
                  </a:lnTo>
                  <a:lnTo>
                    <a:pt x="2376613" y="1796168"/>
                  </a:lnTo>
                  <a:lnTo>
                    <a:pt x="2365651" y="1813492"/>
                  </a:lnTo>
                  <a:lnTo>
                    <a:pt x="2363516" y="1812922"/>
                  </a:lnTo>
                  <a:lnTo>
                    <a:pt x="2356920" y="1823222"/>
                  </a:lnTo>
                  <a:lnTo>
                    <a:pt x="2353029" y="1824361"/>
                  </a:lnTo>
                  <a:lnTo>
                    <a:pt x="2350845" y="1832999"/>
                  </a:lnTo>
                  <a:lnTo>
                    <a:pt x="2343775" y="1842159"/>
                  </a:lnTo>
                  <a:lnTo>
                    <a:pt x="2336420" y="1853076"/>
                  </a:lnTo>
                  <a:lnTo>
                    <a:pt x="2331674" y="1860622"/>
                  </a:lnTo>
                  <a:lnTo>
                    <a:pt x="2326407" y="1869355"/>
                  </a:lnTo>
                  <a:lnTo>
                    <a:pt x="2323322" y="1871396"/>
                  </a:lnTo>
                  <a:lnTo>
                    <a:pt x="2318909" y="1885635"/>
                  </a:lnTo>
                  <a:lnTo>
                    <a:pt x="2311838" y="1895934"/>
                  </a:lnTo>
                  <a:lnTo>
                    <a:pt x="2305717" y="1899731"/>
                  </a:lnTo>
                  <a:lnTo>
                    <a:pt x="2299547" y="1901345"/>
                  </a:lnTo>
                  <a:lnTo>
                    <a:pt x="2294802" y="1901345"/>
                  </a:lnTo>
                  <a:lnTo>
                    <a:pt x="2291338" y="1906708"/>
                  </a:lnTo>
                  <a:lnTo>
                    <a:pt x="2287257" y="1913211"/>
                  </a:lnTo>
                  <a:lnTo>
                    <a:pt x="2286829" y="1921849"/>
                  </a:lnTo>
                  <a:lnTo>
                    <a:pt x="2278857" y="1926595"/>
                  </a:lnTo>
                  <a:lnTo>
                    <a:pt x="2269366" y="1932528"/>
                  </a:lnTo>
                  <a:lnTo>
                    <a:pt x="2263577" y="1944915"/>
                  </a:lnTo>
                  <a:lnTo>
                    <a:pt x="2261584" y="1960626"/>
                  </a:lnTo>
                  <a:lnTo>
                    <a:pt x="2255273" y="1976858"/>
                  </a:lnTo>
                  <a:lnTo>
                    <a:pt x="2246256" y="1995843"/>
                  </a:lnTo>
                  <a:lnTo>
                    <a:pt x="2241511" y="2012075"/>
                  </a:lnTo>
                  <a:lnTo>
                    <a:pt x="2234677" y="2026598"/>
                  </a:lnTo>
                  <a:lnTo>
                    <a:pt x="2224569" y="2032531"/>
                  </a:lnTo>
                  <a:lnTo>
                    <a:pt x="2224569" y="2036803"/>
                  </a:lnTo>
                  <a:lnTo>
                    <a:pt x="2223146" y="2042735"/>
                  </a:lnTo>
                  <a:lnTo>
                    <a:pt x="2221722" y="2049712"/>
                  </a:lnTo>
                  <a:lnTo>
                    <a:pt x="2218353" y="2063951"/>
                  </a:lnTo>
                  <a:lnTo>
                    <a:pt x="2216028" y="2069314"/>
                  </a:lnTo>
                  <a:lnTo>
                    <a:pt x="2213180" y="2081085"/>
                  </a:lnTo>
                  <a:lnTo>
                    <a:pt x="2208103" y="2096178"/>
                  </a:lnTo>
                  <a:lnTo>
                    <a:pt x="2205730" y="2102586"/>
                  </a:lnTo>
                  <a:lnTo>
                    <a:pt x="2206347" y="2112315"/>
                  </a:lnTo>
                  <a:lnTo>
                    <a:pt x="2207581" y="2117631"/>
                  </a:lnTo>
                  <a:lnTo>
                    <a:pt x="2213892" y="2123611"/>
                  </a:lnTo>
                  <a:lnTo>
                    <a:pt x="2218637" y="2127409"/>
                  </a:lnTo>
                  <a:lnTo>
                    <a:pt x="2222766" y="2134955"/>
                  </a:lnTo>
                  <a:lnTo>
                    <a:pt x="2228603" y="2141410"/>
                  </a:lnTo>
                  <a:lnTo>
                    <a:pt x="2233349" y="2152184"/>
                  </a:lnTo>
                  <a:lnTo>
                    <a:pt x="2233349" y="2155839"/>
                  </a:lnTo>
                  <a:lnTo>
                    <a:pt x="2231165" y="2157547"/>
                  </a:lnTo>
                  <a:lnTo>
                    <a:pt x="2227464" y="2163954"/>
                  </a:lnTo>
                  <a:lnTo>
                    <a:pt x="2226325" y="2174634"/>
                  </a:lnTo>
                  <a:lnTo>
                    <a:pt x="2224807" y="2180566"/>
                  </a:lnTo>
                  <a:lnTo>
                    <a:pt x="2226800" y="2185977"/>
                  </a:lnTo>
                  <a:lnTo>
                    <a:pt x="2226800" y="2190201"/>
                  </a:lnTo>
                  <a:lnTo>
                    <a:pt x="2227464" y="2195565"/>
                  </a:lnTo>
                  <a:lnTo>
                    <a:pt x="2226325" y="2204155"/>
                  </a:lnTo>
                  <a:lnTo>
                    <a:pt x="2221959" y="2204582"/>
                  </a:lnTo>
                  <a:lnTo>
                    <a:pt x="2220488" y="2210990"/>
                  </a:lnTo>
                  <a:lnTo>
                    <a:pt x="2221959" y="2219628"/>
                  </a:lnTo>
                  <a:lnTo>
                    <a:pt x="2225424" y="2230877"/>
                  </a:lnTo>
                  <a:lnTo>
                    <a:pt x="2228793" y="2234674"/>
                  </a:lnTo>
                  <a:lnTo>
                    <a:pt x="2228793" y="2236809"/>
                  </a:lnTo>
                  <a:lnTo>
                    <a:pt x="2225993" y="2239467"/>
                  </a:lnTo>
                  <a:lnTo>
                    <a:pt x="2227654" y="2242078"/>
                  </a:lnTo>
                  <a:lnTo>
                    <a:pt x="2229695" y="2246824"/>
                  </a:lnTo>
                  <a:lnTo>
                    <a:pt x="2231355" y="2249577"/>
                  </a:lnTo>
                  <a:lnTo>
                    <a:pt x="2234962" y="2257029"/>
                  </a:lnTo>
                  <a:lnTo>
                    <a:pt x="2235246" y="2261775"/>
                  </a:lnTo>
                  <a:lnTo>
                    <a:pt x="2234060" y="2268182"/>
                  </a:lnTo>
                  <a:lnTo>
                    <a:pt x="2237762" y="2272454"/>
                  </a:lnTo>
                  <a:lnTo>
                    <a:pt x="2239327" y="2277722"/>
                  </a:lnTo>
                  <a:lnTo>
                    <a:pt x="2239327" y="2283655"/>
                  </a:lnTo>
                  <a:lnTo>
                    <a:pt x="2241416" y="2286882"/>
                  </a:lnTo>
                  <a:lnTo>
                    <a:pt x="2241131" y="2293764"/>
                  </a:lnTo>
                  <a:lnTo>
                    <a:pt x="2244073" y="2296422"/>
                  </a:lnTo>
                  <a:lnTo>
                    <a:pt x="2248818" y="2299222"/>
                  </a:lnTo>
                  <a:lnTo>
                    <a:pt x="2252425" y="2307718"/>
                  </a:lnTo>
                  <a:lnTo>
                    <a:pt x="2254988" y="2308288"/>
                  </a:lnTo>
                  <a:lnTo>
                    <a:pt x="2258784" y="2309807"/>
                  </a:lnTo>
                  <a:lnTo>
                    <a:pt x="2262533" y="2313034"/>
                  </a:lnTo>
                  <a:lnTo>
                    <a:pt x="2265760" y="2319489"/>
                  </a:lnTo>
                  <a:lnTo>
                    <a:pt x="2268275" y="2321103"/>
                  </a:lnTo>
                  <a:lnTo>
                    <a:pt x="2269319" y="2325849"/>
                  </a:lnTo>
                  <a:lnTo>
                    <a:pt x="2267942" y="2327890"/>
                  </a:lnTo>
                  <a:lnTo>
                    <a:pt x="2267942" y="2333728"/>
                  </a:lnTo>
                  <a:lnTo>
                    <a:pt x="2267658" y="2340135"/>
                  </a:lnTo>
                  <a:lnTo>
                    <a:pt x="2268369" y="2342793"/>
                  </a:lnTo>
                  <a:lnTo>
                    <a:pt x="2266377" y="2348299"/>
                  </a:lnTo>
                  <a:lnTo>
                    <a:pt x="2264288" y="2351336"/>
                  </a:lnTo>
                  <a:lnTo>
                    <a:pt x="2262058" y="2355560"/>
                  </a:lnTo>
                  <a:lnTo>
                    <a:pt x="2259164" y="2362537"/>
                  </a:lnTo>
                  <a:lnTo>
                    <a:pt x="2256316" y="2368850"/>
                  </a:lnTo>
                  <a:lnTo>
                    <a:pt x="2253232" y="2380478"/>
                  </a:lnTo>
                  <a:lnTo>
                    <a:pt x="2253517" y="2392201"/>
                  </a:lnTo>
                  <a:lnTo>
                    <a:pt x="2253042" y="2401694"/>
                  </a:lnTo>
                  <a:lnTo>
                    <a:pt x="2254276" y="2418116"/>
                  </a:lnTo>
                  <a:lnTo>
                    <a:pt x="2254276" y="2430693"/>
                  </a:lnTo>
                  <a:lnTo>
                    <a:pt x="2249530" y="2435440"/>
                  </a:lnTo>
                  <a:lnTo>
                    <a:pt x="2250337" y="2443793"/>
                  </a:lnTo>
                  <a:lnTo>
                    <a:pt x="2252567" y="2443793"/>
                  </a:lnTo>
                  <a:lnTo>
                    <a:pt x="2251760" y="2458554"/>
                  </a:lnTo>
                  <a:lnTo>
                    <a:pt x="2250005" y="2473220"/>
                  </a:lnTo>
                  <a:lnTo>
                    <a:pt x="2250005" y="2479627"/>
                  </a:lnTo>
                  <a:lnTo>
                    <a:pt x="2250385" y="2487411"/>
                  </a:lnTo>
                  <a:lnTo>
                    <a:pt x="2251097" y="2491113"/>
                  </a:lnTo>
                  <a:lnTo>
                    <a:pt x="2250480" y="2493724"/>
                  </a:lnTo>
                  <a:lnTo>
                    <a:pt x="2248913" y="2498470"/>
                  </a:lnTo>
                  <a:lnTo>
                    <a:pt x="2251760" y="2501128"/>
                  </a:lnTo>
                  <a:lnTo>
                    <a:pt x="2254513" y="2498517"/>
                  </a:lnTo>
                  <a:lnTo>
                    <a:pt x="2256696" y="2504830"/>
                  </a:lnTo>
                  <a:lnTo>
                    <a:pt x="2252472" y="2511095"/>
                  </a:lnTo>
                  <a:lnTo>
                    <a:pt x="2255462" y="2511712"/>
                  </a:lnTo>
                  <a:lnTo>
                    <a:pt x="2258689" y="2514370"/>
                  </a:lnTo>
                  <a:lnTo>
                    <a:pt x="2258215" y="2522154"/>
                  </a:lnTo>
                  <a:lnTo>
                    <a:pt x="2254276" y="2530507"/>
                  </a:lnTo>
                  <a:lnTo>
                    <a:pt x="2251144" y="2539999"/>
                  </a:lnTo>
                  <a:lnTo>
                    <a:pt x="2244120" y="2548305"/>
                  </a:lnTo>
                  <a:lnTo>
                    <a:pt x="2249578" y="2550394"/>
                  </a:lnTo>
                  <a:lnTo>
                    <a:pt x="2248724" y="2557750"/>
                  </a:lnTo>
                  <a:lnTo>
                    <a:pt x="2246968" y="2564015"/>
                  </a:lnTo>
                  <a:lnTo>
                    <a:pt x="2241131" y="2567623"/>
                  </a:lnTo>
                  <a:lnTo>
                    <a:pt x="2240799" y="2567623"/>
                  </a:lnTo>
                  <a:lnTo>
                    <a:pt x="2240277" y="2568097"/>
                  </a:lnTo>
                  <a:lnTo>
                    <a:pt x="2233349" y="2576830"/>
                  </a:lnTo>
                  <a:lnTo>
                    <a:pt x="2227606" y="2584566"/>
                  </a:lnTo>
                  <a:lnTo>
                    <a:pt x="2224095" y="2592445"/>
                  </a:lnTo>
                  <a:lnTo>
                    <a:pt x="2211994" y="2600087"/>
                  </a:lnTo>
                  <a:lnTo>
                    <a:pt x="2213607" y="2601606"/>
                  </a:lnTo>
                  <a:lnTo>
                    <a:pt x="2215648" y="2604263"/>
                  </a:lnTo>
                  <a:lnTo>
                    <a:pt x="2212136" y="2611430"/>
                  </a:lnTo>
                  <a:lnTo>
                    <a:pt x="2204401" y="2618122"/>
                  </a:lnTo>
                  <a:lnTo>
                    <a:pt x="2195432" y="2624245"/>
                  </a:lnTo>
                  <a:lnTo>
                    <a:pt x="2188836" y="2627235"/>
                  </a:lnTo>
                  <a:lnTo>
                    <a:pt x="2184091" y="2636728"/>
                  </a:lnTo>
                  <a:lnTo>
                    <a:pt x="2174220" y="2642803"/>
                  </a:lnTo>
                  <a:lnTo>
                    <a:pt x="2168715" y="2642186"/>
                  </a:lnTo>
                  <a:lnTo>
                    <a:pt x="2162309" y="2642660"/>
                  </a:lnTo>
                  <a:lnTo>
                    <a:pt x="2152534" y="2646695"/>
                  </a:lnTo>
                  <a:lnTo>
                    <a:pt x="2141951" y="2652200"/>
                  </a:lnTo>
                  <a:lnTo>
                    <a:pt x="2129518" y="2658845"/>
                  </a:lnTo>
                  <a:lnTo>
                    <a:pt x="2120597" y="2663877"/>
                  </a:lnTo>
                  <a:lnTo>
                    <a:pt x="2107974" y="2674508"/>
                  </a:lnTo>
                  <a:lnTo>
                    <a:pt x="2099717" y="2682197"/>
                  </a:lnTo>
                  <a:lnTo>
                    <a:pt x="2097439" y="2690408"/>
                  </a:lnTo>
                  <a:lnTo>
                    <a:pt x="2093880" y="2693351"/>
                  </a:lnTo>
                  <a:lnTo>
                    <a:pt x="2089893" y="2693873"/>
                  </a:lnTo>
                  <a:lnTo>
                    <a:pt x="2087806" y="2694300"/>
                  </a:lnTo>
                  <a:lnTo>
                    <a:pt x="2084673" y="2695866"/>
                  </a:lnTo>
                  <a:lnTo>
                    <a:pt x="2087521" y="2698429"/>
                  </a:lnTo>
                  <a:lnTo>
                    <a:pt x="2089087" y="2700517"/>
                  </a:lnTo>
                  <a:lnTo>
                    <a:pt x="2084816" y="2706165"/>
                  </a:lnTo>
                  <a:lnTo>
                    <a:pt x="2079738" y="2712193"/>
                  </a:lnTo>
                  <a:lnTo>
                    <a:pt x="2075942" y="2717272"/>
                  </a:lnTo>
                  <a:lnTo>
                    <a:pt x="2070580" y="2726384"/>
                  </a:lnTo>
                  <a:lnTo>
                    <a:pt x="2066926" y="2724391"/>
                  </a:lnTo>
                  <a:lnTo>
                    <a:pt x="2065407" y="2716132"/>
                  </a:lnTo>
                  <a:lnTo>
                    <a:pt x="2062323" y="2722303"/>
                  </a:lnTo>
                  <a:lnTo>
                    <a:pt x="2059760" y="2729374"/>
                  </a:lnTo>
                  <a:lnTo>
                    <a:pt x="2053544" y="2732839"/>
                  </a:lnTo>
                  <a:lnTo>
                    <a:pt x="2049842" y="2737585"/>
                  </a:lnTo>
                  <a:lnTo>
                    <a:pt x="2045571" y="2743139"/>
                  </a:lnTo>
                  <a:lnTo>
                    <a:pt x="2038690" y="2750590"/>
                  </a:lnTo>
                  <a:lnTo>
                    <a:pt x="2031287" y="2759228"/>
                  </a:lnTo>
                  <a:lnTo>
                    <a:pt x="2021796" y="2766205"/>
                  </a:lnTo>
                  <a:lnTo>
                    <a:pt x="2015722" y="2774227"/>
                  </a:lnTo>
                  <a:lnTo>
                    <a:pt x="2007845" y="2776694"/>
                  </a:lnTo>
                  <a:lnTo>
                    <a:pt x="2006991" y="2783861"/>
                  </a:lnTo>
                  <a:lnTo>
                    <a:pt x="2005472" y="2791835"/>
                  </a:lnTo>
                  <a:lnTo>
                    <a:pt x="2003953" y="2801328"/>
                  </a:lnTo>
                  <a:lnTo>
                    <a:pt x="2004665" y="2809301"/>
                  </a:lnTo>
                  <a:lnTo>
                    <a:pt x="2008604" y="2813383"/>
                  </a:lnTo>
                  <a:lnTo>
                    <a:pt x="2013349" y="2818129"/>
                  </a:lnTo>
                  <a:lnTo>
                    <a:pt x="2015959" y="2823208"/>
                  </a:lnTo>
                  <a:lnTo>
                    <a:pt x="2015959" y="2830280"/>
                  </a:lnTo>
                  <a:lnTo>
                    <a:pt x="2017098" y="2831798"/>
                  </a:lnTo>
                  <a:lnTo>
                    <a:pt x="2017098" y="2839345"/>
                  </a:lnTo>
                  <a:lnTo>
                    <a:pt x="2018332" y="2845373"/>
                  </a:lnTo>
                  <a:lnTo>
                    <a:pt x="2021227" y="2857997"/>
                  </a:lnTo>
                  <a:lnTo>
                    <a:pt x="2023315" y="2867965"/>
                  </a:lnTo>
                  <a:lnTo>
                    <a:pt x="2022935" y="2883960"/>
                  </a:lnTo>
                  <a:lnTo>
                    <a:pt x="2023837" y="2887994"/>
                  </a:lnTo>
                  <a:lnTo>
                    <a:pt x="2027966" y="2884054"/>
                  </a:lnTo>
                  <a:lnTo>
                    <a:pt x="2030670" y="2887139"/>
                  </a:lnTo>
                  <a:lnTo>
                    <a:pt x="2029911" y="2896062"/>
                  </a:lnTo>
                  <a:lnTo>
                    <a:pt x="2028678" y="2905555"/>
                  </a:lnTo>
                  <a:lnTo>
                    <a:pt x="2027064" y="2915047"/>
                  </a:lnTo>
                  <a:lnTo>
                    <a:pt x="2025782" y="2924967"/>
                  </a:lnTo>
                  <a:lnTo>
                    <a:pt x="2024027" y="2936405"/>
                  </a:lnTo>
                  <a:lnTo>
                    <a:pt x="2020136" y="2947227"/>
                  </a:lnTo>
                  <a:lnTo>
                    <a:pt x="2016481" y="2960517"/>
                  </a:lnTo>
                  <a:lnTo>
                    <a:pt x="2011736" y="2974280"/>
                  </a:lnTo>
                  <a:lnTo>
                    <a:pt x="2012210" y="2983108"/>
                  </a:lnTo>
                  <a:lnTo>
                    <a:pt x="2015438" y="2975704"/>
                  </a:lnTo>
                  <a:lnTo>
                    <a:pt x="2021084" y="2968490"/>
                  </a:lnTo>
                  <a:lnTo>
                    <a:pt x="2020800" y="2971433"/>
                  </a:lnTo>
                  <a:lnTo>
                    <a:pt x="2017715" y="2982159"/>
                  </a:lnTo>
                  <a:lnTo>
                    <a:pt x="2012970" y="2991652"/>
                  </a:lnTo>
                  <a:lnTo>
                    <a:pt x="2008224" y="2998012"/>
                  </a:lnTo>
                  <a:lnTo>
                    <a:pt x="2001581" y="3006270"/>
                  </a:lnTo>
                  <a:lnTo>
                    <a:pt x="1990808" y="3014908"/>
                  </a:lnTo>
                  <a:lnTo>
                    <a:pt x="1977758" y="3020556"/>
                  </a:lnTo>
                  <a:lnTo>
                    <a:pt x="1969264" y="3021458"/>
                  </a:lnTo>
                  <a:lnTo>
                    <a:pt x="1959299" y="3025683"/>
                  </a:lnTo>
                  <a:lnTo>
                    <a:pt x="1946154" y="3031900"/>
                  </a:lnTo>
                  <a:lnTo>
                    <a:pt x="1936948" y="3036646"/>
                  </a:lnTo>
                  <a:lnTo>
                    <a:pt x="1931538" y="3041392"/>
                  </a:lnTo>
                  <a:lnTo>
                    <a:pt x="1924040" y="3045712"/>
                  </a:lnTo>
                  <a:lnTo>
                    <a:pt x="1917539" y="3047610"/>
                  </a:lnTo>
                  <a:lnTo>
                    <a:pt x="1913932" y="3051407"/>
                  </a:lnTo>
                  <a:lnTo>
                    <a:pt x="1907906" y="3061944"/>
                  </a:lnTo>
                  <a:lnTo>
                    <a:pt x="1900882" y="3071104"/>
                  </a:lnTo>
                  <a:lnTo>
                    <a:pt x="1898510" y="3071104"/>
                  </a:lnTo>
                  <a:lnTo>
                    <a:pt x="1903255" y="3076989"/>
                  </a:lnTo>
                  <a:lnTo>
                    <a:pt x="1907099" y="3084678"/>
                  </a:lnTo>
                  <a:lnTo>
                    <a:pt x="1911845" y="3080881"/>
                  </a:lnTo>
                  <a:lnTo>
                    <a:pt x="1914407" y="3076135"/>
                  </a:lnTo>
                  <a:lnTo>
                    <a:pt x="1912889" y="3084346"/>
                  </a:lnTo>
                  <a:lnTo>
                    <a:pt x="1911702" y="3092557"/>
                  </a:lnTo>
                  <a:lnTo>
                    <a:pt x="1911038" y="3099771"/>
                  </a:lnTo>
                  <a:lnTo>
                    <a:pt x="1909946" y="3106464"/>
                  </a:lnTo>
                  <a:lnTo>
                    <a:pt x="1909519" y="3106464"/>
                  </a:lnTo>
                  <a:lnTo>
                    <a:pt x="1907811" y="3116620"/>
                  </a:lnTo>
                  <a:lnTo>
                    <a:pt x="1905296" y="3125116"/>
                  </a:lnTo>
                  <a:lnTo>
                    <a:pt x="1900218" y="3135131"/>
                  </a:lnTo>
                  <a:lnTo>
                    <a:pt x="1898889" y="3145620"/>
                  </a:lnTo>
                  <a:lnTo>
                    <a:pt x="1896232" y="3156062"/>
                  </a:lnTo>
                  <a:lnTo>
                    <a:pt x="1891487" y="3166029"/>
                  </a:lnTo>
                  <a:lnTo>
                    <a:pt x="1888259" y="3177894"/>
                  </a:lnTo>
                  <a:lnTo>
                    <a:pt x="1885460" y="3189712"/>
                  </a:lnTo>
                  <a:lnTo>
                    <a:pt x="1878294" y="3200012"/>
                  </a:lnTo>
                  <a:lnTo>
                    <a:pt x="1869752" y="3206941"/>
                  </a:lnTo>
                  <a:lnTo>
                    <a:pt x="1863441" y="3212447"/>
                  </a:lnTo>
                  <a:lnTo>
                    <a:pt x="1856987" y="3214773"/>
                  </a:lnTo>
                  <a:lnTo>
                    <a:pt x="1850818" y="3219519"/>
                  </a:lnTo>
                  <a:lnTo>
                    <a:pt x="1844222" y="3227872"/>
                  </a:lnTo>
                  <a:lnTo>
                    <a:pt x="1838954" y="3235324"/>
                  </a:lnTo>
                  <a:lnTo>
                    <a:pt x="1837436" y="3238124"/>
                  </a:lnTo>
                  <a:lnTo>
                    <a:pt x="1835016" y="3241304"/>
                  </a:lnTo>
                  <a:lnTo>
                    <a:pt x="1831789" y="3249230"/>
                  </a:lnTo>
                  <a:lnTo>
                    <a:pt x="1827566" y="3254784"/>
                  </a:lnTo>
                  <a:lnTo>
                    <a:pt x="1824955" y="3260764"/>
                  </a:lnTo>
                  <a:lnTo>
                    <a:pt x="1817030" y="3274243"/>
                  </a:lnTo>
                  <a:lnTo>
                    <a:pt x="1811668" y="3283403"/>
                  </a:lnTo>
                  <a:lnTo>
                    <a:pt x="1806922" y="3291662"/>
                  </a:lnTo>
                  <a:lnTo>
                    <a:pt x="1799947" y="3300822"/>
                  </a:lnTo>
                  <a:lnTo>
                    <a:pt x="1794110" y="3309982"/>
                  </a:lnTo>
                  <a:lnTo>
                    <a:pt x="1785568" y="3321801"/>
                  </a:lnTo>
                  <a:lnTo>
                    <a:pt x="1777406" y="3329584"/>
                  </a:lnTo>
                  <a:lnTo>
                    <a:pt x="1767915" y="3338127"/>
                  </a:lnTo>
                  <a:lnTo>
                    <a:pt x="1760892" y="3343491"/>
                  </a:lnTo>
                  <a:lnTo>
                    <a:pt x="1753869" y="3351702"/>
                  </a:lnTo>
                  <a:lnTo>
                    <a:pt x="1749123" y="3358015"/>
                  </a:lnTo>
                  <a:lnTo>
                    <a:pt x="1741578" y="3368883"/>
                  </a:lnTo>
                  <a:lnTo>
                    <a:pt x="1732514" y="3378376"/>
                  </a:lnTo>
                  <a:lnTo>
                    <a:pt x="1721979" y="3390099"/>
                  </a:lnTo>
                  <a:lnTo>
                    <a:pt x="1711919" y="3397598"/>
                  </a:lnTo>
                  <a:lnTo>
                    <a:pt x="1707174" y="3402059"/>
                  </a:lnTo>
                  <a:lnTo>
                    <a:pt x="1699866" y="3410508"/>
                  </a:lnTo>
                  <a:lnTo>
                    <a:pt x="1692700" y="3417153"/>
                  </a:lnTo>
                  <a:lnTo>
                    <a:pt x="1686151" y="3421472"/>
                  </a:lnTo>
                  <a:lnTo>
                    <a:pt x="1680124" y="3426218"/>
                  </a:lnTo>
                  <a:lnTo>
                    <a:pt x="1672247" y="3431913"/>
                  </a:lnTo>
                  <a:lnTo>
                    <a:pt x="1666126" y="3436280"/>
                  </a:lnTo>
                  <a:lnTo>
                    <a:pt x="1658485" y="3440694"/>
                  </a:lnTo>
                  <a:lnTo>
                    <a:pt x="1650465" y="3444158"/>
                  </a:lnTo>
                  <a:lnTo>
                    <a:pt x="1643063" y="3445392"/>
                  </a:lnTo>
                  <a:lnTo>
                    <a:pt x="1635802" y="3444823"/>
                  </a:lnTo>
                  <a:lnTo>
                    <a:pt x="1629016" y="3444301"/>
                  </a:lnTo>
                  <a:lnTo>
                    <a:pt x="1620901" y="3444633"/>
                  </a:lnTo>
                  <a:lnTo>
                    <a:pt x="1615112" y="3445820"/>
                  </a:lnTo>
                  <a:lnTo>
                    <a:pt x="1611220" y="3448051"/>
                  </a:lnTo>
                  <a:lnTo>
                    <a:pt x="1609892" y="3449380"/>
                  </a:lnTo>
                  <a:lnTo>
                    <a:pt x="1611790" y="3456024"/>
                  </a:lnTo>
                  <a:lnTo>
                    <a:pt x="1610841" y="3461387"/>
                  </a:lnTo>
                  <a:lnTo>
                    <a:pt x="1600543" y="3459536"/>
                  </a:lnTo>
                  <a:lnTo>
                    <a:pt x="1592286" y="3456689"/>
                  </a:lnTo>
                  <a:lnTo>
                    <a:pt x="1584124" y="3457496"/>
                  </a:lnTo>
                  <a:lnTo>
                    <a:pt x="1578477" y="3466988"/>
                  </a:lnTo>
                  <a:lnTo>
                    <a:pt x="1569223" y="3466988"/>
                  </a:lnTo>
                  <a:lnTo>
                    <a:pt x="1561014" y="3463808"/>
                  </a:lnTo>
                  <a:lnTo>
                    <a:pt x="1550811" y="3460533"/>
                  </a:lnTo>
                  <a:lnTo>
                    <a:pt x="1544879" y="3458730"/>
                  </a:lnTo>
                  <a:lnTo>
                    <a:pt x="1535768" y="3456784"/>
                  </a:lnTo>
                  <a:lnTo>
                    <a:pt x="1526847" y="3457591"/>
                  </a:lnTo>
                  <a:lnTo>
                    <a:pt x="1520725" y="3462859"/>
                  </a:lnTo>
                  <a:lnTo>
                    <a:pt x="1515458" y="3463286"/>
                  </a:lnTo>
                  <a:lnTo>
                    <a:pt x="1508482" y="3460438"/>
                  </a:lnTo>
                  <a:lnTo>
                    <a:pt x="1500177" y="3457733"/>
                  </a:lnTo>
                  <a:lnTo>
                    <a:pt x="1494578" y="3457211"/>
                  </a:lnTo>
                  <a:lnTo>
                    <a:pt x="1489263" y="3458065"/>
                  </a:lnTo>
                  <a:lnTo>
                    <a:pt x="1483141" y="3458919"/>
                  </a:lnTo>
                  <a:lnTo>
                    <a:pt x="1479582" y="3462859"/>
                  </a:lnTo>
                  <a:lnTo>
                    <a:pt x="1475311" y="3465849"/>
                  </a:lnTo>
                  <a:lnTo>
                    <a:pt x="1469095" y="3468412"/>
                  </a:lnTo>
                  <a:lnTo>
                    <a:pt x="1467434" y="3474202"/>
                  </a:lnTo>
                  <a:lnTo>
                    <a:pt x="1463305" y="3475531"/>
                  </a:lnTo>
                  <a:lnTo>
                    <a:pt x="1457990" y="3475009"/>
                  </a:lnTo>
                  <a:lnTo>
                    <a:pt x="1449258" y="3474012"/>
                  </a:lnTo>
                  <a:lnTo>
                    <a:pt x="1447076" y="3476576"/>
                  </a:lnTo>
                  <a:lnTo>
                    <a:pt x="1440669" y="3475247"/>
                  </a:lnTo>
                  <a:lnTo>
                    <a:pt x="1434738" y="3474298"/>
                  </a:lnTo>
                  <a:lnTo>
                    <a:pt x="1428521" y="3475578"/>
                  </a:lnTo>
                  <a:lnTo>
                    <a:pt x="1425959" y="3478189"/>
                  </a:lnTo>
                  <a:lnTo>
                    <a:pt x="1422352" y="3478189"/>
                  </a:lnTo>
                  <a:lnTo>
                    <a:pt x="1419125" y="3478616"/>
                  </a:lnTo>
                  <a:lnTo>
                    <a:pt x="1413810" y="3478996"/>
                  </a:lnTo>
                  <a:lnTo>
                    <a:pt x="1411153" y="3482508"/>
                  </a:lnTo>
                  <a:lnTo>
                    <a:pt x="1406407" y="3488109"/>
                  </a:lnTo>
                  <a:lnTo>
                    <a:pt x="1400191" y="3489865"/>
                  </a:lnTo>
                  <a:lnTo>
                    <a:pt x="1392551" y="3489865"/>
                  </a:lnTo>
                  <a:lnTo>
                    <a:pt x="1389371" y="3488916"/>
                  </a:lnTo>
                  <a:lnTo>
                    <a:pt x="1387093" y="3487539"/>
                  </a:lnTo>
                  <a:lnTo>
                    <a:pt x="1381399" y="3487919"/>
                  </a:lnTo>
                  <a:lnTo>
                    <a:pt x="1377555" y="3485261"/>
                  </a:lnTo>
                  <a:lnTo>
                    <a:pt x="1375230" y="3484312"/>
                  </a:lnTo>
                  <a:lnTo>
                    <a:pt x="1374138" y="3482935"/>
                  </a:lnTo>
                  <a:lnTo>
                    <a:pt x="1374898" y="3477715"/>
                  </a:lnTo>
                  <a:lnTo>
                    <a:pt x="1372335" y="3474202"/>
                  </a:lnTo>
                  <a:lnTo>
                    <a:pt x="1366261" y="3474202"/>
                  </a:lnTo>
                  <a:lnTo>
                    <a:pt x="1359759" y="3475056"/>
                  </a:lnTo>
                  <a:lnTo>
                    <a:pt x="1356722" y="3473205"/>
                  </a:lnTo>
                  <a:lnTo>
                    <a:pt x="1357814" y="3468459"/>
                  </a:lnTo>
                  <a:lnTo>
                    <a:pt x="1357814" y="3459631"/>
                  </a:lnTo>
                  <a:lnTo>
                    <a:pt x="1351835" y="3459109"/>
                  </a:lnTo>
                  <a:lnTo>
                    <a:pt x="1347089" y="3459964"/>
                  </a:lnTo>
                  <a:lnTo>
                    <a:pt x="1345334" y="3462669"/>
                  </a:lnTo>
                  <a:lnTo>
                    <a:pt x="1345001" y="3467890"/>
                  </a:lnTo>
                  <a:lnTo>
                    <a:pt x="1345428" y="3472636"/>
                  </a:lnTo>
                  <a:lnTo>
                    <a:pt x="1344147" y="3473538"/>
                  </a:lnTo>
                  <a:lnTo>
                    <a:pt x="1341015" y="3466798"/>
                  </a:lnTo>
                  <a:lnTo>
                    <a:pt x="1341015" y="3458872"/>
                  </a:lnTo>
                  <a:lnTo>
                    <a:pt x="1341821" y="3453176"/>
                  </a:lnTo>
                  <a:lnTo>
                    <a:pt x="1343625" y="3449569"/>
                  </a:lnTo>
                  <a:lnTo>
                    <a:pt x="1345049" y="3447434"/>
                  </a:lnTo>
                  <a:lnTo>
                    <a:pt x="1345049" y="3441643"/>
                  </a:lnTo>
                  <a:lnTo>
                    <a:pt x="1340303" y="3434429"/>
                  </a:lnTo>
                  <a:lnTo>
                    <a:pt x="1336839" y="3425506"/>
                  </a:lnTo>
                  <a:lnTo>
                    <a:pt x="1334134" y="3423228"/>
                  </a:lnTo>
                  <a:lnTo>
                    <a:pt x="1330575" y="3415586"/>
                  </a:lnTo>
                  <a:lnTo>
                    <a:pt x="1333043" y="3414684"/>
                  </a:lnTo>
                  <a:lnTo>
                    <a:pt x="1331714" y="3409938"/>
                  </a:lnTo>
                  <a:lnTo>
                    <a:pt x="1327538" y="3406236"/>
                  </a:lnTo>
                  <a:lnTo>
                    <a:pt x="1325972" y="3405809"/>
                  </a:lnTo>
                  <a:lnTo>
                    <a:pt x="1326874" y="3397741"/>
                  </a:lnTo>
                  <a:lnTo>
                    <a:pt x="1329199" y="3392994"/>
                  </a:lnTo>
                  <a:lnTo>
                    <a:pt x="1336649" y="3396696"/>
                  </a:lnTo>
                  <a:lnTo>
                    <a:pt x="1340256" y="3391285"/>
                  </a:lnTo>
                  <a:lnTo>
                    <a:pt x="1343910" y="3384593"/>
                  </a:lnTo>
                  <a:lnTo>
                    <a:pt x="1343910" y="3368219"/>
                  </a:lnTo>
                  <a:lnTo>
                    <a:pt x="1343910" y="3354265"/>
                  </a:lnTo>
                  <a:lnTo>
                    <a:pt x="1340398" y="3344772"/>
                  </a:lnTo>
                  <a:lnTo>
                    <a:pt x="1334893" y="3334141"/>
                  </a:lnTo>
                  <a:lnTo>
                    <a:pt x="1330528" y="3325028"/>
                  </a:lnTo>
                  <a:lnTo>
                    <a:pt x="1327206" y="3319522"/>
                  </a:lnTo>
                  <a:lnTo>
                    <a:pt x="1323932" y="3311691"/>
                  </a:lnTo>
                  <a:lnTo>
                    <a:pt x="1320942" y="3299731"/>
                  </a:lnTo>
                  <a:lnTo>
                    <a:pt x="1316813" y="3292754"/>
                  </a:lnTo>
                  <a:lnTo>
                    <a:pt x="1314061" y="3284448"/>
                  </a:lnTo>
                  <a:lnTo>
                    <a:pt x="1310502" y="3274955"/>
                  </a:lnTo>
                  <a:lnTo>
                    <a:pt x="1307702" y="3265130"/>
                  </a:lnTo>
                  <a:lnTo>
                    <a:pt x="1306089" y="3257157"/>
                  </a:lnTo>
                  <a:lnTo>
                    <a:pt x="1303479" y="3244199"/>
                  </a:lnTo>
                  <a:lnTo>
                    <a:pt x="1299919" y="3233046"/>
                  </a:lnTo>
                  <a:lnTo>
                    <a:pt x="1298259" y="3226876"/>
                  </a:lnTo>
                  <a:lnTo>
                    <a:pt x="1295079" y="3215152"/>
                  </a:lnTo>
                  <a:lnTo>
                    <a:pt x="1289290" y="3207606"/>
                  </a:lnTo>
                  <a:lnTo>
                    <a:pt x="1287391" y="3203856"/>
                  </a:lnTo>
                  <a:lnTo>
                    <a:pt x="1288056" y="3198778"/>
                  </a:lnTo>
                  <a:lnTo>
                    <a:pt x="1286585" y="3195456"/>
                  </a:lnTo>
                  <a:lnTo>
                    <a:pt x="1284639" y="3193984"/>
                  </a:lnTo>
                  <a:lnTo>
                    <a:pt x="1281697" y="3193984"/>
                  </a:lnTo>
                  <a:lnTo>
                    <a:pt x="1277379" y="3188858"/>
                  </a:lnTo>
                  <a:lnTo>
                    <a:pt x="1272633" y="3182214"/>
                  </a:lnTo>
                  <a:lnTo>
                    <a:pt x="1269453" y="3178891"/>
                  </a:lnTo>
                  <a:lnTo>
                    <a:pt x="1266654" y="3176945"/>
                  </a:lnTo>
                  <a:lnTo>
                    <a:pt x="1263095" y="3173196"/>
                  </a:lnTo>
                  <a:lnTo>
                    <a:pt x="1259204" y="3167927"/>
                  </a:lnTo>
                  <a:lnTo>
                    <a:pt x="1256309" y="3160428"/>
                  </a:lnTo>
                  <a:lnTo>
                    <a:pt x="1254031" y="3153689"/>
                  </a:lnTo>
                  <a:lnTo>
                    <a:pt x="1251421" y="3149464"/>
                  </a:lnTo>
                  <a:lnTo>
                    <a:pt x="1249048" y="3145145"/>
                  </a:lnTo>
                  <a:lnTo>
                    <a:pt x="1245157" y="3139450"/>
                  </a:lnTo>
                  <a:lnTo>
                    <a:pt x="1241645" y="3134182"/>
                  </a:lnTo>
                  <a:lnTo>
                    <a:pt x="1241171" y="3127015"/>
                  </a:lnTo>
                  <a:lnTo>
                    <a:pt x="1240411" y="3116573"/>
                  </a:lnTo>
                  <a:lnTo>
                    <a:pt x="1238181" y="3107935"/>
                  </a:lnTo>
                  <a:lnTo>
                    <a:pt x="1237707" y="3100341"/>
                  </a:lnTo>
                  <a:lnTo>
                    <a:pt x="1237280" y="3092130"/>
                  </a:lnTo>
                  <a:lnTo>
                    <a:pt x="1235002" y="3084394"/>
                  </a:lnTo>
                  <a:lnTo>
                    <a:pt x="1233863" y="3082020"/>
                  </a:lnTo>
                  <a:lnTo>
                    <a:pt x="1233531" y="3081546"/>
                  </a:lnTo>
                  <a:lnTo>
                    <a:pt x="1235096" y="3073382"/>
                  </a:lnTo>
                  <a:lnTo>
                    <a:pt x="1233199" y="3067592"/>
                  </a:lnTo>
                  <a:lnTo>
                    <a:pt x="1230968" y="3061801"/>
                  </a:lnTo>
                  <a:lnTo>
                    <a:pt x="1229592" y="3054065"/>
                  </a:lnTo>
                  <a:lnTo>
                    <a:pt x="1229592" y="3044952"/>
                  </a:lnTo>
                  <a:lnTo>
                    <a:pt x="1229592" y="3035745"/>
                  </a:lnTo>
                  <a:lnTo>
                    <a:pt x="1230636" y="3029432"/>
                  </a:lnTo>
                  <a:lnTo>
                    <a:pt x="1231300" y="3024068"/>
                  </a:lnTo>
                  <a:lnTo>
                    <a:pt x="1230731" y="3018278"/>
                  </a:lnTo>
                  <a:lnTo>
                    <a:pt x="1228785" y="3012915"/>
                  </a:lnTo>
                  <a:lnTo>
                    <a:pt x="1224942" y="3003707"/>
                  </a:lnTo>
                  <a:lnTo>
                    <a:pt x="1223091" y="2997822"/>
                  </a:lnTo>
                  <a:lnTo>
                    <a:pt x="1221952" y="2992459"/>
                  </a:lnTo>
                  <a:lnTo>
                    <a:pt x="1218962" y="2984580"/>
                  </a:lnTo>
                  <a:lnTo>
                    <a:pt x="1218013" y="2975847"/>
                  </a:lnTo>
                  <a:lnTo>
                    <a:pt x="1218677" y="2967019"/>
                  </a:lnTo>
                  <a:lnTo>
                    <a:pt x="1218677" y="2961228"/>
                  </a:lnTo>
                  <a:lnTo>
                    <a:pt x="1218677" y="2954299"/>
                  </a:lnTo>
                  <a:lnTo>
                    <a:pt x="1218962" y="2945993"/>
                  </a:lnTo>
                  <a:lnTo>
                    <a:pt x="1219247" y="2938589"/>
                  </a:lnTo>
                  <a:lnTo>
                    <a:pt x="1219247" y="2930663"/>
                  </a:lnTo>
                  <a:lnTo>
                    <a:pt x="1219864" y="2925916"/>
                  </a:lnTo>
                  <a:lnTo>
                    <a:pt x="1221003" y="2916424"/>
                  </a:lnTo>
                  <a:lnTo>
                    <a:pt x="1221003" y="2909020"/>
                  </a:lnTo>
                  <a:lnTo>
                    <a:pt x="1220054" y="2899527"/>
                  </a:lnTo>
                  <a:lnTo>
                    <a:pt x="1218203" y="2893642"/>
                  </a:lnTo>
                  <a:lnTo>
                    <a:pt x="1214739" y="2884149"/>
                  </a:lnTo>
                  <a:lnTo>
                    <a:pt x="1210278" y="2877172"/>
                  </a:lnTo>
                  <a:lnTo>
                    <a:pt x="1205817" y="2870243"/>
                  </a:lnTo>
                  <a:lnTo>
                    <a:pt x="1201784" y="2864215"/>
                  </a:lnTo>
                  <a:lnTo>
                    <a:pt x="1199031" y="2856716"/>
                  </a:lnTo>
                  <a:lnTo>
                    <a:pt x="1199031" y="2851970"/>
                  </a:lnTo>
                  <a:lnTo>
                    <a:pt x="1194286" y="2844423"/>
                  </a:lnTo>
                  <a:lnTo>
                    <a:pt x="1190300" y="2836355"/>
                  </a:lnTo>
                  <a:lnTo>
                    <a:pt x="1187548" y="2829425"/>
                  </a:lnTo>
                  <a:lnTo>
                    <a:pt x="1184795" y="2823872"/>
                  </a:lnTo>
                  <a:lnTo>
                    <a:pt x="1182375" y="2817370"/>
                  </a:lnTo>
                  <a:lnTo>
                    <a:pt x="1180476" y="2811912"/>
                  </a:lnTo>
                  <a:lnTo>
                    <a:pt x="1178958" y="2804887"/>
                  </a:lnTo>
                  <a:lnTo>
                    <a:pt x="1176538" y="2799856"/>
                  </a:lnTo>
                  <a:lnTo>
                    <a:pt x="1175494" y="2792832"/>
                  </a:lnTo>
                  <a:lnTo>
                    <a:pt x="1171461" y="2785190"/>
                  </a:lnTo>
                  <a:lnTo>
                    <a:pt x="1168186" y="2778118"/>
                  </a:lnTo>
                  <a:lnTo>
                    <a:pt x="1165007" y="2771664"/>
                  </a:lnTo>
                  <a:lnTo>
                    <a:pt x="1163488" y="2765541"/>
                  </a:lnTo>
                  <a:lnTo>
                    <a:pt x="1161068" y="2759940"/>
                  </a:lnTo>
                  <a:lnTo>
                    <a:pt x="1159454" y="2756428"/>
                  </a:lnTo>
                  <a:lnTo>
                    <a:pt x="1158316" y="2750400"/>
                  </a:lnTo>
                  <a:lnTo>
                    <a:pt x="1154993" y="2745654"/>
                  </a:lnTo>
                  <a:lnTo>
                    <a:pt x="1152574" y="2740908"/>
                  </a:lnTo>
                  <a:lnTo>
                    <a:pt x="1151434" y="2735782"/>
                  </a:lnTo>
                  <a:lnTo>
                    <a:pt x="1149347" y="2732839"/>
                  </a:lnTo>
                  <a:lnTo>
                    <a:pt x="1146879" y="2729754"/>
                  </a:lnTo>
                  <a:lnTo>
                    <a:pt x="1144079" y="2721590"/>
                  </a:lnTo>
                  <a:lnTo>
                    <a:pt x="1139998" y="2714519"/>
                  </a:lnTo>
                  <a:lnTo>
                    <a:pt x="1137151" y="2711909"/>
                  </a:lnTo>
                  <a:lnTo>
                    <a:pt x="1134208" y="2709393"/>
                  </a:lnTo>
                  <a:lnTo>
                    <a:pt x="1133781" y="2707921"/>
                  </a:lnTo>
                  <a:lnTo>
                    <a:pt x="1132975" y="2707352"/>
                  </a:lnTo>
                  <a:lnTo>
                    <a:pt x="1129653" y="2701324"/>
                  </a:lnTo>
                  <a:lnTo>
                    <a:pt x="1126379" y="2693588"/>
                  </a:lnTo>
                  <a:lnTo>
                    <a:pt x="1123199" y="2685519"/>
                  </a:lnTo>
                  <a:lnTo>
                    <a:pt x="1123199" y="2677356"/>
                  </a:lnTo>
                  <a:lnTo>
                    <a:pt x="1122345" y="2674745"/>
                  </a:lnTo>
                  <a:lnTo>
                    <a:pt x="1121158" y="2669619"/>
                  </a:lnTo>
                  <a:lnTo>
                    <a:pt x="1121158" y="2664636"/>
                  </a:lnTo>
                  <a:lnTo>
                    <a:pt x="1121633" y="2657944"/>
                  </a:lnTo>
                  <a:lnTo>
                    <a:pt x="1121633" y="2651251"/>
                  </a:lnTo>
                  <a:lnTo>
                    <a:pt x="1122203" y="2646125"/>
                  </a:lnTo>
                  <a:lnTo>
                    <a:pt x="1122203" y="2643420"/>
                  </a:lnTo>
                  <a:lnTo>
                    <a:pt x="1122203" y="2638294"/>
                  </a:lnTo>
                  <a:lnTo>
                    <a:pt x="1121491" y="2631697"/>
                  </a:lnTo>
                  <a:lnTo>
                    <a:pt x="1120447" y="2620353"/>
                  </a:lnTo>
                  <a:lnTo>
                    <a:pt x="1120447" y="2610861"/>
                  </a:lnTo>
                  <a:lnTo>
                    <a:pt x="1123816" y="2612997"/>
                  </a:lnTo>
                  <a:lnTo>
                    <a:pt x="1124576" y="2618550"/>
                  </a:lnTo>
                  <a:lnTo>
                    <a:pt x="1124243" y="2612997"/>
                  </a:lnTo>
                  <a:lnTo>
                    <a:pt x="1123959" y="2603504"/>
                  </a:lnTo>
                  <a:lnTo>
                    <a:pt x="1123959" y="2595341"/>
                  </a:lnTo>
                  <a:lnTo>
                    <a:pt x="1123959" y="2586608"/>
                  </a:lnTo>
                  <a:lnTo>
                    <a:pt x="1125097" y="2576261"/>
                  </a:lnTo>
                  <a:lnTo>
                    <a:pt x="1130792" y="2568999"/>
                  </a:lnTo>
                  <a:lnTo>
                    <a:pt x="1133069" y="2561310"/>
                  </a:lnTo>
                  <a:lnTo>
                    <a:pt x="1135870" y="2547926"/>
                  </a:lnTo>
                  <a:lnTo>
                    <a:pt x="1139049" y="2539667"/>
                  </a:lnTo>
                  <a:lnTo>
                    <a:pt x="1140188" y="2527707"/>
                  </a:lnTo>
                  <a:lnTo>
                    <a:pt x="1142418" y="2520018"/>
                  </a:lnTo>
                  <a:lnTo>
                    <a:pt x="1143889" y="2509576"/>
                  </a:lnTo>
                  <a:lnTo>
                    <a:pt x="1145740" y="2503928"/>
                  </a:lnTo>
                  <a:lnTo>
                    <a:pt x="1147164" y="2494435"/>
                  </a:lnTo>
                  <a:lnTo>
                    <a:pt x="1150343" y="2486082"/>
                  </a:lnTo>
                  <a:lnTo>
                    <a:pt x="1153048" y="2478820"/>
                  </a:lnTo>
                  <a:lnTo>
                    <a:pt x="1153048" y="2472128"/>
                  </a:lnTo>
                  <a:lnTo>
                    <a:pt x="1155705" y="2467904"/>
                  </a:lnTo>
                  <a:lnTo>
                    <a:pt x="1156275" y="2462256"/>
                  </a:lnTo>
                  <a:lnTo>
                    <a:pt x="1158126" y="2456465"/>
                  </a:lnTo>
                  <a:lnTo>
                    <a:pt x="1160783" y="2449631"/>
                  </a:lnTo>
                  <a:lnTo>
                    <a:pt x="1167332" y="2443413"/>
                  </a:lnTo>
                  <a:lnTo>
                    <a:pt x="1171745" y="2437765"/>
                  </a:lnTo>
                  <a:lnTo>
                    <a:pt x="1172314" y="2431975"/>
                  </a:lnTo>
                  <a:lnTo>
                    <a:pt x="1173216" y="2426184"/>
                  </a:lnTo>
                  <a:lnTo>
                    <a:pt x="1179813" y="2422577"/>
                  </a:lnTo>
                  <a:lnTo>
                    <a:pt x="1187690" y="2418401"/>
                  </a:lnTo>
                  <a:lnTo>
                    <a:pt x="1192435" y="2412136"/>
                  </a:lnTo>
                  <a:lnTo>
                    <a:pt x="1197180" y="2405349"/>
                  </a:lnTo>
                  <a:lnTo>
                    <a:pt x="1200692" y="2398087"/>
                  </a:lnTo>
                  <a:lnTo>
                    <a:pt x="1203872" y="2388594"/>
                  </a:lnTo>
                  <a:lnTo>
                    <a:pt x="1205296" y="2380763"/>
                  </a:lnTo>
                  <a:lnTo>
                    <a:pt x="1205865" y="2376586"/>
                  </a:lnTo>
                  <a:lnTo>
                    <a:pt x="1205865" y="2376112"/>
                  </a:lnTo>
                  <a:lnTo>
                    <a:pt x="1206339" y="2374973"/>
                  </a:lnTo>
                  <a:lnTo>
                    <a:pt x="1206339" y="2370226"/>
                  </a:lnTo>
                  <a:lnTo>
                    <a:pt x="1206339" y="2364911"/>
                  </a:lnTo>
                  <a:lnTo>
                    <a:pt x="1206339" y="2360164"/>
                  </a:lnTo>
                  <a:lnTo>
                    <a:pt x="1207193" y="2356984"/>
                  </a:lnTo>
                  <a:lnTo>
                    <a:pt x="1208190" y="2352760"/>
                  </a:lnTo>
                  <a:lnTo>
                    <a:pt x="1208190" y="2348583"/>
                  </a:lnTo>
                  <a:lnTo>
                    <a:pt x="1207858" y="2342793"/>
                  </a:lnTo>
                  <a:lnTo>
                    <a:pt x="1207431" y="2339613"/>
                  </a:lnTo>
                  <a:lnTo>
                    <a:pt x="1211037" y="2333158"/>
                  </a:lnTo>
                  <a:lnTo>
                    <a:pt x="1209851" y="2327368"/>
                  </a:lnTo>
                  <a:lnTo>
                    <a:pt x="1208238" y="2316309"/>
                  </a:lnTo>
                  <a:lnTo>
                    <a:pt x="1199269" y="2307339"/>
                  </a:lnTo>
                  <a:lnTo>
                    <a:pt x="1195994" y="2296755"/>
                  </a:lnTo>
                  <a:lnTo>
                    <a:pt x="1192103" y="2290394"/>
                  </a:lnTo>
                  <a:lnTo>
                    <a:pt x="1188401" y="2276678"/>
                  </a:lnTo>
                  <a:lnTo>
                    <a:pt x="1186029" y="2262914"/>
                  </a:lnTo>
                  <a:lnTo>
                    <a:pt x="1183609" y="2250194"/>
                  </a:lnTo>
                  <a:lnTo>
                    <a:pt x="1183609" y="2244736"/>
                  </a:lnTo>
                  <a:lnTo>
                    <a:pt x="1187120" y="2238945"/>
                  </a:lnTo>
                  <a:lnTo>
                    <a:pt x="1192435" y="2232585"/>
                  </a:lnTo>
                  <a:lnTo>
                    <a:pt x="1192910" y="2225703"/>
                  </a:lnTo>
                  <a:lnTo>
                    <a:pt x="1192625" y="2217729"/>
                  </a:lnTo>
                  <a:lnTo>
                    <a:pt x="1190157" y="2205579"/>
                  </a:lnTo>
                  <a:lnTo>
                    <a:pt x="1187975" y="2202399"/>
                  </a:lnTo>
                  <a:lnTo>
                    <a:pt x="1185459" y="2197036"/>
                  </a:lnTo>
                  <a:lnTo>
                    <a:pt x="1182517" y="2186404"/>
                  </a:lnTo>
                  <a:lnTo>
                    <a:pt x="1180049" y="2175251"/>
                  </a:lnTo>
                  <a:lnTo>
                    <a:pt x="1177534" y="2164667"/>
                  </a:lnTo>
                  <a:lnTo>
                    <a:pt x="1175921" y="2154035"/>
                  </a:lnTo>
                  <a:lnTo>
                    <a:pt x="1173738" y="2147105"/>
                  </a:lnTo>
                  <a:lnTo>
                    <a:pt x="1168993" y="2139606"/>
                  </a:lnTo>
                  <a:lnTo>
                    <a:pt x="1164247" y="2131633"/>
                  </a:lnTo>
                  <a:lnTo>
                    <a:pt x="1160831" y="2123659"/>
                  </a:lnTo>
                  <a:lnTo>
                    <a:pt x="1156512" y="2116207"/>
                  </a:lnTo>
                  <a:lnTo>
                    <a:pt x="1154424" y="2110844"/>
                  </a:lnTo>
                  <a:lnTo>
                    <a:pt x="1154424" y="2108234"/>
                  </a:lnTo>
                  <a:lnTo>
                    <a:pt x="1153618" y="2104484"/>
                  </a:lnTo>
                  <a:lnTo>
                    <a:pt x="1155326" y="2099168"/>
                  </a:lnTo>
                  <a:lnTo>
                    <a:pt x="1154993" y="2092239"/>
                  </a:lnTo>
                  <a:lnTo>
                    <a:pt x="1153475" y="2088110"/>
                  </a:lnTo>
                  <a:lnTo>
                    <a:pt x="1150011" y="2082746"/>
                  </a:lnTo>
                  <a:lnTo>
                    <a:pt x="1148730" y="2076291"/>
                  </a:lnTo>
                  <a:lnTo>
                    <a:pt x="1149252" y="2067795"/>
                  </a:lnTo>
                  <a:lnTo>
                    <a:pt x="1147591" y="2055503"/>
                  </a:lnTo>
                  <a:lnTo>
                    <a:pt x="1143747" y="2050757"/>
                  </a:lnTo>
                  <a:lnTo>
                    <a:pt x="1141991" y="2046010"/>
                  </a:lnTo>
                  <a:lnTo>
                    <a:pt x="1139001" y="2038037"/>
                  </a:lnTo>
                  <a:lnTo>
                    <a:pt x="1136819" y="2030538"/>
                  </a:lnTo>
                  <a:lnTo>
                    <a:pt x="1132595" y="2023608"/>
                  </a:lnTo>
                  <a:lnTo>
                    <a:pt x="1126853" y="2017153"/>
                  </a:lnTo>
                  <a:lnTo>
                    <a:pt x="1122108" y="2011268"/>
                  </a:lnTo>
                  <a:lnTo>
                    <a:pt x="1117362" y="2002725"/>
                  </a:lnTo>
                  <a:lnTo>
                    <a:pt x="1108678" y="1997978"/>
                  </a:lnTo>
                  <a:lnTo>
                    <a:pt x="1107350" y="1995368"/>
                  </a:lnTo>
                  <a:lnTo>
                    <a:pt x="1103885" y="1985876"/>
                  </a:lnTo>
                  <a:lnTo>
                    <a:pt x="1096577" y="1977332"/>
                  </a:lnTo>
                  <a:lnTo>
                    <a:pt x="1087086" y="1963948"/>
                  </a:lnTo>
                  <a:lnTo>
                    <a:pt x="1078402" y="1954455"/>
                  </a:lnTo>
                  <a:lnTo>
                    <a:pt x="1069338" y="1945817"/>
                  </a:lnTo>
                  <a:lnTo>
                    <a:pt x="1061508" y="1937321"/>
                  </a:lnTo>
                  <a:lnTo>
                    <a:pt x="1055862" y="1926642"/>
                  </a:lnTo>
                  <a:lnTo>
                    <a:pt x="1049313" y="1916438"/>
                  </a:lnTo>
                  <a:lnTo>
                    <a:pt x="1041530" y="1904620"/>
                  </a:lnTo>
                  <a:lnTo>
                    <a:pt x="1036785" y="1899257"/>
                  </a:lnTo>
                  <a:lnTo>
                    <a:pt x="1033748" y="1890666"/>
                  </a:lnTo>
                  <a:lnTo>
                    <a:pt x="1029856" y="1878421"/>
                  </a:lnTo>
                  <a:lnTo>
                    <a:pt x="1026819" y="1866602"/>
                  </a:lnTo>
                  <a:lnTo>
                    <a:pt x="1023355" y="1857964"/>
                  </a:lnTo>
                  <a:lnTo>
                    <a:pt x="1019843" y="1848472"/>
                  </a:lnTo>
                  <a:lnTo>
                    <a:pt x="1017281" y="1843156"/>
                  </a:lnTo>
                  <a:lnTo>
                    <a:pt x="1020318" y="1842587"/>
                  </a:lnTo>
                  <a:lnTo>
                    <a:pt x="1025538" y="1839976"/>
                  </a:lnTo>
                  <a:lnTo>
                    <a:pt x="1029904" y="1832477"/>
                  </a:lnTo>
                  <a:lnTo>
                    <a:pt x="1035076" y="1827114"/>
                  </a:lnTo>
                  <a:lnTo>
                    <a:pt x="1036405" y="1815770"/>
                  </a:lnTo>
                  <a:lnTo>
                    <a:pt x="1037307" y="1794365"/>
                  </a:lnTo>
                  <a:lnTo>
                    <a:pt x="1040391" y="1794887"/>
                  </a:lnTo>
                  <a:lnTo>
                    <a:pt x="1043808" y="1799206"/>
                  </a:lnTo>
                  <a:lnTo>
                    <a:pt x="1049930" y="1801816"/>
                  </a:lnTo>
                  <a:lnTo>
                    <a:pt x="1058661" y="1802386"/>
                  </a:lnTo>
                  <a:lnTo>
                    <a:pt x="1060417" y="1799775"/>
                  </a:lnTo>
                  <a:lnTo>
                    <a:pt x="1058187" y="1797639"/>
                  </a:lnTo>
                  <a:lnTo>
                    <a:pt x="1051686" y="1796026"/>
                  </a:lnTo>
                  <a:lnTo>
                    <a:pt x="1046038" y="1791280"/>
                  </a:lnTo>
                  <a:lnTo>
                    <a:pt x="1042147" y="1786960"/>
                  </a:lnTo>
                  <a:lnTo>
                    <a:pt x="1039442" y="1781597"/>
                  </a:lnTo>
                  <a:lnTo>
                    <a:pt x="1040723" y="1777326"/>
                  </a:lnTo>
                  <a:lnTo>
                    <a:pt x="1046038" y="1776851"/>
                  </a:lnTo>
                  <a:lnTo>
                    <a:pt x="1048174" y="1772532"/>
                  </a:lnTo>
                  <a:lnTo>
                    <a:pt x="1047794" y="1763894"/>
                  </a:lnTo>
                  <a:lnTo>
                    <a:pt x="1047794" y="1759147"/>
                  </a:lnTo>
                  <a:lnTo>
                    <a:pt x="1048174" y="1760144"/>
                  </a:lnTo>
                  <a:lnTo>
                    <a:pt x="1049930" y="1757012"/>
                  </a:lnTo>
                  <a:lnTo>
                    <a:pt x="1049455" y="1754829"/>
                  </a:lnTo>
                  <a:lnTo>
                    <a:pt x="1039442" y="1747329"/>
                  </a:lnTo>
                  <a:lnTo>
                    <a:pt x="1040723" y="1744054"/>
                  </a:lnTo>
                  <a:lnTo>
                    <a:pt x="1044709" y="1737125"/>
                  </a:lnTo>
                  <a:lnTo>
                    <a:pt x="1047272" y="1731809"/>
                  </a:lnTo>
                  <a:lnTo>
                    <a:pt x="1049028" y="1721605"/>
                  </a:lnTo>
                  <a:lnTo>
                    <a:pt x="1053773" y="1710356"/>
                  </a:lnTo>
                  <a:lnTo>
                    <a:pt x="1053773" y="1701718"/>
                  </a:lnTo>
                  <a:lnTo>
                    <a:pt x="1054248" y="1698538"/>
                  </a:lnTo>
                  <a:lnTo>
                    <a:pt x="1055150" y="1694219"/>
                  </a:lnTo>
                  <a:lnTo>
                    <a:pt x="1055482" y="1683587"/>
                  </a:lnTo>
                  <a:lnTo>
                    <a:pt x="1057237" y="1671294"/>
                  </a:lnTo>
                  <a:lnTo>
                    <a:pt x="1060227" y="1657341"/>
                  </a:lnTo>
                  <a:lnTo>
                    <a:pt x="1060701" y="1652025"/>
                  </a:lnTo>
                  <a:lnTo>
                    <a:pt x="1061983" y="1649841"/>
                  </a:lnTo>
                  <a:lnTo>
                    <a:pt x="1057949" y="1643387"/>
                  </a:lnTo>
                  <a:lnTo>
                    <a:pt x="1053204" y="1637501"/>
                  </a:lnTo>
                  <a:lnTo>
                    <a:pt x="1051922" y="1634321"/>
                  </a:lnTo>
                  <a:lnTo>
                    <a:pt x="1048363" y="1628436"/>
                  </a:lnTo>
                  <a:lnTo>
                    <a:pt x="1048363" y="1625256"/>
                  </a:lnTo>
                  <a:lnTo>
                    <a:pt x="1050974" y="1624212"/>
                  </a:lnTo>
                  <a:lnTo>
                    <a:pt x="1052255" y="1620462"/>
                  </a:lnTo>
                  <a:lnTo>
                    <a:pt x="1051827" y="1612963"/>
                  </a:lnTo>
                  <a:lnTo>
                    <a:pt x="1049597" y="1610827"/>
                  </a:lnTo>
                  <a:lnTo>
                    <a:pt x="1044852" y="1611397"/>
                  </a:lnTo>
                  <a:lnTo>
                    <a:pt x="1043998" y="1614577"/>
                  </a:lnTo>
                  <a:lnTo>
                    <a:pt x="1040486" y="1615621"/>
                  </a:lnTo>
                  <a:lnTo>
                    <a:pt x="1032229" y="1611871"/>
                  </a:lnTo>
                  <a:lnTo>
                    <a:pt x="1026203" y="1608122"/>
                  </a:lnTo>
                  <a:lnTo>
                    <a:pt x="1022643" y="1600196"/>
                  </a:lnTo>
                  <a:lnTo>
                    <a:pt x="1020365" y="1592697"/>
                  </a:lnTo>
                  <a:lnTo>
                    <a:pt x="1018704" y="1586811"/>
                  </a:lnTo>
                  <a:lnTo>
                    <a:pt x="1011112" y="1586811"/>
                  </a:lnTo>
                  <a:lnTo>
                    <a:pt x="1007695" y="1588378"/>
                  </a:lnTo>
                  <a:lnTo>
                    <a:pt x="1004184" y="1585672"/>
                  </a:lnTo>
                  <a:lnTo>
                    <a:pt x="1004184" y="1583632"/>
                  </a:lnTo>
                  <a:lnTo>
                    <a:pt x="1004611" y="1580309"/>
                  </a:lnTo>
                  <a:lnTo>
                    <a:pt x="1002475" y="1577176"/>
                  </a:lnTo>
                  <a:lnTo>
                    <a:pt x="1000245" y="1572952"/>
                  </a:lnTo>
                  <a:lnTo>
                    <a:pt x="996306" y="1571244"/>
                  </a:lnTo>
                  <a:lnTo>
                    <a:pt x="993743" y="1579312"/>
                  </a:lnTo>
                  <a:lnTo>
                    <a:pt x="992889" y="1589422"/>
                  </a:lnTo>
                  <a:lnTo>
                    <a:pt x="984157" y="1588947"/>
                  </a:lnTo>
                  <a:lnTo>
                    <a:pt x="976375" y="1588947"/>
                  </a:lnTo>
                  <a:lnTo>
                    <a:pt x="968023" y="1589991"/>
                  </a:lnTo>
                  <a:lnTo>
                    <a:pt x="957204" y="1584106"/>
                  </a:lnTo>
                  <a:lnTo>
                    <a:pt x="951509" y="1581496"/>
                  </a:lnTo>
                  <a:lnTo>
                    <a:pt x="948472" y="1587381"/>
                  </a:lnTo>
                  <a:lnTo>
                    <a:pt x="945909" y="1588995"/>
                  </a:lnTo>
                  <a:lnTo>
                    <a:pt x="943299" y="1593171"/>
                  </a:lnTo>
                  <a:lnTo>
                    <a:pt x="940642" y="1594785"/>
                  </a:lnTo>
                  <a:lnTo>
                    <a:pt x="938981" y="1594785"/>
                  </a:lnTo>
                  <a:lnTo>
                    <a:pt x="936750" y="1596921"/>
                  </a:lnTo>
                  <a:lnTo>
                    <a:pt x="932859" y="1594311"/>
                  </a:lnTo>
                  <a:lnTo>
                    <a:pt x="930249" y="1596494"/>
                  </a:lnTo>
                  <a:lnTo>
                    <a:pt x="928968" y="1594785"/>
                  </a:lnTo>
                  <a:lnTo>
                    <a:pt x="924222" y="1598060"/>
                  </a:lnTo>
                  <a:lnTo>
                    <a:pt x="916393" y="1602806"/>
                  </a:lnTo>
                  <a:lnTo>
                    <a:pt x="914590" y="1594738"/>
                  </a:lnTo>
                  <a:lnTo>
                    <a:pt x="907281" y="1595877"/>
                  </a:lnTo>
                  <a:lnTo>
                    <a:pt x="898550" y="1592697"/>
                  </a:lnTo>
                  <a:lnTo>
                    <a:pt x="894991" y="1585198"/>
                  </a:lnTo>
                  <a:lnTo>
                    <a:pt x="890625" y="1579312"/>
                  </a:lnTo>
                  <a:lnTo>
                    <a:pt x="886259" y="1574566"/>
                  </a:lnTo>
                  <a:lnTo>
                    <a:pt x="882795" y="1558429"/>
                  </a:lnTo>
                  <a:lnTo>
                    <a:pt x="882320" y="1548367"/>
                  </a:lnTo>
                  <a:lnTo>
                    <a:pt x="886212" y="1545187"/>
                  </a:lnTo>
                  <a:lnTo>
                    <a:pt x="883602" y="1545187"/>
                  </a:lnTo>
                  <a:lnTo>
                    <a:pt x="878239" y="1542292"/>
                  </a:lnTo>
                  <a:lnTo>
                    <a:pt x="875535" y="1533226"/>
                  </a:lnTo>
                  <a:lnTo>
                    <a:pt x="872924" y="1530046"/>
                  </a:lnTo>
                  <a:lnTo>
                    <a:pt x="871169" y="1524730"/>
                  </a:lnTo>
                  <a:lnTo>
                    <a:pt x="868227" y="1524161"/>
                  </a:lnTo>
                  <a:lnTo>
                    <a:pt x="866803" y="1519984"/>
                  </a:lnTo>
                  <a:lnTo>
                    <a:pt x="861108" y="1510919"/>
                  </a:lnTo>
                  <a:lnTo>
                    <a:pt x="852044" y="1504986"/>
                  </a:lnTo>
                  <a:lnTo>
                    <a:pt x="846398" y="1500810"/>
                  </a:lnTo>
                  <a:lnTo>
                    <a:pt x="839327" y="1498674"/>
                  </a:lnTo>
                  <a:lnTo>
                    <a:pt x="831544" y="1498104"/>
                  </a:lnTo>
                  <a:lnTo>
                    <a:pt x="823335" y="1497060"/>
                  </a:lnTo>
                  <a:lnTo>
                    <a:pt x="810664" y="1497535"/>
                  </a:lnTo>
                  <a:lnTo>
                    <a:pt x="798991" y="1498674"/>
                  </a:lnTo>
                  <a:lnTo>
                    <a:pt x="788550" y="1499718"/>
                  </a:lnTo>
                  <a:lnTo>
                    <a:pt x="784185" y="1499718"/>
                  </a:lnTo>
                  <a:lnTo>
                    <a:pt x="781148" y="1500288"/>
                  </a:lnTo>
                  <a:lnTo>
                    <a:pt x="778585" y="1500288"/>
                  </a:lnTo>
                  <a:lnTo>
                    <a:pt x="772463" y="1500857"/>
                  </a:lnTo>
                  <a:lnTo>
                    <a:pt x="762972" y="1502423"/>
                  </a:lnTo>
                  <a:lnTo>
                    <a:pt x="754668" y="1502898"/>
                  </a:lnTo>
                  <a:lnTo>
                    <a:pt x="749021" y="1503467"/>
                  </a:lnTo>
                  <a:lnTo>
                    <a:pt x="742994" y="1505034"/>
                  </a:lnTo>
                  <a:lnTo>
                    <a:pt x="734310" y="1507786"/>
                  </a:lnTo>
                  <a:lnTo>
                    <a:pt x="725151" y="1510919"/>
                  </a:lnTo>
                  <a:lnTo>
                    <a:pt x="721260" y="1513102"/>
                  </a:lnTo>
                  <a:lnTo>
                    <a:pt x="719029" y="1514099"/>
                  </a:lnTo>
                  <a:lnTo>
                    <a:pt x="714284" y="1522073"/>
                  </a:lnTo>
                  <a:lnTo>
                    <a:pt x="710867" y="1527958"/>
                  </a:lnTo>
                  <a:lnTo>
                    <a:pt x="704271" y="1529524"/>
                  </a:lnTo>
                  <a:lnTo>
                    <a:pt x="701329" y="1526392"/>
                  </a:lnTo>
                  <a:lnTo>
                    <a:pt x="695587" y="1527958"/>
                  </a:lnTo>
                  <a:lnTo>
                    <a:pt x="686950" y="1529097"/>
                  </a:lnTo>
                  <a:lnTo>
                    <a:pt x="678646" y="1531708"/>
                  </a:lnTo>
                  <a:lnTo>
                    <a:pt x="666498" y="1539206"/>
                  </a:lnTo>
                  <a:lnTo>
                    <a:pt x="655583" y="1546658"/>
                  </a:lnTo>
                  <a:lnTo>
                    <a:pt x="645096" y="1554632"/>
                  </a:lnTo>
                  <a:lnTo>
                    <a:pt x="636032" y="1556768"/>
                  </a:lnTo>
                  <a:lnTo>
                    <a:pt x="621178" y="1561087"/>
                  </a:lnTo>
                  <a:lnTo>
                    <a:pt x="615057" y="1563697"/>
                  </a:lnTo>
                  <a:lnTo>
                    <a:pt x="609410" y="1570152"/>
                  </a:lnTo>
                  <a:lnTo>
                    <a:pt x="602482" y="1574898"/>
                  </a:lnTo>
                  <a:lnTo>
                    <a:pt x="594604" y="1579218"/>
                  </a:lnTo>
                  <a:lnTo>
                    <a:pt x="584212" y="1574471"/>
                  </a:lnTo>
                  <a:lnTo>
                    <a:pt x="575860" y="1570295"/>
                  </a:lnTo>
                  <a:lnTo>
                    <a:pt x="568552" y="1567542"/>
                  </a:lnTo>
                  <a:lnTo>
                    <a:pt x="561623" y="1566545"/>
                  </a:lnTo>
                  <a:lnTo>
                    <a:pt x="558112" y="1565975"/>
                  </a:lnTo>
                  <a:lnTo>
                    <a:pt x="552465" y="1565406"/>
                  </a:lnTo>
                  <a:lnTo>
                    <a:pt x="540696" y="1561656"/>
                  </a:lnTo>
                  <a:lnTo>
                    <a:pt x="528453" y="1559046"/>
                  </a:lnTo>
                  <a:lnTo>
                    <a:pt x="519768" y="1555296"/>
                  </a:lnTo>
                  <a:lnTo>
                    <a:pt x="503729" y="1556293"/>
                  </a:lnTo>
                  <a:lnTo>
                    <a:pt x="486313" y="1559046"/>
                  </a:lnTo>
                  <a:lnTo>
                    <a:pt x="465813" y="1562178"/>
                  </a:lnTo>
                  <a:lnTo>
                    <a:pt x="460166" y="1563792"/>
                  </a:lnTo>
                  <a:lnTo>
                    <a:pt x="456654" y="1563317"/>
                  </a:lnTo>
                  <a:lnTo>
                    <a:pt x="450532" y="1564931"/>
                  </a:lnTo>
                  <a:lnTo>
                    <a:pt x="440140" y="1568064"/>
                  </a:lnTo>
                  <a:lnTo>
                    <a:pt x="430981" y="1573997"/>
                  </a:lnTo>
                  <a:lnTo>
                    <a:pt x="425287" y="1576037"/>
                  </a:lnTo>
                  <a:lnTo>
                    <a:pt x="416602" y="1579740"/>
                  </a:lnTo>
                  <a:lnTo>
                    <a:pt x="408678" y="1583489"/>
                  </a:lnTo>
                  <a:lnTo>
                    <a:pt x="403031" y="1586194"/>
                  </a:lnTo>
                  <a:lnTo>
                    <a:pt x="399614" y="1588805"/>
                  </a:lnTo>
                  <a:lnTo>
                    <a:pt x="390407" y="1593551"/>
                  </a:lnTo>
                  <a:lnTo>
                    <a:pt x="382957" y="1598867"/>
                  </a:lnTo>
                  <a:lnTo>
                    <a:pt x="375175" y="1599911"/>
                  </a:lnTo>
                  <a:lnTo>
                    <a:pt x="373893" y="1600481"/>
                  </a:lnTo>
                  <a:lnTo>
                    <a:pt x="365589" y="1596161"/>
                  </a:lnTo>
                  <a:lnTo>
                    <a:pt x="348648" y="1588663"/>
                  </a:lnTo>
                  <a:lnTo>
                    <a:pt x="336025" y="1583916"/>
                  </a:lnTo>
                  <a:lnTo>
                    <a:pt x="322215" y="1573237"/>
                  </a:lnTo>
                  <a:lnTo>
                    <a:pt x="311301" y="1563745"/>
                  </a:lnTo>
                  <a:lnTo>
                    <a:pt x="297492" y="1547750"/>
                  </a:lnTo>
                  <a:lnTo>
                    <a:pt x="284062" y="1531138"/>
                  </a:lnTo>
                  <a:lnTo>
                    <a:pt x="276327" y="1523212"/>
                  </a:lnTo>
                  <a:lnTo>
                    <a:pt x="268497" y="1516282"/>
                  </a:lnTo>
                  <a:lnTo>
                    <a:pt x="260288" y="1511963"/>
                  </a:lnTo>
                  <a:lnTo>
                    <a:pt x="255969" y="1509353"/>
                  </a:lnTo>
                  <a:lnTo>
                    <a:pt x="251224" y="1503420"/>
                  </a:lnTo>
                  <a:lnTo>
                    <a:pt x="245150" y="1498104"/>
                  </a:lnTo>
                  <a:lnTo>
                    <a:pt x="241733" y="1497060"/>
                  </a:lnTo>
                  <a:lnTo>
                    <a:pt x="236987" y="1495921"/>
                  </a:lnTo>
                  <a:lnTo>
                    <a:pt x="233571" y="1491744"/>
                  </a:lnTo>
                  <a:lnTo>
                    <a:pt x="231388" y="1491175"/>
                  </a:lnTo>
                  <a:lnTo>
                    <a:pt x="230107" y="1488564"/>
                  </a:lnTo>
                  <a:lnTo>
                    <a:pt x="229632" y="1486951"/>
                  </a:lnTo>
                  <a:lnTo>
                    <a:pt x="231388" y="1486381"/>
                  </a:lnTo>
                  <a:lnTo>
                    <a:pt x="232242" y="1484815"/>
                  </a:lnTo>
                  <a:lnTo>
                    <a:pt x="230961" y="1483201"/>
                  </a:lnTo>
                  <a:lnTo>
                    <a:pt x="225361" y="1478882"/>
                  </a:lnTo>
                  <a:lnTo>
                    <a:pt x="223606" y="1476841"/>
                  </a:lnTo>
                  <a:lnTo>
                    <a:pt x="219287" y="1472522"/>
                  </a:lnTo>
                  <a:lnTo>
                    <a:pt x="206427" y="1465023"/>
                  </a:lnTo>
                  <a:lnTo>
                    <a:pt x="193424" y="1458663"/>
                  </a:lnTo>
                  <a:lnTo>
                    <a:pt x="186448" y="1454866"/>
                  </a:lnTo>
                  <a:lnTo>
                    <a:pt x="184788" y="1451686"/>
                  </a:lnTo>
                  <a:lnTo>
                    <a:pt x="183933" y="1445326"/>
                  </a:lnTo>
                  <a:lnTo>
                    <a:pt x="176246" y="1436260"/>
                  </a:lnTo>
                  <a:lnTo>
                    <a:pt x="170646" y="1432037"/>
                  </a:lnTo>
                  <a:lnTo>
                    <a:pt x="167989" y="1428287"/>
                  </a:lnTo>
                  <a:lnTo>
                    <a:pt x="167277" y="1417181"/>
                  </a:lnTo>
                  <a:lnTo>
                    <a:pt x="163006" y="1412957"/>
                  </a:lnTo>
                  <a:lnTo>
                    <a:pt x="157833" y="1412957"/>
                  </a:lnTo>
                  <a:lnTo>
                    <a:pt x="156600" y="1406027"/>
                  </a:lnTo>
                  <a:lnTo>
                    <a:pt x="157501" y="1401281"/>
                  </a:lnTo>
                  <a:lnTo>
                    <a:pt x="160586" y="1395965"/>
                  </a:lnTo>
                  <a:lnTo>
                    <a:pt x="160159" y="1394968"/>
                  </a:lnTo>
                  <a:lnTo>
                    <a:pt x="156267" y="1392215"/>
                  </a:lnTo>
                  <a:lnTo>
                    <a:pt x="155081" y="1385381"/>
                  </a:lnTo>
                  <a:lnTo>
                    <a:pt x="155983" y="1380065"/>
                  </a:lnTo>
                  <a:lnTo>
                    <a:pt x="155176" y="1377455"/>
                  </a:lnTo>
                  <a:lnTo>
                    <a:pt x="152993" y="1374275"/>
                  </a:lnTo>
                  <a:lnTo>
                    <a:pt x="152661" y="1369956"/>
                  </a:lnTo>
                  <a:lnTo>
                    <a:pt x="152234" y="1369481"/>
                  </a:lnTo>
                  <a:lnTo>
                    <a:pt x="150099" y="1362029"/>
                  </a:lnTo>
                  <a:lnTo>
                    <a:pt x="147109" y="1357805"/>
                  </a:lnTo>
                  <a:lnTo>
                    <a:pt x="144594" y="1353059"/>
                  </a:lnTo>
                  <a:lnTo>
                    <a:pt x="139468" y="1347268"/>
                  </a:lnTo>
                  <a:lnTo>
                    <a:pt x="138282" y="1340909"/>
                  </a:lnTo>
                  <a:lnTo>
                    <a:pt x="134439" y="1337729"/>
                  </a:lnTo>
                  <a:lnTo>
                    <a:pt x="130547" y="1331938"/>
                  </a:lnTo>
                  <a:lnTo>
                    <a:pt x="124188" y="1325104"/>
                  </a:lnTo>
                  <a:lnTo>
                    <a:pt x="119870" y="1323490"/>
                  </a:lnTo>
                  <a:lnTo>
                    <a:pt x="111328" y="1316560"/>
                  </a:lnTo>
                  <a:lnTo>
                    <a:pt x="107484" y="1313950"/>
                  </a:lnTo>
                  <a:lnTo>
                    <a:pt x="104068" y="1307020"/>
                  </a:lnTo>
                  <a:lnTo>
                    <a:pt x="102407" y="1301752"/>
                  </a:lnTo>
                  <a:lnTo>
                    <a:pt x="101695" y="1294395"/>
                  </a:lnTo>
                  <a:lnTo>
                    <a:pt x="102217" y="1290171"/>
                  </a:lnTo>
                  <a:lnTo>
                    <a:pt x="98705" y="1290171"/>
                  </a:lnTo>
                  <a:lnTo>
                    <a:pt x="95241" y="1288557"/>
                  </a:lnTo>
                  <a:lnTo>
                    <a:pt x="95241" y="1285995"/>
                  </a:lnTo>
                  <a:lnTo>
                    <a:pt x="94055" y="1280679"/>
                  </a:lnTo>
                  <a:lnTo>
                    <a:pt x="94577" y="1275458"/>
                  </a:lnTo>
                  <a:lnTo>
                    <a:pt x="92346" y="1276028"/>
                  </a:lnTo>
                  <a:lnTo>
                    <a:pt x="89357" y="1280774"/>
                  </a:lnTo>
                  <a:lnTo>
                    <a:pt x="87079" y="1284951"/>
                  </a:lnTo>
                  <a:lnTo>
                    <a:pt x="83567" y="1286090"/>
                  </a:lnTo>
                  <a:lnTo>
                    <a:pt x="80198" y="1281865"/>
                  </a:lnTo>
                  <a:lnTo>
                    <a:pt x="78964" y="1279729"/>
                  </a:lnTo>
                  <a:lnTo>
                    <a:pt x="80388" y="1271329"/>
                  </a:lnTo>
                  <a:lnTo>
                    <a:pt x="81717" y="1269145"/>
                  </a:lnTo>
                  <a:lnTo>
                    <a:pt x="75595" y="1270284"/>
                  </a:lnTo>
                  <a:lnTo>
                    <a:pt x="71751" y="1269145"/>
                  </a:lnTo>
                  <a:lnTo>
                    <a:pt x="68809" y="1263877"/>
                  </a:lnTo>
                  <a:lnTo>
                    <a:pt x="67623" y="1257517"/>
                  </a:lnTo>
                  <a:lnTo>
                    <a:pt x="68999" y="1252771"/>
                  </a:lnTo>
                  <a:lnTo>
                    <a:pt x="69900" y="1249021"/>
                  </a:lnTo>
                  <a:lnTo>
                    <a:pt x="67433" y="1243800"/>
                  </a:lnTo>
                  <a:lnTo>
                    <a:pt x="66199" y="1239576"/>
                  </a:lnTo>
                  <a:lnTo>
                    <a:pt x="71561" y="1234830"/>
                  </a:lnTo>
                  <a:lnTo>
                    <a:pt x="75453" y="1233216"/>
                  </a:lnTo>
                  <a:lnTo>
                    <a:pt x="81527" y="1232694"/>
                  </a:lnTo>
                  <a:lnTo>
                    <a:pt x="88787" y="1232267"/>
                  </a:lnTo>
                  <a:lnTo>
                    <a:pt x="89784" y="1227948"/>
                  </a:lnTo>
                  <a:lnTo>
                    <a:pt x="81574" y="1229040"/>
                  </a:lnTo>
                  <a:lnTo>
                    <a:pt x="72463" y="1230036"/>
                  </a:lnTo>
                  <a:lnTo>
                    <a:pt x="66816" y="1232172"/>
                  </a:lnTo>
                  <a:lnTo>
                    <a:pt x="56756" y="1237820"/>
                  </a:lnTo>
                  <a:lnTo>
                    <a:pt x="51156" y="1238959"/>
                  </a:lnTo>
                  <a:lnTo>
                    <a:pt x="48593" y="1237820"/>
                  </a:lnTo>
                  <a:lnTo>
                    <a:pt x="48261" y="1230985"/>
                  </a:lnTo>
                  <a:lnTo>
                    <a:pt x="43943" y="1231555"/>
                  </a:lnTo>
                  <a:lnTo>
                    <a:pt x="36587" y="1229941"/>
                  </a:lnTo>
                  <a:lnTo>
                    <a:pt x="34120" y="1225717"/>
                  </a:lnTo>
                  <a:lnTo>
                    <a:pt x="33740" y="1220971"/>
                  </a:lnTo>
                  <a:lnTo>
                    <a:pt x="33740" y="1217886"/>
                  </a:lnTo>
                  <a:lnTo>
                    <a:pt x="27381" y="1215703"/>
                  </a:lnTo>
                  <a:lnTo>
                    <a:pt x="19171" y="1212618"/>
                  </a:lnTo>
                  <a:lnTo>
                    <a:pt x="14996" y="1205783"/>
                  </a:lnTo>
                  <a:lnTo>
                    <a:pt x="16514" y="1198426"/>
                  </a:lnTo>
                  <a:lnTo>
                    <a:pt x="16752" y="1187937"/>
                  </a:lnTo>
                  <a:lnTo>
                    <a:pt x="17226" y="1181720"/>
                  </a:lnTo>
                  <a:lnTo>
                    <a:pt x="17843" y="1175929"/>
                  </a:lnTo>
                  <a:lnTo>
                    <a:pt x="18365" y="1172749"/>
                  </a:lnTo>
                  <a:lnTo>
                    <a:pt x="17226" y="1166484"/>
                  </a:lnTo>
                  <a:lnTo>
                    <a:pt x="19077" y="1157609"/>
                  </a:lnTo>
                  <a:lnTo>
                    <a:pt x="21307" y="1155615"/>
                  </a:lnTo>
                  <a:lnTo>
                    <a:pt x="24249" y="1160362"/>
                  </a:lnTo>
                  <a:lnTo>
                    <a:pt x="27998" y="1164016"/>
                  </a:lnTo>
                  <a:lnTo>
                    <a:pt x="32316" y="1165155"/>
                  </a:lnTo>
                  <a:lnTo>
                    <a:pt x="33645" y="1163589"/>
                  </a:lnTo>
                  <a:lnTo>
                    <a:pt x="30703" y="1159365"/>
                  </a:lnTo>
                  <a:lnTo>
                    <a:pt x="29991" y="1154619"/>
                  </a:lnTo>
                  <a:lnTo>
                    <a:pt x="28757" y="1150394"/>
                  </a:lnTo>
                  <a:lnTo>
                    <a:pt x="26290" y="1143133"/>
                  </a:lnTo>
                  <a:lnTo>
                    <a:pt x="26290" y="1139953"/>
                  </a:lnTo>
                  <a:lnTo>
                    <a:pt x="20595" y="1130460"/>
                  </a:lnTo>
                  <a:lnTo>
                    <a:pt x="16562" y="1118974"/>
                  </a:lnTo>
                  <a:lnTo>
                    <a:pt x="11247" y="1107014"/>
                  </a:lnTo>
                  <a:lnTo>
                    <a:pt x="4935" y="1099135"/>
                  </a:lnTo>
                  <a:lnTo>
                    <a:pt x="759" y="1095053"/>
                  </a:lnTo>
                  <a:lnTo>
                    <a:pt x="0" y="1092870"/>
                  </a:lnTo>
                  <a:lnTo>
                    <a:pt x="0" y="1091873"/>
                  </a:lnTo>
                  <a:lnTo>
                    <a:pt x="2231" y="1087127"/>
                  </a:lnTo>
                  <a:lnTo>
                    <a:pt x="7972" y="1080909"/>
                  </a:lnTo>
                  <a:lnTo>
                    <a:pt x="18270" y="1065484"/>
                  </a:lnTo>
                  <a:lnTo>
                    <a:pt x="27761" y="1046499"/>
                  </a:lnTo>
                  <a:lnTo>
                    <a:pt x="32506" y="1037766"/>
                  </a:lnTo>
                  <a:lnTo>
                    <a:pt x="32981" y="1035725"/>
                  </a:lnTo>
                  <a:lnTo>
                    <a:pt x="32981" y="1034159"/>
                  </a:lnTo>
                  <a:lnTo>
                    <a:pt x="32981" y="1024951"/>
                  </a:lnTo>
                  <a:lnTo>
                    <a:pt x="33550" y="1004400"/>
                  </a:lnTo>
                  <a:lnTo>
                    <a:pt x="36635" y="985890"/>
                  </a:lnTo>
                  <a:lnTo>
                    <a:pt x="44987" y="964342"/>
                  </a:lnTo>
                  <a:lnTo>
                    <a:pt x="49732" y="949011"/>
                  </a:lnTo>
                  <a:lnTo>
                    <a:pt x="51583" y="928697"/>
                  </a:lnTo>
                  <a:lnTo>
                    <a:pt x="52390" y="914459"/>
                  </a:lnTo>
                  <a:lnTo>
                    <a:pt x="51014" y="891060"/>
                  </a:lnTo>
                  <a:lnTo>
                    <a:pt x="48641" y="885507"/>
                  </a:lnTo>
                  <a:lnTo>
                    <a:pt x="43895" y="879906"/>
                  </a:lnTo>
                  <a:lnTo>
                    <a:pt x="39435" y="872265"/>
                  </a:lnTo>
                  <a:lnTo>
                    <a:pt x="35828" y="866237"/>
                  </a:lnTo>
                  <a:lnTo>
                    <a:pt x="35069" y="863721"/>
                  </a:lnTo>
                  <a:lnTo>
                    <a:pt x="37584" y="864196"/>
                  </a:lnTo>
                  <a:lnTo>
                    <a:pt x="39814" y="860684"/>
                  </a:lnTo>
                  <a:lnTo>
                    <a:pt x="43516" y="852615"/>
                  </a:lnTo>
                  <a:lnTo>
                    <a:pt x="45983" y="841034"/>
                  </a:lnTo>
                  <a:lnTo>
                    <a:pt x="45983" y="833440"/>
                  </a:lnTo>
                  <a:lnTo>
                    <a:pt x="47882" y="828694"/>
                  </a:lnTo>
                  <a:lnTo>
                    <a:pt x="48404" y="826653"/>
                  </a:lnTo>
                  <a:lnTo>
                    <a:pt x="48071" y="822666"/>
                  </a:lnTo>
                  <a:lnTo>
                    <a:pt x="45746" y="816639"/>
                  </a:lnTo>
                  <a:lnTo>
                    <a:pt x="42187" y="809567"/>
                  </a:lnTo>
                  <a:lnTo>
                    <a:pt x="39387" y="804820"/>
                  </a:lnTo>
                  <a:lnTo>
                    <a:pt x="38011" y="807906"/>
                  </a:lnTo>
                  <a:lnTo>
                    <a:pt x="35306" y="809804"/>
                  </a:lnTo>
                  <a:lnTo>
                    <a:pt x="32364" y="798793"/>
                  </a:lnTo>
                  <a:lnTo>
                    <a:pt x="30371" y="793762"/>
                  </a:lnTo>
                  <a:lnTo>
                    <a:pt x="28046" y="789015"/>
                  </a:lnTo>
                  <a:lnTo>
                    <a:pt x="26859" y="786073"/>
                  </a:lnTo>
                  <a:lnTo>
                    <a:pt x="26147" y="783557"/>
                  </a:lnTo>
                  <a:lnTo>
                    <a:pt x="25720" y="783557"/>
                  </a:lnTo>
                  <a:lnTo>
                    <a:pt x="20026" y="788304"/>
                  </a:lnTo>
                  <a:lnTo>
                    <a:pt x="19694" y="784791"/>
                  </a:lnTo>
                  <a:lnTo>
                    <a:pt x="19694" y="779760"/>
                  </a:lnTo>
                  <a:lnTo>
                    <a:pt x="21354" y="769224"/>
                  </a:lnTo>
                  <a:lnTo>
                    <a:pt x="22968" y="760348"/>
                  </a:lnTo>
                  <a:lnTo>
                    <a:pt x="24249" y="749337"/>
                  </a:lnTo>
                  <a:lnTo>
                    <a:pt x="28805" y="740177"/>
                  </a:lnTo>
                  <a:lnTo>
                    <a:pt x="33550" y="727789"/>
                  </a:lnTo>
                  <a:lnTo>
                    <a:pt x="42187" y="723043"/>
                  </a:lnTo>
                  <a:lnTo>
                    <a:pt x="46933" y="713170"/>
                  </a:lnTo>
                  <a:lnTo>
                    <a:pt x="52105" y="700356"/>
                  </a:lnTo>
                  <a:lnTo>
                    <a:pt x="57942" y="690531"/>
                  </a:lnTo>
                  <a:lnTo>
                    <a:pt x="56518" y="683601"/>
                  </a:lnTo>
                  <a:lnTo>
                    <a:pt x="60979" y="676245"/>
                  </a:lnTo>
                  <a:lnTo>
                    <a:pt x="70944" y="660060"/>
                  </a:lnTo>
                  <a:lnTo>
                    <a:pt x="73649" y="654744"/>
                  </a:lnTo>
                  <a:lnTo>
                    <a:pt x="74219" y="651327"/>
                  </a:lnTo>
                  <a:lnTo>
                    <a:pt x="76070" y="645442"/>
                  </a:lnTo>
                  <a:lnTo>
                    <a:pt x="79249" y="640078"/>
                  </a:lnTo>
                  <a:lnTo>
                    <a:pt x="84991" y="632769"/>
                  </a:lnTo>
                  <a:lnTo>
                    <a:pt x="92489" y="623277"/>
                  </a:lnTo>
                  <a:lnTo>
                    <a:pt x="101268" y="612645"/>
                  </a:lnTo>
                  <a:lnTo>
                    <a:pt x="106298" y="603153"/>
                  </a:lnTo>
                  <a:lnTo>
                    <a:pt x="112135" y="592996"/>
                  </a:lnTo>
                  <a:lnTo>
                    <a:pt x="114365" y="578757"/>
                  </a:lnTo>
                  <a:lnTo>
                    <a:pt x="121768" y="559772"/>
                  </a:lnTo>
                  <a:lnTo>
                    <a:pt x="126181" y="542875"/>
                  </a:lnTo>
                  <a:lnTo>
                    <a:pt x="134534" y="531342"/>
                  </a:lnTo>
                  <a:lnTo>
                    <a:pt x="137618" y="526596"/>
                  </a:lnTo>
                  <a:lnTo>
                    <a:pt x="151854" y="519097"/>
                  </a:lnTo>
                  <a:lnTo>
                    <a:pt x="163955" y="508608"/>
                  </a:lnTo>
                  <a:lnTo>
                    <a:pt x="168226" y="494369"/>
                  </a:lnTo>
                  <a:lnTo>
                    <a:pt x="174110" y="481554"/>
                  </a:lnTo>
                  <a:lnTo>
                    <a:pt x="180849" y="468786"/>
                  </a:lnTo>
                  <a:lnTo>
                    <a:pt x="184740" y="464467"/>
                  </a:lnTo>
                  <a:lnTo>
                    <a:pt x="186116" y="460291"/>
                  </a:lnTo>
                  <a:lnTo>
                    <a:pt x="187967" y="455545"/>
                  </a:lnTo>
                  <a:lnTo>
                    <a:pt x="194658" y="453171"/>
                  </a:lnTo>
                  <a:lnTo>
                    <a:pt x="203390" y="453171"/>
                  </a:lnTo>
                  <a:lnTo>
                    <a:pt x="216772" y="449517"/>
                  </a:lnTo>
                  <a:lnTo>
                    <a:pt x="226263" y="444771"/>
                  </a:lnTo>
                  <a:lnTo>
                    <a:pt x="237177" y="440641"/>
                  </a:lnTo>
                  <a:lnTo>
                    <a:pt x="244913" y="433522"/>
                  </a:lnTo>
                  <a:lnTo>
                    <a:pt x="252600" y="424029"/>
                  </a:lnTo>
                  <a:lnTo>
                    <a:pt x="262850" y="415106"/>
                  </a:lnTo>
                  <a:lnTo>
                    <a:pt x="274619" y="409506"/>
                  </a:lnTo>
                  <a:lnTo>
                    <a:pt x="282686" y="401580"/>
                  </a:lnTo>
                  <a:lnTo>
                    <a:pt x="285296" y="396833"/>
                  </a:lnTo>
                  <a:lnTo>
                    <a:pt x="288239" y="395030"/>
                  </a:lnTo>
                  <a:lnTo>
                    <a:pt x="292082" y="391328"/>
                  </a:lnTo>
                  <a:lnTo>
                    <a:pt x="295974" y="384730"/>
                  </a:lnTo>
                  <a:lnTo>
                    <a:pt x="299533" y="376377"/>
                  </a:lnTo>
                  <a:lnTo>
                    <a:pt x="300813" y="374573"/>
                  </a:lnTo>
                  <a:lnTo>
                    <a:pt x="301763" y="372628"/>
                  </a:lnTo>
                  <a:lnTo>
                    <a:pt x="304753" y="367075"/>
                  </a:lnTo>
                  <a:lnTo>
                    <a:pt x="308217" y="362328"/>
                  </a:lnTo>
                  <a:lnTo>
                    <a:pt x="312583" y="354070"/>
                  </a:lnTo>
                  <a:lnTo>
                    <a:pt x="313105" y="350320"/>
                  </a:lnTo>
                  <a:lnTo>
                    <a:pt x="313342" y="343865"/>
                  </a:lnTo>
                  <a:lnTo>
                    <a:pt x="312677" y="336509"/>
                  </a:lnTo>
                  <a:lnTo>
                    <a:pt x="310399" y="330908"/>
                  </a:lnTo>
                  <a:lnTo>
                    <a:pt x="306556" y="322602"/>
                  </a:lnTo>
                  <a:lnTo>
                    <a:pt x="308501" y="314344"/>
                  </a:lnTo>
                  <a:lnTo>
                    <a:pt x="308834" y="303807"/>
                  </a:lnTo>
                  <a:lnTo>
                    <a:pt x="309593" y="293793"/>
                  </a:lnTo>
                  <a:lnTo>
                    <a:pt x="310969" y="287812"/>
                  </a:lnTo>
                  <a:lnTo>
                    <a:pt x="314860" y="280550"/>
                  </a:lnTo>
                  <a:lnTo>
                    <a:pt x="319178" y="273336"/>
                  </a:lnTo>
                  <a:lnTo>
                    <a:pt x="323544" y="265505"/>
                  </a:lnTo>
                  <a:lnTo>
                    <a:pt x="323544" y="262799"/>
                  </a:lnTo>
                  <a:lnTo>
                    <a:pt x="330662" y="258528"/>
                  </a:lnTo>
                  <a:lnTo>
                    <a:pt x="331469" y="256250"/>
                  </a:lnTo>
                  <a:lnTo>
                    <a:pt x="334079" y="250364"/>
                  </a:lnTo>
                  <a:lnTo>
                    <a:pt x="337686" y="241299"/>
                  </a:lnTo>
                  <a:lnTo>
                    <a:pt x="336737" y="232661"/>
                  </a:lnTo>
                  <a:lnTo>
                    <a:pt x="343048" y="224640"/>
                  </a:lnTo>
                  <a:lnTo>
                    <a:pt x="352539" y="213439"/>
                  </a:lnTo>
                  <a:lnTo>
                    <a:pt x="358851" y="203139"/>
                  </a:lnTo>
                  <a:lnTo>
                    <a:pt x="365541" y="196495"/>
                  </a:lnTo>
                  <a:lnTo>
                    <a:pt x="376646" y="190752"/>
                  </a:lnTo>
                  <a:lnTo>
                    <a:pt x="387323" y="186243"/>
                  </a:lnTo>
                  <a:lnTo>
                    <a:pt x="396387" y="182303"/>
                  </a:lnTo>
                  <a:lnTo>
                    <a:pt x="406163" y="176560"/>
                  </a:lnTo>
                  <a:lnTo>
                    <a:pt x="414372" y="171245"/>
                  </a:lnTo>
                  <a:lnTo>
                    <a:pt x="421822" y="165502"/>
                  </a:lnTo>
                  <a:lnTo>
                    <a:pt x="429368" y="156009"/>
                  </a:lnTo>
                  <a:lnTo>
                    <a:pt x="434493" y="143669"/>
                  </a:lnTo>
                  <a:lnTo>
                    <a:pt x="442038" y="133132"/>
                  </a:lnTo>
                  <a:lnTo>
                    <a:pt x="446309" y="120792"/>
                  </a:lnTo>
                  <a:lnTo>
                    <a:pt x="449773" y="109021"/>
                  </a:lnTo>
                  <a:lnTo>
                    <a:pt x="453617" y="98152"/>
                  </a:lnTo>
                  <a:lnTo>
                    <a:pt x="458363" y="86334"/>
                  </a:lnTo>
                  <a:lnTo>
                    <a:pt x="461352" y="77269"/>
                  </a:lnTo>
                  <a:lnTo>
                    <a:pt x="465006" y="74231"/>
                  </a:lnTo>
                  <a:lnTo>
                    <a:pt x="471080" y="72570"/>
                  </a:lnTo>
                  <a:lnTo>
                    <a:pt x="479148" y="69533"/>
                  </a:lnTo>
                  <a:lnTo>
                    <a:pt x="481473" y="73852"/>
                  </a:lnTo>
                  <a:lnTo>
                    <a:pt x="484889" y="82110"/>
                  </a:lnTo>
                  <a:lnTo>
                    <a:pt x="489208" y="87805"/>
                  </a:lnTo>
                  <a:lnTo>
                    <a:pt x="493953" y="93026"/>
                  </a:lnTo>
                  <a:lnTo>
                    <a:pt x="496279" y="94735"/>
                  </a:lnTo>
                  <a:lnTo>
                    <a:pt x="502685" y="99054"/>
                  </a:lnTo>
                  <a:lnTo>
                    <a:pt x="508190" y="103800"/>
                  </a:lnTo>
                  <a:lnTo>
                    <a:pt x="514975" y="105557"/>
                  </a:lnTo>
                  <a:lnTo>
                    <a:pt x="523043" y="102946"/>
                  </a:lnTo>
                  <a:lnTo>
                    <a:pt x="531158" y="99908"/>
                  </a:lnTo>
                  <a:lnTo>
                    <a:pt x="535903" y="101285"/>
                  </a:lnTo>
                  <a:lnTo>
                    <a:pt x="541550" y="100810"/>
                  </a:lnTo>
                  <a:lnTo>
                    <a:pt x="548383" y="101285"/>
                  </a:lnTo>
                  <a:lnTo>
                    <a:pt x="553129" y="100858"/>
                  </a:lnTo>
                  <a:lnTo>
                    <a:pt x="559203" y="100383"/>
                  </a:lnTo>
                  <a:lnTo>
                    <a:pt x="563949" y="98247"/>
                  </a:lnTo>
                  <a:lnTo>
                    <a:pt x="569121" y="101332"/>
                  </a:lnTo>
                  <a:lnTo>
                    <a:pt x="574293" y="105651"/>
                  </a:lnTo>
                  <a:lnTo>
                    <a:pt x="581127" y="107930"/>
                  </a:lnTo>
                  <a:lnTo>
                    <a:pt x="588388" y="107028"/>
                  </a:lnTo>
                  <a:lnTo>
                    <a:pt x="600441" y="109211"/>
                  </a:lnTo>
                  <a:lnTo>
                    <a:pt x="605186" y="108736"/>
                  </a:lnTo>
                  <a:lnTo>
                    <a:pt x="614108" y="105224"/>
                  </a:lnTo>
                  <a:lnTo>
                    <a:pt x="624548" y="98769"/>
                  </a:lnTo>
                  <a:lnTo>
                    <a:pt x="629768" y="91745"/>
                  </a:lnTo>
                  <a:lnTo>
                    <a:pt x="636222" y="81778"/>
                  </a:lnTo>
                  <a:lnTo>
                    <a:pt x="643814" y="76557"/>
                  </a:lnTo>
                  <a:lnTo>
                    <a:pt x="650221" y="75655"/>
                  </a:lnTo>
                  <a:lnTo>
                    <a:pt x="654207" y="76557"/>
                  </a:lnTo>
                  <a:lnTo>
                    <a:pt x="658668" y="73045"/>
                  </a:lnTo>
                  <a:lnTo>
                    <a:pt x="661895" y="69627"/>
                  </a:lnTo>
                  <a:lnTo>
                    <a:pt x="669060" y="73045"/>
                  </a:lnTo>
                  <a:lnTo>
                    <a:pt x="676273" y="69627"/>
                  </a:lnTo>
                  <a:lnTo>
                    <a:pt x="680307" y="62745"/>
                  </a:lnTo>
                  <a:lnTo>
                    <a:pt x="685053" y="57192"/>
                  </a:lnTo>
                  <a:lnTo>
                    <a:pt x="689039" y="54582"/>
                  </a:lnTo>
                  <a:lnTo>
                    <a:pt x="694638" y="53205"/>
                  </a:lnTo>
                  <a:lnTo>
                    <a:pt x="699384" y="48886"/>
                  </a:lnTo>
                  <a:lnTo>
                    <a:pt x="701424" y="46751"/>
                  </a:lnTo>
                  <a:lnTo>
                    <a:pt x="707783" y="44235"/>
                  </a:lnTo>
                  <a:lnTo>
                    <a:pt x="719314" y="39916"/>
                  </a:lnTo>
                  <a:lnTo>
                    <a:pt x="727286" y="37306"/>
                  </a:lnTo>
                  <a:lnTo>
                    <a:pt x="737632" y="36831"/>
                  </a:lnTo>
                  <a:lnTo>
                    <a:pt x="752390" y="35549"/>
                  </a:lnTo>
                  <a:lnTo>
                    <a:pt x="761881" y="34315"/>
                  </a:lnTo>
                  <a:lnTo>
                    <a:pt x="770185" y="34648"/>
                  </a:lnTo>
                  <a:lnTo>
                    <a:pt x="776592" y="30756"/>
                  </a:lnTo>
                  <a:lnTo>
                    <a:pt x="782904" y="25203"/>
                  </a:lnTo>
                  <a:lnTo>
                    <a:pt x="787221" y="26911"/>
                  </a:lnTo>
                  <a:lnTo>
                    <a:pt x="790022" y="26911"/>
                  </a:lnTo>
                  <a:lnTo>
                    <a:pt x="794008" y="26104"/>
                  </a:lnTo>
                  <a:lnTo>
                    <a:pt x="795194" y="26104"/>
                  </a:lnTo>
                  <a:lnTo>
                    <a:pt x="797235" y="26864"/>
                  </a:lnTo>
                  <a:lnTo>
                    <a:pt x="798848" y="27338"/>
                  </a:lnTo>
                  <a:lnTo>
                    <a:pt x="804780" y="26057"/>
                  </a:lnTo>
                  <a:lnTo>
                    <a:pt x="810712" y="22640"/>
                  </a:lnTo>
                  <a:lnTo>
                    <a:pt x="815030" y="20504"/>
                  </a:lnTo>
                  <a:lnTo>
                    <a:pt x="820203" y="20931"/>
                  </a:lnTo>
                  <a:lnTo>
                    <a:pt x="825754" y="20931"/>
                  </a:lnTo>
                  <a:lnTo>
                    <a:pt x="830927" y="20456"/>
                  </a:lnTo>
                  <a:lnTo>
                    <a:pt x="835340" y="19982"/>
                  </a:lnTo>
                  <a:lnTo>
                    <a:pt x="840940" y="20884"/>
                  </a:lnTo>
                  <a:lnTo>
                    <a:pt x="846113" y="20884"/>
                  </a:lnTo>
                  <a:lnTo>
                    <a:pt x="850431" y="21216"/>
                  </a:lnTo>
                  <a:lnTo>
                    <a:pt x="851712" y="21880"/>
                  </a:lnTo>
                  <a:lnTo>
                    <a:pt x="853278" y="23921"/>
                  </a:lnTo>
                  <a:lnTo>
                    <a:pt x="855367" y="25250"/>
                  </a:lnTo>
                  <a:lnTo>
                    <a:pt x="857786" y="27766"/>
                  </a:lnTo>
                  <a:lnTo>
                    <a:pt x="865047" y="30329"/>
                  </a:lnTo>
                  <a:lnTo>
                    <a:pt x="872118" y="28145"/>
                  </a:lnTo>
                  <a:lnTo>
                    <a:pt x="878049" y="24728"/>
                  </a:lnTo>
                  <a:lnTo>
                    <a:pt x="888679" y="22545"/>
                  </a:lnTo>
                  <a:lnTo>
                    <a:pt x="895797" y="19127"/>
                  </a:lnTo>
                  <a:lnTo>
                    <a:pt x="901160" y="10584"/>
                  </a:lnTo>
                  <a:lnTo>
                    <a:pt x="909180" y="13527"/>
                  </a:lnTo>
                  <a:lnTo>
                    <a:pt x="914874" y="17371"/>
                  </a:lnTo>
                  <a:lnTo>
                    <a:pt x="918433" y="17371"/>
                  </a:lnTo>
                  <a:lnTo>
                    <a:pt x="924460" y="19982"/>
                  </a:lnTo>
                  <a:lnTo>
                    <a:pt x="931957" y="16897"/>
                  </a:lnTo>
                  <a:lnTo>
                    <a:pt x="935375" y="11296"/>
                  </a:lnTo>
                  <a:lnTo>
                    <a:pt x="943774" y="14666"/>
                  </a:lnTo>
                  <a:lnTo>
                    <a:pt x="948994" y="16375"/>
                  </a:lnTo>
                  <a:lnTo>
                    <a:pt x="954736" y="21548"/>
                  </a:lnTo>
                  <a:lnTo>
                    <a:pt x="962661" y="20172"/>
                  </a:lnTo>
                  <a:lnTo>
                    <a:pt x="967738" y="17656"/>
                  </a:lnTo>
                  <a:lnTo>
                    <a:pt x="972199" y="18890"/>
                  </a:lnTo>
                  <a:lnTo>
                    <a:pt x="977372" y="19317"/>
                  </a:lnTo>
                  <a:lnTo>
                    <a:pt x="980883" y="18843"/>
                  </a:lnTo>
                  <a:lnTo>
                    <a:pt x="985629" y="17561"/>
                  </a:lnTo>
                  <a:lnTo>
                    <a:pt x="988381" y="16185"/>
                  </a:lnTo>
                  <a:lnTo>
                    <a:pt x="990232" y="13242"/>
                  </a:lnTo>
                  <a:lnTo>
                    <a:pt x="995642" y="9018"/>
                  </a:lnTo>
                  <a:lnTo>
                    <a:pt x="1003756" y="4272"/>
                  </a:lnTo>
                  <a:lnTo>
                    <a:pt x="1010827" y="1282"/>
                  </a:lnTo>
                  <a:lnTo>
                    <a:pt x="1019511" y="0"/>
                  </a:lnTo>
                  <a:lnTo>
                    <a:pt x="1026724" y="427"/>
                  </a:lnTo>
                  <a:lnTo>
                    <a:pt x="1032371" y="2421"/>
                  </a:lnTo>
                  <a:lnTo>
                    <a:pt x="1038351" y="4556"/>
                  </a:lnTo>
                  <a:lnTo>
                    <a:pt x="1037686" y="6265"/>
                  </a:lnTo>
                  <a:lnTo>
                    <a:pt x="1039822" y="11011"/>
                  </a:lnTo>
                  <a:lnTo>
                    <a:pt x="1042812" y="16517"/>
                  </a:lnTo>
                  <a:lnTo>
                    <a:pt x="1042289" y="21643"/>
                  </a:lnTo>
                  <a:lnTo>
                    <a:pt x="1042289" y="24253"/>
                  </a:lnTo>
                  <a:lnTo>
                    <a:pt x="1049170" y="27149"/>
                  </a:lnTo>
                  <a:lnTo>
                    <a:pt x="1051875" y="24206"/>
                  </a:lnTo>
                  <a:lnTo>
                    <a:pt x="1056620" y="22450"/>
                  </a:lnTo>
                  <a:lnTo>
                    <a:pt x="1060465" y="18605"/>
                  </a:lnTo>
                  <a:lnTo>
                    <a:pt x="1063786" y="13005"/>
                  </a:lnTo>
                  <a:lnTo>
                    <a:pt x="1068532" y="13005"/>
                  </a:lnTo>
                  <a:lnTo>
                    <a:pt x="1072471" y="21500"/>
                  </a:lnTo>
                  <a:lnTo>
                    <a:pt x="1069196" y="28477"/>
                  </a:lnTo>
                  <a:lnTo>
                    <a:pt x="1065637" y="37970"/>
                  </a:lnTo>
                  <a:lnTo>
                    <a:pt x="1057807" y="41387"/>
                  </a:lnTo>
                  <a:lnTo>
                    <a:pt x="1053061" y="46133"/>
                  </a:lnTo>
                  <a:lnTo>
                    <a:pt x="1051448" y="56053"/>
                  </a:lnTo>
                  <a:lnTo>
                    <a:pt x="1054248" y="66780"/>
                  </a:lnTo>
                  <a:lnTo>
                    <a:pt x="1057712" y="72001"/>
                  </a:lnTo>
                  <a:lnTo>
                    <a:pt x="1064546" y="73330"/>
                  </a:lnTo>
                  <a:lnTo>
                    <a:pt x="1066728" y="78550"/>
                  </a:lnTo>
                  <a:lnTo>
                    <a:pt x="1072091" y="82347"/>
                  </a:lnTo>
                  <a:lnTo>
                    <a:pt x="1073182" y="87568"/>
                  </a:lnTo>
                  <a:lnTo>
                    <a:pt x="1074179" y="93691"/>
                  </a:lnTo>
                  <a:lnTo>
                    <a:pt x="1076504" y="100146"/>
                  </a:lnTo>
                  <a:lnTo>
                    <a:pt x="1073941" y="106268"/>
                  </a:lnTo>
                  <a:lnTo>
                    <a:pt x="1071094" y="115524"/>
                  </a:lnTo>
                  <a:lnTo>
                    <a:pt x="1067393" y="123450"/>
                  </a:lnTo>
                  <a:lnTo>
                    <a:pt x="1062647" y="129145"/>
                  </a:lnTo>
                  <a:lnTo>
                    <a:pt x="1058756" y="133180"/>
                  </a:lnTo>
                  <a:lnTo>
                    <a:pt x="1054438" y="137167"/>
                  </a:lnTo>
                  <a:lnTo>
                    <a:pt x="1050926" y="139017"/>
                  </a:lnTo>
                  <a:lnTo>
                    <a:pt x="1047082" y="143431"/>
                  </a:lnTo>
                  <a:lnTo>
                    <a:pt x="1041483" y="145615"/>
                  </a:lnTo>
                  <a:lnTo>
                    <a:pt x="1040486" y="150978"/>
                  </a:lnTo>
                  <a:lnTo>
                    <a:pt x="1040201" y="154917"/>
                  </a:lnTo>
                  <a:lnTo>
                    <a:pt x="1040201" y="157101"/>
                  </a:lnTo>
                  <a:lnTo>
                    <a:pt x="1032087" y="154965"/>
                  </a:lnTo>
                  <a:lnTo>
                    <a:pt x="1032087" y="158145"/>
                  </a:lnTo>
                  <a:lnTo>
                    <a:pt x="1032087" y="162891"/>
                  </a:lnTo>
                  <a:lnTo>
                    <a:pt x="1033036" y="165596"/>
                  </a:lnTo>
                  <a:lnTo>
                    <a:pt x="1034886" y="171387"/>
                  </a:lnTo>
                  <a:lnTo>
                    <a:pt x="1038541" y="173523"/>
                  </a:lnTo>
                  <a:lnTo>
                    <a:pt x="1042289" y="176703"/>
                  </a:lnTo>
                  <a:lnTo>
                    <a:pt x="1046418" y="178364"/>
                  </a:lnTo>
                  <a:lnTo>
                    <a:pt x="1050452" y="178364"/>
                  </a:lnTo>
                  <a:lnTo>
                    <a:pt x="1054011" y="177082"/>
                  </a:lnTo>
                  <a:lnTo>
                    <a:pt x="1056241" y="181496"/>
                  </a:lnTo>
                  <a:lnTo>
                    <a:pt x="1059231" y="185009"/>
                  </a:lnTo>
                  <a:lnTo>
                    <a:pt x="1065115" y="180974"/>
                  </a:lnTo>
                  <a:lnTo>
                    <a:pt x="1068389" y="180974"/>
                  </a:lnTo>
                  <a:lnTo>
                    <a:pt x="1070999" y="186765"/>
                  </a:lnTo>
                  <a:lnTo>
                    <a:pt x="1073704" y="194359"/>
                  </a:lnTo>
                  <a:lnTo>
                    <a:pt x="1073704" y="196969"/>
                  </a:lnTo>
                  <a:lnTo>
                    <a:pt x="1076267" y="200102"/>
                  </a:lnTo>
                  <a:lnTo>
                    <a:pt x="1080728" y="200102"/>
                  </a:lnTo>
                  <a:lnTo>
                    <a:pt x="1083148" y="199152"/>
                  </a:lnTo>
                  <a:lnTo>
                    <a:pt x="1086849" y="201858"/>
                  </a:lnTo>
                  <a:lnTo>
                    <a:pt x="1094300" y="204088"/>
                  </a:lnTo>
                  <a:lnTo>
                    <a:pt x="1103031" y="209357"/>
                  </a:lnTo>
                  <a:lnTo>
                    <a:pt x="1114230" y="214103"/>
                  </a:lnTo>
                  <a:lnTo>
                    <a:pt x="1121633" y="217710"/>
                  </a:lnTo>
                  <a:lnTo>
                    <a:pt x="1135870" y="218517"/>
                  </a:lnTo>
                  <a:lnTo>
                    <a:pt x="1149157" y="214340"/>
                  </a:lnTo>
                  <a:lnTo>
                    <a:pt x="1159312" y="215195"/>
                  </a:lnTo>
                  <a:lnTo>
                    <a:pt x="1167189" y="219229"/>
                  </a:lnTo>
                  <a:lnTo>
                    <a:pt x="1176206" y="219609"/>
                  </a:lnTo>
                  <a:lnTo>
                    <a:pt x="1187690" y="223595"/>
                  </a:lnTo>
                  <a:lnTo>
                    <a:pt x="1193621" y="227535"/>
                  </a:lnTo>
                  <a:lnTo>
                    <a:pt x="1208143" y="234702"/>
                  </a:lnTo>
                  <a:lnTo>
                    <a:pt x="1216827" y="236932"/>
                  </a:lnTo>
                  <a:lnTo>
                    <a:pt x="1225986" y="240919"/>
                  </a:lnTo>
                  <a:lnTo>
                    <a:pt x="1230257" y="245001"/>
                  </a:lnTo>
                  <a:lnTo>
                    <a:pt x="1233246" y="254494"/>
                  </a:lnTo>
                  <a:lnTo>
                    <a:pt x="1234100" y="263986"/>
                  </a:lnTo>
                  <a:lnTo>
                    <a:pt x="1241218" y="275425"/>
                  </a:lnTo>
                  <a:lnTo>
                    <a:pt x="1252086" y="287575"/>
                  </a:lnTo>
                  <a:lnTo>
                    <a:pt x="1267128" y="293935"/>
                  </a:lnTo>
                  <a:lnTo>
                    <a:pt x="1276619" y="293935"/>
                  </a:lnTo>
                  <a:lnTo>
                    <a:pt x="1290855" y="295169"/>
                  </a:lnTo>
                  <a:lnTo>
                    <a:pt x="1301770" y="298254"/>
                  </a:lnTo>
                  <a:lnTo>
                    <a:pt x="1312590" y="302288"/>
                  </a:lnTo>
                  <a:lnTo>
                    <a:pt x="1321796" y="305943"/>
                  </a:lnTo>
                  <a:lnTo>
                    <a:pt x="1326874" y="309075"/>
                  </a:lnTo>
                  <a:lnTo>
                    <a:pt x="1332046" y="313157"/>
                  </a:lnTo>
                  <a:lnTo>
                    <a:pt x="1337409" y="314012"/>
                  </a:lnTo>
                  <a:lnTo>
                    <a:pt x="1343340" y="316812"/>
                  </a:lnTo>
                  <a:lnTo>
                    <a:pt x="1347801" y="322650"/>
                  </a:lnTo>
                  <a:lnTo>
                    <a:pt x="1353448" y="328203"/>
                  </a:lnTo>
                  <a:lnTo>
                    <a:pt x="1360376" y="334610"/>
                  </a:lnTo>
                  <a:lnTo>
                    <a:pt x="1364600" y="336366"/>
                  </a:lnTo>
                  <a:lnTo>
                    <a:pt x="1370864" y="339167"/>
                  </a:lnTo>
                  <a:lnTo>
                    <a:pt x="1379975" y="339167"/>
                  </a:lnTo>
                  <a:lnTo>
                    <a:pt x="1386287" y="335844"/>
                  </a:lnTo>
                  <a:lnTo>
                    <a:pt x="1392693" y="333044"/>
                  </a:lnTo>
                  <a:lnTo>
                    <a:pt x="1398577" y="328298"/>
                  </a:lnTo>
                  <a:lnTo>
                    <a:pt x="1404936" y="319944"/>
                  </a:lnTo>
                  <a:lnTo>
                    <a:pt x="1408163" y="311591"/>
                  </a:lnTo>
                  <a:lnTo>
                    <a:pt x="1412149" y="304187"/>
                  </a:lnTo>
                  <a:lnTo>
                    <a:pt x="1412149" y="297827"/>
                  </a:lnTo>
                  <a:lnTo>
                    <a:pt x="1408258" y="288619"/>
                  </a:lnTo>
                  <a:lnTo>
                    <a:pt x="1407356" y="280930"/>
                  </a:lnTo>
                  <a:lnTo>
                    <a:pt x="1402611" y="273669"/>
                  </a:lnTo>
                  <a:lnTo>
                    <a:pt x="1401756" y="267213"/>
                  </a:lnTo>
                  <a:lnTo>
                    <a:pt x="1401377" y="261755"/>
                  </a:lnTo>
                  <a:lnTo>
                    <a:pt x="1402184" y="255395"/>
                  </a:lnTo>
                  <a:lnTo>
                    <a:pt x="1403180" y="252168"/>
                  </a:lnTo>
                  <a:lnTo>
                    <a:pt x="1406929" y="247137"/>
                  </a:lnTo>
                  <a:lnTo>
                    <a:pt x="1411675" y="240824"/>
                  </a:lnTo>
                  <a:lnTo>
                    <a:pt x="1416420" y="235319"/>
                  </a:lnTo>
                  <a:lnTo>
                    <a:pt x="1422115" y="229813"/>
                  </a:lnTo>
                  <a:lnTo>
                    <a:pt x="1428189" y="223975"/>
                  </a:lnTo>
                  <a:lnTo>
                    <a:pt x="1438676" y="217473"/>
                  </a:lnTo>
                  <a:lnTo>
                    <a:pt x="1449543" y="215574"/>
                  </a:lnTo>
                  <a:lnTo>
                    <a:pt x="1457373" y="211825"/>
                  </a:lnTo>
                  <a:lnTo>
                    <a:pt x="1467434" y="211255"/>
                  </a:lnTo>
                  <a:lnTo>
                    <a:pt x="1478064" y="211255"/>
                  </a:lnTo>
                  <a:lnTo>
                    <a:pt x="1486748" y="214340"/>
                  </a:lnTo>
                  <a:lnTo>
                    <a:pt x="1498042" y="218280"/>
                  </a:lnTo>
                  <a:lnTo>
                    <a:pt x="1503120" y="220985"/>
                  </a:lnTo>
                  <a:lnTo>
                    <a:pt x="1508482" y="221365"/>
                  </a:lnTo>
                  <a:lnTo>
                    <a:pt x="1515268" y="225257"/>
                  </a:lnTo>
                  <a:lnTo>
                    <a:pt x="1516217" y="232566"/>
                  </a:lnTo>
                  <a:lnTo>
                    <a:pt x="1515553" y="233942"/>
                  </a:lnTo>
                  <a:lnTo>
                    <a:pt x="1513844" y="233468"/>
                  </a:lnTo>
                  <a:lnTo>
                    <a:pt x="1515505" y="238926"/>
                  </a:lnTo>
                  <a:lnTo>
                    <a:pt x="1522481" y="244764"/>
                  </a:lnTo>
                  <a:lnTo>
                    <a:pt x="1525850" y="245998"/>
                  </a:lnTo>
                  <a:lnTo>
                    <a:pt x="1529077" y="245144"/>
                  </a:lnTo>
                  <a:lnTo>
                    <a:pt x="1538947" y="246852"/>
                  </a:lnTo>
                  <a:lnTo>
                    <a:pt x="1548154" y="249368"/>
                  </a:lnTo>
                  <a:lnTo>
                    <a:pt x="1552424" y="251598"/>
                  </a:lnTo>
                  <a:lnTo>
                    <a:pt x="1558262" y="254256"/>
                  </a:lnTo>
                  <a:lnTo>
                    <a:pt x="1569413" y="255965"/>
                  </a:lnTo>
                  <a:lnTo>
                    <a:pt x="1578430" y="255965"/>
                  </a:lnTo>
                  <a:lnTo>
                    <a:pt x="1586212" y="256772"/>
                  </a:lnTo>
                  <a:lnTo>
                    <a:pt x="1592239" y="260379"/>
                  </a:lnTo>
                  <a:lnTo>
                    <a:pt x="1595940" y="269871"/>
                  </a:lnTo>
                  <a:close/>
                  <a:moveTo>
                    <a:pt x="2092172" y="1585435"/>
                  </a:moveTo>
                  <a:lnTo>
                    <a:pt x="2090985" y="1591937"/>
                  </a:lnTo>
                  <a:lnTo>
                    <a:pt x="2089466" y="1602142"/>
                  </a:lnTo>
                  <a:lnTo>
                    <a:pt x="2088754" y="1616380"/>
                  </a:lnTo>
                  <a:lnTo>
                    <a:pt x="2092029" y="1630904"/>
                  </a:lnTo>
                  <a:lnTo>
                    <a:pt x="2095208" y="1638451"/>
                  </a:lnTo>
                  <a:lnTo>
                    <a:pt x="2097059" y="1649225"/>
                  </a:lnTo>
                  <a:lnTo>
                    <a:pt x="2101804" y="1660520"/>
                  </a:lnTo>
                  <a:lnTo>
                    <a:pt x="2110204" y="1667023"/>
                  </a:lnTo>
                  <a:lnTo>
                    <a:pt x="2115946" y="1673525"/>
                  </a:lnTo>
                  <a:lnTo>
                    <a:pt x="2118651" y="1683018"/>
                  </a:lnTo>
                  <a:lnTo>
                    <a:pt x="2119980" y="1690707"/>
                  </a:lnTo>
                  <a:lnTo>
                    <a:pt x="2123539" y="1691134"/>
                  </a:lnTo>
                  <a:lnTo>
                    <a:pt x="2122970" y="1683587"/>
                  </a:lnTo>
                  <a:lnTo>
                    <a:pt x="2122068" y="1675471"/>
                  </a:lnTo>
                  <a:lnTo>
                    <a:pt x="2118509" y="1671247"/>
                  </a:lnTo>
                  <a:lnTo>
                    <a:pt x="2114096" y="1666501"/>
                  </a:lnTo>
                  <a:lnTo>
                    <a:pt x="2108306" y="1655727"/>
                  </a:lnTo>
                  <a:lnTo>
                    <a:pt x="2105554" y="1642248"/>
                  </a:lnTo>
                  <a:lnTo>
                    <a:pt x="2104462" y="1628768"/>
                  </a:lnTo>
                  <a:lnTo>
                    <a:pt x="2107452" y="1624022"/>
                  </a:lnTo>
                  <a:lnTo>
                    <a:pt x="2104747" y="1614529"/>
                  </a:lnTo>
                  <a:lnTo>
                    <a:pt x="2104747" y="1602616"/>
                  </a:lnTo>
                  <a:lnTo>
                    <a:pt x="2101093" y="1593504"/>
                  </a:lnTo>
                  <a:lnTo>
                    <a:pt x="2096347" y="1585957"/>
                  </a:lnTo>
                  <a:close/>
                  <a:moveTo>
                    <a:pt x="2016244" y="1794270"/>
                  </a:moveTo>
                  <a:lnTo>
                    <a:pt x="2014109" y="1795883"/>
                  </a:lnTo>
                  <a:lnTo>
                    <a:pt x="2007655" y="1793843"/>
                  </a:lnTo>
                  <a:lnTo>
                    <a:pt x="2002008" y="1796595"/>
                  </a:lnTo>
                  <a:lnTo>
                    <a:pt x="1992517" y="1792229"/>
                  </a:lnTo>
                  <a:lnTo>
                    <a:pt x="1987772" y="1788479"/>
                  </a:lnTo>
                  <a:lnTo>
                    <a:pt x="1983880" y="1794412"/>
                  </a:lnTo>
                  <a:lnTo>
                    <a:pt x="1979135" y="1803098"/>
                  </a:lnTo>
                  <a:lnTo>
                    <a:pt x="1973488" y="1799775"/>
                  </a:lnTo>
                  <a:lnTo>
                    <a:pt x="1965705" y="1798731"/>
                  </a:lnTo>
                  <a:lnTo>
                    <a:pt x="1962146" y="1796026"/>
                  </a:lnTo>
                  <a:lnTo>
                    <a:pt x="1960865" y="1801389"/>
                  </a:lnTo>
                  <a:lnTo>
                    <a:pt x="1957353" y="1803098"/>
                  </a:lnTo>
                  <a:lnTo>
                    <a:pt x="1952987" y="1800914"/>
                  </a:lnTo>
                  <a:lnTo>
                    <a:pt x="1949571" y="1807322"/>
                  </a:lnTo>
                  <a:lnTo>
                    <a:pt x="1942595" y="1810644"/>
                  </a:lnTo>
                  <a:lnTo>
                    <a:pt x="1934718" y="1812780"/>
                  </a:lnTo>
                  <a:lnTo>
                    <a:pt x="1934243" y="1817526"/>
                  </a:lnTo>
                  <a:lnTo>
                    <a:pt x="1935619" y="1822889"/>
                  </a:lnTo>
                  <a:lnTo>
                    <a:pt x="1932535" y="1830531"/>
                  </a:lnTo>
                  <a:lnTo>
                    <a:pt x="1929023" y="1840023"/>
                  </a:lnTo>
                  <a:lnTo>
                    <a:pt x="1927220" y="1844770"/>
                  </a:lnTo>
                  <a:lnTo>
                    <a:pt x="1926840" y="1846953"/>
                  </a:lnTo>
                  <a:lnTo>
                    <a:pt x="1927694" y="1849089"/>
                  </a:lnTo>
                  <a:lnTo>
                    <a:pt x="1931206" y="1856635"/>
                  </a:lnTo>
                  <a:lnTo>
                    <a:pt x="1930684" y="1865748"/>
                  </a:lnTo>
                  <a:lnTo>
                    <a:pt x="1930210" y="1874434"/>
                  </a:lnTo>
                  <a:lnTo>
                    <a:pt x="1927077" y="1886299"/>
                  </a:lnTo>
                  <a:lnTo>
                    <a:pt x="1926175" y="1896456"/>
                  </a:lnTo>
                  <a:lnTo>
                    <a:pt x="1926175" y="1905142"/>
                  </a:lnTo>
                  <a:lnTo>
                    <a:pt x="1926935" y="1912688"/>
                  </a:lnTo>
                  <a:lnTo>
                    <a:pt x="1928643" y="1920235"/>
                  </a:lnTo>
                  <a:lnTo>
                    <a:pt x="1929450" y="1924981"/>
                  </a:lnTo>
                  <a:lnTo>
                    <a:pt x="1929023" y="1931484"/>
                  </a:lnTo>
                  <a:lnTo>
                    <a:pt x="1932392" y="1939600"/>
                  </a:lnTo>
                  <a:lnTo>
                    <a:pt x="1935951" y="1936847"/>
                  </a:lnTo>
                  <a:lnTo>
                    <a:pt x="1938087" y="1935802"/>
                  </a:lnTo>
                  <a:lnTo>
                    <a:pt x="1938087" y="1935233"/>
                  </a:lnTo>
                  <a:lnTo>
                    <a:pt x="1940839" y="1929300"/>
                  </a:lnTo>
                  <a:lnTo>
                    <a:pt x="1945110" y="1928731"/>
                  </a:lnTo>
                  <a:lnTo>
                    <a:pt x="1943876" y="1921232"/>
                  </a:lnTo>
                  <a:lnTo>
                    <a:pt x="1947910" y="1915394"/>
                  </a:lnTo>
                  <a:lnTo>
                    <a:pt x="1951327" y="1918004"/>
                  </a:lnTo>
                  <a:lnTo>
                    <a:pt x="1958207" y="1927497"/>
                  </a:lnTo>
                  <a:lnTo>
                    <a:pt x="1962526" y="1931294"/>
                  </a:lnTo>
                  <a:lnTo>
                    <a:pt x="1966892" y="1928066"/>
                  </a:lnTo>
                  <a:lnTo>
                    <a:pt x="1969976" y="1928541"/>
                  </a:lnTo>
                  <a:lnTo>
                    <a:pt x="1970356" y="1936657"/>
                  </a:lnTo>
                  <a:lnTo>
                    <a:pt x="1971542" y="1946150"/>
                  </a:lnTo>
                  <a:lnTo>
                    <a:pt x="1976288" y="1941403"/>
                  </a:lnTo>
                  <a:lnTo>
                    <a:pt x="1975861" y="1934853"/>
                  </a:lnTo>
                  <a:lnTo>
                    <a:pt x="1978186" y="1926310"/>
                  </a:lnTo>
                  <a:lnTo>
                    <a:pt x="1981176" y="1925171"/>
                  </a:lnTo>
                  <a:lnTo>
                    <a:pt x="1992944" y="1924601"/>
                  </a:lnTo>
                  <a:lnTo>
                    <a:pt x="1999065" y="1921991"/>
                  </a:lnTo>
                  <a:lnTo>
                    <a:pt x="2006564" y="1914444"/>
                  </a:lnTo>
                  <a:lnTo>
                    <a:pt x="2007417" y="1912309"/>
                  </a:lnTo>
                  <a:lnTo>
                    <a:pt x="2005757" y="1908512"/>
                  </a:lnTo>
                  <a:lnTo>
                    <a:pt x="2003100" y="1909081"/>
                  </a:lnTo>
                  <a:lnTo>
                    <a:pt x="1999635" y="1909556"/>
                  </a:lnTo>
                  <a:lnTo>
                    <a:pt x="1995269" y="1909556"/>
                  </a:lnTo>
                  <a:lnTo>
                    <a:pt x="1991758" y="1906898"/>
                  </a:lnTo>
                  <a:lnTo>
                    <a:pt x="1989195" y="1905759"/>
                  </a:lnTo>
                  <a:lnTo>
                    <a:pt x="1990524" y="1903149"/>
                  </a:lnTo>
                  <a:lnTo>
                    <a:pt x="1994036" y="1900396"/>
                  </a:lnTo>
                  <a:lnTo>
                    <a:pt x="1997500" y="1897216"/>
                  </a:lnTo>
                  <a:lnTo>
                    <a:pt x="1995364" y="1894463"/>
                  </a:lnTo>
                  <a:lnTo>
                    <a:pt x="1997547" y="1891853"/>
                  </a:lnTo>
                  <a:lnTo>
                    <a:pt x="2002293" y="1891853"/>
                  </a:lnTo>
                  <a:lnTo>
                    <a:pt x="2003147" y="1888055"/>
                  </a:lnTo>
                  <a:lnTo>
                    <a:pt x="2004950" y="1884780"/>
                  </a:lnTo>
                  <a:lnTo>
                    <a:pt x="2007181" y="1882123"/>
                  </a:lnTo>
                  <a:lnTo>
                    <a:pt x="2007607" y="1877804"/>
                  </a:lnTo>
                  <a:lnTo>
                    <a:pt x="2011593" y="1876664"/>
                  </a:lnTo>
                  <a:lnTo>
                    <a:pt x="2011973" y="1873437"/>
                  </a:lnTo>
                  <a:lnTo>
                    <a:pt x="2012922" y="1868691"/>
                  </a:lnTo>
                  <a:lnTo>
                    <a:pt x="2016814" y="1869735"/>
                  </a:lnTo>
                  <a:lnTo>
                    <a:pt x="2017668" y="1866982"/>
                  </a:lnTo>
                  <a:lnTo>
                    <a:pt x="2015533" y="1861049"/>
                  </a:lnTo>
                  <a:lnTo>
                    <a:pt x="2017715" y="1855116"/>
                  </a:lnTo>
                  <a:lnTo>
                    <a:pt x="2021227" y="1850892"/>
                  </a:lnTo>
                  <a:lnTo>
                    <a:pt x="2019519" y="1843346"/>
                  </a:lnTo>
                  <a:lnTo>
                    <a:pt x="2025213" y="1831480"/>
                  </a:lnTo>
                  <a:lnTo>
                    <a:pt x="2033090" y="1831480"/>
                  </a:lnTo>
                  <a:lnTo>
                    <a:pt x="2039212" y="1825547"/>
                  </a:lnTo>
                  <a:lnTo>
                    <a:pt x="2047469" y="1821750"/>
                  </a:lnTo>
                  <a:lnTo>
                    <a:pt x="2047469" y="1817431"/>
                  </a:lnTo>
                  <a:lnTo>
                    <a:pt x="2040066" y="1816862"/>
                  </a:lnTo>
                  <a:lnTo>
                    <a:pt x="2032616" y="1818428"/>
                  </a:lnTo>
                  <a:lnTo>
                    <a:pt x="2027871" y="1821181"/>
                  </a:lnTo>
                  <a:lnTo>
                    <a:pt x="2023125" y="1822225"/>
                  </a:lnTo>
                  <a:lnTo>
                    <a:pt x="2020895" y="1814679"/>
                  </a:lnTo>
                  <a:lnTo>
                    <a:pt x="2018285" y="1810312"/>
                  </a:lnTo>
                  <a:lnTo>
                    <a:pt x="2015722" y="1806562"/>
                  </a:lnTo>
                  <a:lnTo>
                    <a:pt x="2016149" y="1799586"/>
                  </a:lnTo>
                  <a:close/>
                  <a:moveTo>
                    <a:pt x="1241598" y="1185517"/>
                  </a:moveTo>
                  <a:lnTo>
                    <a:pt x="1252370" y="1181862"/>
                  </a:lnTo>
                  <a:lnTo>
                    <a:pt x="1259109" y="1175027"/>
                  </a:lnTo>
                  <a:lnTo>
                    <a:pt x="1260295" y="1168193"/>
                  </a:lnTo>
                  <a:lnTo>
                    <a:pt x="1262288" y="1163969"/>
                  </a:lnTo>
                  <a:lnTo>
                    <a:pt x="1259109" y="1156137"/>
                  </a:lnTo>
                  <a:lnTo>
                    <a:pt x="1256451" y="1151391"/>
                  </a:lnTo>
                  <a:lnTo>
                    <a:pt x="1251374" y="1153574"/>
                  </a:lnTo>
                  <a:lnTo>
                    <a:pt x="1246106" y="1152008"/>
                  </a:lnTo>
                  <a:lnTo>
                    <a:pt x="1241361" y="1148828"/>
                  </a:lnTo>
                  <a:lnTo>
                    <a:pt x="1232771" y="1150442"/>
                  </a:lnTo>
                  <a:lnTo>
                    <a:pt x="1224942" y="1148449"/>
                  </a:lnTo>
                  <a:lnTo>
                    <a:pt x="1220623" y="1147879"/>
                  </a:lnTo>
                  <a:lnTo>
                    <a:pt x="1219152" y="1140048"/>
                  </a:lnTo>
                  <a:lnTo>
                    <a:pt x="1217681" y="1129179"/>
                  </a:lnTo>
                  <a:lnTo>
                    <a:pt x="1213220" y="1122344"/>
                  </a:lnTo>
                  <a:lnTo>
                    <a:pt x="1208000" y="1118737"/>
                  </a:lnTo>
                  <a:lnTo>
                    <a:pt x="1204441" y="1113991"/>
                  </a:lnTo>
                  <a:lnTo>
                    <a:pt x="1202211" y="1108343"/>
                  </a:lnTo>
                  <a:lnTo>
                    <a:pt x="1201356" y="1111380"/>
                  </a:lnTo>
                  <a:lnTo>
                    <a:pt x="1197987" y="1111997"/>
                  </a:lnTo>
                  <a:lnTo>
                    <a:pt x="1186836" y="1112472"/>
                  </a:lnTo>
                  <a:lnTo>
                    <a:pt x="1182090" y="1116221"/>
                  </a:lnTo>
                  <a:lnTo>
                    <a:pt x="1179196" y="1122344"/>
                  </a:lnTo>
                  <a:lnTo>
                    <a:pt x="1179196" y="1127090"/>
                  </a:lnTo>
                  <a:lnTo>
                    <a:pt x="1181378" y="1132169"/>
                  </a:lnTo>
                  <a:lnTo>
                    <a:pt x="1185507" y="1142183"/>
                  </a:lnTo>
                  <a:lnTo>
                    <a:pt x="1188117" y="1145221"/>
                  </a:lnTo>
                  <a:lnTo>
                    <a:pt x="1190395" y="1152483"/>
                  </a:lnTo>
                  <a:lnTo>
                    <a:pt x="1195757" y="1161311"/>
                  </a:lnTo>
                  <a:lnTo>
                    <a:pt x="1204014" y="1166532"/>
                  </a:lnTo>
                  <a:lnTo>
                    <a:pt x="1208000" y="1173319"/>
                  </a:lnTo>
                  <a:lnTo>
                    <a:pt x="1210373" y="1181720"/>
                  </a:lnTo>
                  <a:lnTo>
                    <a:pt x="1213980" y="1192636"/>
                  </a:lnTo>
                  <a:lnTo>
                    <a:pt x="1219342" y="1201559"/>
                  </a:lnTo>
                  <a:lnTo>
                    <a:pt x="1221050" y="1199993"/>
                  </a:lnTo>
                  <a:lnTo>
                    <a:pt x="1224467" y="1198948"/>
                  </a:lnTo>
                  <a:lnTo>
                    <a:pt x="1227836" y="1193728"/>
                  </a:lnTo>
                  <a:lnTo>
                    <a:pt x="1230779" y="1187937"/>
                  </a:lnTo>
                  <a:lnTo>
                    <a:pt x="1236330" y="1185849"/>
                  </a:lnTo>
                  <a:close/>
                  <a:moveTo>
                    <a:pt x="1875020" y="2202019"/>
                  </a:moveTo>
                  <a:lnTo>
                    <a:pt x="1876159" y="2208427"/>
                  </a:lnTo>
                  <a:lnTo>
                    <a:pt x="1875068" y="2214217"/>
                  </a:lnTo>
                  <a:lnTo>
                    <a:pt x="1875779" y="2221764"/>
                  </a:lnTo>
                  <a:lnTo>
                    <a:pt x="1878342" y="2223378"/>
                  </a:lnTo>
                  <a:lnTo>
                    <a:pt x="1883466" y="2224422"/>
                  </a:lnTo>
                  <a:lnTo>
                    <a:pt x="1891107" y="2232443"/>
                  </a:lnTo>
                  <a:lnTo>
                    <a:pt x="1897513" y="2221859"/>
                  </a:lnTo>
                  <a:lnTo>
                    <a:pt x="1892768" y="2210658"/>
                  </a:lnTo>
                  <a:lnTo>
                    <a:pt x="1890300" y="2205911"/>
                  </a:lnTo>
                  <a:lnTo>
                    <a:pt x="1887168" y="2195185"/>
                  </a:lnTo>
                  <a:lnTo>
                    <a:pt x="1882423" y="2184553"/>
                  </a:lnTo>
                  <a:lnTo>
                    <a:pt x="1879623" y="2174396"/>
                  </a:lnTo>
                  <a:lnTo>
                    <a:pt x="1876823" y="2164239"/>
                  </a:lnTo>
                  <a:lnTo>
                    <a:pt x="1877535" y="2152469"/>
                  </a:lnTo>
                  <a:lnTo>
                    <a:pt x="1876776" y="2144400"/>
                  </a:lnTo>
                  <a:lnTo>
                    <a:pt x="1871318" y="2136379"/>
                  </a:lnTo>
                  <a:lnTo>
                    <a:pt x="1864200" y="2127219"/>
                  </a:lnTo>
                  <a:lnTo>
                    <a:pt x="1856418" y="2122472"/>
                  </a:lnTo>
                  <a:lnTo>
                    <a:pt x="1848683" y="2116492"/>
                  </a:lnTo>
                  <a:lnTo>
                    <a:pt x="1846310" y="2104769"/>
                  </a:lnTo>
                  <a:lnTo>
                    <a:pt x="1850770" y="2099406"/>
                  </a:lnTo>
                  <a:lnTo>
                    <a:pt x="1853096" y="2093615"/>
                  </a:lnTo>
                  <a:lnTo>
                    <a:pt x="1850248" y="2082272"/>
                  </a:lnTo>
                  <a:lnTo>
                    <a:pt x="1848683" y="2070406"/>
                  </a:lnTo>
                  <a:lnTo>
                    <a:pt x="1849347" y="2057639"/>
                  </a:lnTo>
                  <a:lnTo>
                    <a:pt x="1846832" y="2052893"/>
                  </a:lnTo>
                  <a:lnTo>
                    <a:pt x="1843842" y="2049665"/>
                  </a:lnTo>
                  <a:lnTo>
                    <a:pt x="1843130" y="2035189"/>
                  </a:lnTo>
                  <a:lnTo>
                    <a:pt x="1843747" y="2023893"/>
                  </a:lnTo>
                  <a:lnTo>
                    <a:pt x="1843747" y="2019147"/>
                  </a:lnTo>
                  <a:lnTo>
                    <a:pt x="1839477" y="2013784"/>
                  </a:lnTo>
                  <a:lnTo>
                    <a:pt x="1836060" y="2006284"/>
                  </a:lnTo>
                  <a:lnTo>
                    <a:pt x="1834826" y="1998168"/>
                  </a:lnTo>
                  <a:lnTo>
                    <a:pt x="1834826" y="1987442"/>
                  </a:lnTo>
                  <a:lnTo>
                    <a:pt x="1834067" y="1978329"/>
                  </a:lnTo>
                  <a:lnTo>
                    <a:pt x="1832833" y="1971827"/>
                  </a:lnTo>
                  <a:lnTo>
                    <a:pt x="1829796" y="1970783"/>
                  </a:lnTo>
                  <a:lnTo>
                    <a:pt x="1827993" y="1975007"/>
                  </a:lnTo>
                  <a:lnTo>
                    <a:pt x="1826616" y="1984120"/>
                  </a:lnTo>
                  <a:lnTo>
                    <a:pt x="1823390" y="1997124"/>
                  </a:lnTo>
                  <a:lnTo>
                    <a:pt x="1822440" y="2007281"/>
                  </a:lnTo>
                  <a:lnTo>
                    <a:pt x="1822725" y="2012644"/>
                  </a:lnTo>
                  <a:lnTo>
                    <a:pt x="1825857" y="2009986"/>
                  </a:lnTo>
                  <a:lnTo>
                    <a:pt x="1826996" y="2019479"/>
                  </a:lnTo>
                  <a:lnTo>
                    <a:pt x="1822251" y="2038891"/>
                  </a:lnTo>
                  <a:lnTo>
                    <a:pt x="1821681" y="2053367"/>
                  </a:lnTo>
                  <a:lnTo>
                    <a:pt x="1825762" y="2069457"/>
                  </a:lnTo>
                  <a:lnTo>
                    <a:pt x="1830508" y="2081180"/>
                  </a:lnTo>
                  <a:lnTo>
                    <a:pt x="1829938" y="2091906"/>
                  </a:lnTo>
                  <a:lnTo>
                    <a:pt x="1827993" y="2103203"/>
                  </a:lnTo>
                  <a:lnTo>
                    <a:pt x="1830270" y="2117441"/>
                  </a:lnTo>
                  <a:lnTo>
                    <a:pt x="1834067" y="2123849"/>
                  </a:lnTo>
                  <a:lnTo>
                    <a:pt x="1838812" y="2138088"/>
                  </a:lnTo>
                  <a:lnTo>
                    <a:pt x="1843842" y="2146109"/>
                  </a:lnTo>
                  <a:lnTo>
                    <a:pt x="1853333" y="2157452"/>
                  </a:lnTo>
                  <a:lnTo>
                    <a:pt x="1862824" y="2161107"/>
                  </a:lnTo>
                  <a:lnTo>
                    <a:pt x="1869515" y="2171881"/>
                  </a:lnTo>
                  <a:lnTo>
                    <a:pt x="1871793" y="2188398"/>
                  </a:lnTo>
                  <a:close/>
                  <a:moveTo>
                    <a:pt x="2027206" y="2342508"/>
                  </a:moveTo>
                  <a:lnTo>
                    <a:pt x="2030813" y="2329409"/>
                  </a:lnTo>
                  <a:lnTo>
                    <a:pt x="2033755" y="2323618"/>
                  </a:lnTo>
                  <a:lnTo>
                    <a:pt x="2031714" y="2307149"/>
                  </a:lnTo>
                  <a:lnTo>
                    <a:pt x="2028819" y="2292910"/>
                  </a:lnTo>
                  <a:lnTo>
                    <a:pt x="2023173" y="2280617"/>
                  </a:lnTo>
                  <a:lnTo>
                    <a:pt x="2014821" y="2271552"/>
                  </a:lnTo>
                  <a:lnTo>
                    <a:pt x="2009553" y="2274162"/>
                  </a:lnTo>
                  <a:lnTo>
                    <a:pt x="2008936" y="2277959"/>
                  </a:lnTo>
                  <a:lnTo>
                    <a:pt x="2009933" y="2287452"/>
                  </a:lnTo>
                  <a:lnTo>
                    <a:pt x="2012210" y="2295473"/>
                  </a:lnTo>
                  <a:lnTo>
                    <a:pt x="2014109" y="2304965"/>
                  </a:lnTo>
                  <a:lnTo>
                    <a:pt x="2016434" y="2311373"/>
                  </a:lnTo>
                  <a:lnTo>
                    <a:pt x="2018285" y="2319252"/>
                  </a:lnTo>
                  <a:lnTo>
                    <a:pt x="2018285" y="2325659"/>
                  </a:lnTo>
                  <a:lnTo>
                    <a:pt x="2018285" y="2331497"/>
                  </a:lnTo>
                  <a:lnTo>
                    <a:pt x="2017905" y="2341559"/>
                  </a:lnTo>
                  <a:lnTo>
                    <a:pt x="2017905" y="2343268"/>
                  </a:lnTo>
                  <a:lnTo>
                    <a:pt x="2011736" y="2345831"/>
                  </a:lnTo>
                  <a:lnTo>
                    <a:pt x="2011736" y="2348488"/>
                  </a:lnTo>
                  <a:lnTo>
                    <a:pt x="2011736" y="2351194"/>
                  </a:lnTo>
                  <a:lnTo>
                    <a:pt x="2009980" y="2353852"/>
                  </a:lnTo>
                  <a:lnTo>
                    <a:pt x="2009980" y="2358076"/>
                  </a:lnTo>
                  <a:lnTo>
                    <a:pt x="2011499" y="2364341"/>
                  </a:lnTo>
                  <a:lnTo>
                    <a:pt x="2011973" y="2372362"/>
                  </a:lnTo>
                  <a:lnTo>
                    <a:pt x="2011973" y="2378200"/>
                  </a:lnTo>
                  <a:lnTo>
                    <a:pt x="2009126" y="2384465"/>
                  </a:lnTo>
                  <a:lnTo>
                    <a:pt x="2005804" y="2390825"/>
                  </a:lnTo>
                  <a:lnTo>
                    <a:pt x="2003858" y="2396520"/>
                  </a:lnTo>
                  <a:lnTo>
                    <a:pt x="2002672" y="2404969"/>
                  </a:lnTo>
                  <a:lnTo>
                    <a:pt x="2002672" y="2411851"/>
                  </a:lnTo>
                  <a:lnTo>
                    <a:pt x="2004001" y="2419255"/>
                  </a:lnTo>
                  <a:lnTo>
                    <a:pt x="2005377" y="2427608"/>
                  </a:lnTo>
                  <a:lnTo>
                    <a:pt x="2007228" y="2435060"/>
                  </a:lnTo>
                  <a:lnTo>
                    <a:pt x="2007228" y="2446024"/>
                  </a:lnTo>
                  <a:lnTo>
                    <a:pt x="2006706" y="2456513"/>
                  </a:lnTo>
                  <a:lnTo>
                    <a:pt x="2008889" y="2467050"/>
                  </a:lnTo>
                  <a:lnTo>
                    <a:pt x="2013966" y="2467666"/>
                  </a:lnTo>
                  <a:lnTo>
                    <a:pt x="2017573" y="2472935"/>
                  </a:lnTo>
                  <a:lnTo>
                    <a:pt x="2017573" y="2482428"/>
                  </a:lnTo>
                  <a:lnTo>
                    <a:pt x="2017098" y="2491920"/>
                  </a:lnTo>
                  <a:lnTo>
                    <a:pt x="2018522" y="2498185"/>
                  </a:lnTo>
                  <a:lnTo>
                    <a:pt x="2022318" y="2499277"/>
                  </a:lnTo>
                  <a:lnTo>
                    <a:pt x="2025735" y="2500321"/>
                  </a:lnTo>
                  <a:lnTo>
                    <a:pt x="2029769" y="2497141"/>
                  </a:lnTo>
                  <a:lnTo>
                    <a:pt x="2034846" y="2498327"/>
                  </a:lnTo>
                  <a:lnTo>
                    <a:pt x="2039212" y="2505684"/>
                  </a:lnTo>
                  <a:lnTo>
                    <a:pt x="2044527" y="2510857"/>
                  </a:lnTo>
                  <a:lnTo>
                    <a:pt x="2044147" y="2509813"/>
                  </a:lnTo>
                  <a:lnTo>
                    <a:pt x="2043008" y="2506728"/>
                  </a:lnTo>
                  <a:lnTo>
                    <a:pt x="2041680" y="2498849"/>
                  </a:lnTo>
                  <a:lnTo>
                    <a:pt x="2040921" y="2488408"/>
                  </a:lnTo>
                  <a:lnTo>
                    <a:pt x="2037931" y="2480956"/>
                  </a:lnTo>
                  <a:lnTo>
                    <a:pt x="2033185" y="2476827"/>
                  </a:lnTo>
                  <a:lnTo>
                    <a:pt x="2032142" y="2471558"/>
                  </a:lnTo>
                  <a:lnTo>
                    <a:pt x="2031335" y="2471558"/>
                  </a:lnTo>
                  <a:lnTo>
                    <a:pt x="2031335" y="2470514"/>
                  </a:lnTo>
                  <a:lnTo>
                    <a:pt x="2029958" y="2470514"/>
                  </a:lnTo>
                  <a:lnTo>
                    <a:pt x="2028061" y="2465768"/>
                  </a:lnTo>
                  <a:lnTo>
                    <a:pt x="2026637" y="2458317"/>
                  </a:lnTo>
                  <a:lnTo>
                    <a:pt x="2026210" y="2450438"/>
                  </a:lnTo>
                  <a:lnTo>
                    <a:pt x="2026589" y="2441515"/>
                  </a:lnTo>
                  <a:lnTo>
                    <a:pt x="2026589" y="2425093"/>
                  </a:lnTo>
                  <a:lnTo>
                    <a:pt x="2026969" y="2416739"/>
                  </a:lnTo>
                  <a:lnTo>
                    <a:pt x="2028061" y="2409905"/>
                  </a:lnTo>
                  <a:lnTo>
                    <a:pt x="2031003" y="2401457"/>
                  </a:lnTo>
                  <a:lnTo>
                    <a:pt x="2033897" y="2394622"/>
                  </a:lnTo>
                  <a:lnTo>
                    <a:pt x="2036365" y="2388784"/>
                  </a:lnTo>
                  <a:lnTo>
                    <a:pt x="2037409" y="2382994"/>
                  </a:lnTo>
                  <a:lnTo>
                    <a:pt x="2037409" y="2379339"/>
                  </a:lnTo>
                  <a:lnTo>
                    <a:pt x="2037409" y="2374071"/>
                  </a:lnTo>
                  <a:lnTo>
                    <a:pt x="2037076" y="2370843"/>
                  </a:lnTo>
                  <a:lnTo>
                    <a:pt x="2040921" y="2370843"/>
                  </a:lnTo>
                  <a:lnTo>
                    <a:pt x="2039355" y="2366097"/>
                  </a:lnTo>
                  <a:lnTo>
                    <a:pt x="2034609" y="2362395"/>
                  </a:lnTo>
                  <a:lnTo>
                    <a:pt x="2031335" y="2356557"/>
                  </a:lnTo>
                  <a:lnTo>
                    <a:pt x="2028914" y="2353330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"/>
            <p:cNvSpPr/>
            <p:nvPr/>
          </p:nvSpPr>
          <p:spPr>
            <a:xfrm>
              <a:off x="1386208" y="2679185"/>
              <a:ext cx="1838622" cy="3289383"/>
            </a:xfrm>
            <a:custGeom>
              <a:avLst/>
              <a:gdLst/>
              <a:ahLst/>
              <a:cxnLst/>
              <a:rect l="l" t="t" r="r" b="b"/>
              <a:pathLst>
                <a:path w="1838622" h="3289383" extrusionOk="0">
                  <a:moveTo>
                    <a:pt x="80720" y="174282"/>
                  </a:moveTo>
                  <a:lnTo>
                    <a:pt x="79106" y="170105"/>
                  </a:lnTo>
                  <a:lnTo>
                    <a:pt x="77256" y="168397"/>
                  </a:lnTo>
                  <a:lnTo>
                    <a:pt x="75832" y="165739"/>
                  </a:lnTo>
                  <a:lnTo>
                    <a:pt x="74124" y="165739"/>
                  </a:lnTo>
                  <a:lnTo>
                    <a:pt x="72463" y="166071"/>
                  </a:lnTo>
                  <a:lnTo>
                    <a:pt x="71514" y="164410"/>
                  </a:lnTo>
                  <a:lnTo>
                    <a:pt x="70992" y="162986"/>
                  </a:lnTo>
                  <a:lnTo>
                    <a:pt x="67623" y="161087"/>
                  </a:lnTo>
                  <a:lnTo>
                    <a:pt x="67623" y="155107"/>
                  </a:lnTo>
                  <a:lnTo>
                    <a:pt x="70565" y="149696"/>
                  </a:lnTo>
                  <a:lnTo>
                    <a:pt x="79059" y="140868"/>
                  </a:lnTo>
                  <a:lnTo>
                    <a:pt x="85940" y="140156"/>
                  </a:lnTo>
                  <a:lnTo>
                    <a:pt x="95099" y="140156"/>
                  </a:lnTo>
                  <a:lnTo>
                    <a:pt x="98895" y="140773"/>
                  </a:lnTo>
                  <a:lnTo>
                    <a:pt x="100461" y="143526"/>
                  </a:lnTo>
                  <a:lnTo>
                    <a:pt x="107152" y="145852"/>
                  </a:lnTo>
                  <a:lnTo>
                    <a:pt x="115267" y="147608"/>
                  </a:lnTo>
                  <a:lnTo>
                    <a:pt x="122859" y="150408"/>
                  </a:lnTo>
                  <a:lnTo>
                    <a:pt x="131686" y="153256"/>
                  </a:lnTo>
                  <a:lnTo>
                    <a:pt x="139089" y="158904"/>
                  </a:lnTo>
                  <a:lnTo>
                    <a:pt x="144261" y="164979"/>
                  </a:lnTo>
                  <a:lnTo>
                    <a:pt x="148675" y="170580"/>
                  </a:lnTo>
                  <a:lnTo>
                    <a:pt x="153041" y="174994"/>
                  </a:lnTo>
                  <a:lnTo>
                    <a:pt x="158118" y="182730"/>
                  </a:lnTo>
                  <a:lnTo>
                    <a:pt x="162484" y="188900"/>
                  </a:lnTo>
                  <a:lnTo>
                    <a:pt x="163765" y="189422"/>
                  </a:lnTo>
                  <a:lnTo>
                    <a:pt x="165948" y="194975"/>
                  </a:lnTo>
                  <a:lnTo>
                    <a:pt x="169650" y="198915"/>
                  </a:lnTo>
                  <a:lnTo>
                    <a:pt x="173588" y="204990"/>
                  </a:lnTo>
                  <a:lnTo>
                    <a:pt x="176578" y="211587"/>
                  </a:lnTo>
                  <a:lnTo>
                    <a:pt x="178951" y="214957"/>
                  </a:lnTo>
                  <a:lnTo>
                    <a:pt x="179330" y="223216"/>
                  </a:lnTo>
                  <a:lnTo>
                    <a:pt x="181750" y="225447"/>
                  </a:lnTo>
                  <a:lnTo>
                    <a:pt x="186259" y="223263"/>
                  </a:lnTo>
                  <a:lnTo>
                    <a:pt x="187777" y="219514"/>
                  </a:lnTo>
                  <a:lnTo>
                    <a:pt x="187777" y="211730"/>
                  </a:lnTo>
                  <a:lnTo>
                    <a:pt x="188347" y="202997"/>
                  </a:lnTo>
                  <a:lnTo>
                    <a:pt x="188347" y="201241"/>
                  </a:lnTo>
                  <a:lnTo>
                    <a:pt x="185499" y="199579"/>
                  </a:lnTo>
                  <a:lnTo>
                    <a:pt x="183127" y="195165"/>
                  </a:lnTo>
                  <a:lnTo>
                    <a:pt x="184408" y="189660"/>
                  </a:lnTo>
                  <a:lnTo>
                    <a:pt x="191146" y="185958"/>
                  </a:lnTo>
                  <a:lnTo>
                    <a:pt x="198502" y="179930"/>
                  </a:lnTo>
                  <a:lnTo>
                    <a:pt x="206854" y="172953"/>
                  </a:lnTo>
                  <a:lnTo>
                    <a:pt x="211599" y="162511"/>
                  </a:lnTo>
                  <a:lnTo>
                    <a:pt x="216060" y="154917"/>
                  </a:lnTo>
                  <a:lnTo>
                    <a:pt x="222704" y="151785"/>
                  </a:lnTo>
                  <a:lnTo>
                    <a:pt x="228873" y="150788"/>
                  </a:lnTo>
                  <a:lnTo>
                    <a:pt x="234425" y="145330"/>
                  </a:lnTo>
                  <a:lnTo>
                    <a:pt x="235326" y="139350"/>
                  </a:lnTo>
                  <a:lnTo>
                    <a:pt x="235896" y="132135"/>
                  </a:lnTo>
                  <a:lnTo>
                    <a:pt x="236276" y="127389"/>
                  </a:lnTo>
                  <a:lnTo>
                    <a:pt x="237177" y="122026"/>
                  </a:lnTo>
                  <a:lnTo>
                    <a:pt x="239218" y="112154"/>
                  </a:lnTo>
                  <a:lnTo>
                    <a:pt x="240167" y="105082"/>
                  </a:lnTo>
                  <a:lnTo>
                    <a:pt x="240879" y="96871"/>
                  </a:lnTo>
                  <a:lnTo>
                    <a:pt x="243014" y="92124"/>
                  </a:lnTo>
                  <a:lnTo>
                    <a:pt x="251366" y="86239"/>
                  </a:lnTo>
                  <a:lnTo>
                    <a:pt x="259671" y="79310"/>
                  </a:lnTo>
                  <a:lnTo>
                    <a:pt x="265697" y="74563"/>
                  </a:lnTo>
                  <a:lnTo>
                    <a:pt x="273670" y="73044"/>
                  </a:lnTo>
                  <a:lnTo>
                    <a:pt x="275283" y="74231"/>
                  </a:lnTo>
                  <a:lnTo>
                    <a:pt x="280029" y="75370"/>
                  </a:lnTo>
                  <a:lnTo>
                    <a:pt x="286530" y="76035"/>
                  </a:lnTo>
                  <a:lnTo>
                    <a:pt x="292319" y="73899"/>
                  </a:lnTo>
                  <a:lnTo>
                    <a:pt x="294882" y="64407"/>
                  </a:lnTo>
                  <a:lnTo>
                    <a:pt x="300054" y="59043"/>
                  </a:lnTo>
                  <a:lnTo>
                    <a:pt x="307979" y="57524"/>
                  </a:lnTo>
                  <a:lnTo>
                    <a:pt x="308834" y="57524"/>
                  </a:lnTo>
                  <a:lnTo>
                    <a:pt x="311349" y="58141"/>
                  </a:lnTo>
                  <a:lnTo>
                    <a:pt x="317708" y="59898"/>
                  </a:lnTo>
                  <a:lnTo>
                    <a:pt x="324114" y="60467"/>
                  </a:lnTo>
                  <a:lnTo>
                    <a:pt x="330710" y="59518"/>
                  </a:lnTo>
                  <a:lnTo>
                    <a:pt x="338398" y="55863"/>
                  </a:lnTo>
                  <a:lnTo>
                    <a:pt x="341482" y="55294"/>
                  </a:lnTo>
                  <a:lnTo>
                    <a:pt x="345753" y="51022"/>
                  </a:lnTo>
                  <a:lnTo>
                    <a:pt x="349834" y="48364"/>
                  </a:lnTo>
                  <a:lnTo>
                    <a:pt x="352586" y="46181"/>
                  </a:lnTo>
                  <a:lnTo>
                    <a:pt x="356383" y="43048"/>
                  </a:lnTo>
                  <a:lnTo>
                    <a:pt x="359515" y="41957"/>
                  </a:lnTo>
                  <a:lnTo>
                    <a:pt x="364260" y="40343"/>
                  </a:lnTo>
                  <a:lnTo>
                    <a:pt x="371426" y="37305"/>
                  </a:lnTo>
                  <a:lnTo>
                    <a:pt x="377643" y="30803"/>
                  </a:lnTo>
                  <a:lnTo>
                    <a:pt x="381819" y="22212"/>
                  </a:lnTo>
                  <a:lnTo>
                    <a:pt x="385330" y="16849"/>
                  </a:lnTo>
                  <a:lnTo>
                    <a:pt x="387798" y="14191"/>
                  </a:lnTo>
                  <a:lnTo>
                    <a:pt x="392970" y="13669"/>
                  </a:lnTo>
                  <a:lnTo>
                    <a:pt x="394109" y="11581"/>
                  </a:lnTo>
                  <a:lnTo>
                    <a:pt x="394536" y="6835"/>
                  </a:lnTo>
                  <a:lnTo>
                    <a:pt x="397526" y="6407"/>
                  </a:lnTo>
                  <a:lnTo>
                    <a:pt x="400800" y="0"/>
                  </a:lnTo>
                  <a:lnTo>
                    <a:pt x="403742" y="0"/>
                  </a:lnTo>
                  <a:lnTo>
                    <a:pt x="410718" y="3892"/>
                  </a:lnTo>
                  <a:lnTo>
                    <a:pt x="412426" y="4366"/>
                  </a:lnTo>
                  <a:lnTo>
                    <a:pt x="416080" y="6645"/>
                  </a:lnTo>
                  <a:lnTo>
                    <a:pt x="417599" y="8780"/>
                  </a:lnTo>
                  <a:lnTo>
                    <a:pt x="420589" y="14239"/>
                  </a:lnTo>
                  <a:lnTo>
                    <a:pt x="421538" y="18131"/>
                  </a:lnTo>
                  <a:lnTo>
                    <a:pt x="421538" y="20789"/>
                  </a:lnTo>
                  <a:lnTo>
                    <a:pt x="418406" y="27196"/>
                  </a:lnTo>
                  <a:lnTo>
                    <a:pt x="416033" y="34220"/>
                  </a:lnTo>
                  <a:lnTo>
                    <a:pt x="414942" y="35834"/>
                  </a:lnTo>
                  <a:lnTo>
                    <a:pt x="411999" y="40153"/>
                  </a:lnTo>
                  <a:lnTo>
                    <a:pt x="408013" y="41719"/>
                  </a:lnTo>
                  <a:lnTo>
                    <a:pt x="403600" y="42716"/>
                  </a:lnTo>
                  <a:lnTo>
                    <a:pt x="396529" y="44852"/>
                  </a:lnTo>
                  <a:lnTo>
                    <a:pt x="391784" y="48506"/>
                  </a:lnTo>
                  <a:lnTo>
                    <a:pt x="392543" y="54534"/>
                  </a:lnTo>
                  <a:lnTo>
                    <a:pt x="395770" y="62176"/>
                  </a:lnTo>
                  <a:lnTo>
                    <a:pt x="399993" y="74231"/>
                  </a:lnTo>
                  <a:lnTo>
                    <a:pt x="400515" y="77981"/>
                  </a:lnTo>
                  <a:lnTo>
                    <a:pt x="400278" y="81256"/>
                  </a:lnTo>
                  <a:lnTo>
                    <a:pt x="401654" y="90748"/>
                  </a:lnTo>
                  <a:lnTo>
                    <a:pt x="401322" y="94498"/>
                  </a:lnTo>
                  <a:lnTo>
                    <a:pt x="398855" y="98959"/>
                  </a:lnTo>
                  <a:lnTo>
                    <a:pt x="394109" y="105936"/>
                  </a:lnTo>
                  <a:lnTo>
                    <a:pt x="387371" y="114052"/>
                  </a:lnTo>
                  <a:lnTo>
                    <a:pt x="385662" y="119985"/>
                  </a:lnTo>
                  <a:lnTo>
                    <a:pt x="380442" y="131328"/>
                  </a:lnTo>
                  <a:lnTo>
                    <a:pt x="381202" y="139065"/>
                  </a:lnTo>
                  <a:lnTo>
                    <a:pt x="382483" y="145093"/>
                  </a:lnTo>
                  <a:lnTo>
                    <a:pt x="387228" y="150551"/>
                  </a:lnTo>
                  <a:lnTo>
                    <a:pt x="391641" y="162654"/>
                  </a:lnTo>
                  <a:lnTo>
                    <a:pt x="393065" y="173000"/>
                  </a:lnTo>
                  <a:lnTo>
                    <a:pt x="397811" y="174234"/>
                  </a:lnTo>
                  <a:lnTo>
                    <a:pt x="407302" y="172099"/>
                  </a:lnTo>
                  <a:lnTo>
                    <a:pt x="414752" y="164552"/>
                  </a:lnTo>
                  <a:lnTo>
                    <a:pt x="415938" y="159047"/>
                  </a:lnTo>
                  <a:lnTo>
                    <a:pt x="416460" y="151452"/>
                  </a:lnTo>
                  <a:lnTo>
                    <a:pt x="415511" y="139967"/>
                  </a:lnTo>
                  <a:lnTo>
                    <a:pt x="412949" y="128528"/>
                  </a:lnTo>
                  <a:lnTo>
                    <a:pt x="408820" y="119700"/>
                  </a:lnTo>
                  <a:lnTo>
                    <a:pt x="405403" y="107692"/>
                  </a:lnTo>
                  <a:lnTo>
                    <a:pt x="404786" y="99007"/>
                  </a:lnTo>
                  <a:lnTo>
                    <a:pt x="406447" y="88138"/>
                  </a:lnTo>
                  <a:lnTo>
                    <a:pt x="408535" y="84293"/>
                  </a:lnTo>
                  <a:lnTo>
                    <a:pt x="410813" y="77886"/>
                  </a:lnTo>
                  <a:lnTo>
                    <a:pt x="417267" y="73139"/>
                  </a:lnTo>
                  <a:lnTo>
                    <a:pt x="425334" y="68915"/>
                  </a:lnTo>
                  <a:lnTo>
                    <a:pt x="440614" y="62081"/>
                  </a:lnTo>
                  <a:lnTo>
                    <a:pt x="446878" y="59945"/>
                  </a:lnTo>
                  <a:lnTo>
                    <a:pt x="455373" y="56290"/>
                  </a:lnTo>
                  <a:lnTo>
                    <a:pt x="466382" y="54819"/>
                  </a:lnTo>
                  <a:lnTo>
                    <a:pt x="472836" y="54297"/>
                  </a:lnTo>
                  <a:lnTo>
                    <a:pt x="473311" y="48934"/>
                  </a:lnTo>
                  <a:lnTo>
                    <a:pt x="471744" y="42336"/>
                  </a:lnTo>
                  <a:lnTo>
                    <a:pt x="469467" y="42906"/>
                  </a:lnTo>
                  <a:lnTo>
                    <a:pt x="465860" y="44472"/>
                  </a:lnTo>
                  <a:lnTo>
                    <a:pt x="458600" y="44472"/>
                  </a:lnTo>
                  <a:lnTo>
                    <a:pt x="455895" y="40723"/>
                  </a:lnTo>
                  <a:lnTo>
                    <a:pt x="456606" y="32037"/>
                  </a:lnTo>
                  <a:lnTo>
                    <a:pt x="460545" y="26104"/>
                  </a:lnTo>
                  <a:lnTo>
                    <a:pt x="465575" y="18131"/>
                  </a:lnTo>
                  <a:lnTo>
                    <a:pt x="471507" y="14333"/>
                  </a:lnTo>
                  <a:lnTo>
                    <a:pt x="475399" y="19080"/>
                  </a:lnTo>
                  <a:lnTo>
                    <a:pt x="477107" y="29854"/>
                  </a:lnTo>
                  <a:lnTo>
                    <a:pt x="477676" y="38539"/>
                  </a:lnTo>
                  <a:lnTo>
                    <a:pt x="478246" y="41245"/>
                  </a:lnTo>
                  <a:lnTo>
                    <a:pt x="479717" y="44520"/>
                  </a:lnTo>
                  <a:lnTo>
                    <a:pt x="480808" y="46655"/>
                  </a:lnTo>
                  <a:lnTo>
                    <a:pt x="481568" y="47842"/>
                  </a:lnTo>
                  <a:lnTo>
                    <a:pt x="482279" y="49978"/>
                  </a:lnTo>
                  <a:lnTo>
                    <a:pt x="488353" y="49978"/>
                  </a:lnTo>
                  <a:lnTo>
                    <a:pt x="491201" y="51070"/>
                  </a:lnTo>
                  <a:lnTo>
                    <a:pt x="494760" y="50690"/>
                  </a:lnTo>
                  <a:lnTo>
                    <a:pt x="496468" y="51164"/>
                  </a:lnTo>
                  <a:lnTo>
                    <a:pt x="497750" y="51164"/>
                  </a:lnTo>
                  <a:lnTo>
                    <a:pt x="500217" y="52398"/>
                  </a:lnTo>
                  <a:lnTo>
                    <a:pt x="504298" y="55104"/>
                  </a:lnTo>
                  <a:lnTo>
                    <a:pt x="505153" y="55104"/>
                  </a:lnTo>
                  <a:lnTo>
                    <a:pt x="514216" y="55816"/>
                  </a:lnTo>
                  <a:lnTo>
                    <a:pt x="517016" y="58521"/>
                  </a:lnTo>
                  <a:lnTo>
                    <a:pt x="521762" y="61749"/>
                  </a:lnTo>
                  <a:lnTo>
                    <a:pt x="529307" y="64501"/>
                  </a:lnTo>
                  <a:lnTo>
                    <a:pt x="532107" y="72760"/>
                  </a:lnTo>
                  <a:lnTo>
                    <a:pt x="532676" y="82252"/>
                  </a:lnTo>
                  <a:lnTo>
                    <a:pt x="531347" y="82822"/>
                  </a:lnTo>
                  <a:lnTo>
                    <a:pt x="531063" y="86097"/>
                  </a:lnTo>
                  <a:lnTo>
                    <a:pt x="531395" y="86714"/>
                  </a:lnTo>
                  <a:lnTo>
                    <a:pt x="533483" y="94308"/>
                  </a:lnTo>
                  <a:lnTo>
                    <a:pt x="537754" y="100335"/>
                  </a:lnTo>
                  <a:lnTo>
                    <a:pt x="544967" y="102519"/>
                  </a:lnTo>
                  <a:lnTo>
                    <a:pt x="548478" y="102092"/>
                  </a:lnTo>
                  <a:lnTo>
                    <a:pt x="555976" y="100573"/>
                  </a:lnTo>
                  <a:lnTo>
                    <a:pt x="568647" y="98485"/>
                  </a:lnTo>
                  <a:lnTo>
                    <a:pt x="581412" y="95352"/>
                  </a:lnTo>
                  <a:lnTo>
                    <a:pt x="589621" y="95352"/>
                  </a:lnTo>
                  <a:lnTo>
                    <a:pt x="605376" y="93928"/>
                  </a:lnTo>
                  <a:lnTo>
                    <a:pt x="612589" y="94593"/>
                  </a:lnTo>
                  <a:lnTo>
                    <a:pt x="617762" y="95684"/>
                  </a:lnTo>
                  <a:lnTo>
                    <a:pt x="617335" y="101664"/>
                  </a:lnTo>
                  <a:lnTo>
                    <a:pt x="617335" y="103848"/>
                  </a:lnTo>
                  <a:lnTo>
                    <a:pt x="617762" y="103848"/>
                  </a:lnTo>
                  <a:lnTo>
                    <a:pt x="618094" y="104322"/>
                  </a:lnTo>
                  <a:lnTo>
                    <a:pt x="620467" y="107645"/>
                  </a:lnTo>
                  <a:lnTo>
                    <a:pt x="629530" y="114859"/>
                  </a:lnTo>
                  <a:lnTo>
                    <a:pt x="636127" y="119226"/>
                  </a:lnTo>
                  <a:lnTo>
                    <a:pt x="641299" y="119226"/>
                  </a:lnTo>
                  <a:lnTo>
                    <a:pt x="641774" y="119226"/>
                  </a:lnTo>
                  <a:lnTo>
                    <a:pt x="646519" y="120317"/>
                  </a:lnTo>
                  <a:lnTo>
                    <a:pt x="656010" y="120317"/>
                  </a:lnTo>
                  <a:lnTo>
                    <a:pt x="668728" y="117802"/>
                  </a:lnTo>
                  <a:lnTo>
                    <a:pt x="675419" y="115618"/>
                  </a:lnTo>
                  <a:lnTo>
                    <a:pt x="677697" y="113578"/>
                  </a:lnTo>
                  <a:lnTo>
                    <a:pt x="683201" y="109306"/>
                  </a:lnTo>
                  <a:lnTo>
                    <a:pt x="690462" y="104560"/>
                  </a:lnTo>
                  <a:lnTo>
                    <a:pt x="701566" y="106790"/>
                  </a:lnTo>
                  <a:lnTo>
                    <a:pt x="709634" y="103136"/>
                  </a:lnTo>
                  <a:lnTo>
                    <a:pt x="708827" y="101475"/>
                  </a:lnTo>
                  <a:lnTo>
                    <a:pt x="703749" y="100383"/>
                  </a:lnTo>
                  <a:lnTo>
                    <a:pt x="696441" y="99719"/>
                  </a:lnTo>
                  <a:lnTo>
                    <a:pt x="692550" y="99719"/>
                  </a:lnTo>
                  <a:lnTo>
                    <a:pt x="688184" y="100241"/>
                  </a:lnTo>
                  <a:lnTo>
                    <a:pt x="688184" y="98627"/>
                  </a:lnTo>
                  <a:lnTo>
                    <a:pt x="689276" y="94782"/>
                  </a:lnTo>
                  <a:lnTo>
                    <a:pt x="693167" y="94403"/>
                  </a:lnTo>
                  <a:lnTo>
                    <a:pt x="699289" y="93881"/>
                  </a:lnTo>
                  <a:lnTo>
                    <a:pt x="704888" y="93881"/>
                  </a:lnTo>
                  <a:lnTo>
                    <a:pt x="714901" y="92931"/>
                  </a:lnTo>
                  <a:lnTo>
                    <a:pt x="725721" y="90084"/>
                  </a:lnTo>
                  <a:lnTo>
                    <a:pt x="732222" y="90748"/>
                  </a:lnTo>
                  <a:lnTo>
                    <a:pt x="739910" y="91413"/>
                  </a:lnTo>
                  <a:lnTo>
                    <a:pt x="745984" y="91413"/>
                  </a:lnTo>
                  <a:lnTo>
                    <a:pt x="751916" y="93074"/>
                  </a:lnTo>
                  <a:lnTo>
                    <a:pt x="761407" y="94260"/>
                  </a:lnTo>
                  <a:lnTo>
                    <a:pt x="764966" y="93216"/>
                  </a:lnTo>
                  <a:lnTo>
                    <a:pt x="764966" y="91602"/>
                  </a:lnTo>
                  <a:lnTo>
                    <a:pt x="768002" y="92124"/>
                  </a:lnTo>
                  <a:lnTo>
                    <a:pt x="777873" y="92789"/>
                  </a:lnTo>
                  <a:lnTo>
                    <a:pt x="776829" y="94972"/>
                  </a:lnTo>
                  <a:lnTo>
                    <a:pt x="770233" y="97013"/>
                  </a:lnTo>
                  <a:lnTo>
                    <a:pt x="766721" y="97013"/>
                  </a:lnTo>
                  <a:lnTo>
                    <a:pt x="761644" y="102424"/>
                  </a:lnTo>
                  <a:lnTo>
                    <a:pt x="755569" y="102424"/>
                  </a:lnTo>
                  <a:lnTo>
                    <a:pt x="752627" y="101237"/>
                  </a:lnTo>
                  <a:lnTo>
                    <a:pt x="747455" y="101237"/>
                  </a:lnTo>
                  <a:lnTo>
                    <a:pt x="737727" y="103373"/>
                  </a:lnTo>
                  <a:lnTo>
                    <a:pt x="737347" y="109306"/>
                  </a:lnTo>
                  <a:lnTo>
                    <a:pt x="740764" y="110398"/>
                  </a:lnTo>
                  <a:lnTo>
                    <a:pt x="746363" y="110398"/>
                  </a:lnTo>
                  <a:lnTo>
                    <a:pt x="748831" y="112059"/>
                  </a:lnTo>
                  <a:lnTo>
                    <a:pt x="751061" y="117517"/>
                  </a:lnTo>
                  <a:lnTo>
                    <a:pt x="754431" y="119653"/>
                  </a:lnTo>
                  <a:lnTo>
                    <a:pt x="756092" y="120744"/>
                  </a:lnTo>
                  <a:lnTo>
                    <a:pt x="757373" y="133749"/>
                  </a:lnTo>
                  <a:lnTo>
                    <a:pt x="762688" y="138495"/>
                  </a:lnTo>
                  <a:lnTo>
                    <a:pt x="768192" y="134698"/>
                  </a:lnTo>
                  <a:lnTo>
                    <a:pt x="772511" y="134698"/>
                  </a:lnTo>
                  <a:lnTo>
                    <a:pt x="778870" y="136359"/>
                  </a:lnTo>
                  <a:lnTo>
                    <a:pt x="781005" y="135932"/>
                  </a:lnTo>
                  <a:lnTo>
                    <a:pt x="781480" y="135932"/>
                  </a:lnTo>
                  <a:lnTo>
                    <a:pt x="783568" y="138068"/>
                  </a:lnTo>
                  <a:lnTo>
                    <a:pt x="783900" y="138638"/>
                  </a:lnTo>
                  <a:lnTo>
                    <a:pt x="786842" y="140299"/>
                  </a:lnTo>
                  <a:lnTo>
                    <a:pt x="790116" y="143574"/>
                  </a:lnTo>
                  <a:lnTo>
                    <a:pt x="793486" y="144665"/>
                  </a:lnTo>
                  <a:lnTo>
                    <a:pt x="796285" y="148510"/>
                  </a:lnTo>
                  <a:lnTo>
                    <a:pt x="797187" y="148984"/>
                  </a:lnTo>
                  <a:lnTo>
                    <a:pt x="805254" y="151263"/>
                  </a:lnTo>
                  <a:lnTo>
                    <a:pt x="814366" y="157860"/>
                  </a:lnTo>
                  <a:lnTo>
                    <a:pt x="817830" y="166641"/>
                  </a:lnTo>
                  <a:lnTo>
                    <a:pt x="819965" y="182351"/>
                  </a:lnTo>
                  <a:lnTo>
                    <a:pt x="819965" y="190467"/>
                  </a:lnTo>
                  <a:lnTo>
                    <a:pt x="823572" y="189327"/>
                  </a:lnTo>
                  <a:lnTo>
                    <a:pt x="821958" y="194786"/>
                  </a:lnTo>
                  <a:lnTo>
                    <a:pt x="815884" y="199247"/>
                  </a:lnTo>
                  <a:lnTo>
                    <a:pt x="810664" y="199247"/>
                  </a:lnTo>
                  <a:lnTo>
                    <a:pt x="810901" y="203092"/>
                  </a:lnTo>
                  <a:lnTo>
                    <a:pt x="817308" y="204183"/>
                  </a:lnTo>
                  <a:lnTo>
                    <a:pt x="822955" y="205417"/>
                  </a:lnTo>
                  <a:lnTo>
                    <a:pt x="827985" y="208123"/>
                  </a:lnTo>
                  <a:lnTo>
                    <a:pt x="837144" y="199484"/>
                  </a:lnTo>
                  <a:lnTo>
                    <a:pt x="841035" y="199057"/>
                  </a:lnTo>
                  <a:lnTo>
                    <a:pt x="847062" y="200719"/>
                  </a:lnTo>
                  <a:lnTo>
                    <a:pt x="851570" y="205465"/>
                  </a:lnTo>
                  <a:lnTo>
                    <a:pt x="856315" y="213059"/>
                  </a:lnTo>
                  <a:lnTo>
                    <a:pt x="858830" y="214672"/>
                  </a:lnTo>
                  <a:lnTo>
                    <a:pt x="859352" y="213628"/>
                  </a:lnTo>
                  <a:lnTo>
                    <a:pt x="861393" y="215290"/>
                  </a:lnTo>
                  <a:lnTo>
                    <a:pt x="861393" y="212632"/>
                  </a:lnTo>
                  <a:lnTo>
                    <a:pt x="861393" y="209831"/>
                  </a:lnTo>
                  <a:lnTo>
                    <a:pt x="866139" y="212679"/>
                  </a:lnTo>
                  <a:lnTo>
                    <a:pt x="872355" y="217425"/>
                  </a:lnTo>
                  <a:lnTo>
                    <a:pt x="879236" y="227250"/>
                  </a:lnTo>
                  <a:lnTo>
                    <a:pt x="887493" y="235983"/>
                  </a:lnTo>
                  <a:lnTo>
                    <a:pt x="894231" y="242533"/>
                  </a:lnTo>
                  <a:lnTo>
                    <a:pt x="898692" y="248039"/>
                  </a:lnTo>
                  <a:lnTo>
                    <a:pt x="901539" y="252785"/>
                  </a:lnTo>
                  <a:lnTo>
                    <a:pt x="904244" y="260331"/>
                  </a:lnTo>
                  <a:lnTo>
                    <a:pt x="905098" y="270204"/>
                  </a:lnTo>
                  <a:lnTo>
                    <a:pt x="904814" y="277180"/>
                  </a:lnTo>
                  <a:lnTo>
                    <a:pt x="903722" y="282591"/>
                  </a:lnTo>
                  <a:lnTo>
                    <a:pt x="902156" y="287575"/>
                  </a:lnTo>
                  <a:lnTo>
                    <a:pt x="902583" y="287575"/>
                  </a:lnTo>
                  <a:lnTo>
                    <a:pt x="906997" y="286009"/>
                  </a:lnTo>
                  <a:lnTo>
                    <a:pt x="914495" y="284300"/>
                  </a:lnTo>
                  <a:lnTo>
                    <a:pt x="923131" y="286103"/>
                  </a:lnTo>
                  <a:lnTo>
                    <a:pt x="931531" y="292653"/>
                  </a:lnTo>
                  <a:lnTo>
                    <a:pt x="935659" y="298586"/>
                  </a:lnTo>
                  <a:lnTo>
                    <a:pt x="939740" y="305658"/>
                  </a:lnTo>
                  <a:lnTo>
                    <a:pt x="945577" y="312303"/>
                  </a:lnTo>
                  <a:lnTo>
                    <a:pt x="950323" y="314439"/>
                  </a:lnTo>
                  <a:lnTo>
                    <a:pt x="954309" y="324311"/>
                  </a:lnTo>
                  <a:lnTo>
                    <a:pt x="955780" y="332427"/>
                  </a:lnTo>
                  <a:lnTo>
                    <a:pt x="957820" y="337838"/>
                  </a:lnTo>
                  <a:lnTo>
                    <a:pt x="961379" y="334658"/>
                  </a:lnTo>
                  <a:lnTo>
                    <a:pt x="963278" y="329911"/>
                  </a:lnTo>
                  <a:lnTo>
                    <a:pt x="965983" y="327158"/>
                  </a:lnTo>
                  <a:lnTo>
                    <a:pt x="969399" y="329959"/>
                  </a:lnTo>
                  <a:lnTo>
                    <a:pt x="980124" y="332664"/>
                  </a:lnTo>
                  <a:lnTo>
                    <a:pt x="988713" y="336081"/>
                  </a:lnTo>
                  <a:lnTo>
                    <a:pt x="1002665" y="336603"/>
                  </a:lnTo>
                  <a:lnTo>
                    <a:pt x="1003472" y="337790"/>
                  </a:lnTo>
                  <a:lnTo>
                    <a:pt x="1007458" y="335037"/>
                  </a:lnTo>
                  <a:lnTo>
                    <a:pt x="1014956" y="332427"/>
                  </a:lnTo>
                  <a:lnTo>
                    <a:pt x="1027151" y="333518"/>
                  </a:lnTo>
                  <a:lnTo>
                    <a:pt x="1034886" y="334610"/>
                  </a:lnTo>
                  <a:lnTo>
                    <a:pt x="1037639" y="330338"/>
                  </a:lnTo>
                  <a:lnTo>
                    <a:pt x="1039394" y="329769"/>
                  </a:lnTo>
                  <a:lnTo>
                    <a:pt x="1048411" y="329769"/>
                  </a:lnTo>
                  <a:lnTo>
                    <a:pt x="1064023" y="331477"/>
                  </a:lnTo>
                  <a:lnTo>
                    <a:pt x="1079446" y="338597"/>
                  </a:lnTo>
                  <a:lnTo>
                    <a:pt x="1079826" y="341350"/>
                  </a:lnTo>
                  <a:lnTo>
                    <a:pt x="1077405" y="350842"/>
                  </a:lnTo>
                  <a:lnTo>
                    <a:pt x="1077405" y="354070"/>
                  </a:lnTo>
                  <a:lnTo>
                    <a:pt x="1082151" y="350842"/>
                  </a:lnTo>
                  <a:lnTo>
                    <a:pt x="1086896" y="342204"/>
                  </a:lnTo>
                  <a:lnTo>
                    <a:pt x="1089079" y="342678"/>
                  </a:lnTo>
                  <a:lnTo>
                    <a:pt x="1094536" y="349323"/>
                  </a:lnTo>
                  <a:lnTo>
                    <a:pt x="1097906" y="351412"/>
                  </a:lnTo>
                  <a:lnTo>
                    <a:pt x="1106115" y="354212"/>
                  </a:lnTo>
                  <a:lnTo>
                    <a:pt x="1115986" y="358958"/>
                  </a:lnTo>
                  <a:lnTo>
                    <a:pt x="1127660" y="365366"/>
                  </a:lnTo>
                  <a:lnTo>
                    <a:pt x="1138764" y="373007"/>
                  </a:lnTo>
                  <a:lnTo>
                    <a:pt x="1147211" y="381740"/>
                  </a:lnTo>
                  <a:lnTo>
                    <a:pt x="1149774" y="386107"/>
                  </a:lnTo>
                  <a:lnTo>
                    <a:pt x="1154851" y="391565"/>
                  </a:lnTo>
                  <a:lnTo>
                    <a:pt x="1162823" y="402434"/>
                  </a:lnTo>
                  <a:lnTo>
                    <a:pt x="1165433" y="401437"/>
                  </a:lnTo>
                  <a:lnTo>
                    <a:pt x="1172599" y="412876"/>
                  </a:lnTo>
                  <a:lnTo>
                    <a:pt x="1172030" y="420944"/>
                  </a:lnTo>
                  <a:lnTo>
                    <a:pt x="1171508" y="424172"/>
                  </a:lnTo>
                  <a:lnTo>
                    <a:pt x="1175826" y="424741"/>
                  </a:lnTo>
                  <a:lnTo>
                    <a:pt x="1179053" y="418334"/>
                  </a:lnTo>
                  <a:lnTo>
                    <a:pt x="1180002" y="413587"/>
                  </a:lnTo>
                  <a:lnTo>
                    <a:pt x="1180809" y="414157"/>
                  </a:lnTo>
                  <a:lnTo>
                    <a:pt x="1183466" y="416388"/>
                  </a:lnTo>
                  <a:lnTo>
                    <a:pt x="1187263" y="421134"/>
                  </a:lnTo>
                  <a:lnTo>
                    <a:pt x="1192673" y="430959"/>
                  </a:lnTo>
                  <a:lnTo>
                    <a:pt x="1196042" y="438600"/>
                  </a:lnTo>
                  <a:lnTo>
                    <a:pt x="1196042" y="446194"/>
                  </a:lnTo>
                  <a:lnTo>
                    <a:pt x="1197086" y="460433"/>
                  </a:lnTo>
                  <a:lnTo>
                    <a:pt x="1201167" y="477282"/>
                  </a:lnTo>
                  <a:lnTo>
                    <a:pt x="1207004" y="495745"/>
                  </a:lnTo>
                  <a:lnTo>
                    <a:pt x="1211180" y="512119"/>
                  </a:lnTo>
                  <a:lnTo>
                    <a:pt x="1214454" y="525172"/>
                  </a:lnTo>
                  <a:lnTo>
                    <a:pt x="1215308" y="530582"/>
                  </a:lnTo>
                  <a:lnTo>
                    <a:pt x="1219199" y="535329"/>
                  </a:lnTo>
                  <a:lnTo>
                    <a:pt x="1229544" y="535803"/>
                  </a:lnTo>
                  <a:lnTo>
                    <a:pt x="1238276" y="539173"/>
                  </a:lnTo>
                  <a:lnTo>
                    <a:pt x="1237327" y="551608"/>
                  </a:lnTo>
                  <a:lnTo>
                    <a:pt x="1234195" y="560389"/>
                  </a:lnTo>
                  <a:lnTo>
                    <a:pt x="1233720" y="564660"/>
                  </a:lnTo>
                  <a:lnTo>
                    <a:pt x="1234575" y="572349"/>
                  </a:lnTo>
                  <a:lnTo>
                    <a:pt x="1231490" y="577096"/>
                  </a:lnTo>
                  <a:lnTo>
                    <a:pt x="1226270" y="586303"/>
                  </a:lnTo>
                  <a:lnTo>
                    <a:pt x="1221525" y="589673"/>
                  </a:lnTo>
                  <a:lnTo>
                    <a:pt x="1215356" y="598311"/>
                  </a:lnTo>
                  <a:lnTo>
                    <a:pt x="1209708" y="608089"/>
                  </a:lnTo>
                  <a:lnTo>
                    <a:pt x="1203539" y="613642"/>
                  </a:lnTo>
                  <a:lnTo>
                    <a:pt x="1195520" y="624463"/>
                  </a:lnTo>
                  <a:lnTo>
                    <a:pt x="1191154" y="629209"/>
                  </a:lnTo>
                  <a:lnTo>
                    <a:pt x="1182802" y="636946"/>
                  </a:lnTo>
                  <a:lnTo>
                    <a:pt x="1178483" y="645584"/>
                  </a:lnTo>
                  <a:lnTo>
                    <a:pt x="1178958" y="654364"/>
                  </a:lnTo>
                  <a:lnTo>
                    <a:pt x="1183324" y="658731"/>
                  </a:lnTo>
                  <a:lnTo>
                    <a:pt x="1182517" y="667986"/>
                  </a:lnTo>
                  <a:lnTo>
                    <a:pt x="1179528" y="676624"/>
                  </a:lnTo>
                  <a:lnTo>
                    <a:pt x="1180382" y="683791"/>
                  </a:lnTo>
                  <a:lnTo>
                    <a:pt x="1185127" y="682652"/>
                  </a:lnTo>
                  <a:lnTo>
                    <a:pt x="1192056" y="679377"/>
                  </a:lnTo>
                  <a:lnTo>
                    <a:pt x="1199458" y="674631"/>
                  </a:lnTo>
                  <a:lnTo>
                    <a:pt x="1206007" y="672542"/>
                  </a:lnTo>
                  <a:lnTo>
                    <a:pt x="1211701" y="676340"/>
                  </a:lnTo>
                  <a:lnTo>
                    <a:pt x="1216874" y="674584"/>
                  </a:lnTo>
                  <a:lnTo>
                    <a:pt x="1219010" y="670359"/>
                  </a:lnTo>
                  <a:lnTo>
                    <a:pt x="1219010" y="664806"/>
                  </a:lnTo>
                  <a:lnTo>
                    <a:pt x="1220386" y="653985"/>
                  </a:lnTo>
                  <a:lnTo>
                    <a:pt x="1221192" y="642546"/>
                  </a:lnTo>
                  <a:lnTo>
                    <a:pt x="1224609" y="638749"/>
                  </a:lnTo>
                  <a:lnTo>
                    <a:pt x="1229355" y="640363"/>
                  </a:lnTo>
                  <a:lnTo>
                    <a:pt x="1231585" y="635997"/>
                  </a:lnTo>
                  <a:lnTo>
                    <a:pt x="1231917" y="635997"/>
                  </a:lnTo>
                  <a:lnTo>
                    <a:pt x="1234148" y="634383"/>
                  </a:lnTo>
                  <a:lnTo>
                    <a:pt x="1240649" y="634383"/>
                  </a:lnTo>
                  <a:lnTo>
                    <a:pt x="1251991" y="638180"/>
                  </a:lnTo>
                  <a:lnTo>
                    <a:pt x="1262953" y="639319"/>
                  </a:lnTo>
                  <a:lnTo>
                    <a:pt x="1266844" y="636566"/>
                  </a:lnTo>
                  <a:lnTo>
                    <a:pt x="1267271" y="636566"/>
                  </a:lnTo>
                  <a:lnTo>
                    <a:pt x="1268125" y="634952"/>
                  </a:lnTo>
                  <a:lnTo>
                    <a:pt x="1273772" y="633339"/>
                  </a:lnTo>
                  <a:lnTo>
                    <a:pt x="1284260" y="634952"/>
                  </a:lnTo>
                  <a:lnTo>
                    <a:pt x="1296503" y="638749"/>
                  </a:lnTo>
                  <a:lnTo>
                    <a:pt x="1296076" y="640363"/>
                  </a:lnTo>
                  <a:lnTo>
                    <a:pt x="1293466" y="650140"/>
                  </a:lnTo>
                  <a:lnTo>
                    <a:pt x="1293086" y="665328"/>
                  </a:lnTo>
                  <a:lnTo>
                    <a:pt x="1287629" y="678618"/>
                  </a:lnTo>
                  <a:lnTo>
                    <a:pt x="1285920" y="685215"/>
                  </a:lnTo>
                  <a:lnTo>
                    <a:pt x="1279846" y="693853"/>
                  </a:lnTo>
                  <a:lnTo>
                    <a:pt x="1273819" y="698599"/>
                  </a:lnTo>
                  <a:lnTo>
                    <a:pt x="1264329" y="705197"/>
                  </a:lnTo>
                  <a:lnTo>
                    <a:pt x="1259156" y="708424"/>
                  </a:lnTo>
                  <a:lnTo>
                    <a:pt x="1261339" y="712221"/>
                  </a:lnTo>
                  <a:lnTo>
                    <a:pt x="1263569" y="712791"/>
                  </a:lnTo>
                  <a:lnTo>
                    <a:pt x="1263569" y="714404"/>
                  </a:lnTo>
                  <a:lnTo>
                    <a:pt x="1261861" y="718201"/>
                  </a:lnTo>
                  <a:lnTo>
                    <a:pt x="1259346" y="726839"/>
                  </a:lnTo>
                  <a:lnTo>
                    <a:pt x="1258112" y="734006"/>
                  </a:lnTo>
                  <a:lnTo>
                    <a:pt x="1258112" y="742170"/>
                  </a:lnTo>
                  <a:lnTo>
                    <a:pt x="1260342" y="749194"/>
                  </a:lnTo>
                  <a:lnTo>
                    <a:pt x="1261624" y="747011"/>
                  </a:lnTo>
                  <a:lnTo>
                    <a:pt x="1263285" y="738848"/>
                  </a:lnTo>
                  <a:lnTo>
                    <a:pt x="1264518" y="735003"/>
                  </a:lnTo>
                  <a:lnTo>
                    <a:pt x="1266227" y="730637"/>
                  </a:lnTo>
                  <a:lnTo>
                    <a:pt x="1270023" y="718771"/>
                  </a:lnTo>
                  <a:lnTo>
                    <a:pt x="1271731" y="712791"/>
                  </a:lnTo>
                  <a:lnTo>
                    <a:pt x="1273013" y="708994"/>
                  </a:lnTo>
                  <a:lnTo>
                    <a:pt x="1282931" y="701827"/>
                  </a:lnTo>
                  <a:lnTo>
                    <a:pt x="1287676" y="699169"/>
                  </a:lnTo>
                  <a:lnTo>
                    <a:pt x="1290713" y="699644"/>
                  </a:lnTo>
                  <a:lnTo>
                    <a:pt x="1293798" y="700783"/>
                  </a:lnTo>
                  <a:lnTo>
                    <a:pt x="1297642" y="694802"/>
                  </a:lnTo>
                  <a:lnTo>
                    <a:pt x="1298069" y="685595"/>
                  </a:lnTo>
                  <a:lnTo>
                    <a:pt x="1300157" y="676814"/>
                  </a:lnTo>
                  <a:lnTo>
                    <a:pt x="1305804" y="676814"/>
                  </a:lnTo>
                  <a:lnTo>
                    <a:pt x="1307038" y="666467"/>
                  </a:lnTo>
                  <a:lnTo>
                    <a:pt x="1310549" y="665993"/>
                  </a:lnTo>
                  <a:lnTo>
                    <a:pt x="1311403" y="662670"/>
                  </a:lnTo>
                  <a:lnTo>
                    <a:pt x="1311831" y="658873"/>
                  </a:lnTo>
                  <a:lnTo>
                    <a:pt x="1312685" y="658873"/>
                  </a:lnTo>
                  <a:lnTo>
                    <a:pt x="1313586" y="657829"/>
                  </a:lnTo>
                  <a:lnTo>
                    <a:pt x="1321843" y="655646"/>
                  </a:lnTo>
                  <a:lnTo>
                    <a:pt x="1326209" y="655029"/>
                  </a:lnTo>
                  <a:lnTo>
                    <a:pt x="1334941" y="656216"/>
                  </a:lnTo>
                  <a:lnTo>
                    <a:pt x="1339686" y="653415"/>
                  </a:lnTo>
                  <a:lnTo>
                    <a:pt x="1340540" y="653415"/>
                  </a:lnTo>
                  <a:lnTo>
                    <a:pt x="1345286" y="657782"/>
                  </a:lnTo>
                  <a:lnTo>
                    <a:pt x="1347042" y="660440"/>
                  </a:lnTo>
                  <a:lnTo>
                    <a:pt x="1355346" y="664806"/>
                  </a:lnTo>
                  <a:lnTo>
                    <a:pt x="1365359" y="669553"/>
                  </a:lnTo>
                  <a:lnTo>
                    <a:pt x="1372809" y="673824"/>
                  </a:lnTo>
                  <a:lnTo>
                    <a:pt x="1385432" y="672780"/>
                  </a:lnTo>
                  <a:lnTo>
                    <a:pt x="1390652" y="678760"/>
                  </a:lnTo>
                  <a:lnTo>
                    <a:pt x="1394639" y="677146"/>
                  </a:lnTo>
                  <a:lnTo>
                    <a:pt x="1396394" y="679757"/>
                  </a:lnTo>
                  <a:lnTo>
                    <a:pt x="1399004" y="682510"/>
                  </a:lnTo>
                  <a:lnTo>
                    <a:pt x="1407261" y="683554"/>
                  </a:lnTo>
                  <a:lnTo>
                    <a:pt x="1415566" y="689059"/>
                  </a:lnTo>
                  <a:lnTo>
                    <a:pt x="1416563" y="696653"/>
                  </a:lnTo>
                  <a:lnTo>
                    <a:pt x="1416563" y="708044"/>
                  </a:lnTo>
                  <a:lnTo>
                    <a:pt x="1423016" y="703061"/>
                  </a:lnTo>
                  <a:lnTo>
                    <a:pt x="1428616" y="699264"/>
                  </a:lnTo>
                  <a:lnTo>
                    <a:pt x="1435212" y="697650"/>
                  </a:lnTo>
                  <a:lnTo>
                    <a:pt x="1439958" y="697650"/>
                  </a:lnTo>
                  <a:lnTo>
                    <a:pt x="1441239" y="700973"/>
                  </a:lnTo>
                  <a:lnTo>
                    <a:pt x="1443564" y="709611"/>
                  </a:lnTo>
                  <a:lnTo>
                    <a:pt x="1450160" y="720954"/>
                  </a:lnTo>
                  <a:lnTo>
                    <a:pt x="1447598" y="725700"/>
                  </a:lnTo>
                  <a:lnTo>
                    <a:pt x="1442425" y="726745"/>
                  </a:lnTo>
                  <a:lnTo>
                    <a:pt x="1445889" y="731111"/>
                  </a:lnTo>
                  <a:lnTo>
                    <a:pt x="1449875" y="729972"/>
                  </a:lnTo>
                  <a:lnTo>
                    <a:pt x="1453292" y="729972"/>
                  </a:lnTo>
                  <a:lnTo>
                    <a:pt x="1456851" y="733864"/>
                  </a:lnTo>
                  <a:lnTo>
                    <a:pt x="1458655" y="737091"/>
                  </a:lnTo>
                  <a:lnTo>
                    <a:pt x="1455997" y="742455"/>
                  </a:lnTo>
                  <a:lnTo>
                    <a:pt x="1450445" y="750618"/>
                  </a:lnTo>
                  <a:lnTo>
                    <a:pt x="1450445" y="760870"/>
                  </a:lnTo>
                  <a:lnTo>
                    <a:pt x="1453102" y="760870"/>
                  </a:lnTo>
                  <a:lnTo>
                    <a:pt x="1455238" y="759826"/>
                  </a:lnTo>
                  <a:lnTo>
                    <a:pt x="1456092" y="759256"/>
                  </a:lnTo>
                  <a:lnTo>
                    <a:pt x="1457848" y="758782"/>
                  </a:lnTo>
                  <a:lnTo>
                    <a:pt x="1460031" y="758212"/>
                  </a:lnTo>
                  <a:lnTo>
                    <a:pt x="1463115" y="757643"/>
                  </a:lnTo>
                  <a:lnTo>
                    <a:pt x="1470471" y="753228"/>
                  </a:lnTo>
                  <a:lnTo>
                    <a:pt x="1475216" y="750571"/>
                  </a:lnTo>
                  <a:lnTo>
                    <a:pt x="1479060" y="747248"/>
                  </a:lnTo>
                  <a:lnTo>
                    <a:pt x="1486368" y="737756"/>
                  </a:lnTo>
                  <a:lnTo>
                    <a:pt x="1487697" y="740936"/>
                  </a:lnTo>
                  <a:lnTo>
                    <a:pt x="1489500" y="743594"/>
                  </a:lnTo>
                  <a:lnTo>
                    <a:pt x="1496476" y="744733"/>
                  </a:lnTo>
                  <a:lnTo>
                    <a:pt x="1496950" y="745302"/>
                  </a:lnTo>
                  <a:lnTo>
                    <a:pt x="1497425" y="744733"/>
                  </a:lnTo>
                  <a:lnTo>
                    <a:pt x="1503452" y="744163"/>
                  </a:lnTo>
                  <a:lnTo>
                    <a:pt x="1512942" y="750096"/>
                  </a:lnTo>
                  <a:lnTo>
                    <a:pt x="1520772" y="753846"/>
                  </a:lnTo>
                  <a:lnTo>
                    <a:pt x="1530928" y="757073"/>
                  </a:lnTo>
                  <a:lnTo>
                    <a:pt x="1548770" y="761392"/>
                  </a:lnTo>
                  <a:lnTo>
                    <a:pt x="1565475" y="766755"/>
                  </a:lnTo>
                  <a:lnTo>
                    <a:pt x="1581989" y="768417"/>
                  </a:lnTo>
                  <a:lnTo>
                    <a:pt x="1595039" y="765664"/>
                  </a:lnTo>
                  <a:lnTo>
                    <a:pt x="1611600" y="764477"/>
                  </a:lnTo>
                  <a:lnTo>
                    <a:pt x="1628589" y="764477"/>
                  </a:lnTo>
                  <a:lnTo>
                    <a:pt x="1638080" y="768369"/>
                  </a:lnTo>
                  <a:lnTo>
                    <a:pt x="1652316" y="777862"/>
                  </a:lnTo>
                  <a:lnTo>
                    <a:pt x="1658865" y="783794"/>
                  </a:lnTo>
                  <a:lnTo>
                    <a:pt x="1671630" y="794094"/>
                  </a:lnTo>
                  <a:lnTo>
                    <a:pt x="1686199" y="807004"/>
                  </a:lnTo>
                  <a:lnTo>
                    <a:pt x="1697683" y="819344"/>
                  </a:lnTo>
                  <a:lnTo>
                    <a:pt x="1701289" y="824707"/>
                  </a:lnTo>
                  <a:lnTo>
                    <a:pt x="1701764" y="824707"/>
                  </a:lnTo>
                  <a:lnTo>
                    <a:pt x="1712773" y="836668"/>
                  </a:lnTo>
                  <a:lnTo>
                    <a:pt x="1722264" y="846967"/>
                  </a:lnTo>
                  <a:lnTo>
                    <a:pt x="1737734" y="856459"/>
                  </a:lnTo>
                  <a:lnTo>
                    <a:pt x="1745754" y="868800"/>
                  </a:lnTo>
                  <a:lnTo>
                    <a:pt x="1753584" y="867613"/>
                  </a:lnTo>
                  <a:lnTo>
                    <a:pt x="1762837" y="876299"/>
                  </a:lnTo>
                  <a:lnTo>
                    <a:pt x="1771522" y="874543"/>
                  </a:lnTo>
                  <a:lnTo>
                    <a:pt x="1778497" y="875112"/>
                  </a:lnTo>
                  <a:lnTo>
                    <a:pt x="1791974" y="873451"/>
                  </a:lnTo>
                  <a:lnTo>
                    <a:pt x="1801987" y="875017"/>
                  </a:lnTo>
                  <a:lnTo>
                    <a:pt x="1811478" y="882564"/>
                  </a:lnTo>
                  <a:lnTo>
                    <a:pt x="1820495" y="895996"/>
                  </a:lnTo>
                  <a:lnTo>
                    <a:pt x="1824433" y="916927"/>
                  </a:lnTo>
                  <a:lnTo>
                    <a:pt x="1829179" y="936196"/>
                  </a:lnTo>
                  <a:lnTo>
                    <a:pt x="1833924" y="955988"/>
                  </a:lnTo>
                  <a:lnTo>
                    <a:pt x="1836012" y="969895"/>
                  </a:lnTo>
                  <a:lnTo>
                    <a:pt x="1838622" y="987028"/>
                  </a:lnTo>
                  <a:lnTo>
                    <a:pt x="1836961" y="1004779"/>
                  </a:lnTo>
                  <a:lnTo>
                    <a:pt x="1836012" y="1016550"/>
                  </a:lnTo>
                  <a:lnTo>
                    <a:pt x="1833260" y="1026612"/>
                  </a:lnTo>
                  <a:lnTo>
                    <a:pt x="1830935" y="1036105"/>
                  </a:lnTo>
                  <a:lnTo>
                    <a:pt x="1829558" y="1047923"/>
                  </a:lnTo>
                  <a:lnTo>
                    <a:pt x="1824813" y="1059693"/>
                  </a:lnTo>
                  <a:lnTo>
                    <a:pt x="1817600" y="1076780"/>
                  </a:lnTo>
                  <a:lnTo>
                    <a:pt x="1811051" y="1087459"/>
                  </a:lnTo>
                  <a:lnTo>
                    <a:pt x="1804028" y="1097663"/>
                  </a:lnTo>
                  <a:lnTo>
                    <a:pt x="1798618" y="1104071"/>
                  </a:lnTo>
                  <a:lnTo>
                    <a:pt x="1796957" y="1105590"/>
                  </a:lnTo>
                  <a:lnTo>
                    <a:pt x="1793208" y="1109956"/>
                  </a:lnTo>
                  <a:lnTo>
                    <a:pt x="1788748" y="1118452"/>
                  </a:lnTo>
                  <a:lnTo>
                    <a:pt x="1783527" y="1129131"/>
                  </a:lnTo>
                  <a:lnTo>
                    <a:pt x="1775745" y="1139810"/>
                  </a:lnTo>
                  <a:lnTo>
                    <a:pt x="1770667" y="1143465"/>
                  </a:lnTo>
                  <a:lnTo>
                    <a:pt x="1759753" y="1152150"/>
                  </a:lnTo>
                  <a:lnTo>
                    <a:pt x="1756621" y="1159032"/>
                  </a:lnTo>
                  <a:lnTo>
                    <a:pt x="1756194" y="1160029"/>
                  </a:lnTo>
                  <a:lnTo>
                    <a:pt x="1753489" y="1163399"/>
                  </a:lnTo>
                  <a:lnTo>
                    <a:pt x="1750404" y="1166626"/>
                  </a:lnTo>
                  <a:lnTo>
                    <a:pt x="1746181" y="1170661"/>
                  </a:lnTo>
                  <a:lnTo>
                    <a:pt x="1740629" y="1182811"/>
                  </a:lnTo>
                  <a:lnTo>
                    <a:pt x="1737402" y="1188649"/>
                  </a:lnTo>
                  <a:lnTo>
                    <a:pt x="1736311" y="1192921"/>
                  </a:lnTo>
                  <a:lnTo>
                    <a:pt x="1735551" y="1194534"/>
                  </a:lnTo>
                  <a:lnTo>
                    <a:pt x="1732135" y="1204596"/>
                  </a:lnTo>
                  <a:lnTo>
                    <a:pt x="1729762" y="1210909"/>
                  </a:lnTo>
                  <a:lnTo>
                    <a:pt x="1727057" y="1218360"/>
                  </a:lnTo>
                  <a:lnTo>
                    <a:pt x="1723545" y="1225717"/>
                  </a:lnTo>
                  <a:lnTo>
                    <a:pt x="1719701" y="1234830"/>
                  </a:lnTo>
                  <a:lnTo>
                    <a:pt x="1714956" y="1243183"/>
                  </a:lnTo>
                  <a:lnTo>
                    <a:pt x="1710211" y="1251727"/>
                  </a:lnTo>
                  <a:lnTo>
                    <a:pt x="1704753" y="1256995"/>
                  </a:lnTo>
                  <a:lnTo>
                    <a:pt x="1700008" y="1260270"/>
                  </a:lnTo>
                  <a:lnTo>
                    <a:pt x="1698394" y="1254432"/>
                  </a:lnTo>
                  <a:lnTo>
                    <a:pt x="1695832" y="1254432"/>
                  </a:lnTo>
                  <a:lnTo>
                    <a:pt x="1688998" y="1263924"/>
                  </a:lnTo>
                  <a:lnTo>
                    <a:pt x="1683778" y="1271281"/>
                  </a:lnTo>
                  <a:lnTo>
                    <a:pt x="1684016" y="1276027"/>
                  </a:lnTo>
                  <a:lnTo>
                    <a:pt x="1684490" y="1284381"/>
                  </a:lnTo>
                  <a:lnTo>
                    <a:pt x="1684965" y="1292734"/>
                  </a:lnTo>
                  <a:lnTo>
                    <a:pt x="1682782" y="1293304"/>
                  </a:lnTo>
                  <a:lnTo>
                    <a:pt x="1681928" y="1301230"/>
                  </a:lnTo>
                  <a:lnTo>
                    <a:pt x="1682212" y="1312763"/>
                  </a:lnTo>
                  <a:lnTo>
                    <a:pt x="1682212" y="1323205"/>
                  </a:lnTo>
                  <a:lnTo>
                    <a:pt x="1681643" y="1335830"/>
                  </a:lnTo>
                  <a:lnTo>
                    <a:pt x="1682165" y="1344611"/>
                  </a:lnTo>
                  <a:lnTo>
                    <a:pt x="1683304" y="1349879"/>
                  </a:lnTo>
                  <a:lnTo>
                    <a:pt x="1684063" y="1354625"/>
                  </a:lnTo>
                  <a:lnTo>
                    <a:pt x="1684538" y="1355195"/>
                  </a:lnTo>
                  <a:lnTo>
                    <a:pt x="1684917" y="1361365"/>
                  </a:lnTo>
                  <a:lnTo>
                    <a:pt x="1685344" y="1368247"/>
                  </a:lnTo>
                  <a:lnTo>
                    <a:pt x="1685866" y="1376458"/>
                  </a:lnTo>
                  <a:lnTo>
                    <a:pt x="1686199" y="1381726"/>
                  </a:lnTo>
                  <a:lnTo>
                    <a:pt x="1688239" y="1388038"/>
                  </a:lnTo>
                  <a:lnTo>
                    <a:pt x="1690754" y="1393164"/>
                  </a:lnTo>
                  <a:lnTo>
                    <a:pt x="1691134" y="1399335"/>
                  </a:lnTo>
                  <a:lnTo>
                    <a:pt x="1690849" y="1408827"/>
                  </a:lnTo>
                  <a:lnTo>
                    <a:pt x="1689426" y="1412482"/>
                  </a:lnTo>
                  <a:lnTo>
                    <a:pt x="1688097" y="1418699"/>
                  </a:lnTo>
                  <a:lnTo>
                    <a:pt x="1688571" y="1425439"/>
                  </a:lnTo>
                  <a:lnTo>
                    <a:pt x="1688287" y="1435311"/>
                  </a:lnTo>
                  <a:lnTo>
                    <a:pt x="1686104" y="1446227"/>
                  </a:lnTo>
                  <a:lnTo>
                    <a:pt x="1684870" y="1452967"/>
                  </a:lnTo>
                  <a:lnTo>
                    <a:pt x="1685344" y="1455055"/>
                  </a:lnTo>
                  <a:lnTo>
                    <a:pt x="1685676" y="1464880"/>
                  </a:lnTo>
                  <a:lnTo>
                    <a:pt x="1685439" y="1474373"/>
                  </a:lnTo>
                  <a:lnTo>
                    <a:pt x="1686910" y="1482157"/>
                  </a:lnTo>
                  <a:lnTo>
                    <a:pt x="1687670" y="1487283"/>
                  </a:lnTo>
                  <a:lnTo>
                    <a:pt x="1684395" y="1495019"/>
                  </a:lnTo>
                  <a:lnTo>
                    <a:pt x="1678938" y="1502281"/>
                  </a:lnTo>
                  <a:lnTo>
                    <a:pt x="1675047" y="1507929"/>
                  </a:lnTo>
                  <a:lnTo>
                    <a:pt x="1672911" y="1517801"/>
                  </a:lnTo>
                  <a:lnTo>
                    <a:pt x="1672389" y="1527578"/>
                  </a:lnTo>
                  <a:lnTo>
                    <a:pt x="1673243" y="1539254"/>
                  </a:lnTo>
                  <a:lnTo>
                    <a:pt x="1674050" y="1549553"/>
                  </a:lnTo>
                  <a:lnTo>
                    <a:pt x="1674809" y="1559283"/>
                  </a:lnTo>
                  <a:lnTo>
                    <a:pt x="1675094" y="1568443"/>
                  </a:lnTo>
                  <a:lnTo>
                    <a:pt x="1672816" y="1577034"/>
                  </a:lnTo>
                  <a:lnTo>
                    <a:pt x="1669067" y="1583299"/>
                  </a:lnTo>
                  <a:lnTo>
                    <a:pt x="1664322" y="1588947"/>
                  </a:lnTo>
                  <a:lnTo>
                    <a:pt x="1661190" y="1593029"/>
                  </a:lnTo>
                  <a:lnTo>
                    <a:pt x="1660336" y="1598060"/>
                  </a:lnTo>
                  <a:lnTo>
                    <a:pt x="1658722" y="1608834"/>
                  </a:lnTo>
                  <a:lnTo>
                    <a:pt x="1654641" y="1621506"/>
                  </a:lnTo>
                  <a:lnTo>
                    <a:pt x="1651177" y="1630144"/>
                  </a:lnTo>
                  <a:lnTo>
                    <a:pt x="1647238" y="1637881"/>
                  </a:lnTo>
                  <a:lnTo>
                    <a:pt x="1642920" y="1642627"/>
                  </a:lnTo>
                  <a:lnTo>
                    <a:pt x="1639598" y="1647706"/>
                  </a:lnTo>
                  <a:lnTo>
                    <a:pt x="1635660" y="1656344"/>
                  </a:lnTo>
                  <a:lnTo>
                    <a:pt x="1632100" y="1665836"/>
                  </a:lnTo>
                  <a:lnTo>
                    <a:pt x="1631626" y="1674427"/>
                  </a:lnTo>
                  <a:lnTo>
                    <a:pt x="1631911" y="1682448"/>
                  </a:lnTo>
                  <a:lnTo>
                    <a:pt x="1633192" y="1691039"/>
                  </a:lnTo>
                  <a:lnTo>
                    <a:pt x="1632907" y="1697019"/>
                  </a:lnTo>
                  <a:lnTo>
                    <a:pt x="1630440" y="1702098"/>
                  </a:lnTo>
                  <a:lnTo>
                    <a:pt x="1624887" y="1706179"/>
                  </a:lnTo>
                  <a:lnTo>
                    <a:pt x="1618054" y="1709834"/>
                  </a:lnTo>
                  <a:lnTo>
                    <a:pt x="1610983" y="1714865"/>
                  </a:lnTo>
                  <a:lnTo>
                    <a:pt x="1603248" y="1721984"/>
                  </a:lnTo>
                  <a:lnTo>
                    <a:pt x="1600591" y="1729578"/>
                  </a:lnTo>
                  <a:lnTo>
                    <a:pt x="1600591" y="1732569"/>
                  </a:lnTo>
                  <a:lnTo>
                    <a:pt x="1602441" y="1734040"/>
                  </a:lnTo>
                  <a:lnTo>
                    <a:pt x="1604055" y="1738026"/>
                  </a:lnTo>
                  <a:lnTo>
                    <a:pt x="1601825" y="1740494"/>
                  </a:lnTo>
                  <a:lnTo>
                    <a:pt x="1596510" y="1742061"/>
                  </a:lnTo>
                  <a:lnTo>
                    <a:pt x="1589486" y="1743770"/>
                  </a:lnTo>
                  <a:lnTo>
                    <a:pt x="1584456" y="1743770"/>
                  </a:lnTo>
                  <a:lnTo>
                    <a:pt x="1580423" y="1745336"/>
                  </a:lnTo>
                  <a:lnTo>
                    <a:pt x="1577053" y="1745858"/>
                  </a:lnTo>
                  <a:lnTo>
                    <a:pt x="1569935" y="1746427"/>
                  </a:lnTo>
                  <a:lnTo>
                    <a:pt x="1563576" y="1745621"/>
                  </a:lnTo>
                  <a:lnTo>
                    <a:pt x="1560634" y="1741634"/>
                  </a:lnTo>
                  <a:lnTo>
                    <a:pt x="1556506" y="1742156"/>
                  </a:lnTo>
                  <a:lnTo>
                    <a:pt x="1550621" y="1746902"/>
                  </a:lnTo>
                  <a:lnTo>
                    <a:pt x="1545306" y="1748516"/>
                  </a:lnTo>
                  <a:lnTo>
                    <a:pt x="1539802" y="1748136"/>
                  </a:lnTo>
                  <a:lnTo>
                    <a:pt x="1535056" y="1745668"/>
                  </a:lnTo>
                  <a:lnTo>
                    <a:pt x="1530311" y="1744244"/>
                  </a:lnTo>
                  <a:lnTo>
                    <a:pt x="1527985" y="1745810"/>
                  </a:lnTo>
                  <a:lnTo>
                    <a:pt x="1522766" y="1748421"/>
                  </a:lnTo>
                  <a:lnTo>
                    <a:pt x="1516691" y="1751031"/>
                  </a:lnTo>
                  <a:lnTo>
                    <a:pt x="1514081" y="1750034"/>
                  </a:lnTo>
                  <a:lnTo>
                    <a:pt x="1514081" y="1746000"/>
                  </a:lnTo>
                  <a:lnTo>
                    <a:pt x="1511329" y="1744576"/>
                  </a:lnTo>
                  <a:lnTo>
                    <a:pt x="1507295" y="1749703"/>
                  </a:lnTo>
                  <a:lnTo>
                    <a:pt x="1503452" y="1752740"/>
                  </a:lnTo>
                  <a:lnTo>
                    <a:pt x="1500889" y="1756679"/>
                  </a:lnTo>
                  <a:lnTo>
                    <a:pt x="1501696" y="1756679"/>
                  </a:lnTo>
                  <a:lnTo>
                    <a:pt x="1505824" y="1759147"/>
                  </a:lnTo>
                  <a:lnTo>
                    <a:pt x="1507438" y="1762565"/>
                  </a:lnTo>
                  <a:lnTo>
                    <a:pt x="1503309" y="1763182"/>
                  </a:lnTo>
                  <a:lnTo>
                    <a:pt x="1495859" y="1764795"/>
                  </a:lnTo>
                  <a:lnTo>
                    <a:pt x="1489025" y="1767928"/>
                  </a:lnTo>
                  <a:lnTo>
                    <a:pt x="1486321" y="1769922"/>
                  </a:lnTo>
                  <a:lnTo>
                    <a:pt x="1487032" y="1772437"/>
                  </a:lnTo>
                  <a:lnTo>
                    <a:pt x="1484612" y="1773386"/>
                  </a:lnTo>
                  <a:lnTo>
                    <a:pt x="1483758" y="1776946"/>
                  </a:lnTo>
                  <a:lnTo>
                    <a:pt x="1480104" y="1778512"/>
                  </a:lnTo>
                  <a:lnTo>
                    <a:pt x="1475975" y="1786533"/>
                  </a:lnTo>
                  <a:lnTo>
                    <a:pt x="1471562" y="1788526"/>
                  </a:lnTo>
                  <a:lnTo>
                    <a:pt x="1463020" y="1787197"/>
                  </a:lnTo>
                  <a:lnTo>
                    <a:pt x="1455190" y="1788384"/>
                  </a:lnTo>
                  <a:lnTo>
                    <a:pt x="1449401" y="1796405"/>
                  </a:lnTo>
                  <a:lnTo>
                    <a:pt x="1447171" y="1798874"/>
                  </a:lnTo>
                  <a:lnTo>
                    <a:pt x="1442757" y="1796975"/>
                  </a:lnTo>
                  <a:lnTo>
                    <a:pt x="1438012" y="1801104"/>
                  </a:lnTo>
                  <a:lnTo>
                    <a:pt x="1431084" y="1806610"/>
                  </a:lnTo>
                  <a:lnTo>
                    <a:pt x="1424725" y="1813160"/>
                  </a:lnTo>
                  <a:lnTo>
                    <a:pt x="1420406" y="1819140"/>
                  </a:lnTo>
                  <a:lnTo>
                    <a:pt x="1416895" y="1824693"/>
                  </a:lnTo>
                  <a:lnTo>
                    <a:pt x="1412434" y="1829155"/>
                  </a:lnTo>
                  <a:lnTo>
                    <a:pt x="1407689" y="1831765"/>
                  </a:lnTo>
                  <a:lnTo>
                    <a:pt x="1402943" y="1836843"/>
                  </a:lnTo>
                  <a:lnTo>
                    <a:pt x="1399431" y="1842302"/>
                  </a:lnTo>
                  <a:lnTo>
                    <a:pt x="1394686" y="1849753"/>
                  </a:lnTo>
                  <a:lnTo>
                    <a:pt x="1393689" y="1854499"/>
                  </a:lnTo>
                  <a:lnTo>
                    <a:pt x="1389371" y="1860432"/>
                  </a:lnTo>
                  <a:lnTo>
                    <a:pt x="1384341" y="1866412"/>
                  </a:lnTo>
                  <a:lnTo>
                    <a:pt x="1381541" y="1870826"/>
                  </a:lnTo>
                  <a:lnTo>
                    <a:pt x="1377223" y="1875857"/>
                  </a:lnTo>
                  <a:lnTo>
                    <a:pt x="1373996" y="1883309"/>
                  </a:lnTo>
                  <a:lnTo>
                    <a:pt x="1370911" y="1888672"/>
                  </a:lnTo>
                  <a:lnTo>
                    <a:pt x="1369440" y="1893418"/>
                  </a:lnTo>
                  <a:lnTo>
                    <a:pt x="1370816" y="1897785"/>
                  </a:lnTo>
                  <a:lnTo>
                    <a:pt x="1370247" y="1906091"/>
                  </a:lnTo>
                  <a:lnTo>
                    <a:pt x="1368349" y="1912926"/>
                  </a:lnTo>
                  <a:lnTo>
                    <a:pt x="1370294" y="1918289"/>
                  </a:lnTo>
                  <a:lnTo>
                    <a:pt x="1372667" y="1923984"/>
                  </a:lnTo>
                  <a:lnTo>
                    <a:pt x="1372667" y="1929870"/>
                  </a:lnTo>
                  <a:lnTo>
                    <a:pt x="1373047" y="1932717"/>
                  </a:lnTo>
                  <a:lnTo>
                    <a:pt x="1374565" y="1934663"/>
                  </a:lnTo>
                  <a:lnTo>
                    <a:pt x="1376131" y="1937037"/>
                  </a:lnTo>
                  <a:lnTo>
                    <a:pt x="1376843" y="1947716"/>
                  </a:lnTo>
                  <a:lnTo>
                    <a:pt x="1380592" y="1951465"/>
                  </a:lnTo>
                  <a:lnTo>
                    <a:pt x="1388327" y="1958537"/>
                  </a:lnTo>
                  <a:lnTo>
                    <a:pt x="1387947" y="1959012"/>
                  </a:lnTo>
                  <a:lnTo>
                    <a:pt x="1381256" y="1958679"/>
                  </a:lnTo>
                  <a:lnTo>
                    <a:pt x="1380734" y="1961147"/>
                  </a:lnTo>
                  <a:lnTo>
                    <a:pt x="1382348" y="1966368"/>
                  </a:lnTo>
                  <a:lnTo>
                    <a:pt x="1382870" y="1978946"/>
                  </a:lnTo>
                  <a:lnTo>
                    <a:pt x="1384436" y="1989957"/>
                  </a:lnTo>
                  <a:lnTo>
                    <a:pt x="1385859" y="2002819"/>
                  </a:lnTo>
                  <a:lnTo>
                    <a:pt x="1385859" y="2013878"/>
                  </a:lnTo>
                  <a:lnTo>
                    <a:pt x="1383060" y="2014875"/>
                  </a:lnTo>
                  <a:lnTo>
                    <a:pt x="1380307" y="2021140"/>
                  </a:lnTo>
                  <a:lnTo>
                    <a:pt x="1381446" y="2028829"/>
                  </a:lnTo>
                  <a:lnTo>
                    <a:pt x="1380212" y="2028829"/>
                  </a:lnTo>
                  <a:lnTo>
                    <a:pt x="1373474" y="2030822"/>
                  </a:lnTo>
                  <a:lnTo>
                    <a:pt x="1368728" y="2035189"/>
                  </a:lnTo>
                  <a:lnTo>
                    <a:pt x="1364647" y="2041501"/>
                  </a:lnTo>
                  <a:lnTo>
                    <a:pt x="1362275" y="2047197"/>
                  </a:lnTo>
                  <a:lnTo>
                    <a:pt x="1360329" y="2050614"/>
                  </a:lnTo>
                  <a:lnTo>
                    <a:pt x="1358621" y="2053082"/>
                  </a:lnTo>
                  <a:lnTo>
                    <a:pt x="1355868" y="2056452"/>
                  </a:lnTo>
                  <a:lnTo>
                    <a:pt x="1351882" y="2065090"/>
                  </a:lnTo>
                  <a:lnTo>
                    <a:pt x="1349272" y="2072636"/>
                  </a:lnTo>
                  <a:lnTo>
                    <a:pt x="1346520" y="2081227"/>
                  </a:lnTo>
                  <a:lnTo>
                    <a:pt x="1343625" y="2088916"/>
                  </a:lnTo>
                  <a:lnTo>
                    <a:pt x="1342866" y="2094090"/>
                  </a:lnTo>
                  <a:lnTo>
                    <a:pt x="1342391" y="2101636"/>
                  </a:lnTo>
                  <a:lnTo>
                    <a:pt x="1341205" y="2109135"/>
                  </a:lnTo>
                  <a:lnTo>
                    <a:pt x="1340825" y="2114309"/>
                  </a:lnTo>
                  <a:lnTo>
                    <a:pt x="1340256" y="2119055"/>
                  </a:lnTo>
                  <a:lnTo>
                    <a:pt x="1337314" y="2123279"/>
                  </a:lnTo>
                  <a:lnTo>
                    <a:pt x="1335226" y="2130351"/>
                  </a:lnTo>
                  <a:lnTo>
                    <a:pt x="1332521" y="2138847"/>
                  </a:lnTo>
                  <a:lnTo>
                    <a:pt x="1328487" y="2146915"/>
                  </a:lnTo>
                  <a:lnTo>
                    <a:pt x="1326114" y="2154367"/>
                  </a:lnTo>
                  <a:lnTo>
                    <a:pt x="1322508" y="2161961"/>
                  </a:lnTo>
                  <a:lnTo>
                    <a:pt x="1318901" y="2169887"/>
                  </a:lnTo>
                  <a:lnTo>
                    <a:pt x="1316956" y="2174633"/>
                  </a:lnTo>
                  <a:lnTo>
                    <a:pt x="1313491" y="2178430"/>
                  </a:lnTo>
                  <a:lnTo>
                    <a:pt x="1309505" y="2183699"/>
                  </a:lnTo>
                  <a:lnTo>
                    <a:pt x="1304760" y="2187496"/>
                  </a:lnTo>
                  <a:lnTo>
                    <a:pt x="1298306" y="2192242"/>
                  </a:lnTo>
                  <a:lnTo>
                    <a:pt x="1292659" y="2199314"/>
                  </a:lnTo>
                  <a:lnTo>
                    <a:pt x="1285303" y="2206338"/>
                  </a:lnTo>
                  <a:lnTo>
                    <a:pt x="1281127" y="2214739"/>
                  </a:lnTo>
                  <a:lnTo>
                    <a:pt x="1279988" y="2219486"/>
                  </a:lnTo>
                  <a:lnTo>
                    <a:pt x="1280226" y="2227317"/>
                  </a:lnTo>
                  <a:lnTo>
                    <a:pt x="1279941" y="2230449"/>
                  </a:lnTo>
                  <a:lnTo>
                    <a:pt x="1279941" y="2233202"/>
                  </a:lnTo>
                  <a:lnTo>
                    <a:pt x="1278992" y="2239230"/>
                  </a:lnTo>
                  <a:lnTo>
                    <a:pt x="1276619" y="2244261"/>
                  </a:lnTo>
                  <a:lnTo>
                    <a:pt x="1275148" y="2253421"/>
                  </a:lnTo>
                  <a:lnTo>
                    <a:pt x="1271447" y="2259117"/>
                  </a:lnTo>
                  <a:lnTo>
                    <a:pt x="1267935" y="2266046"/>
                  </a:lnTo>
                  <a:lnTo>
                    <a:pt x="1262905" y="2271742"/>
                  </a:lnTo>
                  <a:lnTo>
                    <a:pt x="1258539" y="2275633"/>
                  </a:lnTo>
                  <a:lnTo>
                    <a:pt x="1255787" y="2279193"/>
                  </a:lnTo>
                  <a:lnTo>
                    <a:pt x="1255787" y="2280143"/>
                  </a:lnTo>
                  <a:lnTo>
                    <a:pt x="1254079" y="2282041"/>
                  </a:lnTo>
                  <a:lnTo>
                    <a:pt x="1252370" y="2283322"/>
                  </a:lnTo>
                  <a:lnTo>
                    <a:pt x="1250519" y="2286170"/>
                  </a:lnTo>
                  <a:lnTo>
                    <a:pt x="1250187" y="2290916"/>
                  </a:lnTo>
                  <a:lnTo>
                    <a:pt x="1249428" y="2295425"/>
                  </a:lnTo>
                  <a:lnTo>
                    <a:pt x="1246770" y="2304538"/>
                  </a:lnTo>
                  <a:lnTo>
                    <a:pt x="1242832" y="2310993"/>
                  </a:lnTo>
                  <a:lnTo>
                    <a:pt x="1241930" y="2316784"/>
                  </a:lnTo>
                  <a:lnTo>
                    <a:pt x="1239652" y="2319204"/>
                  </a:lnTo>
                  <a:lnTo>
                    <a:pt x="1235144" y="2326846"/>
                  </a:lnTo>
                  <a:lnTo>
                    <a:pt x="1228833" y="2333348"/>
                  </a:lnTo>
                  <a:lnTo>
                    <a:pt x="1221762" y="2338094"/>
                  </a:lnTo>
                  <a:lnTo>
                    <a:pt x="1211891" y="2342840"/>
                  </a:lnTo>
                  <a:lnTo>
                    <a:pt x="1202401" y="2339993"/>
                  </a:lnTo>
                  <a:lnTo>
                    <a:pt x="1194903" y="2338948"/>
                  </a:lnTo>
                  <a:lnTo>
                    <a:pt x="1187737" y="2337335"/>
                  </a:lnTo>
                  <a:lnTo>
                    <a:pt x="1178958" y="2337335"/>
                  </a:lnTo>
                  <a:lnTo>
                    <a:pt x="1172125" y="2339423"/>
                  </a:lnTo>
                  <a:lnTo>
                    <a:pt x="1166762" y="2340372"/>
                  </a:lnTo>
                  <a:lnTo>
                    <a:pt x="1162681" y="2340040"/>
                  </a:lnTo>
                  <a:lnTo>
                    <a:pt x="1156322" y="2336670"/>
                  </a:lnTo>
                  <a:lnTo>
                    <a:pt x="1149157" y="2335151"/>
                  </a:lnTo>
                  <a:lnTo>
                    <a:pt x="1139666" y="2331402"/>
                  </a:lnTo>
                  <a:lnTo>
                    <a:pt x="1128514" y="2326324"/>
                  </a:lnTo>
                  <a:lnTo>
                    <a:pt x="1121253" y="2322621"/>
                  </a:lnTo>
                  <a:lnTo>
                    <a:pt x="1114467" y="2322621"/>
                  </a:lnTo>
                  <a:lnTo>
                    <a:pt x="1106258" y="2321957"/>
                  </a:lnTo>
                  <a:lnTo>
                    <a:pt x="1100563" y="2321672"/>
                  </a:lnTo>
                  <a:lnTo>
                    <a:pt x="1095818" y="2320913"/>
                  </a:lnTo>
                  <a:lnTo>
                    <a:pt x="1092211" y="2315217"/>
                  </a:lnTo>
                  <a:lnTo>
                    <a:pt x="1086707" y="2310471"/>
                  </a:lnTo>
                  <a:lnTo>
                    <a:pt x="1081012" y="2304728"/>
                  </a:lnTo>
                  <a:lnTo>
                    <a:pt x="1077358" y="2300789"/>
                  </a:lnTo>
                  <a:lnTo>
                    <a:pt x="1073040" y="2299555"/>
                  </a:lnTo>
                  <a:lnTo>
                    <a:pt x="1072375" y="2300029"/>
                  </a:lnTo>
                  <a:lnTo>
                    <a:pt x="1072375" y="2300504"/>
                  </a:lnTo>
                  <a:lnTo>
                    <a:pt x="1074274" y="2307244"/>
                  </a:lnTo>
                  <a:lnTo>
                    <a:pt x="1074274" y="2313508"/>
                  </a:lnTo>
                  <a:lnTo>
                    <a:pt x="1072613" y="2315407"/>
                  </a:lnTo>
                  <a:lnTo>
                    <a:pt x="1075412" y="2320675"/>
                  </a:lnTo>
                  <a:lnTo>
                    <a:pt x="1081012" y="2330168"/>
                  </a:lnTo>
                  <a:lnTo>
                    <a:pt x="1089554" y="2334439"/>
                  </a:lnTo>
                  <a:lnTo>
                    <a:pt x="1099662" y="2339898"/>
                  </a:lnTo>
                  <a:lnTo>
                    <a:pt x="1107586" y="2344976"/>
                  </a:lnTo>
                  <a:lnTo>
                    <a:pt x="1117694" y="2352760"/>
                  </a:lnTo>
                  <a:lnTo>
                    <a:pt x="1125287" y="2359689"/>
                  </a:lnTo>
                  <a:lnTo>
                    <a:pt x="1130650" y="2364435"/>
                  </a:lnTo>
                  <a:lnTo>
                    <a:pt x="1132215" y="2369704"/>
                  </a:lnTo>
                  <a:lnTo>
                    <a:pt x="1132690" y="2371887"/>
                  </a:lnTo>
                  <a:lnTo>
                    <a:pt x="1131171" y="2383041"/>
                  </a:lnTo>
                  <a:lnTo>
                    <a:pt x="1129511" y="2390160"/>
                  </a:lnTo>
                  <a:lnTo>
                    <a:pt x="1134256" y="2399273"/>
                  </a:lnTo>
                  <a:lnTo>
                    <a:pt x="1144032" y="2409145"/>
                  </a:lnTo>
                  <a:lnTo>
                    <a:pt x="1153807" y="2413607"/>
                  </a:lnTo>
                  <a:lnTo>
                    <a:pt x="1160024" y="2412562"/>
                  </a:lnTo>
                  <a:lnTo>
                    <a:pt x="1162729" y="2419445"/>
                  </a:lnTo>
                  <a:lnTo>
                    <a:pt x="1165291" y="2430788"/>
                  </a:lnTo>
                  <a:lnTo>
                    <a:pt x="1167379" y="2439901"/>
                  </a:lnTo>
                  <a:lnTo>
                    <a:pt x="1165291" y="2450010"/>
                  </a:lnTo>
                  <a:lnTo>
                    <a:pt x="1160878" y="2460120"/>
                  </a:lnTo>
                  <a:lnTo>
                    <a:pt x="1157509" y="2469612"/>
                  </a:lnTo>
                  <a:lnTo>
                    <a:pt x="1151862" y="2479105"/>
                  </a:lnTo>
                  <a:lnTo>
                    <a:pt x="1149441" y="2486936"/>
                  </a:lnTo>
                  <a:lnTo>
                    <a:pt x="1149441" y="2496429"/>
                  </a:lnTo>
                  <a:lnTo>
                    <a:pt x="1149821" y="2504165"/>
                  </a:lnTo>
                  <a:lnTo>
                    <a:pt x="1144459" y="2511664"/>
                  </a:lnTo>
                  <a:lnTo>
                    <a:pt x="1137008" y="2516410"/>
                  </a:lnTo>
                  <a:lnTo>
                    <a:pt x="1129226" y="2520160"/>
                  </a:lnTo>
                  <a:lnTo>
                    <a:pt x="1121823" y="2523435"/>
                  </a:lnTo>
                  <a:lnTo>
                    <a:pt x="1116745" y="2523435"/>
                  </a:lnTo>
                  <a:lnTo>
                    <a:pt x="1115891" y="2523435"/>
                  </a:lnTo>
                  <a:lnTo>
                    <a:pt x="1113329" y="2525618"/>
                  </a:lnTo>
                  <a:lnTo>
                    <a:pt x="1107444" y="2528845"/>
                  </a:lnTo>
                  <a:lnTo>
                    <a:pt x="1100706" y="2532073"/>
                  </a:lnTo>
                  <a:lnTo>
                    <a:pt x="1092828" y="2534921"/>
                  </a:lnTo>
                  <a:lnTo>
                    <a:pt x="1085093" y="2536819"/>
                  </a:lnTo>
                  <a:lnTo>
                    <a:pt x="1078450" y="2536819"/>
                  </a:lnTo>
                  <a:lnTo>
                    <a:pt x="1072803" y="2537958"/>
                  </a:lnTo>
                  <a:lnTo>
                    <a:pt x="1064498" y="2540853"/>
                  </a:lnTo>
                  <a:lnTo>
                    <a:pt x="1059753" y="2543132"/>
                  </a:lnTo>
                  <a:lnTo>
                    <a:pt x="1051970" y="2544698"/>
                  </a:lnTo>
                  <a:lnTo>
                    <a:pt x="1045848" y="2545363"/>
                  </a:lnTo>
                  <a:lnTo>
                    <a:pt x="1038493" y="2547261"/>
                  </a:lnTo>
                  <a:lnTo>
                    <a:pt x="1029999" y="2548068"/>
                  </a:lnTo>
                  <a:lnTo>
                    <a:pt x="1020935" y="2548068"/>
                  </a:lnTo>
                  <a:lnTo>
                    <a:pt x="1011444" y="2546834"/>
                  </a:lnTo>
                  <a:lnTo>
                    <a:pt x="1001953" y="2545932"/>
                  </a:lnTo>
                  <a:lnTo>
                    <a:pt x="995642" y="2541186"/>
                  </a:lnTo>
                  <a:lnTo>
                    <a:pt x="990896" y="2537531"/>
                  </a:lnTo>
                  <a:lnTo>
                    <a:pt x="990896" y="2544366"/>
                  </a:lnTo>
                  <a:lnTo>
                    <a:pt x="992652" y="2549444"/>
                  </a:lnTo>
                  <a:lnTo>
                    <a:pt x="997065" y="2561595"/>
                  </a:lnTo>
                  <a:lnTo>
                    <a:pt x="1004136" y="2567243"/>
                  </a:lnTo>
                  <a:lnTo>
                    <a:pt x="1007458" y="2572559"/>
                  </a:lnTo>
                  <a:lnTo>
                    <a:pt x="1009308" y="2585183"/>
                  </a:lnTo>
                  <a:lnTo>
                    <a:pt x="1007647" y="2591971"/>
                  </a:lnTo>
                  <a:lnTo>
                    <a:pt x="1006176" y="2590737"/>
                  </a:lnTo>
                  <a:lnTo>
                    <a:pt x="1005654" y="2600229"/>
                  </a:lnTo>
                  <a:lnTo>
                    <a:pt x="1007363" y="2610624"/>
                  </a:lnTo>
                  <a:lnTo>
                    <a:pt x="1011301" y="2620591"/>
                  </a:lnTo>
                  <a:lnTo>
                    <a:pt x="1016047" y="2630083"/>
                  </a:lnTo>
                  <a:lnTo>
                    <a:pt x="1016996" y="2634829"/>
                  </a:lnTo>
                  <a:lnTo>
                    <a:pt x="1016996" y="2640667"/>
                  </a:lnTo>
                  <a:lnTo>
                    <a:pt x="1014149" y="2645793"/>
                  </a:lnTo>
                  <a:lnTo>
                    <a:pt x="1008502" y="2649257"/>
                  </a:lnTo>
                  <a:lnTo>
                    <a:pt x="1002997" y="2651583"/>
                  </a:lnTo>
                  <a:lnTo>
                    <a:pt x="996211" y="2658275"/>
                  </a:lnTo>
                  <a:lnTo>
                    <a:pt x="988808" y="2658275"/>
                  </a:lnTo>
                  <a:lnTo>
                    <a:pt x="980741" y="2658608"/>
                  </a:lnTo>
                  <a:lnTo>
                    <a:pt x="971772" y="2658608"/>
                  </a:lnTo>
                  <a:lnTo>
                    <a:pt x="965413" y="2656899"/>
                  </a:lnTo>
                  <a:lnTo>
                    <a:pt x="958010" y="2652675"/>
                  </a:lnTo>
                  <a:lnTo>
                    <a:pt x="949753" y="2649638"/>
                  </a:lnTo>
                  <a:lnTo>
                    <a:pt x="943109" y="2647027"/>
                  </a:lnTo>
                  <a:lnTo>
                    <a:pt x="932717" y="2644511"/>
                  </a:lnTo>
                  <a:lnTo>
                    <a:pt x="929490" y="2641427"/>
                  </a:lnTo>
                  <a:lnTo>
                    <a:pt x="924745" y="2637060"/>
                  </a:lnTo>
                  <a:lnTo>
                    <a:pt x="920426" y="2646552"/>
                  </a:lnTo>
                  <a:lnTo>
                    <a:pt x="924792" y="2661313"/>
                  </a:lnTo>
                  <a:lnTo>
                    <a:pt x="932385" y="2673796"/>
                  </a:lnTo>
                  <a:lnTo>
                    <a:pt x="935469" y="2682624"/>
                  </a:lnTo>
                  <a:lnTo>
                    <a:pt x="939408" y="2695628"/>
                  </a:lnTo>
                  <a:lnTo>
                    <a:pt x="942920" y="2704789"/>
                  </a:lnTo>
                  <a:lnTo>
                    <a:pt x="954214" y="2712905"/>
                  </a:lnTo>
                  <a:lnTo>
                    <a:pt x="963420" y="2715278"/>
                  </a:lnTo>
                  <a:lnTo>
                    <a:pt x="962281" y="2720024"/>
                  </a:lnTo>
                  <a:lnTo>
                    <a:pt x="967026" y="2722919"/>
                  </a:lnTo>
                  <a:lnTo>
                    <a:pt x="973765" y="2721116"/>
                  </a:lnTo>
                  <a:lnTo>
                    <a:pt x="978511" y="2718838"/>
                  </a:lnTo>
                  <a:lnTo>
                    <a:pt x="974856" y="2713284"/>
                  </a:lnTo>
                  <a:lnTo>
                    <a:pt x="969826" y="2710722"/>
                  </a:lnTo>
                  <a:lnTo>
                    <a:pt x="979887" y="2709488"/>
                  </a:lnTo>
                  <a:lnTo>
                    <a:pt x="985818" y="2703507"/>
                  </a:lnTo>
                  <a:lnTo>
                    <a:pt x="993126" y="2711339"/>
                  </a:lnTo>
                  <a:lnTo>
                    <a:pt x="995214" y="2716939"/>
                  </a:lnTo>
                  <a:lnTo>
                    <a:pt x="1000245" y="2728378"/>
                  </a:lnTo>
                  <a:lnTo>
                    <a:pt x="1001289" y="2735639"/>
                  </a:lnTo>
                  <a:lnTo>
                    <a:pt x="997777" y="2739436"/>
                  </a:lnTo>
                  <a:lnTo>
                    <a:pt x="991845" y="2742474"/>
                  </a:lnTo>
                  <a:lnTo>
                    <a:pt x="986008" y="2742474"/>
                  </a:lnTo>
                  <a:lnTo>
                    <a:pt x="980361" y="2740243"/>
                  </a:lnTo>
                  <a:lnTo>
                    <a:pt x="977514" y="2732364"/>
                  </a:lnTo>
                  <a:lnTo>
                    <a:pt x="972768" y="2728473"/>
                  </a:lnTo>
                  <a:lnTo>
                    <a:pt x="965413" y="2726812"/>
                  </a:lnTo>
                  <a:lnTo>
                    <a:pt x="960668" y="2728995"/>
                  </a:lnTo>
                  <a:lnTo>
                    <a:pt x="957820" y="2733741"/>
                  </a:lnTo>
                  <a:lnTo>
                    <a:pt x="954546" y="2734358"/>
                  </a:lnTo>
                  <a:lnTo>
                    <a:pt x="952458" y="2737586"/>
                  </a:lnTo>
                  <a:lnTo>
                    <a:pt x="953692" y="2741620"/>
                  </a:lnTo>
                  <a:lnTo>
                    <a:pt x="959861" y="2744135"/>
                  </a:lnTo>
                  <a:lnTo>
                    <a:pt x="966030" y="2746650"/>
                  </a:lnTo>
                  <a:lnTo>
                    <a:pt x="973053" y="2747172"/>
                  </a:lnTo>
                  <a:lnTo>
                    <a:pt x="978558" y="2748549"/>
                  </a:lnTo>
                  <a:lnTo>
                    <a:pt x="982449" y="2750021"/>
                  </a:lnTo>
                  <a:lnTo>
                    <a:pt x="982449" y="2751539"/>
                  </a:lnTo>
                  <a:lnTo>
                    <a:pt x="980456" y="2752441"/>
                  </a:lnTo>
                  <a:lnTo>
                    <a:pt x="978368" y="2754482"/>
                  </a:lnTo>
                  <a:lnTo>
                    <a:pt x="975663" y="2756712"/>
                  </a:lnTo>
                  <a:lnTo>
                    <a:pt x="973480" y="2758327"/>
                  </a:lnTo>
                  <a:lnTo>
                    <a:pt x="969399" y="2761317"/>
                  </a:lnTo>
                  <a:lnTo>
                    <a:pt x="964986" y="2764306"/>
                  </a:lnTo>
                  <a:lnTo>
                    <a:pt x="963705" y="2768768"/>
                  </a:lnTo>
                  <a:lnTo>
                    <a:pt x="963183" y="2774369"/>
                  </a:lnTo>
                  <a:lnTo>
                    <a:pt x="960146" y="2781630"/>
                  </a:lnTo>
                  <a:lnTo>
                    <a:pt x="961095" y="2789509"/>
                  </a:lnTo>
                  <a:lnTo>
                    <a:pt x="966552" y="2799002"/>
                  </a:lnTo>
                  <a:lnTo>
                    <a:pt x="968640" y="2807972"/>
                  </a:lnTo>
                  <a:lnTo>
                    <a:pt x="971914" y="2818082"/>
                  </a:lnTo>
                  <a:lnTo>
                    <a:pt x="971630" y="2825438"/>
                  </a:lnTo>
                  <a:lnTo>
                    <a:pt x="969731" y="2828666"/>
                  </a:lnTo>
                  <a:lnTo>
                    <a:pt x="965840" y="2830849"/>
                  </a:lnTo>
                  <a:lnTo>
                    <a:pt x="963942" y="2837541"/>
                  </a:lnTo>
                  <a:lnTo>
                    <a:pt x="970159" y="2846227"/>
                  </a:lnTo>
                  <a:lnTo>
                    <a:pt x="971582" y="2849217"/>
                  </a:lnTo>
                  <a:lnTo>
                    <a:pt x="970965" y="2853204"/>
                  </a:lnTo>
                  <a:lnTo>
                    <a:pt x="967928" y="2853204"/>
                  </a:lnTo>
                  <a:lnTo>
                    <a:pt x="961142" y="2853204"/>
                  </a:lnTo>
                  <a:lnTo>
                    <a:pt x="956397" y="2852729"/>
                  </a:lnTo>
                  <a:lnTo>
                    <a:pt x="949895" y="2852729"/>
                  </a:lnTo>
                  <a:lnTo>
                    <a:pt x="944723" y="2856479"/>
                  </a:lnTo>
                  <a:lnTo>
                    <a:pt x="942540" y="2862411"/>
                  </a:lnTo>
                  <a:lnTo>
                    <a:pt x="936229" y="2862696"/>
                  </a:lnTo>
                  <a:lnTo>
                    <a:pt x="930914" y="2865971"/>
                  </a:lnTo>
                  <a:lnTo>
                    <a:pt x="927876" y="2872283"/>
                  </a:lnTo>
                  <a:lnTo>
                    <a:pt x="926358" y="2875511"/>
                  </a:lnTo>
                  <a:lnTo>
                    <a:pt x="924792" y="2878644"/>
                  </a:lnTo>
                  <a:lnTo>
                    <a:pt x="923274" y="2884055"/>
                  </a:lnTo>
                  <a:lnTo>
                    <a:pt x="923274" y="2889418"/>
                  </a:lnTo>
                  <a:lnTo>
                    <a:pt x="921802" y="2894876"/>
                  </a:lnTo>
                  <a:lnTo>
                    <a:pt x="920379" y="2901473"/>
                  </a:lnTo>
                  <a:lnTo>
                    <a:pt x="921281" y="2908308"/>
                  </a:lnTo>
                  <a:lnTo>
                    <a:pt x="922040" y="2911630"/>
                  </a:lnTo>
                  <a:lnTo>
                    <a:pt x="924745" y="2916044"/>
                  </a:lnTo>
                  <a:lnTo>
                    <a:pt x="931436" y="2924492"/>
                  </a:lnTo>
                  <a:lnTo>
                    <a:pt x="938412" y="2931232"/>
                  </a:lnTo>
                  <a:lnTo>
                    <a:pt x="945435" y="2935456"/>
                  </a:lnTo>
                  <a:lnTo>
                    <a:pt x="954926" y="2942907"/>
                  </a:lnTo>
                  <a:lnTo>
                    <a:pt x="964084" y="2949932"/>
                  </a:lnTo>
                  <a:lnTo>
                    <a:pt x="973575" y="2953207"/>
                  </a:lnTo>
                  <a:lnTo>
                    <a:pt x="981263" y="2955011"/>
                  </a:lnTo>
                  <a:lnTo>
                    <a:pt x="989093" y="2955011"/>
                  </a:lnTo>
                  <a:lnTo>
                    <a:pt x="996068" y="2953634"/>
                  </a:lnTo>
                  <a:lnTo>
                    <a:pt x="1001953" y="2957763"/>
                  </a:lnTo>
                  <a:lnTo>
                    <a:pt x="1005749" y="2964313"/>
                  </a:lnTo>
                  <a:lnTo>
                    <a:pt x="1009261" y="2974186"/>
                  </a:lnTo>
                  <a:lnTo>
                    <a:pt x="1007410" y="2981589"/>
                  </a:lnTo>
                  <a:lnTo>
                    <a:pt x="1005892" y="2983536"/>
                  </a:lnTo>
                  <a:lnTo>
                    <a:pt x="1011017" y="2990607"/>
                  </a:lnTo>
                  <a:lnTo>
                    <a:pt x="1013864" y="2996303"/>
                  </a:lnTo>
                  <a:lnTo>
                    <a:pt x="1009735" y="2998344"/>
                  </a:lnTo>
                  <a:lnTo>
                    <a:pt x="1011396" y="3004894"/>
                  </a:lnTo>
                  <a:lnTo>
                    <a:pt x="1006651" y="3004894"/>
                  </a:lnTo>
                  <a:lnTo>
                    <a:pt x="1003092" y="3008358"/>
                  </a:lnTo>
                  <a:lnTo>
                    <a:pt x="999390" y="3014339"/>
                  </a:lnTo>
                  <a:lnTo>
                    <a:pt x="996591" y="3019085"/>
                  </a:lnTo>
                  <a:lnTo>
                    <a:pt x="992937" y="3022882"/>
                  </a:lnTo>
                  <a:lnTo>
                    <a:pt x="988856" y="3028815"/>
                  </a:lnTo>
                  <a:lnTo>
                    <a:pt x="985107" y="3031568"/>
                  </a:lnTo>
                  <a:lnTo>
                    <a:pt x="981975" y="3037500"/>
                  </a:lnTo>
                  <a:lnTo>
                    <a:pt x="980456" y="3041203"/>
                  </a:lnTo>
                  <a:lnTo>
                    <a:pt x="979270" y="3041962"/>
                  </a:lnTo>
                  <a:lnTo>
                    <a:pt x="974240" y="3049081"/>
                  </a:lnTo>
                  <a:lnTo>
                    <a:pt x="973290" y="3060900"/>
                  </a:lnTo>
                  <a:lnTo>
                    <a:pt x="974572" y="3068066"/>
                  </a:lnTo>
                  <a:lnTo>
                    <a:pt x="978083" y="3063937"/>
                  </a:lnTo>
                  <a:lnTo>
                    <a:pt x="978700" y="3067496"/>
                  </a:lnTo>
                  <a:lnTo>
                    <a:pt x="980029" y="3076657"/>
                  </a:lnTo>
                  <a:lnTo>
                    <a:pt x="981263" y="3085437"/>
                  </a:lnTo>
                  <a:lnTo>
                    <a:pt x="981737" y="3094265"/>
                  </a:lnTo>
                  <a:lnTo>
                    <a:pt x="978985" y="3100009"/>
                  </a:lnTo>
                  <a:lnTo>
                    <a:pt x="974240" y="3103046"/>
                  </a:lnTo>
                  <a:lnTo>
                    <a:pt x="971819" y="3103046"/>
                  </a:lnTo>
                  <a:lnTo>
                    <a:pt x="968118" y="3103046"/>
                  </a:lnTo>
                  <a:lnTo>
                    <a:pt x="962186" y="3099154"/>
                  </a:lnTo>
                  <a:lnTo>
                    <a:pt x="954451" y="3091513"/>
                  </a:lnTo>
                  <a:lnTo>
                    <a:pt x="951034" y="3087383"/>
                  </a:lnTo>
                  <a:lnTo>
                    <a:pt x="954593" y="3094645"/>
                  </a:lnTo>
                  <a:lnTo>
                    <a:pt x="956919" y="3098727"/>
                  </a:lnTo>
                  <a:lnTo>
                    <a:pt x="962471" y="3100910"/>
                  </a:lnTo>
                  <a:lnTo>
                    <a:pt x="965128" y="3103900"/>
                  </a:lnTo>
                  <a:lnTo>
                    <a:pt x="966267" y="3106748"/>
                  </a:lnTo>
                  <a:lnTo>
                    <a:pt x="965603" y="3107839"/>
                  </a:lnTo>
                  <a:lnTo>
                    <a:pt x="961285" y="3111542"/>
                  </a:lnTo>
                  <a:lnTo>
                    <a:pt x="956539" y="3116288"/>
                  </a:lnTo>
                  <a:lnTo>
                    <a:pt x="953122" y="3121367"/>
                  </a:lnTo>
                  <a:lnTo>
                    <a:pt x="954214" y="3133090"/>
                  </a:lnTo>
                  <a:lnTo>
                    <a:pt x="955353" y="3145525"/>
                  </a:lnTo>
                  <a:lnTo>
                    <a:pt x="953549" y="3151790"/>
                  </a:lnTo>
                  <a:lnTo>
                    <a:pt x="957109" y="3151790"/>
                  </a:lnTo>
                  <a:lnTo>
                    <a:pt x="959576" y="3150034"/>
                  </a:lnTo>
                  <a:lnTo>
                    <a:pt x="965223" y="3157628"/>
                  </a:lnTo>
                  <a:lnTo>
                    <a:pt x="969494" y="3163561"/>
                  </a:lnTo>
                  <a:lnTo>
                    <a:pt x="974809" y="3172151"/>
                  </a:lnTo>
                  <a:lnTo>
                    <a:pt x="974809" y="3175901"/>
                  </a:lnTo>
                  <a:lnTo>
                    <a:pt x="967643" y="3175901"/>
                  </a:lnTo>
                  <a:lnTo>
                    <a:pt x="964701" y="3177467"/>
                  </a:lnTo>
                  <a:lnTo>
                    <a:pt x="971582" y="3181169"/>
                  </a:lnTo>
                  <a:lnTo>
                    <a:pt x="974477" y="3180315"/>
                  </a:lnTo>
                  <a:lnTo>
                    <a:pt x="978416" y="3181122"/>
                  </a:lnTo>
                  <a:lnTo>
                    <a:pt x="985629" y="3188194"/>
                  </a:lnTo>
                  <a:lnTo>
                    <a:pt x="990374" y="3192940"/>
                  </a:lnTo>
                  <a:lnTo>
                    <a:pt x="994218" y="3197117"/>
                  </a:lnTo>
                  <a:lnTo>
                    <a:pt x="999390" y="3200914"/>
                  </a:lnTo>
                  <a:lnTo>
                    <a:pt x="1005132" y="3205280"/>
                  </a:lnTo>
                  <a:lnTo>
                    <a:pt x="1008834" y="3208128"/>
                  </a:lnTo>
                  <a:lnTo>
                    <a:pt x="1010542" y="3208935"/>
                  </a:lnTo>
                  <a:lnTo>
                    <a:pt x="1011586" y="3209599"/>
                  </a:lnTo>
                  <a:lnTo>
                    <a:pt x="1011871" y="3210264"/>
                  </a:lnTo>
                  <a:lnTo>
                    <a:pt x="1012678" y="3212210"/>
                  </a:lnTo>
                  <a:lnTo>
                    <a:pt x="1010875" y="3213016"/>
                  </a:lnTo>
                  <a:lnTo>
                    <a:pt x="1003519" y="3211782"/>
                  </a:lnTo>
                  <a:lnTo>
                    <a:pt x="997302" y="3212115"/>
                  </a:lnTo>
                  <a:lnTo>
                    <a:pt x="990944" y="3209789"/>
                  </a:lnTo>
                  <a:lnTo>
                    <a:pt x="987764" y="3208223"/>
                  </a:lnTo>
                  <a:lnTo>
                    <a:pt x="983019" y="3208223"/>
                  </a:lnTo>
                  <a:lnTo>
                    <a:pt x="979459" y="3209837"/>
                  </a:lnTo>
                  <a:lnTo>
                    <a:pt x="976565" y="3212304"/>
                  </a:lnTo>
                  <a:lnTo>
                    <a:pt x="976992" y="3216576"/>
                  </a:lnTo>
                  <a:lnTo>
                    <a:pt x="976090" y="3220373"/>
                  </a:lnTo>
                  <a:lnTo>
                    <a:pt x="970348" y="3221987"/>
                  </a:lnTo>
                  <a:lnTo>
                    <a:pt x="967406" y="3222509"/>
                  </a:lnTo>
                  <a:lnTo>
                    <a:pt x="963420" y="3225737"/>
                  </a:lnTo>
                  <a:lnTo>
                    <a:pt x="960288" y="3228252"/>
                  </a:lnTo>
                  <a:lnTo>
                    <a:pt x="958580" y="3231052"/>
                  </a:lnTo>
                  <a:lnTo>
                    <a:pt x="954641" y="3232571"/>
                  </a:lnTo>
                  <a:lnTo>
                    <a:pt x="950560" y="3232096"/>
                  </a:lnTo>
                  <a:lnTo>
                    <a:pt x="947713" y="3234564"/>
                  </a:lnTo>
                  <a:lnTo>
                    <a:pt x="944059" y="3235846"/>
                  </a:lnTo>
                  <a:lnTo>
                    <a:pt x="943109" y="3236226"/>
                  </a:lnTo>
                  <a:lnTo>
                    <a:pt x="943347" y="3237507"/>
                  </a:lnTo>
                  <a:lnTo>
                    <a:pt x="946194" y="3243297"/>
                  </a:lnTo>
                  <a:lnTo>
                    <a:pt x="948329" y="3248044"/>
                  </a:lnTo>
                  <a:lnTo>
                    <a:pt x="949089" y="3251271"/>
                  </a:lnTo>
                  <a:lnTo>
                    <a:pt x="949800" y="3256824"/>
                  </a:lnTo>
                  <a:lnTo>
                    <a:pt x="950370" y="3261570"/>
                  </a:lnTo>
                  <a:lnTo>
                    <a:pt x="953976" y="3270588"/>
                  </a:lnTo>
                  <a:lnTo>
                    <a:pt x="957298" y="3279511"/>
                  </a:lnTo>
                  <a:lnTo>
                    <a:pt x="958105" y="3283688"/>
                  </a:lnTo>
                  <a:lnTo>
                    <a:pt x="958105" y="3287295"/>
                  </a:lnTo>
                  <a:lnTo>
                    <a:pt x="957156" y="3289004"/>
                  </a:lnTo>
                  <a:lnTo>
                    <a:pt x="954119" y="3289383"/>
                  </a:lnTo>
                  <a:lnTo>
                    <a:pt x="950655" y="3288672"/>
                  </a:lnTo>
                  <a:lnTo>
                    <a:pt x="944723" y="3287153"/>
                  </a:lnTo>
                  <a:lnTo>
                    <a:pt x="939978" y="3287153"/>
                  </a:lnTo>
                  <a:lnTo>
                    <a:pt x="932480" y="3284684"/>
                  </a:lnTo>
                  <a:lnTo>
                    <a:pt x="926358" y="3282739"/>
                  </a:lnTo>
                  <a:lnTo>
                    <a:pt x="917721" y="3277993"/>
                  </a:lnTo>
                  <a:lnTo>
                    <a:pt x="912691" y="3273246"/>
                  </a:lnTo>
                  <a:lnTo>
                    <a:pt x="910508" y="3267788"/>
                  </a:lnTo>
                  <a:lnTo>
                    <a:pt x="914352" y="3265320"/>
                  </a:lnTo>
                  <a:lnTo>
                    <a:pt x="917437" y="3269022"/>
                  </a:lnTo>
                  <a:lnTo>
                    <a:pt x="918291" y="3272344"/>
                  </a:lnTo>
                  <a:lnTo>
                    <a:pt x="921992" y="3269781"/>
                  </a:lnTo>
                  <a:lnTo>
                    <a:pt x="922467" y="3266127"/>
                  </a:lnTo>
                  <a:lnTo>
                    <a:pt x="924460" y="3262757"/>
                  </a:lnTo>
                  <a:lnTo>
                    <a:pt x="931246" y="3261286"/>
                  </a:lnTo>
                  <a:lnTo>
                    <a:pt x="935991" y="3257157"/>
                  </a:lnTo>
                  <a:lnTo>
                    <a:pt x="938601" y="3253407"/>
                  </a:lnTo>
                  <a:lnTo>
                    <a:pt x="938601" y="3246335"/>
                  </a:lnTo>
                  <a:lnTo>
                    <a:pt x="937652" y="3242443"/>
                  </a:lnTo>
                  <a:lnTo>
                    <a:pt x="929822" y="3239263"/>
                  </a:lnTo>
                  <a:lnTo>
                    <a:pt x="924365" y="3234896"/>
                  </a:lnTo>
                  <a:lnTo>
                    <a:pt x="918670" y="3229154"/>
                  </a:lnTo>
                  <a:lnTo>
                    <a:pt x="912027" y="3227920"/>
                  </a:lnTo>
                  <a:lnTo>
                    <a:pt x="905336" y="3227920"/>
                  </a:lnTo>
                  <a:lnTo>
                    <a:pt x="899072" y="3228299"/>
                  </a:lnTo>
                  <a:lnTo>
                    <a:pt x="892760" y="3231717"/>
                  </a:lnTo>
                  <a:lnTo>
                    <a:pt x="890625" y="3234849"/>
                  </a:lnTo>
                  <a:lnTo>
                    <a:pt x="889011" y="3231242"/>
                  </a:lnTo>
                  <a:lnTo>
                    <a:pt x="886686" y="3228442"/>
                  </a:lnTo>
                  <a:lnTo>
                    <a:pt x="882605" y="3229628"/>
                  </a:lnTo>
                  <a:lnTo>
                    <a:pt x="879093" y="3230530"/>
                  </a:lnTo>
                  <a:lnTo>
                    <a:pt x="877622" y="3227208"/>
                  </a:lnTo>
                  <a:lnTo>
                    <a:pt x="878002" y="3224834"/>
                  </a:lnTo>
                  <a:lnTo>
                    <a:pt x="880232" y="3222746"/>
                  </a:lnTo>
                  <a:lnTo>
                    <a:pt x="882985" y="3220943"/>
                  </a:lnTo>
                  <a:lnTo>
                    <a:pt x="882748" y="3215579"/>
                  </a:lnTo>
                  <a:lnTo>
                    <a:pt x="879141" y="3208982"/>
                  </a:lnTo>
                  <a:lnTo>
                    <a:pt x="873921" y="3205232"/>
                  </a:lnTo>
                  <a:lnTo>
                    <a:pt x="871121" y="3203049"/>
                  </a:lnTo>
                  <a:lnTo>
                    <a:pt x="870172" y="3202385"/>
                  </a:lnTo>
                  <a:lnTo>
                    <a:pt x="870694" y="3202005"/>
                  </a:lnTo>
                  <a:lnTo>
                    <a:pt x="874348" y="3200486"/>
                  </a:lnTo>
                  <a:lnTo>
                    <a:pt x="873209" y="3197164"/>
                  </a:lnTo>
                  <a:lnTo>
                    <a:pt x="870504" y="3192418"/>
                  </a:lnTo>
                  <a:lnTo>
                    <a:pt x="866613" y="3189238"/>
                  </a:lnTo>
                  <a:lnTo>
                    <a:pt x="863528" y="3187102"/>
                  </a:lnTo>
                  <a:lnTo>
                    <a:pt x="851855" y="3180173"/>
                  </a:lnTo>
                  <a:lnTo>
                    <a:pt x="843787" y="3177229"/>
                  </a:lnTo>
                  <a:lnTo>
                    <a:pt x="840798" y="3177229"/>
                  </a:lnTo>
                  <a:lnTo>
                    <a:pt x="848675" y="3181217"/>
                  </a:lnTo>
                  <a:lnTo>
                    <a:pt x="856363" y="3184871"/>
                  </a:lnTo>
                  <a:lnTo>
                    <a:pt x="864193" y="3188858"/>
                  </a:lnTo>
                  <a:lnTo>
                    <a:pt x="865569" y="3192892"/>
                  </a:lnTo>
                  <a:lnTo>
                    <a:pt x="862911" y="3194079"/>
                  </a:lnTo>
                  <a:lnTo>
                    <a:pt x="857502" y="3192323"/>
                  </a:lnTo>
                  <a:lnTo>
                    <a:pt x="851095" y="3188336"/>
                  </a:lnTo>
                  <a:lnTo>
                    <a:pt x="849956" y="3189001"/>
                  </a:lnTo>
                  <a:lnTo>
                    <a:pt x="853610" y="3193225"/>
                  </a:lnTo>
                  <a:lnTo>
                    <a:pt x="856932" y="3196785"/>
                  </a:lnTo>
                  <a:lnTo>
                    <a:pt x="856932" y="3201910"/>
                  </a:lnTo>
                  <a:lnTo>
                    <a:pt x="854844" y="3204378"/>
                  </a:lnTo>
                  <a:lnTo>
                    <a:pt x="851902" y="3201863"/>
                  </a:lnTo>
                  <a:lnTo>
                    <a:pt x="848248" y="3197639"/>
                  </a:lnTo>
                  <a:lnTo>
                    <a:pt x="845069" y="3192892"/>
                  </a:lnTo>
                  <a:lnTo>
                    <a:pt x="839564" y="3187007"/>
                  </a:lnTo>
                  <a:lnTo>
                    <a:pt x="838188" y="3185441"/>
                  </a:lnTo>
                  <a:lnTo>
                    <a:pt x="845306" y="3193462"/>
                  </a:lnTo>
                  <a:lnTo>
                    <a:pt x="849387" y="3201056"/>
                  </a:lnTo>
                  <a:lnTo>
                    <a:pt x="851617" y="3207701"/>
                  </a:lnTo>
                  <a:lnTo>
                    <a:pt x="848296" y="3207701"/>
                  </a:lnTo>
                  <a:lnTo>
                    <a:pt x="844831" y="3206277"/>
                  </a:lnTo>
                  <a:lnTo>
                    <a:pt x="840086" y="3200107"/>
                  </a:lnTo>
                  <a:lnTo>
                    <a:pt x="836906" y="3192085"/>
                  </a:lnTo>
                  <a:lnTo>
                    <a:pt x="835293" y="3186722"/>
                  </a:lnTo>
                  <a:lnTo>
                    <a:pt x="830832" y="3181596"/>
                  </a:lnTo>
                  <a:lnTo>
                    <a:pt x="826372" y="3176328"/>
                  </a:lnTo>
                  <a:lnTo>
                    <a:pt x="821199" y="3172768"/>
                  </a:lnTo>
                  <a:lnTo>
                    <a:pt x="812135" y="3166740"/>
                  </a:lnTo>
                  <a:lnTo>
                    <a:pt x="805824" y="3162327"/>
                  </a:lnTo>
                  <a:lnTo>
                    <a:pt x="801078" y="3156014"/>
                  </a:lnTo>
                  <a:lnTo>
                    <a:pt x="800699" y="3151837"/>
                  </a:lnTo>
                  <a:lnTo>
                    <a:pt x="807390" y="3151458"/>
                  </a:lnTo>
                  <a:lnTo>
                    <a:pt x="812135" y="3149180"/>
                  </a:lnTo>
                  <a:lnTo>
                    <a:pt x="808956" y="3142677"/>
                  </a:lnTo>
                  <a:lnTo>
                    <a:pt x="806251" y="3141443"/>
                  </a:lnTo>
                  <a:lnTo>
                    <a:pt x="806251" y="3145287"/>
                  </a:lnTo>
                  <a:lnTo>
                    <a:pt x="803024" y="3145287"/>
                  </a:lnTo>
                  <a:lnTo>
                    <a:pt x="798278" y="3142392"/>
                  </a:lnTo>
                  <a:lnTo>
                    <a:pt x="792964" y="3136839"/>
                  </a:lnTo>
                  <a:lnTo>
                    <a:pt x="793296" y="3133327"/>
                  </a:lnTo>
                  <a:lnTo>
                    <a:pt x="800841" y="3134988"/>
                  </a:lnTo>
                  <a:lnTo>
                    <a:pt x="798895" y="3132995"/>
                  </a:lnTo>
                  <a:lnTo>
                    <a:pt x="794150" y="3129435"/>
                  </a:lnTo>
                  <a:lnTo>
                    <a:pt x="790496" y="3129435"/>
                  </a:lnTo>
                  <a:lnTo>
                    <a:pt x="786273" y="3128961"/>
                  </a:lnTo>
                  <a:lnTo>
                    <a:pt x="781527" y="3126777"/>
                  </a:lnTo>
                  <a:lnTo>
                    <a:pt x="775833" y="3122885"/>
                  </a:lnTo>
                  <a:lnTo>
                    <a:pt x="770613" y="3117569"/>
                  </a:lnTo>
                  <a:lnTo>
                    <a:pt x="772368" y="3114912"/>
                  </a:lnTo>
                  <a:lnTo>
                    <a:pt x="773412" y="3111305"/>
                  </a:lnTo>
                  <a:lnTo>
                    <a:pt x="774836" y="3108789"/>
                  </a:lnTo>
                  <a:lnTo>
                    <a:pt x="773412" y="3104660"/>
                  </a:lnTo>
                  <a:lnTo>
                    <a:pt x="771514" y="3099344"/>
                  </a:lnTo>
                  <a:lnTo>
                    <a:pt x="772084" y="3097208"/>
                  </a:lnTo>
                  <a:lnTo>
                    <a:pt x="772084" y="3096876"/>
                  </a:lnTo>
                  <a:lnTo>
                    <a:pt x="770755" y="3093791"/>
                  </a:lnTo>
                  <a:lnTo>
                    <a:pt x="774409" y="3089567"/>
                  </a:lnTo>
                  <a:lnTo>
                    <a:pt x="777066" y="3087336"/>
                  </a:lnTo>
                  <a:lnTo>
                    <a:pt x="781242" y="3088475"/>
                  </a:lnTo>
                  <a:lnTo>
                    <a:pt x="783710" y="3088475"/>
                  </a:lnTo>
                  <a:lnTo>
                    <a:pt x="782998" y="3086766"/>
                  </a:lnTo>
                  <a:lnTo>
                    <a:pt x="778727" y="3085248"/>
                  </a:lnTo>
                  <a:lnTo>
                    <a:pt x="775785" y="3081783"/>
                  </a:lnTo>
                  <a:lnTo>
                    <a:pt x="775453" y="3077464"/>
                  </a:lnTo>
                  <a:lnTo>
                    <a:pt x="774931" y="3073667"/>
                  </a:lnTo>
                  <a:lnTo>
                    <a:pt x="773887" y="3065029"/>
                  </a:lnTo>
                  <a:lnTo>
                    <a:pt x="771799" y="3066215"/>
                  </a:lnTo>
                  <a:lnTo>
                    <a:pt x="768382" y="3070962"/>
                  </a:lnTo>
                  <a:lnTo>
                    <a:pt x="769569" y="3076277"/>
                  </a:lnTo>
                  <a:lnTo>
                    <a:pt x="769047" y="3082068"/>
                  </a:lnTo>
                  <a:lnTo>
                    <a:pt x="765108" y="3080502"/>
                  </a:lnTo>
                  <a:lnTo>
                    <a:pt x="762261" y="3076325"/>
                  </a:lnTo>
                  <a:lnTo>
                    <a:pt x="759935" y="3071579"/>
                  </a:lnTo>
                  <a:lnTo>
                    <a:pt x="757942" y="3067734"/>
                  </a:lnTo>
                  <a:lnTo>
                    <a:pt x="754193" y="3061232"/>
                  </a:lnTo>
                  <a:lnTo>
                    <a:pt x="751631" y="3055204"/>
                  </a:lnTo>
                  <a:lnTo>
                    <a:pt x="749590" y="3049556"/>
                  </a:lnTo>
                  <a:lnTo>
                    <a:pt x="750397" y="3046233"/>
                  </a:lnTo>
                  <a:lnTo>
                    <a:pt x="753055" y="3046233"/>
                  </a:lnTo>
                  <a:lnTo>
                    <a:pt x="747407" y="3042199"/>
                  </a:lnTo>
                  <a:lnTo>
                    <a:pt x="745984" y="3035365"/>
                  </a:lnTo>
                  <a:lnTo>
                    <a:pt x="749258" y="3034368"/>
                  </a:lnTo>
                  <a:lnTo>
                    <a:pt x="755048" y="3034036"/>
                  </a:lnTo>
                  <a:lnTo>
                    <a:pt x="763257" y="3038782"/>
                  </a:lnTo>
                  <a:lnTo>
                    <a:pt x="759556" y="3034320"/>
                  </a:lnTo>
                  <a:lnTo>
                    <a:pt x="755143" y="3027153"/>
                  </a:lnTo>
                  <a:lnTo>
                    <a:pt x="753624" y="3029859"/>
                  </a:lnTo>
                  <a:lnTo>
                    <a:pt x="750682" y="3030713"/>
                  </a:lnTo>
                  <a:lnTo>
                    <a:pt x="745936" y="3032137"/>
                  </a:lnTo>
                  <a:lnTo>
                    <a:pt x="742899" y="3033751"/>
                  </a:lnTo>
                  <a:lnTo>
                    <a:pt x="740194" y="3031663"/>
                  </a:lnTo>
                  <a:lnTo>
                    <a:pt x="736350" y="3026014"/>
                  </a:lnTo>
                  <a:lnTo>
                    <a:pt x="732174" y="3021933"/>
                  </a:lnTo>
                  <a:lnTo>
                    <a:pt x="729422" y="3016190"/>
                  </a:lnTo>
                  <a:lnTo>
                    <a:pt x="727144" y="3009640"/>
                  </a:lnTo>
                  <a:lnTo>
                    <a:pt x="732222" y="3010400"/>
                  </a:lnTo>
                  <a:lnTo>
                    <a:pt x="737869" y="3016095"/>
                  </a:lnTo>
                  <a:lnTo>
                    <a:pt x="742330" y="3021696"/>
                  </a:lnTo>
                  <a:lnTo>
                    <a:pt x="741191" y="3018847"/>
                  </a:lnTo>
                  <a:lnTo>
                    <a:pt x="738154" y="3013152"/>
                  </a:lnTo>
                  <a:lnTo>
                    <a:pt x="739530" y="3011158"/>
                  </a:lnTo>
                  <a:lnTo>
                    <a:pt x="747170" y="3011823"/>
                  </a:lnTo>
                  <a:lnTo>
                    <a:pt x="753150" y="3013010"/>
                  </a:lnTo>
                  <a:lnTo>
                    <a:pt x="757895" y="3016000"/>
                  </a:lnTo>
                  <a:lnTo>
                    <a:pt x="765298" y="3019702"/>
                  </a:lnTo>
                  <a:lnTo>
                    <a:pt x="769094" y="3018990"/>
                  </a:lnTo>
                  <a:lnTo>
                    <a:pt x="765488" y="3017471"/>
                  </a:lnTo>
                  <a:lnTo>
                    <a:pt x="759603" y="3014861"/>
                  </a:lnTo>
                  <a:lnTo>
                    <a:pt x="752295" y="3006697"/>
                  </a:lnTo>
                  <a:lnTo>
                    <a:pt x="747265" y="2998913"/>
                  </a:lnTo>
                  <a:lnTo>
                    <a:pt x="744038" y="2995306"/>
                  </a:lnTo>
                  <a:lnTo>
                    <a:pt x="744038" y="2999435"/>
                  </a:lnTo>
                  <a:lnTo>
                    <a:pt x="740147" y="3000005"/>
                  </a:lnTo>
                  <a:lnTo>
                    <a:pt x="736255" y="2999483"/>
                  </a:lnTo>
                  <a:lnTo>
                    <a:pt x="733741" y="2997774"/>
                  </a:lnTo>
                  <a:lnTo>
                    <a:pt x="732080" y="2996350"/>
                  </a:lnTo>
                  <a:lnTo>
                    <a:pt x="731225" y="2993455"/>
                  </a:lnTo>
                  <a:lnTo>
                    <a:pt x="734120" y="2989516"/>
                  </a:lnTo>
                  <a:lnTo>
                    <a:pt x="728473" y="2988424"/>
                  </a:lnTo>
                  <a:lnTo>
                    <a:pt x="723728" y="2986478"/>
                  </a:lnTo>
                  <a:lnTo>
                    <a:pt x="718982" y="2984532"/>
                  </a:lnTo>
                  <a:lnTo>
                    <a:pt x="716467" y="2982776"/>
                  </a:lnTo>
                  <a:lnTo>
                    <a:pt x="717369" y="2976748"/>
                  </a:lnTo>
                  <a:lnTo>
                    <a:pt x="722114" y="2972714"/>
                  </a:lnTo>
                  <a:lnTo>
                    <a:pt x="726860" y="2970958"/>
                  </a:lnTo>
                  <a:lnTo>
                    <a:pt x="723965" y="2969249"/>
                  </a:lnTo>
                  <a:lnTo>
                    <a:pt x="720738" y="2966829"/>
                  </a:lnTo>
                  <a:lnTo>
                    <a:pt x="724392" y="2960896"/>
                  </a:lnTo>
                  <a:lnTo>
                    <a:pt x="721782" y="2959140"/>
                  </a:lnTo>
                  <a:lnTo>
                    <a:pt x="718413" y="2955248"/>
                  </a:lnTo>
                  <a:lnTo>
                    <a:pt x="712196" y="2950976"/>
                  </a:lnTo>
                  <a:lnTo>
                    <a:pt x="707119" y="2948366"/>
                  </a:lnTo>
                  <a:lnTo>
                    <a:pt x="702373" y="2948935"/>
                  </a:lnTo>
                  <a:lnTo>
                    <a:pt x="700475" y="2952828"/>
                  </a:lnTo>
                  <a:lnTo>
                    <a:pt x="697675" y="2954156"/>
                  </a:lnTo>
                  <a:lnTo>
                    <a:pt x="692930" y="2952068"/>
                  </a:lnTo>
                  <a:lnTo>
                    <a:pt x="686951" y="2950169"/>
                  </a:lnTo>
                  <a:lnTo>
                    <a:pt x="682205" y="2946325"/>
                  </a:lnTo>
                  <a:lnTo>
                    <a:pt x="677460" y="2943525"/>
                  </a:lnTo>
                  <a:lnTo>
                    <a:pt x="673331" y="2946373"/>
                  </a:lnTo>
                  <a:lnTo>
                    <a:pt x="671053" y="2949885"/>
                  </a:lnTo>
                  <a:lnTo>
                    <a:pt x="674375" y="2951689"/>
                  </a:lnTo>
                  <a:lnTo>
                    <a:pt x="677744" y="2956435"/>
                  </a:lnTo>
                  <a:lnTo>
                    <a:pt x="678551" y="2962130"/>
                  </a:lnTo>
                  <a:lnTo>
                    <a:pt x="671907" y="2961323"/>
                  </a:lnTo>
                  <a:lnTo>
                    <a:pt x="668586" y="2955865"/>
                  </a:lnTo>
                  <a:lnTo>
                    <a:pt x="667115" y="2949505"/>
                  </a:lnTo>
                  <a:lnTo>
                    <a:pt x="666070" y="2943098"/>
                  </a:lnTo>
                  <a:lnTo>
                    <a:pt x="669725" y="2940202"/>
                  </a:lnTo>
                  <a:lnTo>
                    <a:pt x="672762" y="2935456"/>
                  </a:lnTo>
                  <a:lnTo>
                    <a:pt x="674660" y="2928052"/>
                  </a:lnTo>
                  <a:lnTo>
                    <a:pt x="679120" y="2927008"/>
                  </a:lnTo>
                  <a:lnTo>
                    <a:pt x="683486" y="2923733"/>
                  </a:lnTo>
                  <a:lnTo>
                    <a:pt x="681730" y="2918987"/>
                  </a:lnTo>
                  <a:lnTo>
                    <a:pt x="679405" y="2917943"/>
                  </a:lnTo>
                  <a:lnTo>
                    <a:pt x="676558" y="2919271"/>
                  </a:lnTo>
                  <a:lnTo>
                    <a:pt x="673806" y="2917895"/>
                  </a:lnTo>
                  <a:lnTo>
                    <a:pt x="671148" y="2915000"/>
                  </a:lnTo>
                  <a:lnTo>
                    <a:pt x="668680" y="2909731"/>
                  </a:lnTo>
                  <a:lnTo>
                    <a:pt x="673948" y="2907928"/>
                  </a:lnTo>
                  <a:lnTo>
                    <a:pt x="678693" y="2907311"/>
                  </a:lnTo>
                  <a:lnTo>
                    <a:pt x="684246" y="2908165"/>
                  </a:lnTo>
                  <a:lnTo>
                    <a:pt x="687662" y="2910206"/>
                  </a:lnTo>
                  <a:lnTo>
                    <a:pt x="690842" y="2906647"/>
                  </a:lnTo>
                  <a:lnTo>
                    <a:pt x="695255" y="2908640"/>
                  </a:lnTo>
                  <a:lnTo>
                    <a:pt x="697058" y="2910159"/>
                  </a:lnTo>
                  <a:lnTo>
                    <a:pt x="699668" y="2911108"/>
                  </a:lnTo>
                  <a:lnTo>
                    <a:pt x="700333" y="2915854"/>
                  </a:lnTo>
                  <a:lnTo>
                    <a:pt x="702088" y="2919509"/>
                  </a:lnTo>
                  <a:lnTo>
                    <a:pt x="703892" y="2916329"/>
                  </a:lnTo>
                  <a:lnTo>
                    <a:pt x="705885" y="2920458"/>
                  </a:lnTo>
                  <a:lnTo>
                    <a:pt x="704081" y="2925489"/>
                  </a:lnTo>
                  <a:lnTo>
                    <a:pt x="704081" y="2929001"/>
                  </a:lnTo>
                  <a:lnTo>
                    <a:pt x="708827" y="2933748"/>
                  </a:lnTo>
                  <a:lnTo>
                    <a:pt x="713145" y="2934175"/>
                  </a:lnTo>
                  <a:lnTo>
                    <a:pt x="713762" y="2928052"/>
                  </a:lnTo>
                  <a:lnTo>
                    <a:pt x="715613" y="2924208"/>
                  </a:lnTo>
                  <a:lnTo>
                    <a:pt x="717464" y="2927862"/>
                  </a:lnTo>
                  <a:lnTo>
                    <a:pt x="718982" y="2934697"/>
                  </a:lnTo>
                  <a:lnTo>
                    <a:pt x="720453" y="2938351"/>
                  </a:lnTo>
                  <a:lnTo>
                    <a:pt x="722874" y="2937070"/>
                  </a:lnTo>
                  <a:lnTo>
                    <a:pt x="721924" y="2932656"/>
                  </a:lnTo>
                  <a:lnTo>
                    <a:pt x="723111" y="2929903"/>
                  </a:lnTo>
                  <a:lnTo>
                    <a:pt x="725863" y="2925537"/>
                  </a:lnTo>
                  <a:lnTo>
                    <a:pt x="728805" y="2923496"/>
                  </a:lnTo>
                  <a:lnTo>
                    <a:pt x="727809" y="2920838"/>
                  </a:lnTo>
                  <a:lnTo>
                    <a:pt x="727429" y="2916092"/>
                  </a:lnTo>
                  <a:lnTo>
                    <a:pt x="727429" y="2908830"/>
                  </a:lnTo>
                  <a:lnTo>
                    <a:pt x="726005" y="2904084"/>
                  </a:lnTo>
                  <a:lnTo>
                    <a:pt x="723822" y="2906219"/>
                  </a:lnTo>
                  <a:lnTo>
                    <a:pt x="722826" y="2909684"/>
                  </a:lnTo>
                  <a:lnTo>
                    <a:pt x="723205" y="2913529"/>
                  </a:lnTo>
                  <a:lnTo>
                    <a:pt x="722826" y="2917278"/>
                  </a:lnTo>
                  <a:lnTo>
                    <a:pt x="722114" y="2920363"/>
                  </a:lnTo>
                  <a:lnTo>
                    <a:pt x="722114" y="2922024"/>
                  </a:lnTo>
                  <a:lnTo>
                    <a:pt x="720786" y="2916709"/>
                  </a:lnTo>
                  <a:lnTo>
                    <a:pt x="719267" y="2911962"/>
                  </a:lnTo>
                  <a:lnTo>
                    <a:pt x="717653" y="2906789"/>
                  </a:lnTo>
                  <a:lnTo>
                    <a:pt x="717986" y="2903609"/>
                  </a:lnTo>
                  <a:lnTo>
                    <a:pt x="718792" y="2902849"/>
                  </a:lnTo>
                  <a:lnTo>
                    <a:pt x="721070" y="2901900"/>
                  </a:lnTo>
                  <a:lnTo>
                    <a:pt x="724962" y="2901331"/>
                  </a:lnTo>
                  <a:lnTo>
                    <a:pt x="725910" y="2900951"/>
                  </a:lnTo>
                  <a:lnTo>
                    <a:pt x="724487" y="2900191"/>
                  </a:lnTo>
                  <a:lnTo>
                    <a:pt x="720263" y="2899717"/>
                  </a:lnTo>
                  <a:lnTo>
                    <a:pt x="719267" y="2897107"/>
                  </a:lnTo>
                  <a:lnTo>
                    <a:pt x="720833" y="2893500"/>
                  </a:lnTo>
                  <a:lnTo>
                    <a:pt x="724629" y="2891411"/>
                  </a:lnTo>
                  <a:lnTo>
                    <a:pt x="723585" y="2888658"/>
                  </a:lnTo>
                  <a:lnTo>
                    <a:pt x="719267" y="2889323"/>
                  </a:lnTo>
                  <a:lnTo>
                    <a:pt x="715376" y="2891885"/>
                  </a:lnTo>
                  <a:lnTo>
                    <a:pt x="713335" y="2893547"/>
                  </a:lnTo>
                  <a:lnTo>
                    <a:pt x="712481" y="2891221"/>
                  </a:lnTo>
                  <a:lnTo>
                    <a:pt x="711674" y="2887045"/>
                  </a:lnTo>
                  <a:lnTo>
                    <a:pt x="712576" y="2883485"/>
                  </a:lnTo>
                  <a:lnTo>
                    <a:pt x="714759" y="2880305"/>
                  </a:lnTo>
                  <a:lnTo>
                    <a:pt x="717036" y="2879403"/>
                  </a:lnTo>
                  <a:lnTo>
                    <a:pt x="723633" y="2882915"/>
                  </a:lnTo>
                  <a:lnTo>
                    <a:pt x="727239" y="2882630"/>
                  </a:lnTo>
                  <a:lnTo>
                    <a:pt x="730941" y="2886380"/>
                  </a:lnTo>
                  <a:lnTo>
                    <a:pt x="734357" y="2885383"/>
                  </a:lnTo>
                  <a:lnTo>
                    <a:pt x="732269" y="2880922"/>
                  </a:lnTo>
                  <a:lnTo>
                    <a:pt x="728283" y="2880922"/>
                  </a:lnTo>
                  <a:lnTo>
                    <a:pt x="717653" y="2876176"/>
                  </a:lnTo>
                  <a:lnTo>
                    <a:pt x="711912" y="2875796"/>
                  </a:lnTo>
                  <a:lnTo>
                    <a:pt x="711627" y="2874989"/>
                  </a:lnTo>
                  <a:lnTo>
                    <a:pt x="710583" y="2869294"/>
                  </a:lnTo>
                  <a:lnTo>
                    <a:pt x="709017" y="2865022"/>
                  </a:lnTo>
                  <a:lnTo>
                    <a:pt x="711247" y="2862933"/>
                  </a:lnTo>
                  <a:lnTo>
                    <a:pt x="717748" y="2862933"/>
                  </a:lnTo>
                  <a:lnTo>
                    <a:pt x="722494" y="2861082"/>
                  </a:lnTo>
                  <a:lnTo>
                    <a:pt x="723822" y="2857475"/>
                  </a:lnTo>
                  <a:lnTo>
                    <a:pt x="726290" y="2853821"/>
                  </a:lnTo>
                  <a:lnTo>
                    <a:pt x="725958" y="2849976"/>
                  </a:lnTo>
                  <a:lnTo>
                    <a:pt x="723585" y="2843426"/>
                  </a:lnTo>
                  <a:lnTo>
                    <a:pt x="721782" y="2838680"/>
                  </a:lnTo>
                  <a:lnTo>
                    <a:pt x="717843" y="2833934"/>
                  </a:lnTo>
                  <a:lnTo>
                    <a:pt x="714094" y="2832937"/>
                  </a:lnTo>
                  <a:lnTo>
                    <a:pt x="709349" y="2829330"/>
                  </a:lnTo>
                  <a:lnTo>
                    <a:pt x="704603" y="2826435"/>
                  </a:lnTo>
                  <a:lnTo>
                    <a:pt x="699384" y="2824679"/>
                  </a:lnTo>
                  <a:lnTo>
                    <a:pt x="696536" y="2822021"/>
                  </a:lnTo>
                  <a:lnTo>
                    <a:pt x="696109" y="2820882"/>
                  </a:lnTo>
                  <a:lnTo>
                    <a:pt x="696821" y="2820882"/>
                  </a:lnTo>
                  <a:lnTo>
                    <a:pt x="696821" y="2818888"/>
                  </a:lnTo>
                  <a:lnTo>
                    <a:pt x="698197" y="2817275"/>
                  </a:lnTo>
                  <a:lnTo>
                    <a:pt x="699716" y="2815234"/>
                  </a:lnTo>
                  <a:lnTo>
                    <a:pt x="699099" y="2810488"/>
                  </a:lnTo>
                  <a:lnTo>
                    <a:pt x="699621" y="2805742"/>
                  </a:lnTo>
                  <a:lnTo>
                    <a:pt x="701661" y="2801660"/>
                  </a:lnTo>
                  <a:lnTo>
                    <a:pt x="698909" y="2798290"/>
                  </a:lnTo>
                  <a:lnTo>
                    <a:pt x="698482" y="2795157"/>
                  </a:lnTo>
                  <a:lnTo>
                    <a:pt x="698482" y="2793876"/>
                  </a:lnTo>
                  <a:lnTo>
                    <a:pt x="696109" y="2792452"/>
                  </a:lnTo>
                  <a:lnTo>
                    <a:pt x="693641" y="2790933"/>
                  </a:lnTo>
                  <a:lnTo>
                    <a:pt x="691696" y="2786709"/>
                  </a:lnTo>
                  <a:lnTo>
                    <a:pt x="690937" y="2782295"/>
                  </a:lnTo>
                  <a:lnTo>
                    <a:pt x="691506" y="2779447"/>
                  </a:lnTo>
                  <a:lnTo>
                    <a:pt x="693594" y="2775697"/>
                  </a:lnTo>
                  <a:lnTo>
                    <a:pt x="693167" y="2771284"/>
                  </a:lnTo>
                  <a:lnTo>
                    <a:pt x="692740" y="2763642"/>
                  </a:lnTo>
                  <a:lnTo>
                    <a:pt x="689655" y="2756903"/>
                  </a:lnTo>
                  <a:lnTo>
                    <a:pt x="686049" y="2749831"/>
                  </a:lnTo>
                  <a:lnTo>
                    <a:pt x="688469" y="2742426"/>
                  </a:lnTo>
                  <a:lnTo>
                    <a:pt x="693215" y="2743328"/>
                  </a:lnTo>
                  <a:lnTo>
                    <a:pt x="688469" y="2739959"/>
                  </a:lnTo>
                  <a:lnTo>
                    <a:pt x="682822" y="2733788"/>
                  </a:lnTo>
                  <a:lnTo>
                    <a:pt x="683249" y="2727191"/>
                  </a:lnTo>
                  <a:lnTo>
                    <a:pt x="688564" y="2728093"/>
                  </a:lnTo>
                  <a:lnTo>
                    <a:pt x="694780" y="2737158"/>
                  </a:lnTo>
                  <a:lnTo>
                    <a:pt x="692170" y="2729564"/>
                  </a:lnTo>
                  <a:lnTo>
                    <a:pt x="688422" y="2720831"/>
                  </a:lnTo>
                  <a:lnTo>
                    <a:pt x="686239" y="2715563"/>
                  </a:lnTo>
                  <a:lnTo>
                    <a:pt x="680924" y="2715563"/>
                  </a:lnTo>
                  <a:lnTo>
                    <a:pt x="674755" y="2713427"/>
                  </a:lnTo>
                  <a:lnTo>
                    <a:pt x="674470" y="2706877"/>
                  </a:lnTo>
                  <a:lnTo>
                    <a:pt x="679215" y="2702131"/>
                  </a:lnTo>
                  <a:lnTo>
                    <a:pt x="682584" y="2700660"/>
                  </a:lnTo>
                  <a:lnTo>
                    <a:pt x="685005" y="2696435"/>
                  </a:lnTo>
                  <a:lnTo>
                    <a:pt x="684767" y="2695628"/>
                  </a:lnTo>
                  <a:lnTo>
                    <a:pt x="683344" y="2696056"/>
                  </a:lnTo>
                  <a:lnTo>
                    <a:pt x="679832" y="2698334"/>
                  </a:lnTo>
                  <a:lnTo>
                    <a:pt x="676415" y="2698334"/>
                  </a:lnTo>
                  <a:lnTo>
                    <a:pt x="671907" y="2696435"/>
                  </a:lnTo>
                  <a:lnTo>
                    <a:pt x="666023" y="2691689"/>
                  </a:lnTo>
                  <a:lnTo>
                    <a:pt x="660139" y="2691689"/>
                  </a:lnTo>
                  <a:lnTo>
                    <a:pt x="657149" y="2694299"/>
                  </a:lnTo>
                  <a:lnTo>
                    <a:pt x="658098" y="2699046"/>
                  </a:lnTo>
                  <a:lnTo>
                    <a:pt x="655963" y="2702083"/>
                  </a:lnTo>
                  <a:lnTo>
                    <a:pt x="653590" y="2703033"/>
                  </a:lnTo>
                  <a:lnTo>
                    <a:pt x="648844" y="2704884"/>
                  </a:lnTo>
                  <a:lnTo>
                    <a:pt x="643767" y="2703507"/>
                  </a:lnTo>
                  <a:lnTo>
                    <a:pt x="638737" y="2701277"/>
                  </a:lnTo>
                  <a:lnTo>
                    <a:pt x="638167" y="2697195"/>
                  </a:lnTo>
                  <a:lnTo>
                    <a:pt x="634845" y="2693255"/>
                  </a:lnTo>
                  <a:lnTo>
                    <a:pt x="631429" y="2692164"/>
                  </a:lnTo>
                  <a:lnTo>
                    <a:pt x="627822" y="2687417"/>
                  </a:lnTo>
                  <a:lnTo>
                    <a:pt x="624406" y="2679586"/>
                  </a:lnTo>
                  <a:lnTo>
                    <a:pt x="621368" y="2669382"/>
                  </a:lnTo>
                  <a:lnTo>
                    <a:pt x="619375" y="2661171"/>
                  </a:lnTo>
                  <a:lnTo>
                    <a:pt x="617857" y="2653245"/>
                  </a:lnTo>
                  <a:lnTo>
                    <a:pt x="617857" y="2644417"/>
                  </a:lnTo>
                  <a:lnTo>
                    <a:pt x="615437" y="2636111"/>
                  </a:lnTo>
                  <a:lnTo>
                    <a:pt x="612447" y="2625811"/>
                  </a:lnTo>
                  <a:lnTo>
                    <a:pt x="610501" y="2619926"/>
                  </a:lnTo>
                  <a:lnTo>
                    <a:pt x="609695" y="2618644"/>
                  </a:lnTo>
                  <a:lnTo>
                    <a:pt x="608081" y="2612380"/>
                  </a:lnTo>
                  <a:lnTo>
                    <a:pt x="609932" y="2611003"/>
                  </a:lnTo>
                  <a:lnTo>
                    <a:pt x="613111" y="2608725"/>
                  </a:lnTo>
                  <a:lnTo>
                    <a:pt x="613111" y="2604548"/>
                  </a:lnTo>
                  <a:lnTo>
                    <a:pt x="614867" y="2600229"/>
                  </a:lnTo>
                  <a:lnTo>
                    <a:pt x="614867" y="2592588"/>
                  </a:lnTo>
                  <a:lnTo>
                    <a:pt x="612684" y="2585753"/>
                  </a:lnTo>
                  <a:lnTo>
                    <a:pt x="610311" y="2579535"/>
                  </a:lnTo>
                  <a:lnTo>
                    <a:pt x="607132" y="2571942"/>
                  </a:lnTo>
                  <a:lnTo>
                    <a:pt x="603146" y="2564395"/>
                  </a:lnTo>
                  <a:lnTo>
                    <a:pt x="600109" y="2558557"/>
                  </a:lnTo>
                  <a:lnTo>
                    <a:pt x="597024" y="2554808"/>
                  </a:lnTo>
                  <a:lnTo>
                    <a:pt x="593560" y="2550061"/>
                  </a:lnTo>
                  <a:lnTo>
                    <a:pt x="591330" y="2546739"/>
                  </a:lnTo>
                  <a:lnTo>
                    <a:pt x="591330" y="2545457"/>
                  </a:lnTo>
                  <a:lnTo>
                    <a:pt x="592042" y="2545457"/>
                  </a:lnTo>
                  <a:lnTo>
                    <a:pt x="587913" y="2526994"/>
                  </a:lnTo>
                  <a:lnTo>
                    <a:pt x="583927" y="2519305"/>
                  </a:lnTo>
                  <a:lnTo>
                    <a:pt x="579893" y="2513848"/>
                  </a:lnTo>
                  <a:lnTo>
                    <a:pt x="577426" y="2509623"/>
                  </a:lnTo>
                  <a:lnTo>
                    <a:pt x="575955" y="2504877"/>
                  </a:lnTo>
                  <a:lnTo>
                    <a:pt x="574578" y="2497900"/>
                  </a:lnTo>
                  <a:lnTo>
                    <a:pt x="572917" y="2492347"/>
                  </a:lnTo>
                  <a:lnTo>
                    <a:pt x="570402" y="2484089"/>
                  </a:lnTo>
                  <a:lnTo>
                    <a:pt x="573487" y="2477254"/>
                  </a:lnTo>
                  <a:lnTo>
                    <a:pt x="579798" y="2479674"/>
                  </a:lnTo>
                  <a:lnTo>
                    <a:pt x="584069" y="2476827"/>
                  </a:lnTo>
                  <a:lnTo>
                    <a:pt x="582361" y="2471131"/>
                  </a:lnTo>
                  <a:lnTo>
                    <a:pt x="580463" y="2464629"/>
                  </a:lnTo>
                  <a:lnTo>
                    <a:pt x="577758" y="2458079"/>
                  </a:lnTo>
                  <a:lnTo>
                    <a:pt x="576050" y="2452383"/>
                  </a:lnTo>
                  <a:lnTo>
                    <a:pt x="579371" y="2450010"/>
                  </a:lnTo>
                  <a:lnTo>
                    <a:pt x="582456" y="2452573"/>
                  </a:lnTo>
                  <a:lnTo>
                    <a:pt x="584307" y="2450722"/>
                  </a:lnTo>
                  <a:lnTo>
                    <a:pt x="584307" y="2444220"/>
                  </a:lnTo>
                  <a:lnTo>
                    <a:pt x="584639" y="2437196"/>
                  </a:lnTo>
                  <a:lnTo>
                    <a:pt x="583357" y="2429981"/>
                  </a:lnTo>
                  <a:lnTo>
                    <a:pt x="582408" y="2421106"/>
                  </a:lnTo>
                  <a:lnTo>
                    <a:pt x="584259" y="2415173"/>
                  </a:lnTo>
                  <a:lnTo>
                    <a:pt x="583547" y="2408528"/>
                  </a:lnTo>
                  <a:lnTo>
                    <a:pt x="583547" y="2403782"/>
                  </a:lnTo>
                  <a:lnTo>
                    <a:pt x="583927" y="2395192"/>
                  </a:lnTo>
                  <a:lnTo>
                    <a:pt x="585350" y="2387503"/>
                  </a:lnTo>
                  <a:lnTo>
                    <a:pt x="586774" y="2381142"/>
                  </a:lnTo>
                  <a:lnTo>
                    <a:pt x="588767" y="2373786"/>
                  </a:lnTo>
                  <a:lnTo>
                    <a:pt x="587771" y="2367473"/>
                  </a:lnTo>
                  <a:lnTo>
                    <a:pt x="587771" y="2357506"/>
                  </a:lnTo>
                  <a:lnTo>
                    <a:pt x="588198" y="2350197"/>
                  </a:lnTo>
                  <a:lnTo>
                    <a:pt x="588767" y="2344786"/>
                  </a:lnTo>
                  <a:lnTo>
                    <a:pt x="587438" y="2340040"/>
                  </a:lnTo>
                  <a:lnTo>
                    <a:pt x="586537" y="2335294"/>
                  </a:lnTo>
                  <a:lnTo>
                    <a:pt x="587154" y="2334487"/>
                  </a:lnTo>
                  <a:lnTo>
                    <a:pt x="586347" y="2325326"/>
                  </a:lnTo>
                  <a:lnTo>
                    <a:pt x="586347" y="2312464"/>
                  </a:lnTo>
                  <a:lnTo>
                    <a:pt x="589479" y="2305867"/>
                  </a:lnTo>
                  <a:lnTo>
                    <a:pt x="587723" y="2299128"/>
                  </a:lnTo>
                  <a:lnTo>
                    <a:pt x="584307" y="2287689"/>
                  </a:lnTo>
                  <a:lnTo>
                    <a:pt x="582361" y="2278481"/>
                  </a:lnTo>
                  <a:lnTo>
                    <a:pt x="584496" y="2269748"/>
                  </a:lnTo>
                  <a:lnTo>
                    <a:pt x="584971" y="2261727"/>
                  </a:lnTo>
                  <a:lnTo>
                    <a:pt x="582171" y="2250716"/>
                  </a:lnTo>
                  <a:lnTo>
                    <a:pt x="580083" y="2242457"/>
                  </a:lnTo>
                  <a:lnTo>
                    <a:pt x="575670" y="2233250"/>
                  </a:lnTo>
                  <a:lnTo>
                    <a:pt x="572870" y="2226794"/>
                  </a:lnTo>
                  <a:lnTo>
                    <a:pt x="570212" y="2216115"/>
                  </a:lnTo>
                  <a:lnTo>
                    <a:pt x="567365" y="2206623"/>
                  </a:lnTo>
                  <a:lnTo>
                    <a:pt x="563901" y="2197130"/>
                  </a:lnTo>
                  <a:lnTo>
                    <a:pt x="560817" y="2187638"/>
                  </a:lnTo>
                  <a:lnTo>
                    <a:pt x="557590" y="2179332"/>
                  </a:lnTo>
                  <a:lnTo>
                    <a:pt x="555264" y="2171311"/>
                  </a:lnTo>
                  <a:lnTo>
                    <a:pt x="552227" y="2161819"/>
                  </a:lnTo>
                  <a:lnTo>
                    <a:pt x="550424" y="2154367"/>
                  </a:lnTo>
                  <a:lnTo>
                    <a:pt x="548858" y="2144352"/>
                  </a:lnTo>
                  <a:lnTo>
                    <a:pt x="547292" y="2134433"/>
                  </a:lnTo>
                  <a:lnTo>
                    <a:pt x="551041" y="2131016"/>
                  </a:lnTo>
                  <a:lnTo>
                    <a:pt x="554126" y="2128452"/>
                  </a:lnTo>
                  <a:lnTo>
                    <a:pt x="553698" y="2121333"/>
                  </a:lnTo>
                  <a:lnTo>
                    <a:pt x="554031" y="2113692"/>
                  </a:lnTo>
                  <a:lnTo>
                    <a:pt x="551848" y="2109420"/>
                  </a:lnTo>
                  <a:lnTo>
                    <a:pt x="550329" y="2104674"/>
                  </a:lnTo>
                  <a:lnTo>
                    <a:pt x="549000" y="2098978"/>
                  </a:lnTo>
                  <a:lnTo>
                    <a:pt x="546390" y="2094707"/>
                  </a:lnTo>
                  <a:lnTo>
                    <a:pt x="543970" y="2089533"/>
                  </a:lnTo>
                  <a:lnTo>
                    <a:pt x="540933" y="2083316"/>
                  </a:lnTo>
                  <a:lnTo>
                    <a:pt x="538608" y="2079993"/>
                  </a:lnTo>
                  <a:lnTo>
                    <a:pt x="537754" y="2076149"/>
                  </a:lnTo>
                  <a:lnTo>
                    <a:pt x="537232" y="2072304"/>
                  </a:lnTo>
                  <a:lnTo>
                    <a:pt x="538133" y="2066846"/>
                  </a:lnTo>
                  <a:lnTo>
                    <a:pt x="539605" y="2062479"/>
                  </a:lnTo>
                  <a:lnTo>
                    <a:pt x="542547" y="2055123"/>
                  </a:lnTo>
                  <a:lnTo>
                    <a:pt x="542547" y="2047387"/>
                  </a:lnTo>
                  <a:lnTo>
                    <a:pt x="542547" y="2038701"/>
                  </a:lnTo>
                  <a:lnTo>
                    <a:pt x="541977" y="2030395"/>
                  </a:lnTo>
                  <a:lnTo>
                    <a:pt x="540601" y="2018245"/>
                  </a:lnTo>
                  <a:lnTo>
                    <a:pt x="540174" y="2008420"/>
                  </a:lnTo>
                  <a:lnTo>
                    <a:pt x="541882" y="2000589"/>
                  </a:lnTo>
                  <a:lnTo>
                    <a:pt x="543164" y="1997029"/>
                  </a:lnTo>
                  <a:lnTo>
                    <a:pt x="541740" y="1992283"/>
                  </a:lnTo>
                  <a:lnTo>
                    <a:pt x="541265" y="1989862"/>
                  </a:lnTo>
                  <a:lnTo>
                    <a:pt x="540221" y="1985116"/>
                  </a:lnTo>
                  <a:lnTo>
                    <a:pt x="539747" y="1980654"/>
                  </a:lnTo>
                  <a:lnTo>
                    <a:pt x="540933" y="1975908"/>
                  </a:lnTo>
                  <a:lnTo>
                    <a:pt x="543069" y="1972443"/>
                  </a:lnTo>
                  <a:lnTo>
                    <a:pt x="543875" y="1962144"/>
                  </a:lnTo>
                  <a:lnTo>
                    <a:pt x="543258" y="1954645"/>
                  </a:lnTo>
                  <a:lnTo>
                    <a:pt x="541930" y="1946387"/>
                  </a:lnTo>
                  <a:lnTo>
                    <a:pt x="541930" y="1939457"/>
                  </a:lnTo>
                  <a:lnTo>
                    <a:pt x="540459" y="1932005"/>
                  </a:lnTo>
                  <a:lnTo>
                    <a:pt x="538608" y="1926690"/>
                  </a:lnTo>
                  <a:lnTo>
                    <a:pt x="535998" y="1919713"/>
                  </a:lnTo>
                  <a:lnTo>
                    <a:pt x="534527" y="1914349"/>
                  </a:lnTo>
                  <a:lnTo>
                    <a:pt x="533483" y="1908891"/>
                  </a:lnTo>
                  <a:lnTo>
                    <a:pt x="533815" y="1901962"/>
                  </a:lnTo>
                  <a:lnTo>
                    <a:pt x="535381" y="1894890"/>
                  </a:lnTo>
                  <a:lnTo>
                    <a:pt x="539130" y="1890144"/>
                  </a:lnTo>
                  <a:lnTo>
                    <a:pt x="538133" y="1883119"/>
                  </a:lnTo>
                  <a:lnTo>
                    <a:pt x="536567" y="1874623"/>
                  </a:lnTo>
                  <a:lnTo>
                    <a:pt x="535808" y="1870684"/>
                  </a:lnTo>
                  <a:lnTo>
                    <a:pt x="534812" y="1867172"/>
                  </a:lnTo>
                  <a:lnTo>
                    <a:pt x="532344" y="1858724"/>
                  </a:lnTo>
                  <a:lnTo>
                    <a:pt x="530493" y="1848804"/>
                  </a:lnTo>
                  <a:lnTo>
                    <a:pt x="528405" y="1837270"/>
                  </a:lnTo>
                  <a:lnTo>
                    <a:pt x="526649" y="1827778"/>
                  </a:lnTo>
                  <a:lnTo>
                    <a:pt x="525036" y="1818808"/>
                  </a:lnTo>
                  <a:lnTo>
                    <a:pt x="525036" y="1808650"/>
                  </a:lnTo>
                  <a:lnTo>
                    <a:pt x="523707" y="1798588"/>
                  </a:lnTo>
                  <a:lnTo>
                    <a:pt x="520623" y="1795171"/>
                  </a:lnTo>
                  <a:lnTo>
                    <a:pt x="518392" y="1792181"/>
                  </a:lnTo>
                  <a:lnTo>
                    <a:pt x="517491" y="1787055"/>
                  </a:lnTo>
                  <a:lnTo>
                    <a:pt x="518060" y="1775901"/>
                  </a:lnTo>
                  <a:lnTo>
                    <a:pt x="520528" y="1770776"/>
                  </a:lnTo>
                  <a:lnTo>
                    <a:pt x="523470" y="1770776"/>
                  </a:lnTo>
                  <a:lnTo>
                    <a:pt x="524561" y="1764511"/>
                  </a:lnTo>
                  <a:lnTo>
                    <a:pt x="523612" y="1754354"/>
                  </a:lnTo>
                  <a:lnTo>
                    <a:pt x="521097" y="1739213"/>
                  </a:lnTo>
                  <a:lnTo>
                    <a:pt x="520291" y="1728914"/>
                  </a:lnTo>
                  <a:lnTo>
                    <a:pt x="521050" y="1718092"/>
                  </a:lnTo>
                  <a:lnTo>
                    <a:pt x="519816" y="1707935"/>
                  </a:lnTo>
                  <a:lnTo>
                    <a:pt x="520433" y="1698680"/>
                  </a:lnTo>
                  <a:lnTo>
                    <a:pt x="518962" y="1689472"/>
                  </a:lnTo>
                  <a:lnTo>
                    <a:pt x="514881" y="1676705"/>
                  </a:lnTo>
                  <a:lnTo>
                    <a:pt x="511179" y="1666928"/>
                  </a:lnTo>
                  <a:lnTo>
                    <a:pt x="509423" y="1652689"/>
                  </a:lnTo>
                  <a:lnTo>
                    <a:pt x="507810" y="1639684"/>
                  </a:lnTo>
                  <a:lnTo>
                    <a:pt x="507478" y="1631378"/>
                  </a:lnTo>
                  <a:lnTo>
                    <a:pt x="506054" y="1621601"/>
                  </a:lnTo>
                  <a:lnTo>
                    <a:pt x="503491" y="1612868"/>
                  </a:lnTo>
                  <a:lnTo>
                    <a:pt x="499838" y="1605084"/>
                  </a:lnTo>
                  <a:lnTo>
                    <a:pt x="498699" y="1600338"/>
                  </a:lnTo>
                  <a:lnTo>
                    <a:pt x="497655" y="1593124"/>
                  </a:lnTo>
                  <a:lnTo>
                    <a:pt x="495045" y="1581116"/>
                  </a:lnTo>
                  <a:lnTo>
                    <a:pt x="491865" y="1570294"/>
                  </a:lnTo>
                  <a:lnTo>
                    <a:pt x="489018" y="1558856"/>
                  </a:lnTo>
                  <a:lnTo>
                    <a:pt x="486218" y="1548367"/>
                  </a:lnTo>
                  <a:lnTo>
                    <a:pt x="482896" y="1539539"/>
                  </a:lnTo>
                  <a:lnTo>
                    <a:pt x="480571" y="1534793"/>
                  </a:lnTo>
                  <a:lnTo>
                    <a:pt x="480191" y="1534793"/>
                  </a:lnTo>
                  <a:lnTo>
                    <a:pt x="480191" y="1534175"/>
                  </a:lnTo>
                  <a:lnTo>
                    <a:pt x="474022" y="1530094"/>
                  </a:lnTo>
                  <a:lnTo>
                    <a:pt x="467426" y="1524967"/>
                  </a:lnTo>
                  <a:lnTo>
                    <a:pt x="455847" y="1515475"/>
                  </a:lnTo>
                  <a:lnTo>
                    <a:pt x="448017" y="1507786"/>
                  </a:lnTo>
                  <a:lnTo>
                    <a:pt x="443747" y="1501521"/>
                  </a:lnTo>
                  <a:lnTo>
                    <a:pt x="436438" y="1494307"/>
                  </a:lnTo>
                  <a:lnTo>
                    <a:pt x="429652" y="1484814"/>
                  </a:lnTo>
                  <a:lnTo>
                    <a:pt x="421300" y="1480068"/>
                  </a:lnTo>
                  <a:lnTo>
                    <a:pt x="410149" y="1473376"/>
                  </a:lnTo>
                  <a:lnTo>
                    <a:pt x="401607" y="1466162"/>
                  </a:lnTo>
                  <a:lnTo>
                    <a:pt x="392448" y="1458948"/>
                  </a:lnTo>
                  <a:lnTo>
                    <a:pt x="382245" y="1455388"/>
                  </a:lnTo>
                  <a:lnTo>
                    <a:pt x="372043" y="1449740"/>
                  </a:lnTo>
                  <a:lnTo>
                    <a:pt x="363453" y="1445705"/>
                  </a:lnTo>
                  <a:lnTo>
                    <a:pt x="354342" y="1441624"/>
                  </a:lnTo>
                  <a:lnTo>
                    <a:pt x="346465" y="1436877"/>
                  </a:lnTo>
                  <a:lnTo>
                    <a:pt x="339252" y="1433840"/>
                  </a:lnTo>
                  <a:lnTo>
                    <a:pt x="334506" y="1431846"/>
                  </a:lnTo>
                  <a:lnTo>
                    <a:pt x="332703" y="1431277"/>
                  </a:lnTo>
                  <a:lnTo>
                    <a:pt x="331184" y="1429189"/>
                  </a:lnTo>
                  <a:lnTo>
                    <a:pt x="326439" y="1423398"/>
                  </a:lnTo>
                  <a:lnTo>
                    <a:pt x="315287" y="1416706"/>
                  </a:lnTo>
                  <a:lnTo>
                    <a:pt x="308976" y="1414238"/>
                  </a:lnTo>
                  <a:lnTo>
                    <a:pt x="300814" y="1407356"/>
                  </a:lnTo>
                  <a:lnTo>
                    <a:pt x="291702" y="1403274"/>
                  </a:lnTo>
                  <a:lnTo>
                    <a:pt x="284062" y="1396487"/>
                  </a:lnTo>
                  <a:lnTo>
                    <a:pt x="277751" y="1390744"/>
                  </a:lnTo>
                  <a:lnTo>
                    <a:pt x="271249" y="1382865"/>
                  </a:lnTo>
                  <a:lnTo>
                    <a:pt x="263847" y="1374417"/>
                  </a:lnTo>
                  <a:lnTo>
                    <a:pt x="256539" y="1367487"/>
                  </a:lnTo>
                  <a:lnTo>
                    <a:pt x="250607" y="1364402"/>
                  </a:lnTo>
                  <a:lnTo>
                    <a:pt x="245007" y="1357568"/>
                  </a:lnTo>
                  <a:lnTo>
                    <a:pt x="240262" y="1349547"/>
                  </a:lnTo>
                  <a:lnTo>
                    <a:pt x="235137" y="1342664"/>
                  </a:lnTo>
                  <a:lnTo>
                    <a:pt x="227829" y="1334691"/>
                  </a:lnTo>
                  <a:lnTo>
                    <a:pt x="224602" y="1325531"/>
                  </a:lnTo>
                  <a:lnTo>
                    <a:pt x="230154" y="1316845"/>
                  </a:lnTo>
                  <a:lnTo>
                    <a:pt x="230486" y="1308112"/>
                  </a:lnTo>
                  <a:lnTo>
                    <a:pt x="226927" y="1298999"/>
                  </a:lnTo>
                  <a:lnTo>
                    <a:pt x="222182" y="1288225"/>
                  </a:lnTo>
                  <a:lnTo>
                    <a:pt x="216345" y="1281391"/>
                  </a:lnTo>
                  <a:lnTo>
                    <a:pt x="212548" y="1274366"/>
                  </a:lnTo>
                  <a:lnTo>
                    <a:pt x="207803" y="1266298"/>
                  </a:lnTo>
                  <a:lnTo>
                    <a:pt x="202203" y="1257707"/>
                  </a:lnTo>
                  <a:lnTo>
                    <a:pt x="198597" y="1251727"/>
                  </a:lnTo>
                  <a:lnTo>
                    <a:pt x="193851" y="1242614"/>
                  </a:lnTo>
                  <a:lnTo>
                    <a:pt x="188014" y="1236206"/>
                  </a:lnTo>
                  <a:lnTo>
                    <a:pt x="183601" y="1225907"/>
                  </a:lnTo>
                  <a:lnTo>
                    <a:pt x="178476" y="1213946"/>
                  </a:lnTo>
                  <a:lnTo>
                    <a:pt x="173019" y="1205925"/>
                  </a:lnTo>
                  <a:lnTo>
                    <a:pt x="166612" y="1202223"/>
                  </a:lnTo>
                  <a:lnTo>
                    <a:pt x="163670" y="1197904"/>
                  </a:lnTo>
                  <a:lnTo>
                    <a:pt x="163386" y="1195104"/>
                  </a:lnTo>
                  <a:lnTo>
                    <a:pt x="162721" y="1192968"/>
                  </a:lnTo>
                  <a:lnTo>
                    <a:pt x="162721" y="1190263"/>
                  </a:lnTo>
                  <a:lnTo>
                    <a:pt x="160918" y="1184757"/>
                  </a:lnTo>
                  <a:lnTo>
                    <a:pt x="159969" y="1183096"/>
                  </a:lnTo>
                  <a:lnTo>
                    <a:pt x="159162" y="1180390"/>
                  </a:lnTo>
                  <a:lnTo>
                    <a:pt x="157833" y="1176736"/>
                  </a:lnTo>
                  <a:lnTo>
                    <a:pt x="156457" y="1171990"/>
                  </a:lnTo>
                  <a:lnTo>
                    <a:pt x="154606" y="1161168"/>
                  </a:lnTo>
                  <a:lnTo>
                    <a:pt x="149149" y="1152388"/>
                  </a:lnTo>
                  <a:lnTo>
                    <a:pt x="145068" y="1145980"/>
                  </a:lnTo>
                  <a:lnTo>
                    <a:pt x="141414" y="1138339"/>
                  </a:lnTo>
                  <a:lnTo>
                    <a:pt x="138804" y="1132833"/>
                  </a:lnTo>
                  <a:lnTo>
                    <a:pt x="137001" y="1126236"/>
                  </a:lnTo>
                  <a:lnTo>
                    <a:pt x="134676" y="1119212"/>
                  </a:lnTo>
                  <a:lnTo>
                    <a:pt x="132493" y="1113658"/>
                  </a:lnTo>
                  <a:lnTo>
                    <a:pt x="129646" y="1106017"/>
                  </a:lnTo>
                  <a:lnTo>
                    <a:pt x="127463" y="1099467"/>
                  </a:lnTo>
                  <a:lnTo>
                    <a:pt x="122053" y="1085228"/>
                  </a:lnTo>
                  <a:lnTo>
                    <a:pt x="121578" y="1084659"/>
                  </a:lnTo>
                  <a:lnTo>
                    <a:pt x="119158" y="1080909"/>
                  </a:lnTo>
                  <a:lnTo>
                    <a:pt x="115836" y="1072081"/>
                  </a:lnTo>
                  <a:lnTo>
                    <a:pt x="111755" y="1063396"/>
                  </a:lnTo>
                  <a:lnTo>
                    <a:pt x="108813" y="1052906"/>
                  </a:lnTo>
                  <a:lnTo>
                    <a:pt x="108576" y="1049584"/>
                  </a:lnTo>
                  <a:lnTo>
                    <a:pt x="103830" y="1043034"/>
                  </a:lnTo>
                  <a:lnTo>
                    <a:pt x="101410" y="1038573"/>
                  </a:lnTo>
                  <a:lnTo>
                    <a:pt x="94102" y="1033210"/>
                  </a:lnTo>
                  <a:lnTo>
                    <a:pt x="86462" y="1023717"/>
                  </a:lnTo>
                  <a:lnTo>
                    <a:pt x="79249" y="1012184"/>
                  </a:lnTo>
                  <a:lnTo>
                    <a:pt x="75168" y="1003356"/>
                  </a:lnTo>
                  <a:lnTo>
                    <a:pt x="73032" y="995097"/>
                  </a:lnTo>
                  <a:lnTo>
                    <a:pt x="68904" y="985083"/>
                  </a:lnTo>
                  <a:lnTo>
                    <a:pt x="64158" y="980336"/>
                  </a:lnTo>
                  <a:lnTo>
                    <a:pt x="54667" y="967189"/>
                  </a:lnTo>
                  <a:lnTo>
                    <a:pt x="46505" y="958646"/>
                  </a:lnTo>
                  <a:lnTo>
                    <a:pt x="37916" y="951527"/>
                  </a:lnTo>
                  <a:lnTo>
                    <a:pt x="30181" y="945404"/>
                  </a:lnTo>
                  <a:lnTo>
                    <a:pt x="19314" y="937715"/>
                  </a:lnTo>
                  <a:lnTo>
                    <a:pt x="14569" y="932969"/>
                  </a:lnTo>
                  <a:lnTo>
                    <a:pt x="8684" y="925422"/>
                  </a:lnTo>
                  <a:lnTo>
                    <a:pt x="12338" y="919205"/>
                  </a:lnTo>
                  <a:lnTo>
                    <a:pt x="18982" y="913129"/>
                  </a:lnTo>
                  <a:lnTo>
                    <a:pt x="17748" y="906390"/>
                  </a:lnTo>
                  <a:lnTo>
                    <a:pt x="13525" y="899175"/>
                  </a:lnTo>
                  <a:lnTo>
                    <a:pt x="8779" y="893053"/>
                  </a:lnTo>
                  <a:lnTo>
                    <a:pt x="6644" y="884225"/>
                  </a:lnTo>
                  <a:lnTo>
                    <a:pt x="6976" y="880903"/>
                  </a:lnTo>
                  <a:lnTo>
                    <a:pt x="5884" y="875350"/>
                  </a:lnTo>
                  <a:lnTo>
                    <a:pt x="3512" y="871458"/>
                  </a:lnTo>
                  <a:lnTo>
                    <a:pt x="0" y="860921"/>
                  </a:lnTo>
                  <a:lnTo>
                    <a:pt x="0" y="851903"/>
                  </a:lnTo>
                  <a:lnTo>
                    <a:pt x="475" y="841983"/>
                  </a:lnTo>
                  <a:lnTo>
                    <a:pt x="3322" y="836241"/>
                  </a:lnTo>
                  <a:lnTo>
                    <a:pt x="9206" y="830165"/>
                  </a:lnTo>
                  <a:lnTo>
                    <a:pt x="13952" y="823426"/>
                  </a:lnTo>
                  <a:lnTo>
                    <a:pt x="17653" y="818395"/>
                  </a:lnTo>
                  <a:lnTo>
                    <a:pt x="22399" y="812225"/>
                  </a:lnTo>
                  <a:lnTo>
                    <a:pt x="28188" y="805437"/>
                  </a:lnTo>
                  <a:lnTo>
                    <a:pt x="35116" y="801023"/>
                  </a:lnTo>
                  <a:lnTo>
                    <a:pt x="37109" y="796514"/>
                  </a:lnTo>
                  <a:lnTo>
                    <a:pt x="37916" y="795328"/>
                  </a:lnTo>
                  <a:lnTo>
                    <a:pt x="38391" y="795328"/>
                  </a:lnTo>
                  <a:lnTo>
                    <a:pt x="42234" y="793667"/>
                  </a:lnTo>
                  <a:lnTo>
                    <a:pt x="46126" y="790914"/>
                  </a:lnTo>
                  <a:lnTo>
                    <a:pt x="49115" y="787497"/>
                  </a:lnTo>
                  <a:lnTo>
                    <a:pt x="51108" y="783083"/>
                  </a:lnTo>
                  <a:lnTo>
                    <a:pt x="52342" y="780852"/>
                  </a:lnTo>
                  <a:lnTo>
                    <a:pt x="53481" y="773638"/>
                  </a:lnTo>
                  <a:lnTo>
                    <a:pt x="55095" y="767942"/>
                  </a:lnTo>
                  <a:lnTo>
                    <a:pt x="55711" y="758450"/>
                  </a:lnTo>
                  <a:lnTo>
                    <a:pt x="57372" y="752849"/>
                  </a:lnTo>
                  <a:lnTo>
                    <a:pt x="56898" y="748957"/>
                  </a:lnTo>
                  <a:lnTo>
                    <a:pt x="55996" y="749574"/>
                  </a:lnTo>
                  <a:lnTo>
                    <a:pt x="53007" y="752897"/>
                  </a:lnTo>
                  <a:lnTo>
                    <a:pt x="51203" y="751235"/>
                  </a:lnTo>
                  <a:lnTo>
                    <a:pt x="51203" y="742835"/>
                  </a:lnTo>
                  <a:lnTo>
                    <a:pt x="51203" y="738088"/>
                  </a:lnTo>
                  <a:lnTo>
                    <a:pt x="51583" y="734101"/>
                  </a:lnTo>
                  <a:lnTo>
                    <a:pt x="50302" y="734671"/>
                  </a:lnTo>
                  <a:lnTo>
                    <a:pt x="46838" y="739797"/>
                  </a:lnTo>
                  <a:lnTo>
                    <a:pt x="44322" y="743689"/>
                  </a:lnTo>
                  <a:lnTo>
                    <a:pt x="42756" y="748672"/>
                  </a:lnTo>
                  <a:lnTo>
                    <a:pt x="41428" y="750903"/>
                  </a:lnTo>
                  <a:lnTo>
                    <a:pt x="38533" y="754225"/>
                  </a:lnTo>
                  <a:lnTo>
                    <a:pt x="35923" y="758165"/>
                  </a:lnTo>
                  <a:lnTo>
                    <a:pt x="35591" y="759351"/>
                  </a:lnTo>
                  <a:lnTo>
                    <a:pt x="34642" y="759351"/>
                  </a:lnTo>
                  <a:lnTo>
                    <a:pt x="32032" y="757690"/>
                  </a:lnTo>
                  <a:lnTo>
                    <a:pt x="27524" y="752612"/>
                  </a:lnTo>
                  <a:lnTo>
                    <a:pt x="22778" y="748720"/>
                  </a:lnTo>
                  <a:lnTo>
                    <a:pt x="18365" y="746014"/>
                  </a:lnTo>
                  <a:lnTo>
                    <a:pt x="14379" y="742122"/>
                  </a:lnTo>
                  <a:lnTo>
                    <a:pt x="12528" y="737661"/>
                  </a:lnTo>
                  <a:lnTo>
                    <a:pt x="13809" y="735383"/>
                  </a:lnTo>
                  <a:lnTo>
                    <a:pt x="14711" y="734766"/>
                  </a:lnTo>
                  <a:lnTo>
                    <a:pt x="15897" y="729213"/>
                  </a:lnTo>
                  <a:lnTo>
                    <a:pt x="14996" y="723042"/>
                  </a:lnTo>
                  <a:lnTo>
                    <a:pt x="13002" y="709706"/>
                  </a:lnTo>
                  <a:lnTo>
                    <a:pt x="14711" y="704580"/>
                  </a:lnTo>
                  <a:lnTo>
                    <a:pt x="14711" y="694043"/>
                  </a:lnTo>
                  <a:lnTo>
                    <a:pt x="12765" y="678902"/>
                  </a:lnTo>
                  <a:lnTo>
                    <a:pt x="17511" y="674156"/>
                  </a:lnTo>
                  <a:lnTo>
                    <a:pt x="23632" y="670264"/>
                  </a:lnTo>
                  <a:lnTo>
                    <a:pt x="28378" y="660772"/>
                  </a:lnTo>
                  <a:lnTo>
                    <a:pt x="30988" y="659111"/>
                  </a:lnTo>
                  <a:lnTo>
                    <a:pt x="30086" y="650710"/>
                  </a:lnTo>
                  <a:lnTo>
                    <a:pt x="30893" y="642878"/>
                  </a:lnTo>
                  <a:lnTo>
                    <a:pt x="35259" y="635664"/>
                  </a:lnTo>
                  <a:lnTo>
                    <a:pt x="41333" y="625602"/>
                  </a:lnTo>
                  <a:lnTo>
                    <a:pt x="44417" y="616110"/>
                  </a:lnTo>
                  <a:lnTo>
                    <a:pt x="43990" y="606617"/>
                  </a:lnTo>
                  <a:lnTo>
                    <a:pt x="42709" y="595938"/>
                  </a:lnTo>
                  <a:lnTo>
                    <a:pt x="44085" y="587063"/>
                  </a:lnTo>
                  <a:lnTo>
                    <a:pt x="53576" y="583171"/>
                  </a:lnTo>
                  <a:lnTo>
                    <a:pt x="60979" y="583788"/>
                  </a:lnTo>
                  <a:lnTo>
                    <a:pt x="63209" y="579279"/>
                  </a:lnTo>
                  <a:lnTo>
                    <a:pt x="69284" y="573631"/>
                  </a:lnTo>
                  <a:lnTo>
                    <a:pt x="79012" y="568885"/>
                  </a:lnTo>
                  <a:lnTo>
                    <a:pt x="86462" y="562715"/>
                  </a:lnTo>
                  <a:lnTo>
                    <a:pt x="90875" y="558823"/>
                  </a:lnTo>
                  <a:lnTo>
                    <a:pt x="91729" y="555690"/>
                  </a:lnTo>
                  <a:lnTo>
                    <a:pt x="89641" y="553744"/>
                  </a:lnTo>
                  <a:lnTo>
                    <a:pt x="86984" y="550422"/>
                  </a:lnTo>
                  <a:lnTo>
                    <a:pt x="86984" y="543730"/>
                  </a:lnTo>
                  <a:lnTo>
                    <a:pt x="87933" y="542638"/>
                  </a:lnTo>
                  <a:lnTo>
                    <a:pt x="93675" y="537085"/>
                  </a:lnTo>
                  <a:lnTo>
                    <a:pt x="98041" y="534285"/>
                  </a:lnTo>
                  <a:lnTo>
                    <a:pt x="101505" y="534285"/>
                  </a:lnTo>
                  <a:lnTo>
                    <a:pt x="101505" y="532623"/>
                  </a:lnTo>
                  <a:lnTo>
                    <a:pt x="100271" y="527877"/>
                  </a:lnTo>
                  <a:lnTo>
                    <a:pt x="99607" y="518384"/>
                  </a:lnTo>
                  <a:lnTo>
                    <a:pt x="101505" y="511787"/>
                  </a:lnTo>
                  <a:lnTo>
                    <a:pt x="103783" y="504478"/>
                  </a:lnTo>
                  <a:lnTo>
                    <a:pt x="108765" y="496220"/>
                  </a:lnTo>
                  <a:lnTo>
                    <a:pt x="111850" y="495650"/>
                  </a:lnTo>
                  <a:lnTo>
                    <a:pt x="120961" y="493419"/>
                  </a:lnTo>
                  <a:lnTo>
                    <a:pt x="125707" y="494036"/>
                  </a:lnTo>
                  <a:lnTo>
                    <a:pt x="132683" y="491236"/>
                  </a:lnTo>
                  <a:lnTo>
                    <a:pt x="136289" y="488531"/>
                  </a:lnTo>
                  <a:lnTo>
                    <a:pt x="139943" y="479038"/>
                  </a:lnTo>
                  <a:lnTo>
                    <a:pt x="141889" y="471254"/>
                  </a:lnTo>
                  <a:lnTo>
                    <a:pt x="145970" y="466508"/>
                  </a:lnTo>
                  <a:lnTo>
                    <a:pt x="148295" y="459769"/>
                  </a:lnTo>
                  <a:lnTo>
                    <a:pt x="152803" y="454263"/>
                  </a:lnTo>
                  <a:lnTo>
                    <a:pt x="158640" y="447096"/>
                  </a:lnTo>
                  <a:lnTo>
                    <a:pt x="162389" y="440404"/>
                  </a:lnTo>
                  <a:lnTo>
                    <a:pt x="165521" y="437081"/>
                  </a:lnTo>
                  <a:lnTo>
                    <a:pt x="170267" y="426640"/>
                  </a:lnTo>
                  <a:lnTo>
                    <a:pt x="164904" y="429297"/>
                  </a:lnTo>
                  <a:lnTo>
                    <a:pt x="155413" y="431481"/>
                  </a:lnTo>
                  <a:lnTo>
                    <a:pt x="151522" y="431481"/>
                  </a:lnTo>
                  <a:lnTo>
                    <a:pt x="149861" y="427589"/>
                  </a:lnTo>
                  <a:lnTo>
                    <a:pt x="148865" y="419188"/>
                  </a:lnTo>
                  <a:lnTo>
                    <a:pt x="150478" y="409696"/>
                  </a:lnTo>
                  <a:lnTo>
                    <a:pt x="154322" y="400203"/>
                  </a:lnTo>
                  <a:lnTo>
                    <a:pt x="155081" y="392419"/>
                  </a:lnTo>
                  <a:lnTo>
                    <a:pt x="154037" y="385822"/>
                  </a:lnTo>
                  <a:lnTo>
                    <a:pt x="152281" y="373529"/>
                  </a:lnTo>
                  <a:lnTo>
                    <a:pt x="152281" y="356917"/>
                  </a:lnTo>
                  <a:lnTo>
                    <a:pt x="151380" y="348042"/>
                  </a:lnTo>
                  <a:lnTo>
                    <a:pt x="150478" y="347472"/>
                  </a:lnTo>
                  <a:lnTo>
                    <a:pt x="154179" y="343106"/>
                  </a:lnTo>
                  <a:lnTo>
                    <a:pt x="156932" y="340305"/>
                  </a:lnTo>
                  <a:lnTo>
                    <a:pt x="157217" y="334183"/>
                  </a:lnTo>
                  <a:lnTo>
                    <a:pt x="155413" y="326968"/>
                  </a:lnTo>
                  <a:lnTo>
                    <a:pt x="153705" y="316432"/>
                  </a:lnTo>
                  <a:lnTo>
                    <a:pt x="156220" y="310309"/>
                  </a:lnTo>
                  <a:lnTo>
                    <a:pt x="156979" y="303143"/>
                  </a:lnTo>
                  <a:lnTo>
                    <a:pt x="157406" y="294315"/>
                  </a:lnTo>
                  <a:lnTo>
                    <a:pt x="155081" y="289900"/>
                  </a:lnTo>
                  <a:lnTo>
                    <a:pt x="149102" y="287622"/>
                  </a:lnTo>
                  <a:lnTo>
                    <a:pt x="146065" y="280408"/>
                  </a:lnTo>
                  <a:lnTo>
                    <a:pt x="145353" y="276469"/>
                  </a:lnTo>
                  <a:lnTo>
                    <a:pt x="141936" y="268210"/>
                  </a:lnTo>
                  <a:lnTo>
                    <a:pt x="139991" y="263464"/>
                  </a:lnTo>
                  <a:lnTo>
                    <a:pt x="139991" y="261233"/>
                  </a:lnTo>
                  <a:lnTo>
                    <a:pt x="133916" y="251456"/>
                  </a:lnTo>
                  <a:lnTo>
                    <a:pt x="128032" y="241963"/>
                  </a:lnTo>
                  <a:lnTo>
                    <a:pt x="123761" y="226443"/>
                  </a:lnTo>
                  <a:lnTo>
                    <a:pt x="125232" y="218185"/>
                  </a:lnTo>
                  <a:lnTo>
                    <a:pt x="127652" y="206651"/>
                  </a:lnTo>
                  <a:lnTo>
                    <a:pt x="131876" y="202807"/>
                  </a:lnTo>
                  <a:lnTo>
                    <a:pt x="137286" y="202807"/>
                  </a:lnTo>
                  <a:lnTo>
                    <a:pt x="132872" y="197206"/>
                  </a:lnTo>
                  <a:lnTo>
                    <a:pt x="122717" y="199959"/>
                  </a:lnTo>
                  <a:lnTo>
                    <a:pt x="117972" y="189944"/>
                  </a:lnTo>
                  <a:lnTo>
                    <a:pt x="108481" y="181591"/>
                  </a:lnTo>
                  <a:lnTo>
                    <a:pt x="99464" y="174851"/>
                  </a:lnTo>
                  <a:lnTo>
                    <a:pt x="89214" y="172478"/>
                  </a:lnTo>
                  <a:close/>
                  <a:moveTo>
                    <a:pt x="1300536" y="2096937"/>
                  </a:moveTo>
                  <a:lnTo>
                    <a:pt x="1300536" y="2103487"/>
                  </a:lnTo>
                  <a:lnTo>
                    <a:pt x="1301675" y="2110511"/>
                  </a:lnTo>
                  <a:lnTo>
                    <a:pt x="1302529" y="2115685"/>
                  </a:lnTo>
                  <a:lnTo>
                    <a:pt x="1303051" y="2118912"/>
                  </a:lnTo>
                  <a:lnTo>
                    <a:pt x="1303051" y="2122710"/>
                  </a:lnTo>
                  <a:lnTo>
                    <a:pt x="1302102" y="2126886"/>
                  </a:lnTo>
                  <a:lnTo>
                    <a:pt x="1302102" y="2132060"/>
                  </a:lnTo>
                  <a:lnTo>
                    <a:pt x="1301201" y="2133958"/>
                  </a:lnTo>
                  <a:lnTo>
                    <a:pt x="1300109" y="2132582"/>
                  </a:lnTo>
                  <a:lnTo>
                    <a:pt x="1299587" y="2136758"/>
                  </a:lnTo>
                  <a:lnTo>
                    <a:pt x="1298970" y="2142881"/>
                  </a:lnTo>
                  <a:lnTo>
                    <a:pt x="1298353" y="2148434"/>
                  </a:lnTo>
                  <a:lnTo>
                    <a:pt x="1297452" y="2155506"/>
                  </a:lnTo>
                  <a:lnTo>
                    <a:pt x="1293798" y="2157879"/>
                  </a:lnTo>
                  <a:lnTo>
                    <a:pt x="1294035" y="2159255"/>
                  </a:lnTo>
                  <a:lnTo>
                    <a:pt x="1292232" y="2163005"/>
                  </a:lnTo>
                  <a:lnTo>
                    <a:pt x="1287486" y="2163622"/>
                  </a:lnTo>
                  <a:lnTo>
                    <a:pt x="1283073" y="2164192"/>
                  </a:lnTo>
                  <a:lnTo>
                    <a:pt x="1282029" y="2167561"/>
                  </a:lnTo>
                  <a:lnTo>
                    <a:pt x="1282551" y="2173067"/>
                  </a:lnTo>
                  <a:lnTo>
                    <a:pt x="1282551" y="2177244"/>
                  </a:lnTo>
                  <a:lnTo>
                    <a:pt x="1280938" y="2177244"/>
                  </a:lnTo>
                  <a:lnTo>
                    <a:pt x="1280938" y="2182322"/>
                  </a:lnTo>
                  <a:lnTo>
                    <a:pt x="1278328" y="2183746"/>
                  </a:lnTo>
                  <a:lnTo>
                    <a:pt x="1278328" y="2185123"/>
                  </a:lnTo>
                  <a:lnTo>
                    <a:pt x="1279419" y="2188824"/>
                  </a:lnTo>
                  <a:lnTo>
                    <a:pt x="1281555" y="2191530"/>
                  </a:lnTo>
                  <a:lnTo>
                    <a:pt x="1283690" y="2194710"/>
                  </a:lnTo>
                  <a:lnTo>
                    <a:pt x="1287107" y="2197842"/>
                  </a:lnTo>
                  <a:lnTo>
                    <a:pt x="1287534" y="2197842"/>
                  </a:lnTo>
                  <a:lnTo>
                    <a:pt x="1285683" y="2192669"/>
                  </a:lnTo>
                  <a:lnTo>
                    <a:pt x="1285351" y="2188967"/>
                  </a:lnTo>
                  <a:lnTo>
                    <a:pt x="1288198" y="2188967"/>
                  </a:lnTo>
                  <a:lnTo>
                    <a:pt x="1292089" y="2189822"/>
                  </a:lnTo>
                  <a:lnTo>
                    <a:pt x="1295791" y="2187875"/>
                  </a:lnTo>
                  <a:lnTo>
                    <a:pt x="1299302" y="2184980"/>
                  </a:lnTo>
                  <a:lnTo>
                    <a:pt x="1303051" y="2180756"/>
                  </a:lnTo>
                  <a:lnTo>
                    <a:pt x="1307275" y="2176484"/>
                  </a:lnTo>
                  <a:lnTo>
                    <a:pt x="1309980" y="2173637"/>
                  </a:lnTo>
                  <a:lnTo>
                    <a:pt x="1313302" y="2171738"/>
                  </a:lnTo>
                  <a:lnTo>
                    <a:pt x="1313017" y="2167561"/>
                  </a:lnTo>
                  <a:lnTo>
                    <a:pt x="1313017" y="2163765"/>
                  </a:lnTo>
                  <a:lnTo>
                    <a:pt x="1313349" y="2158686"/>
                  </a:lnTo>
                  <a:lnTo>
                    <a:pt x="1313349" y="2153133"/>
                  </a:lnTo>
                  <a:lnTo>
                    <a:pt x="1316433" y="2149858"/>
                  </a:lnTo>
                  <a:lnTo>
                    <a:pt x="1317810" y="2145539"/>
                  </a:lnTo>
                  <a:lnTo>
                    <a:pt x="1318759" y="2144115"/>
                  </a:lnTo>
                  <a:lnTo>
                    <a:pt x="1321037" y="2143166"/>
                  </a:lnTo>
                  <a:lnTo>
                    <a:pt x="1323457" y="2140318"/>
                  </a:lnTo>
                  <a:lnTo>
                    <a:pt x="1326494" y="2134148"/>
                  </a:lnTo>
                  <a:lnTo>
                    <a:pt x="1325497" y="2128073"/>
                  </a:lnTo>
                  <a:lnTo>
                    <a:pt x="1324738" y="2123327"/>
                  </a:lnTo>
                  <a:lnTo>
                    <a:pt x="1323504" y="2118580"/>
                  </a:lnTo>
                  <a:lnTo>
                    <a:pt x="1325972" y="2118580"/>
                  </a:lnTo>
                  <a:lnTo>
                    <a:pt x="1325972" y="2119957"/>
                  </a:lnTo>
                  <a:lnTo>
                    <a:pt x="1327206" y="2121855"/>
                  </a:lnTo>
                  <a:lnTo>
                    <a:pt x="1329531" y="2121333"/>
                  </a:lnTo>
                  <a:lnTo>
                    <a:pt x="1330717" y="2118438"/>
                  </a:lnTo>
                  <a:lnTo>
                    <a:pt x="1329721" y="2112363"/>
                  </a:lnTo>
                  <a:lnTo>
                    <a:pt x="1326826" y="2109657"/>
                  </a:lnTo>
                  <a:lnTo>
                    <a:pt x="1323931" y="2112031"/>
                  </a:lnTo>
                  <a:lnTo>
                    <a:pt x="1318901" y="2114119"/>
                  </a:lnTo>
                  <a:lnTo>
                    <a:pt x="1315010" y="2115116"/>
                  </a:lnTo>
                  <a:lnTo>
                    <a:pt x="1312590" y="2117963"/>
                  </a:lnTo>
                  <a:lnTo>
                    <a:pt x="1309126" y="2117109"/>
                  </a:lnTo>
                  <a:lnTo>
                    <a:pt x="1308746" y="2114831"/>
                  </a:lnTo>
                  <a:lnTo>
                    <a:pt x="1307987" y="2112410"/>
                  </a:lnTo>
                  <a:lnTo>
                    <a:pt x="1305045" y="2109278"/>
                  </a:lnTo>
                  <a:lnTo>
                    <a:pt x="1302814" y="2105955"/>
                  </a:lnTo>
                  <a:lnTo>
                    <a:pt x="1302197" y="2102301"/>
                  </a:lnTo>
                  <a:lnTo>
                    <a:pt x="1301295" y="2099453"/>
                  </a:lnTo>
                  <a:close/>
                  <a:moveTo>
                    <a:pt x="491391" y="1412529"/>
                  </a:moveTo>
                  <a:lnTo>
                    <a:pt x="492055" y="1411438"/>
                  </a:lnTo>
                  <a:lnTo>
                    <a:pt x="496041" y="1412434"/>
                  </a:lnTo>
                  <a:lnTo>
                    <a:pt x="501309" y="1417180"/>
                  </a:lnTo>
                  <a:lnTo>
                    <a:pt x="505674" y="1421927"/>
                  </a:lnTo>
                  <a:lnTo>
                    <a:pt x="508854" y="1427148"/>
                  </a:lnTo>
                  <a:lnTo>
                    <a:pt x="514548" y="1431277"/>
                  </a:lnTo>
                  <a:lnTo>
                    <a:pt x="519911" y="1433365"/>
                  </a:lnTo>
                  <a:lnTo>
                    <a:pt x="523517" y="1438586"/>
                  </a:lnTo>
                  <a:lnTo>
                    <a:pt x="529212" y="1443759"/>
                  </a:lnTo>
                  <a:lnTo>
                    <a:pt x="535001" y="1441529"/>
                  </a:lnTo>
                  <a:lnTo>
                    <a:pt x="537089" y="1437732"/>
                  </a:lnTo>
                  <a:lnTo>
                    <a:pt x="541265" y="1439868"/>
                  </a:lnTo>
                  <a:lnTo>
                    <a:pt x="540553" y="1430755"/>
                  </a:lnTo>
                  <a:lnTo>
                    <a:pt x="535429" y="1426673"/>
                  </a:lnTo>
                  <a:lnTo>
                    <a:pt x="530683" y="1422544"/>
                  </a:lnTo>
                  <a:lnTo>
                    <a:pt x="532012" y="1419838"/>
                  </a:lnTo>
                  <a:lnTo>
                    <a:pt x="535760" y="1415092"/>
                  </a:lnTo>
                  <a:lnTo>
                    <a:pt x="533341" y="1412577"/>
                  </a:lnTo>
                  <a:lnTo>
                    <a:pt x="525558" y="1412149"/>
                  </a:lnTo>
                  <a:lnTo>
                    <a:pt x="519057" y="1411200"/>
                  </a:lnTo>
                  <a:lnTo>
                    <a:pt x="515782" y="1404935"/>
                  </a:lnTo>
                  <a:lnTo>
                    <a:pt x="510183" y="1401755"/>
                  </a:lnTo>
                  <a:lnTo>
                    <a:pt x="506339" y="1397626"/>
                  </a:lnTo>
                  <a:lnTo>
                    <a:pt x="501593" y="1393971"/>
                  </a:lnTo>
                  <a:lnTo>
                    <a:pt x="495472" y="1388798"/>
                  </a:lnTo>
                  <a:lnTo>
                    <a:pt x="490442" y="1382438"/>
                  </a:lnTo>
                  <a:lnTo>
                    <a:pt x="488164" y="1388940"/>
                  </a:lnTo>
                  <a:lnTo>
                    <a:pt x="485222" y="1389463"/>
                  </a:lnTo>
                  <a:lnTo>
                    <a:pt x="480808" y="1392690"/>
                  </a:lnTo>
                  <a:lnTo>
                    <a:pt x="481046" y="1394921"/>
                  </a:lnTo>
                  <a:lnTo>
                    <a:pt x="482659" y="1400759"/>
                  </a:lnTo>
                  <a:lnTo>
                    <a:pt x="482659" y="1401803"/>
                  </a:lnTo>
                  <a:lnTo>
                    <a:pt x="483988" y="1402230"/>
                  </a:lnTo>
                  <a:lnTo>
                    <a:pt x="483988" y="1406549"/>
                  </a:lnTo>
                  <a:lnTo>
                    <a:pt x="485459" y="1412387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"/>
            <p:cNvSpPr/>
            <p:nvPr/>
          </p:nvSpPr>
          <p:spPr>
            <a:xfrm>
              <a:off x="-268242" y="-400081"/>
              <a:ext cx="3084111" cy="3339551"/>
            </a:xfrm>
            <a:custGeom>
              <a:avLst/>
              <a:gdLst/>
              <a:ahLst/>
              <a:cxnLst/>
              <a:rect l="l" t="t" r="r" b="b"/>
              <a:pathLst>
                <a:path w="3084111" h="3339551" extrusionOk="0">
                  <a:moveTo>
                    <a:pt x="1431084" y="2901188"/>
                  </a:moveTo>
                  <a:lnTo>
                    <a:pt x="1432033" y="2903846"/>
                  </a:lnTo>
                  <a:lnTo>
                    <a:pt x="1436778" y="2904558"/>
                  </a:lnTo>
                  <a:lnTo>
                    <a:pt x="1442425" y="2901378"/>
                  </a:lnTo>
                  <a:lnTo>
                    <a:pt x="1450255" y="2897866"/>
                  </a:lnTo>
                  <a:lnTo>
                    <a:pt x="1458749" y="2898530"/>
                  </a:lnTo>
                  <a:lnTo>
                    <a:pt x="1469000" y="2901521"/>
                  </a:lnTo>
                  <a:lnTo>
                    <a:pt x="1478206" y="2902849"/>
                  </a:lnTo>
                  <a:lnTo>
                    <a:pt x="1490449" y="2901473"/>
                  </a:lnTo>
                  <a:lnTo>
                    <a:pt x="1499940" y="2899527"/>
                  </a:lnTo>
                  <a:lnTo>
                    <a:pt x="1509431" y="2898246"/>
                  </a:lnTo>
                  <a:lnTo>
                    <a:pt x="1519586" y="2896205"/>
                  </a:lnTo>
                  <a:lnTo>
                    <a:pt x="1522196" y="2892598"/>
                  </a:lnTo>
                  <a:lnTo>
                    <a:pt x="1528602" y="2893215"/>
                  </a:lnTo>
                  <a:lnTo>
                    <a:pt x="1534155" y="2898815"/>
                  </a:lnTo>
                  <a:lnTo>
                    <a:pt x="1538900" y="2898815"/>
                  </a:lnTo>
                  <a:lnTo>
                    <a:pt x="1546777" y="2897344"/>
                  </a:lnTo>
                  <a:lnTo>
                    <a:pt x="1554370" y="2895351"/>
                  </a:lnTo>
                  <a:lnTo>
                    <a:pt x="1560302" y="2895968"/>
                  </a:lnTo>
                  <a:lnTo>
                    <a:pt x="1565807" y="2899432"/>
                  </a:lnTo>
                  <a:lnTo>
                    <a:pt x="1574064" y="2901758"/>
                  </a:lnTo>
                  <a:lnTo>
                    <a:pt x="1580423" y="2901758"/>
                  </a:lnTo>
                  <a:lnTo>
                    <a:pt x="1585168" y="2902897"/>
                  </a:lnTo>
                  <a:lnTo>
                    <a:pt x="1589914" y="2907311"/>
                  </a:lnTo>
                  <a:lnTo>
                    <a:pt x="1593520" y="2912057"/>
                  </a:lnTo>
                  <a:lnTo>
                    <a:pt x="1596984" y="2918085"/>
                  </a:lnTo>
                  <a:lnTo>
                    <a:pt x="1602916" y="2922024"/>
                  </a:lnTo>
                  <a:lnTo>
                    <a:pt x="1606997" y="2926391"/>
                  </a:lnTo>
                  <a:lnTo>
                    <a:pt x="1611743" y="2928764"/>
                  </a:lnTo>
                  <a:lnTo>
                    <a:pt x="1617152" y="2933178"/>
                  </a:lnTo>
                  <a:lnTo>
                    <a:pt x="1620332" y="2940819"/>
                  </a:lnTo>
                  <a:lnTo>
                    <a:pt x="1620047" y="2949980"/>
                  </a:lnTo>
                  <a:lnTo>
                    <a:pt x="1618149" y="2961323"/>
                  </a:lnTo>
                  <a:lnTo>
                    <a:pt x="1617105" y="2976511"/>
                  </a:lnTo>
                  <a:lnTo>
                    <a:pt x="1603485" y="3006745"/>
                  </a:lnTo>
                  <a:lnTo>
                    <a:pt x="1599167" y="3028388"/>
                  </a:lnTo>
                  <a:lnTo>
                    <a:pt x="1597032" y="3043101"/>
                  </a:lnTo>
                  <a:lnTo>
                    <a:pt x="1596367" y="3052926"/>
                  </a:lnTo>
                  <a:lnTo>
                    <a:pt x="1594469" y="3061706"/>
                  </a:lnTo>
                  <a:lnTo>
                    <a:pt x="1590815" y="3071484"/>
                  </a:lnTo>
                  <a:lnTo>
                    <a:pt x="1589297" y="3085105"/>
                  </a:lnTo>
                  <a:lnTo>
                    <a:pt x="1586354" y="3093269"/>
                  </a:lnTo>
                  <a:lnTo>
                    <a:pt x="1585548" y="3104280"/>
                  </a:lnTo>
                  <a:lnTo>
                    <a:pt x="1584789" y="3111399"/>
                  </a:lnTo>
                  <a:lnTo>
                    <a:pt x="1581040" y="3119516"/>
                  </a:lnTo>
                  <a:lnTo>
                    <a:pt x="1576626" y="3129008"/>
                  </a:lnTo>
                  <a:lnTo>
                    <a:pt x="1576626" y="3138501"/>
                  </a:lnTo>
                  <a:lnTo>
                    <a:pt x="1581799" y="3152739"/>
                  </a:lnTo>
                  <a:lnTo>
                    <a:pt x="1582084" y="3158245"/>
                  </a:lnTo>
                  <a:lnTo>
                    <a:pt x="1584646" y="3168260"/>
                  </a:lnTo>
                  <a:lnTo>
                    <a:pt x="1588870" y="3178749"/>
                  </a:lnTo>
                  <a:lnTo>
                    <a:pt x="1595561" y="3191563"/>
                  </a:lnTo>
                  <a:lnTo>
                    <a:pt x="1601919" y="3203049"/>
                  </a:lnTo>
                  <a:lnTo>
                    <a:pt x="1609844" y="3211450"/>
                  </a:lnTo>
                  <a:lnTo>
                    <a:pt x="1613498" y="3214251"/>
                  </a:lnTo>
                  <a:lnTo>
                    <a:pt x="1616441" y="3215342"/>
                  </a:lnTo>
                  <a:lnTo>
                    <a:pt x="1622467" y="3221607"/>
                  </a:lnTo>
                  <a:lnTo>
                    <a:pt x="1625504" y="3232096"/>
                  </a:lnTo>
                  <a:lnTo>
                    <a:pt x="1630013" y="3235466"/>
                  </a:lnTo>
                  <a:lnTo>
                    <a:pt x="1631531" y="3232761"/>
                  </a:lnTo>
                  <a:lnTo>
                    <a:pt x="1634141" y="3232191"/>
                  </a:lnTo>
                  <a:lnTo>
                    <a:pt x="1633524" y="3239928"/>
                  </a:lnTo>
                  <a:lnTo>
                    <a:pt x="1632433" y="3248186"/>
                  </a:lnTo>
                  <a:lnTo>
                    <a:pt x="1641496" y="3248898"/>
                  </a:lnTo>
                  <a:lnTo>
                    <a:pt x="1649374" y="3248423"/>
                  </a:lnTo>
                  <a:lnTo>
                    <a:pt x="1657062" y="3255733"/>
                  </a:lnTo>
                  <a:lnTo>
                    <a:pt x="1666552" y="3257536"/>
                  </a:lnTo>
                  <a:lnTo>
                    <a:pt x="1676281" y="3255970"/>
                  </a:lnTo>
                  <a:lnTo>
                    <a:pt x="1682260" y="3251651"/>
                  </a:lnTo>
                  <a:lnTo>
                    <a:pt x="1689046" y="3247237"/>
                  </a:lnTo>
                  <a:lnTo>
                    <a:pt x="1696828" y="3245291"/>
                  </a:lnTo>
                  <a:lnTo>
                    <a:pt x="1705418" y="3240877"/>
                  </a:lnTo>
                  <a:lnTo>
                    <a:pt x="1714908" y="3237982"/>
                  </a:lnTo>
                  <a:lnTo>
                    <a:pt x="1721030" y="3231432"/>
                  </a:lnTo>
                  <a:lnTo>
                    <a:pt x="1721742" y="3234280"/>
                  </a:lnTo>
                  <a:lnTo>
                    <a:pt x="1721742" y="3240260"/>
                  </a:lnTo>
                  <a:lnTo>
                    <a:pt x="1725111" y="3242159"/>
                  </a:lnTo>
                  <a:lnTo>
                    <a:pt x="1725633" y="3243582"/>
                  </a:lnTo>
                  <a:lnTo>
                    <a:pt x="1726582" y="3245243"/>
                  </a:lnTo>
                  <a:lnTo>
                    <a:pt x="1728243" y="3244911"/>
                  </a:lnTo>
                  <a:lnTo>
                    <a:pt x="1729952" y="3244911"/>
                  </a:lnTo>
                  <a:lnTo>
                    <a:pt x="1731375" y="3247569"/>
                  </a:lnTo>
                  <a:lnTo>
                    <a:pt x="1733226" y="3249278"/>
                  </a:lnTo>
                  <a:lnTo>
                    <a:pt x="1734839" y="3253454"/>
                  </a:lnTo>
                  <a:lnTo>
                    <a:pt x="1730901" y="3257157"/>
                  </a:lnTo>
                  <a:lnTo>
                    <a:pt x="1726393" y="3265842"/>
                  </a:lnTo>
                  <a:lnTo>
                    <a:pt x="1719227" y="3278515"/>
                  </a:lnTo>
                  <a:lnTo>
                    <a:pt x="1708834" y="3285065"/>
                  </a:lnTo>
                  <a:lnTo>
                    <a:pt x="1701716" y="3287200"/>
                  </a:lnTo>
                  <a:lnTo>
                    <a:pt x="1697540" y="3291519"/>
                  </a:lnTo>
                  <a:lnTo>
                    <a:pt x="1695690" y="3299825"/>
                  </a:lnTo>
                  <a:lnTo>
                    <a:pt x="1698299" y="3306470"/>
                  </a:lnTo>
                  <a:lnTo>
                    <a:pt x="1703045" y="3313732"/>
                  </a:lnTo>
                  <a:lnTo>
                    <a:pt x="1707553" y="3318763"/>
                  </a:lnTo>
                  <a:lnTo>
                    <a:pt x="1709214" y="3325977"/>
                  </a:lnTo>
                  <a:lnTo>
                    <a:pt x="1704468" y="3328635"/>
                  </a:lnTo>
                  <a:lnTo>
                    <a:pt x="1697967" y="3334758"/>
                  </a:lnTo>
                  <a:lnTo>
                    <a:pt x="1689853" y="3339029"/>
                  </a:lnTo>
                  <a:lnTo>
                    <a:pt x="1681596" y="3339551"/>
                  </a:lnTo>
                  <a:lnTo>
                    <a:pt x="1675521" y="3338887"/>
                  </a:lnTo>
                  <a:lnTo>
                    <a:pt x="1675521" y="3334520"/>
                  </a:lnTo>
                  <a:lnTo>
                    <a:pt x="1674952" y="3328920"/>
                  </a:lnTo>
                  <a:lnTo>
                    <a:pt x="1675284" y="3324173"/>
                  </a:lnTo>
                  <a:lnTo>
                    <a:pt x="1673054" y="3318573"/>
                  </a:lnTo>
                  <a:lnTo>
                    <a:pt x="1671772" y="3311311"/>
                  </a:lnTo>
                  <a:lnTo>
                    <a:pt x="1667502" y="3310220"/>
                  </a:lnTo>
                  <a:lnTo>
                    <a:pt x="1665841" y="3315773"/>
                  </a:lnTo>
                  <a:lnTo>
                    <a:pt x="1664702" y="3320139"/>
                  </a:lnTo>
                  <a:lnTo>
                    <a:pt x="1659577" y="3317814"/>
                  </a:lnTo>
                  <a:lnTo>
                    <a:pt x="1655306" y="3311121"/>
                  </a:lnTo>
                  <a:lnTo>
                    <a:pt x="1651320" y="3306138"/>
                  </a:lnTo>
                  <a:lnTo>
                    <a:pt x="1648757" y="3298876"/>
                  </a:lnTo>
                  <a:lnTo>
                    <a:pt x="1648282" y="3298876"/>
                  </a:lnTo>
                  <a:lnTo>
                    <a:pt x="1647903" y="3297784"/>
                  </a:lnTo>
                  <a:lnTo>
                    <a:pt x="1645340" y="3292184"/>
                  </a:lnTo>
                  <a:lnTo>
                    <a:pt x="1638080" y="3289953"/>
                  </a:lnTo>
                  <a:lnTo>
                    <a:pt x="1629253" y="3285966"/>
                  </a:lnTo>
                  <a:lnTo>
                    <a:pt x="1622372" y="3285254"/>
                  </a:lnTo>
                  <a:lnTo>
                    <a:pt x="1618671" y="3282502"/>
                  </a:lnTo>
                  <a:lnTo>
                    <a:pt x="1612549" y="3283024"/>
                  </a:lnTo>
                  <a:lnTo>
                    <a:pt x="1607377" y="3281790"/>
                  </a:lnTo>
                  <a:lnTo>
                    <a:pt x="1602109" y="3282881"/>
                  </a:lnTo>
                  <a:lnTo>
                    <a:pt x="1600496" y="3287248"/>
                  </a:lnTo>
                  <a:lnTo>
                    <a:pt x="1599689" y="3291994"/>
                  </a:lnTo>
                  <a:lnTo>
                    <a:pt x="1597838" y="3293038"/>
                  </a:lnTo>
                  <a:lnTo>
                    <a:pt x="1596462" y="3283071"/>
                  </a:lnTo>
                  <a:lnTo>
                    <a:pt x="1594374" y="3280793"/>
                  </a:lnTo>
                  <a:lnTo>
                    <a:pt x="1592903" y="3278040"/>
                  </a:lnTo>
                  <a:lnTo>
                    <a:pt x="1592381" y="3268073"/>
                  </a:lnTo>
                  <a:lnTo>
                    <a:pt x="1585358" y="3262994"/>
                  </a:lnTo>
                  <a:lnTo>
                    <a:pt x="1580138" y="3262330"/>
                  </a:lnTo>
                  <a:lnTo>
                    <a:pt x="1583080" y="3270209"/>
                  </a:lnTo>
                  <a:lnTo>
                    <a:pt x="1583555" y="3274575"/>
                  </a:lnTo>
                  <a:lnTo>
                    <a:pt x="1576721" y="3273436"/>
                  </a:lnTo>
                  <a:lnTo>
                    <a:pt x="1570362" y="3266127"/>
                  </a:lnTo>
                  <a:lnTo>
                    <a:pt x="1571881" y="3256635"/>
                  </a:lnTo>
                  <a:lnTo>
                    <a:pt x="1572213" y="3242159"/>
                  </a:lnTo>
                  <a:lnTo>
                    <a:pt x="1562722" y="3232666"/>
                  </a:lnTo>
                  <a:lnTo>
                    <a:pt x="1553231" y="3225404"/>
                  </a:lnTo>
                  <a:lnTo>
                    <a:pt x="1547537" y="3220658"/>
                  </a:lnTo>
                  <a:lnTo>
                    <a:pt x="1541320" y="3217810"/>
                  </a:lnTo>
                  <a:lnTo>
                    <a:pt x="1538236" y="3212779"/>
                  </a:lnTo>
                  <a:lnTo>
                    <a:pt x="1537002" y="3202765"/>
                  </a:lnTo>
                  <a:lnTo>
                    <a:pt x="1533775" y="3199537"/>
                  </a:lnTo>
                  <a:lnTo>
                    <a:pt x="1530311" y="3194791"/>
                  </a:lnTo>
                  <a:lnTo>
                    <a:pt x="1525565" y="3190946"/>
                  </a:lnTo>
                  <a:lnTo>
                    <a:pt x="1520583" y="3188004"/>
                  </a:lnTo>
                  <a:lnTo>
                    <a:pt x="1517830" y="3190235"/>
                  </a:lnTo>
                  <a:lnTo>
                    <a:pt x="1519111" y="3194981"/>
                  </a:lnTo>
                  <a:lnTo>
                    <a:pt x="1524142" y="3196737"/>
                  </a:lnTo>
                  <a:lnTo>
                    <a:pt x="1526609" y="3202860"/>
                  </a:lnTo>
                  <a:lnTo>
                    <a:pt x="1523999" y="3208413"/>
                  </a:lnTo>
                  <a:lnTo>
                    <a:pt x="1520488" y="3213823"/>
                  </a:lnTo>
                  <a:lnTo>
                    <a:pt x="1515742" y="3207701"/>
                  </a:lnTo>
                  <a:lnTo>
                    <a:pt x="1509716" y="3202575"/>
                  </a:lnTo>
                  <a:lnTo>
                    <a:pt x="1503689" y="3201910"/>
                  </a:lnTo>
                  <a:lnTo>
                    <a:pt x="1498469" y="3197401"/>
                  </a:lnTo>
                  <a:lnTo>
                    <a:pt x="1494625" y="3186865"/>
                  </a:lnTo>
                  <a:lnTo>
                    <a:pt x="1492300" y="3179128"/>
                  </a:lnTo>
                  <a:lnTo>
                    <a:pt x="1492774" y="3169351"/>
                  </a:lnTo>
                  <a:lnTo>
                    <a:pt x="1496903" y="3167737"/>
                  </a:lnTo>
                  <a:lnTo>
                    <a:pt x="1498184" y="3162991"/>
                  </a:lnTo>
                  <a:lnTo>
                    <a:pt x="1497899" y="3152976"/>
                  </a:lnTo>
                  <a:lnTo>
                    <a:pt x="1494578" y="3150793"/>
                  </a:lnTo>
                  <a:lnTo>
                    <a:pt x="1496286" y="3147518"/>
                  </a:lnTo>
                  <a:lnTo>
                    <a:pt x="1499323" y="3143152"/>
                  </a:lnTo>
                  <a:lnTo>
                    <a:pt x="1499750" y="3138738"/>
                  </a:lnTo>
                  <a:lnTo>
                    <a:pt x="1496096" y="3131998"/>
                  </a:lnTo>
                  <a:lnTo>
                    <a:pt x="1490212" y="3122031"/>
                  </a:lnTo>
                  <a:lnTo>
                    <a:pt x="1482334" y="3114722"/>
                  </a:lnTo>
                  <a:lnTo>
                    <a:pt x="1474694" y="3105229"/>
                  </a:lnTo>
                  <a:lnTo>
                    <a:pt x="1469332" y="3091418"/>
                  </a:lnTo>
                  <a:lnTo>
                    <a:pt x="1464871" y="3084203"/>
                  </a:lnTo>
                  <a:lnTo>
                    <a:pt x="1457658" y="3075708"/>
                  </a:lnTo>
                  <a:lnTo>
                    <a:pt x="1450635" y="3065646"/>
                  </a:lnTo>
                  <a:lnTo>
                    <a:pt x="1445889" y="3058526"/>
                  </a:lnTo>
                  <a:lnTo>
                    <a:pt x="1441144" y="3050221"/>
                  </a:lnTo>
                  <a:lnTo>
                    <a:pt x="1438249" y="3046186"/>
                  </a:lnTo>
                  <a:lnTo>
                    <a:pt x="1438249" y="3041915"/>
                  </a:lnTo>
                  <a:lnTo>
                    <a:pt x="1441666" y="3042437"/>
                  </a:lnTo>
                  <a:lnTo>
                    <a:pt x="1446933" y="3045332"/>
                  </a:lnTo>
                  <a:lnTo>
                    <a:pt x="1449875" y="3042152"/>
                  </a:lnTo>
                  <a:lnTo>
                    <a:pt x="1448452" y="3039257"/>
                  </a:lnTo>
                  <a:lnTo>
                    <a:pt x="1444798" y="3031046"/>
                  </a:lnTo>
                  <a:lnTo>
                    <a:pt x="1445984" y="3024401"/>
                  </a:lnTo>
                  <a:lnTo>
                    <a:pt x="1444133" y="3022218"/>
                  </a:lnTo>
                  <a:lnTo>
                    <a:pt x="1439388" y="3022740"/>
                  </a:lnTo>
                  <a:lnTo>
                    <a:pt x="1435260" y="3021458"/>
                  </a:lnTo>
                  <a:lnTo>
                    <a:pt x="1430799" y="3026205"/>
                  </a:lnTo>
                  <a:lnTo>
                    <a:pt x="1426386" y="3030523"/>
                  </a:lnTo>
                  <a:lnTo>
                    <a:pt x="1417512" y="3032517"/>
                  </a:lnTo>
                  <a:lnTo>
                    <a:pt x="1404604" y="3032232"/>
                  </a:lnTo>
                  <a:lnTo>
                    <a:pt x="1392503" y="3028625"/>
                  </a:lnTo>
                  <a:lnTo>
                    <a:pt x="1385290" y="3024638"/>
                  </a:lnTo>
                  <a:lnTo>
                    <a:pt x="1376226" y="3017899"/>
                  </a:lnTo>
                  <a:lnTo>
                    <a:pt x="1365454" y="3014908"/>
                  </a:lnTo>
                  <a:lnTo>
                    <a:pt x="1357102" y="3012583"/>
                  </a:lnTo>
                  <a:lnTo>
                    <a:pt x="1349842" y="3005226"/>
                  </a:lnTo>
                  <a:lnTo>
                    <a:pt x="1341347" y="2997964"/>
                  </a:lnTo>
                  <a:lnTo>
                    <a:pt x="1334846" y="2995069"/>
                  </a:lnTo>
                  <a:lnTo>
                    <a:pt x="1322271" y="2992506"/>
                  </a:lnTo>
                  <a:lnTo>
                    <a:pt x="1316244" y="2992506"/>
                  </a:lnTo>
                  <a:lnTo>
                    <a:pt x="1311925" y="2992506"/>
                  </a:lnTo>
                  <a:lnTo>
                    <a:pt x="1300489" y="2991177"/>
                  </a:lnTo>
                  <a:lnTo>
                    <a:pt x="1290381" y="2983251"/>
                  </a:lnTo>
                  <a:lnTo>
                    <a:pt x="1282788" y="2973236"/>
                  </a:lnTo>
                  <a:lnTo>
                    <a:pt x="1274911" y="2965263"/>
                  </a:lnTo>
                  <a:lnTo>
                    <a:pt x="1270593" y="2959615"/>
                  </a:lnTo>
                  <a:lnTo>
                    <a:pt x="1269454" y="2957906"/>
                  </a:lnTo>
                  <a:lnTo>
                    <a:pt x="1266654" y="2954014"/>
                  </a:lnTo>
                  <a:lnTo>
                    <a:pt x="1259109" y="2946705"/>
                  </a:lnTo>
                  <a:lnTo>
                    <a:pt x="1254743" y="2938352"/>
                  </a:lnTo>
                  <a:lnTo>
                    <a:pt x="1248764" y="2929429"/>
                  </a:lnTo>
                  <a:lnTo>
                    <a:pt x="1243164" y="2921075"/>
                  </a:lnTo>
                  <a:lnTo>
                    <a:pt x="1238846" y="2912817"/>
                  </a:lnTo>
                  <a:lnTo>
                    <a:pt x="1234100" y="2904985"/>
                  </a:lnTo>
                  <a:lnTo>
                    <a:pt x="1228548" y="2896679"/>
                  </a:lnTo>
                  <a:lnTo>
                    <a:pt x="1220481" y="2890414"/>
                  </a:lnTo>
                  <a:lnTo>
                    <a:pt x="1213173" y="2885289"/>
                  </a:lnTo>
                  <a:lnTo>
                    <a:pt x="1206102" y="2881254"/>
                  </a:lnTo>
                  <a:lnTo>
                    <a:pt x="1199079" y="2877315"/>
                  </a:lnTo>
                  <a:lnTo>
                    <a:pt x="1191059" y="2873850"/>
                  </a:lnTo>
                  <a:lnTo>
                    <a:pt x="1185602" y="2873091"/>
                  </a:lnTo>
                  <a:lnTo>
                    <a:pt x="1178246" y="2873518"/>
                  </a:lnTo>
                  <a:lnTo>
                    <a:pt x="1175162" y="2873897"/>
                  </a:lnTo>
                  <a:lnTo>
                    <a:pt x="1169040" y="2877362"/>
                  </a:lnTo>
                  <a:lnTo>
                    <a:pt x="1164295" y="2880922"/>
                  </a:lnTo>
                  <a:lnTo>
                    <a:pt x="1158790" y="2885668"/>
                  </a:lnTo>
                  <a:lnTo>
                    <a:pt x="1152573" y="2889845"/>
                  </a:lnTo>
                  <a:lnTo>
                    <a:pt x="1145835" y="2891364"/>
                  </a:lnTo>
                  <a:lnTo>
                    <a:pt x="1142466" y="2893452"/>
                  </a:lnTo>
                  <a:lnTo>
                    <a:pt x="1137483" y="2895445"/>
                  </a:lnTo>
                  <a:lnTo>
                    <a:pt x="1133971" y="2898768"/>
                  </a:lnTo>
                  <a:lnTo>
                    <a:pt x="1129226" y="2901378"/>
                  </a:lnTo>
                  <a:lnTo>
                    <a:pt x="1124480" y="2901758"/>
                  </a:lnTo>
                  <a:lnTo>
                    <a:pt x="1118928" y="2901758"/>
                  </a:lnTo>
                  <a:lnTo>
                    <a:pt x="1114183" y="2901141"/>
                  </a:lnTo>
                  <a:lnTo>
                    <a:pt x="1109437" y="2897107"/>
                  </a:lnTo>
                  <a:lnTo>
                    <a:pt x="1107254" y="2897107"/>
                  </a:lnTo>
                  <a:lnTo>
                    <a:pt x="1102983" y="2894686"/>
                  </a:lnTo>
                  <a:lnTo>
                    <a:pt x="1099852" y="2892455"/>
                  </a:lnTo>
                  <a:lnTo>
                    <a:pt x="1096482" y="2889703"/>
                  </a:lnTo>
                  <a:lnTo>
                    <a:pt x="1093113" y="2888991"/>
                  </a:lnTo>
                  <a:lnTo>
                    <a:pt x="1092781" y="2888373"/>
                  </a:lnTo>
                  <a:lnTo>
                    <a:pt x="1085568" y="2887662"/>
                  </a:lnTo>
                  <a:lnTo>
                    <a:pt x="1081155" y="2886475"/>
                  </a:lnTo>
                  <a:lnTo>
                    <a:pt x="1077216" y="2886475"/>
                  </a:lnTo>
                  <a:lnTo>
                    <a:pt x="1072850" y="2884149"/>
                  </a:lnTo>
                  <a:lnTo>
                    <a:pt x="1070145" y="2883010"/>
                  </a:lnTo>
                  <a:lnTo>
                    <a:pt x="1066254" y="2880590"/>
                  </a:lnTo>
                  <a:lnTo>
                    <a:pt x="1063359" y="2877220"/>
                  </a:lnTo>
                  <a:lnTo>
                    <a:pt x="1060369" y="2877220"/>
                  </a:lnTo>
                  <a:lnTo>
                    <a:pt x="1058709" y="2876698"/>
                  </a:lnTo>
                  <a:lnTo>
                    <a:pt x="1056193" y="2875084"/>
                  </a:lnTo>
                  <a:lnTo>
                    <a:pt x="1051068" y="2869958"/>
                  </a:lnTo>
                  <a:lnTo>
                    <a:pt x="1046323" y="2865924"/>
                  </a:lnTo>
                  <a:lnTo>
                    <a:pt x="1042242" y="2861937"/>
                  </a:lnTo>
                  <a:lnTo>
                    <a:pt x="1039917" y="2858140"/>
                  </a:lnTo>
                  <a:lnTo>
                    <a:pt x="1037591" y="2854200"/>
                  </a:lnTo>
                  <a:lnTo>
                    <a:pt x="1036500" y="2853061"/>
                  </a:lnTo>
                  <a:lnTo>
                    <a:pt x="1032514" y="2854011"/>
                  </a:lnTo>
                  <a:lnTo>
                    <a:pt x="1029951" y="2854011"/>
                  </a:lnTo>
                  <a:lnTo>
                    <a:pt x="1024446" y="2851068"/>
                  </a:lnTo>
                  <a:lnTo>
                    <a:pt x="1020223" y="2848268"/>
                  </a:lnTo>
                  <a:lnTo>
                    <a:pt x="1014291" y="2845278"/>
                  </a:lnTo>
                  <a:lnTo>
                    <a:pt x="1008786" y="2842952"/>
                  </a:lnTo>
                  <a:lnTo>
                    <a:pt x="1004373" y="2841101"/>
                  </a:lnTo>
                  <a:lnTo>
                    <a:pt x="999628" y="2838301"/>
                  </a:lnTo>
                  <a:lnTo>
                    <a:pt x="997018" y="2836023"/>
                  </a:lnTo>
                  <a:lnTo>
                    <a:pt x="993079" y="2832036"/>
                  </a:lnTo>
                  <a:lnTo>
                    <a:pt x="987147" y="2829188"/>
                  </a:lnTo>
                  <a:lnTo>
                    <a:pt x="982117" y="2826198"/>
                  </a:lnTo>
                  <a:lnTo>
                    <a:pt x="975900" y="2824916"/>
                  </a:lnTo>
                  <a:lnTo>
                    <a:pt x="972389" y="2823113"/>
                  </a:lnTo>
                  <a:lnTo>
                    <a:pt x="968877" y="2821452"/>
                  </a:lnTo>
                  <a:lnTo>
                    <a:pt x="965745" y="2819648"/>
                  </a:lnTo>
                  <a:lnTo>
                    <a:pt x="963705" y="2816895"/>
                  </a:lnTo>
                  <a:lnTo>
                    <a:pt x="961759" y="2815756"/>
                  </a:lnTo>
                  <a:lnTo>
                    <a:pt x="959007" y="2816753"/>
                  </a:lnTo>
                  <a:lnTo>
                    <a:pt x="956112" y="2813857"/>
                  </a:lnTo>
                  <a:lnTo>
                    <a:pt x="955495" y="2812718"/>
                  </a:lnTo>
                  <a:lnTo>
                    <a:pt x="955827" y="2808399"/>
                  </a:lnTo>
                  <a:lnTo>
                    <a:pt x="950845" y="2805551"/>
                  </a:lnTo>
                  <a:lnTo>
                    <a:pt x="946953" y="2800805"/>
                  </a:lnTo>
                  <a:lnTo>
                    <a:pt x="942872" y="2797863"/>
                  </a:lnTo>
                  <a:lnTo>
                    <a:pt x="941211" y="2795015"/>
                  </a:lnTo>
                  <a:lnTo>
                    <a:pt x="938459" y="2793828"/>
                  </a:lnTo>
                  <a:lnTo>
                    <a:pt x="938459" y="2791171"/>
                  </a:lnTo>
                  <a:lnTo>
                    <a:pt x="937652" y="2788323"/>
                  </a:lnTo>
                  <a:lnTo>
                    <a:pt x="936276" y="2784526"/>
                  </a:lnTo>
                  <a:lnTo>
                    <a:pt x="931863" y="2780586"/>
                  </a:lnTo>
                  <a:lnTo>
                    <a:pt x="927924" y="2777169"/>
                  </a:lnTo>
                  <a:lnTo>
                    <a:pt x="925599" y="2776030"/>
                  </a:lnTo>
                  <a:lnTo>
                    <a:pt x="922325" y="2777501"/>
                  </a:lnTo>
                  <a:lnTo>
                    <a:pt x="916820" y="2776789"/>
                  </a:lnTo>
                  <a:lnTo>
                    <a:pt x="911742" y="2774464"/>
                  </a:lnTo>
                  <a:lnTo>
                    <a:pt x="906190" y="2772043"/>
                  </a:lnTo>
                  <a:lnTo>
                    <a:pt x="899546" y="2769053"/>
                  </a:lnTo>
                  <a:lnTo>
                    <a:pt x="896082" y="2767344"/>
                  </a:lnTo>
                  <a:lnTo>
                    <a:pt x="894137" y="2766633"/>
                  </a:lnTo>
                  <a:lnTo>
                    <a:pt x="892049" y="2766110"/>
                  </a:lnTo>
                  <a:lnTo>
                    <a:pt x="891432" y="2762788"/>
                  </a:lnTo>
                  <a:lnTo>
                    <a:pt x="887778" y="2762029"/>
                  </a:lnTo>
                  <a:lnTo>
                    <a:pt x="884219" y="2758611"/>
                  </a:lnTo>
                  <a:lnTo>
                    <a:pt x="881704" y="2758042"/>
                  </a:lnTo>
                  <a:lnTo>
                    <a:pt x="879141" y="2758042"/>
                  </a:lnTo>
                  <a:lnTo>
                    <a:pt x="875155" y="2756808"/>
                  </a:lnTo>
                  <a:lnTo>
                    <a:pt x="872023" y="2753390"/>
                  </a:lnTo>
                  <a:lnTo>
                    <a:pt x="871216" y="2748976"/>
                  </a:lnTo>
                  <a:lnTo>
                    <a:pt x="871216" y="2745701"/>
                  </a:lnTo>
                  <a:lnTo>
                    <a:pt x="869603" y="2743471"/>
                  </a:lnTo>
                  <a:lnTo>
                    <a:pt x="867182" y="2742901"/>
                  </a:lnTo>
                  <a:lnTo>
                    <a:pt x="866945" y="2741762"/>
                  </a:lnTo>
                  <a:lnTo>
                    <a:pt x="867752" y="2740196"/>
                  </a:lnTo>
                  <a:lnTo>
                    <a:pt x="867182" y="2736304"/>
                  </a:lnTo>
                  <a:lnTo>
                    <a:pt x="865569" y="2734026"/>
                  </a:lnTo>
                  <a:lnTo>
                    <a:pt x="863054" y="2729659"/>
                  </a:lnTo>
                  <a:lnTo>
                    <a:pt x="857692" y="2726669"/>
                  </a:lnTo>
                  <a:lnTo>
                    <a:pt x="854227" y="2721163"/>
                  </a:lnTo>
                  <a:lnTo>
                    <a:pt x="851428" y="2716085"/>
                  </a:lnTo>
                  <a:lnTo>
                    <a:pt x="848912" y="2713902"/>
                  </a:lnTo>
                  <a:lnTo>
                    <a:pt x="843882" y="2713902"/>
                  </a:lnTo>
                  <a:lnTo>
                    <a:pt x="837286" y="2710864"/>
                  </a:lnTo>
                  <a:lnTo>
                    <a:pt x="834107" y="2708016"/>
                  </a:lnTo>
                  <a:lnTo>
                    <a:pt x="830168" y="2702368"/>
                  </a:lnTo>
                  <a:lnTo>
                    <a:pt x="827321" y="2698002"/>
                  </a:lnTo>
                  <a:lnTo>
                    <a:pt x="825328" y="2693540"/>
                  </a:lnTo>
                  <a:lnTo>
                    <a:pt x="822955" y="2688557"/>
                  </a:lnTo>
                  <a:lnTo>
                    <a:pt x="820535" y="2682481"/>
                  </a:lnTo>
                  <a:lnTo>
                    <a:pt x="815220" y="2677356"/>
                  </a:lnTo>
                  <a:lnTo>
                    <a:pt x="815220" y="2675172"/>
                  </a:lnTo>
                  <a:lnTo>
                    <a:pt x="814840" y="2669287"/>
                  </a:lnTo>
                  <a:lnTo>
                    <a:pt x="815552" y="2662215"/>
                  </a:lnTo>
                  <a:lnTo>
                    <a:pt x="815172" y="2656804"/>
                  </a:lnTo>
                  <a:lnTo>
                    <a:pt x="814271" y="2651251"/>
                  </a:lnTo>
                  <a:lnTo>
                    <a:pt x="813179" y="2648546"/>
                  </a:lnTo>
                  <a:lnTo>
                    <a:pt x="814366" y="2645413"/>
                  </a:lnTo>
                  <a:lnTo>
                    <a:pt x="818494" y="2642281"/>
                  </a:lnTo>
                  <a:lnTo>
                    <a:pt x="824141" y="2639813"/>
                  </a:lnTo>
                  <a:lnTo>
                    <a:pt x="829646" y="2637819"/>
                  </a:lnTo>
                  <a:lnTo>
                    <a:pt x="830168" y="2634070"/>
                  </a:lnTo>
                  <a:lnTo>
                    <a:pt x="828127" y="2630178"/>
                  </a:lnTo>
                  <a:lnTo>
                    <a:pt x="826087" y="2628042"/>
                  </a:lnTo>
                  <a:lnTo>
                    <a:pt x="826087" y="2625337"/>
                  </a:lnTo>
                  <a:lnTo>
                    <a:pt x="826894" y="2623770"/>
                  </a:lnTo>
                  <a:lnTo>
                    <a:pt x="831354" y="2619024"/>
                  </a:lnTo>
                  <a:lnTo>
                    <a:pt x="835768" y="2614943"/>
                  </a:lnTo>
                  <a:lnTo>
                    <a:pt x="838615" y="2610196"/>
                  </a:lnTo>
                  <a:lnTo>
                    <a:pt x="840513" y="2602223"/>
                  </a:lnTo>
                  <a:lnTo>
                    <a:pt x="840513" y="2594628"/>
                  </a:lnTo>
                  <a:lnTo>
                    <a:pt x="839564" y="2588221"/>
                  </a:lnTo>
                  <a:lnTo>
                    <a:pt x="836669" y="2582716"/>
                  </a:lnTo>
                  <a:lnTo>
                    <a:pt x="837239" y="2576783"/>
                  </a:lnTo>
                  <a:lnTo>
                    <a:pt x="837239" y="2573603"/>
                  </a:lnTo>
                  <a:lnTo>
                    <a:pt x="835293" y="2567622"/>
                  </a:lnTo>
                  <a:lnTo>
                    <a:pt x="835293" y="2563825"/>
                  </a:lnTo>
                  <a:lnTo>
                    <a:pt x="834913" y="2555282"/>
                  </a:lnTo>
                  <a:lnTo>
                    <a:pt x="834913" y="2546692"/>
                  </a:lnTo>
                  <a:lnTo>
                    <a:pt x="836100" y="2541945"/>
                  </a:lnTo>
                  <a:lnTo>
                    <a:pt x="837191" y="2540901"/>
                  </a:lnTo>
                  <a:lnTo>
                    <a:pt x="837428" y="2535016"/>
                  </a:lnTo>
                  <a:lnTo>
                    <a:pt x="833395" y="2531171"/>
                  </a:lnTo>
                  <a:lnTo>
                    <a:pt x="829219" y="2526425"/>
                  </a:lnTo>
                  <a:lnTo>
                    <a:pt x="827368" y="2520492"/>
                  </a:lnTo>
                  <a:lnTo>
                    <a:pt x="824426" y="2513990"/>
                  </a:lnTo>
                  <a:lnTo>
                    <a:pt x="821057" y="2509528"/>
                  </a:lnTo>
                  <a:lnTo>
                    <a:pt x="818684" y="2505636"/>
                  </a:lnTo>
                  <a:lnTo>
                    <a:pt x="817023" y="2500890"/>
                  </a:lnTo>
                  <a:lnTo>
                    <a:pt x="816643" y="2497663"/>
                  </a:lnTo>
                  <a:lnTo>
                    <a:pt x="816643" y="2494483"/>
                  </a:lnTo>
                  <a:lnTo>
                    <a:pt x="816074" y="2490306"/>
                  </a:lnTo>
                  <a:lnTo>
                    <a:pt x="814935" y="2486462"/>
                  </a:lnTo>
                  <a:lnTo>
                    <a:pt x="813891" y="2482712"/>
                  </a:lnTo>
                  <a:lnTo>
                    <a:pt x="809620" y="2481431"/>
                  </a:lnTo>
                  <a:lnTo>
                    <a:pt x="808196" y="2478773"/>
                  </a:lnTo>
                  <a:lnTo>
                    <a:pt x="809668" y="2473457"/>
                  </a:lnTo>
                  <a:lnTo>
                    <a:pt x="809668" y="2469280"/>
                  </a:lnTo>
                  <a:lnTo>
                    <a:pt x="808386" y="2466527"/>
                  </a:lnTo>
                  <a:lnTo>
                    <a:pt x="807959" y="2464914"/>
                  </a:lnTo>
                  <a:lnTo>
                    <a:pt x="807295" y="2464392"/>
                  </a:lnTo>
                  <a:lnTo>
                    <a:pt x="806820" y="2463252"/>
                  </a:lnTo>
                  <a:lnTo>
                    <a:pt x="803878" y="2461496"/>
                  </a:lnTo>
                  <a:lnTo>
                    <a:pt x="801363" y="2457225"/>
                  </a:lnTo>
                  <a:lnTo>
                    <a:pt x="798895" y="2452479"/>
                  </a:lnTo>
                  <a:lnTo>
                    <a:pt x="796523" y="2449156"/>
                  </a:lnTo>
                  <a:lnTo>
                    <a:pt x="792679" y="2443176"/>
                  </a:lnTo>
                  <a:lnTo>
                    <a:pt x="788788" y="2437718"/>
                  </a:lnTo>
                  <a:lnTo>
                    <a:pt x="785229" y="2431168"/>
                  </a:lnTo>
                  <a:lnTo>
                    <a:pt x="782998" y="2427371"/>
                  </a:lnTo>
                  <a:lnTo>
                    <a:pt x="782381" y="2423669"/>
                  </a:lnTo>
                  <a:lnTo>
                    <a:pt x="783805" y="2420062"/>
                  </a:lnTo>
                  <a:lnTo>
                    <a:pt x="785466" y="2414366"/>
                  </a:lnTo>
                  <a:lnTo>
                    <a:pt x="786652" y="2407532"/>
                  </a:lnTo>
                  <a:lnTo>
                    <a:pt x="783852" y="2404352"/>
                  </a:lnTo>
                  <a:lnTo>
                    <a:pt x="781480" y="2399605"/>
                  </a:lnTo>
                  <a:lnTo>
                    <a:pt x="779581" y="2394859"/>
                  </a:lnTo>
                  <a:lnTo>
                    <a:pt x="778253" y="2392201"/>
                  </a:lnTo>
                  <a:lnTo>
                    <a:pt x="774267" y="2394574"/>
                  </a:lnTo>
                  <a:lnTo>
                    <a:pt x="770375" y="2393245"/>
                  </a:lnTo>
                  <a:lnTo>
                    <a:pt x="766247" y="2390445"/>
                  </a:lnTo>
                  <a:lnTo>
                    <a:pt x="761074" y="2385699"/>
                  </a:lnTo>
                  <a:lnTo>
                    <a:pt x="757468" y="2382329"/>
                  </a:lnTo>
                  <a:lnTo>
                    <a:pt x="757468" y="2378627"/>
                  </a:lnTo>
                  <a:lnTo>
                    <a:pt x="759935" y="2374593"/>
                  </a:lnTo>
                  <a:lnTo>
                    <a:pt x="761834" y="2370986"/>
                  </a:lnTo>
                  <a:lnTo>
                    <a:pt x="761549" y="2367901"/>
                  </a:lnTo>
                  <a:lnTo>
                    <a:pt x="760457" y="2368802"/>
                  </a:lnTo>
                  <a:lnTo>
                    <a:pt x="757752" y="2370748"/>
                  </a:lnTo>
                  <a:lnTo>
                    <a:pt x="754810" y="2372220"/>
                  </a:lnTo>
                  <a:lnTo>
                    <a:pt x="751773" y="2372552"/>
                  </a:lnTo>
                  <a:lnTo>
                    <a:pt x="746601" y="2371793"/>
                  </a:lnTo>
                  <a:lnTo>
                    <a:pt x="745035" y="2365907"/>
                  </a:lnTo>
                  <a:lnTo>
                    <a:pt x="745509" y="2361731"/>
                  </a:lnTo>
                  <a:lnTo>
                    <a:pt x="747834" y="2355608"/>
                  </a:lnTo>
                  <a:lnTo>
                    <a:pt x="750397" y="2349960"/>
                  </a:lnTo>
                  <a:lnTo>
                    <a:pt x="753054" y="2345213"/>
                  </a:lnTo>
                  <a:lnTo>
                    <a:pt x="755617" y="2343885"/>
                  </a:lnTo>
                  <a:lnTo>
                    <a:pt x="758891" y="2339898"/>
                  </a:lnTo>
                  <a:lnTo>
                    <a:pt x="762403" y="2335151"/>
                  </a:lnTo>
                  <a:lnTo>
                    <a:pt x="763542" y="2331544"/>
                  </a:lnTo>
                  <a:lnTo>
                    <a:pt x="760125" y="2329266"/>
                  </a:lnTo>
                  <a:lnTo>
                    <a:pt x="759556" y="2325659"/>
                  </a:lnTo>
                  <a:lnTo>
                    <a:pt x="759888" y="2319394"/>
                  </a:lnTo>
                  <a:lnTo>
                    <a:pt x="756329" y="2315027"/>
                  </a:lnTo>
                  <a:lnTo>
                    <a:pt x="753909" y="2315027"/>
                  </a:lnTo>
                  <a:lnTo>
                    <a:pt x="749590" y="2315027"/>
                  </a:lnTo>
                  <a:lnTo>
                    <a:pt x="746790" y="2315027"/>
                  </a:lnTo>
                  <a:lnTo>
                    <a:pt x="746790" y="2312417"/>
                  </a:lnTo>
                  <a:lnTo>
                    <a:pt x="744750" y="2309712"/>
                  </a:lnTo>
                  <a:lnTo>
                    <a:pt x="744370" y="2307149"/>
                  </a:lnTo>
                  <a:lnTo>
                    <a:pt x="744370" y="2301928"/>
                  </a:lnTo>
                  <a:lnTo>
                    <a:pt x="743279" y="2297704"/>
                  </a:lnTo>
                  <a:lnTo>
                    <a:pt x="741855" y="2294524"/>
                  </a:lnTo>
                  <a:lnTo>
                    <a:pt x="739672" y="2292340"/>
                  </a:lnTo>
                  <a:lnTo>
                    <a:pt x="736588" y="2290157"/>
                  </a:lnTo>
                  <a:lnTo>
                    <a:pt x="733361" y="2287404"/>
                  </a:lnTo>
                  <a:lnTo>
                    <a:pt x="731320" y="2284699"/>
                  </a:lnTo>
                  <a:lnTo>
                    <a:pt x="729944" y="2281424"/>
                  </a:lnTo>
                  <a:lnTo>
                    <a:pt x="729375" y="2279383"/>
                  </a:lnTo>
                  <a:lnTo>
                    <a:pt x="728853" y="2277295"/>
                  </a:lnTo>
                  <a:lnTo>
                    <a:pt x="728141" y="2275634"/>
                  </a:lnTo>
                  <a:lnTo>
                    <a:pt x="729232" y="2270887"/>
                  </a:lnTo>
                  <a:lnTo>
                    <a:pt x="729232" y="2267185"/>
                  </a:lnTo>
                  <a:lnTo>
                    <a:pt x="731415" y="2263246"/>
                  </a:lnTo>
                  <a:lnTo>
                    <a:pt x="731747" y="2263246"/>
                  </a:lnTo>
                  <a:lnTo>
                    <a:pt x="733313" y="2258500"/>
                  </a:lnTo>
                  <a:lnTo>
                    <a:pt x="734832" y="2253991"/>
                  </a:lnTo>
                  <a:lnTo>
                    <a:pt x="735354" y="2251428"/>
                  </a:lnTo>
                  <a:lnTo>
                    <a:pt x="733978" y="2249292"/>
                  </a:lnTo>
                  <a:lnTo>
                    <a:pt x="730419" y="2247583"/>
                  </a:lnTo>
                  <a:lnTo>
                    <a:pt x="727144" y="2246302"/>
                  </a:lnTo>
                  <a:lnTo>
                    <a:pt x="722826" y="2245542"/>
                  </a:lnTo>
                  <a:lnTo>
                    <a:pt x="719884" y="2244356"/>
                  </a:lnTo>
                  <a:lnTo>
                    <a:pt x="717464" y="2240654"/>
                  </a:lnTo>
                  <a:lnTo>
                    <a:pt x="715233" y="2237426"/>
                  </a:lnTo>
                  <a:lnTo>
                    <a:pt x="713715" y="2231161"/>
                  </a:lnTo>
                  <a:lnTo>
                    <a:pt x="712718" y="2224422"/>
                  </a:lnTo>
                  <a:lnTo>
                    <a:pt x="711769" y="2221289"/>
                  </a:lnTo>
                  <a:lnTo>
                    <a:pt x="711342" y="2221289"/>
                  </a:lnTo>
                  <a:lnTo>
                    <a:pt x="710061" y="2220198"/>
                  </a:lnTo>
                  <a:lnTo>
                    <a:pt x="708447" y="2219011"/>
                  </a:lnTo>
                  <a:lnTo>
                    <a:pt x="705885" y="2216875"/>
                  </a:lnTo>
                  <a:lnTo>
                    <a:pt x="704698" y="2213220"/>
                  </a:lnTo>
                  <a:lnTo>
                    <a:pt x="703037" y="2207430"/>
                  </a:lnTo>
                  <a:lnTo>
                    <a:pt x="703560" y="2201260"/>
                  </a:lnTo>
                  <a:lnTo>
                    <a:pt x="703180" y="2197653"/>
                  </a:lnTo>
                  <a:lnTo>
                    <a:pt x="701804" y="2194615"/>
                  </a:lnTo>
                  <a:lnTo>
                    <a:pt x="700285" y="2191625"/>
                  </a:lnTo>
                  <a:lnTo>
                    <a:pt x="701044" y="2186072"/>
                  </a:lnTo>
                  <a:lnTo>
                    <a:pt x="701329" y="2179427"/>
                  </a:lnTo>
                  <a:lnTo>
                    <a:pt x="700570" y="2174681"/>
                  </a:lnTo>
                  <a:lnTo>
                    <a:pt x="697628" y="2171406"/>
                  </a:lnTo>
                  <a:lnTo>
                    <a:pt x="696868" y="2168891"/>
                  </a:lnTo>
                  <a:lnTo>
                    <a:pt x="696868" y="2164762"/>
                  </a:lnTo>
                  <a:lnTo>
                    <a:pt x="698102" y="2159303"/>
                  </a:lnTo>
                  <a:lnTo>
                    <a:pt x="699289" y="2152706"/>
                  </a:lnTo>
                  <a:lnTo>
                    <a:pt x="700285" y="2148909"/>
                  </a:lnTo>
                  <a:lnTo>
                    <a:pt x="699431" y="2145729"/>
                  </a:lnTo>
                  <a:lnTo>
                    <a:pt x="697153" y="2145112"/>
                  </a:lnTo>
                  <a:lnTo>
                    <a:pt x="696347" y="2139464"/>
                  </a:lnTo>
                  <a:lnTo>
                    <a:pt x="697058" y="2135429"/>
                  </a:lnTo>
                  <a:lnTo>
                    <a:pt x="699384" y="2125937"/>
                  </a:lnTo>
                  <a:lnTo>
                    <a:pt x="699051" y="2120336"/>
                  </a:lnTo>
                  <a:lnTo>
                    <a:pt x="698197" y="2118296"/>
                  </a:lnTo>
                  <a:lnTo>
                    <a:pt x="699573" y="2112315"/>
                  </a:lnTo>
                  <a:lnTo>
                    <a:pt x="699573" y="2105243"/>
                  </a:lnTo>
                  <a:lnTo>
                    <a:pt x="698909" y="2100497"/>
                  </a:lnTo>
                  <a:lnTo>
                    <a:pt x="699573" y="2095751"/>
                  </a:lnTo>
                  <a:lnTo>
                    <a:pt x="701614" y="2089344"/>
                  </a:lnTo>
                  <a:lnTo>
                    <a:pt x="704129" y="2082936"/>
                  </a:lnTo>
                  <a:lnTo>
                    <a:pt x="705458" y="2079566"/>
                  </a:lnTo>
                  <a:lnTo>
                    <a:pt x="704746" y="2075057"/>
                  </a:lnTo>
                  <a:lnTo>
                    <a:pt x="702990" y="2071450"/>
                  </a:lnTo>
                  <a:lnTo>
                    <a:pt x="699763" y="2070121"/>
                  </a:lnTo>
                  <a:lnTo>
                    <a:pt x="696536" y="2067938"/>
                  </a:lnTo>
                  <a:lnTo>
                    <a:pt x="692218" y="2066657"/>
                  </a:lnTo>
                  <a:lnTo>
                    <a:pt x="690177" y="2064521"/>
                  </a:lnTo>
                  <a:lnTo>
                    <a:pt x="691696" y="2059774"/>
                  </a:lnTo>
                  <a:lnTo>
                    <a:pt x="690510" y="2057686"/>
                  </a:lnTo>
                  <a:lnTo>
                    <a:pt x="688279" y="2055076"/>
                  </a:lnTo>
                  <a:lnTo>
                    <a:pt x="684862" y="2055313"/>
                  </a:lnTo>
                  <a:lnTo>
                    <a:pt x="681683" y="2056120"/>
                  </a:lnTo>
                  <a:lnTo>
                    <a:pt x="677554" y="2056120"/>
                  </a:lnTo>
                  <a:lnTo>
                    <a:pt x="674138" y="2054411"/>
                  </a:lnTo>
                  <a:lnTo>
                    <a:pt x="671575" y="2051753"/>
                  </a:lnTo>
                  <a:lnTo>
                    <a:pt x="669582" y="2049617"/>
                  </a:lnTo>
                  <a:lnTo>
                    <a:pt x="670247" y="2046058"/>
                  </a:lnTo>
                  <a:lnTo>
                    <a:pt x="669392" y="2046058"/>
                  </a:lnTo>
                  <a:lnTo>
                    <a:pt x="668253" y="2046960"/>
                  </a:lnTo>
                  <a:lnTo>
                    <a:pt x="666071" y="2043352"/>
                  </a:lnTo>
                  <a:lnTo>
                    <a:pt x="664789" y="2040267"/>
                  </a:lnTo>
                  <a:lnTo>
                    <a:pt x="662844" y="2039128"/>
                  </a:lnTo>
                  <a:lnTo>
                    <a:pt x="661040" y="2036518"/>
                  </a:lnTo>
                  <a:lnTo>
                    <a:pt x="659474" y="2034430"/>
                  </a:lnTo>
                  <a:lnTo>
                    <a:pt x="657291" y="2031819"/>
                  </a:lnTo>
                  <a:lnTo>
                    <a:pt x="656342" y="2030680"/>
                  </a:lnTo>
                  <a:lnTo>
                    <a:pt x="655393" y="2030253"/>
                  </a:lnTo>
                  <a:lnTo>
                    <a:pt x="654587" y="2030253"/>
                  </a:lnTo>
                  <a:lnTo>
                    <a:pt x="655963" y="2031297"/>
                  </a:lnTo>
                  <a:lnTo>
                    <a:pt x="657102" y="2032294"/>
                  </a:lnTo>
                  <a:lnTo>
                    <a:pt x="658288" y="2037325"/>
                  </a:lnTo>
                  <a:lnTo>
                    <a:pt x="656722" y="2043163"/>
                  </a:lnTo>
                  <a:lnTo>
                    <a:pt x="655203" y="2046058"/>
                  </a:lnTo>
                  <a:lnTo>
                    <a:pt x="653305" y="2048526"/>
                  </a:lnTo>
                  <a:lnTo>
                    <a:pt x="650221" y="2056262"/>
                  </a:lnTo>
                  <a:lnTo>
                    <a:pt x="648512" y="2062622"/>
                  </a:lnTo>
                  <a:lnTo>
                    <a:pt x="645760" y="2071498"/>
                  </a:lnTo>
                  <a:lnTo>
                    <a:pt x="644858" y="2077905"/>
                  </a:lnTo>
                  <a:lnTo>
                    <a:pt x="646092" y="2084075"/>
                  </a:lnTo>
                  <a:lnTo>
                    <a:pt x="643909" y="2091479"/>
                  </a:lnTo>
                  <a:lnTo>
                    <a:pt x="641252" y="2099358"/>
                  </a:lnTo>
                  <a:lnTo>
                    <a:pt x="638215" y="2107237"/>
                  </a:lnTo>
                  <a:lnTo>
                    <a:pt x="636981" y="2114736"/>
                  </a:lnTo>
                  <a:lnTo>
                    <a:pt x="634561" y="2124228"/>
                  </a:lnTo>
                  <a:lnTo>
                    <a:pt x="634798" y="2124750"/>
                  </a:lnTo>
                  <a:lnTo>
                    <a:pt x="635842" y="2128405"/>
                  </a:lnTo>
                  <a:lnTo>
                    <a:pt x="636411" y="2134528"/>
                  </a:lnTo>
                  <a:lnTo>
                    <a:pt x="636411" y="2140603"/>
                  </a:lnTo>
                  <a:lnTo>
                    <a:pt x="635605" y="2145349"/>
                  </a:lnTo>
                  <a:lnTo>
                    <a:pt x="637788" y="2145966"/>
                  </a:lnTo>
                  <a:lnTo>
                    <a:pt x="640587" y="2145966"/>
                  </a:lnTo>
                  <a:lnTo>
                    <a:pt x="641821" y="2148055"/>
                  </a:lnTo>
                  <a:lnTo>
                    <a:pt x="641821" y="2152136"/>
                  </a:lnTo>
                  <a:lnTo>
                    <a:pt x="643387" y="2156883"/>
                  </a:lnTo>
                  <a:lnTo>
                    <a:pt x="645902" y="2160015"/>
                  </a:lnTo>
                  <a:lnTo>
                    <a:pt x="647990" y="2164239"/>
                  </a:lnTo>
                  <a:lnTo>
                    <a:pt x="651407" y="2170647"/>
                  </a:lnTo>
                  <a:lnTo>
                    <a:pt x="650743" y="2173589"/>
                  </a:lnTo>
                  <a:lnTo>
                    <a:pt x="650411" y="2175678"/>
                  </a:lnTo>
                  <a:lnTo>
                    <a:pt x="649746" y="2179712"/>
                  </a:lnTo>
                  <a:lnTo>
                    <a:pt x="649746" y="2183841"/>
                  </a:lnTo>
                  <a:lnTo>
                    <a:pt x="649746" y="2185835"/>
                  </a:lnTo>
                  <a:lnTo>
                    <a:pt x="650221" y="2191530"/>
                  </a:lnTo>
                  <a:lnTo>
                    <a:pt x="653780" y="2190676"/>
                  </a:lnTo>
                  <a:lnTo>
                    <a:pt x="655820" y="2195422"/>
                  </a:lnTo>
                  <a:lnTo>
                    <a:pt x="657434" y="2196561"/>
                  </a:lnTo>
                  <a:lnTo>
                    <a:pt x="659142" y="2195137"/>
                  </a:lnTo>
                  <a:lnTo>
                    <a:pt x="658905" y="2201687"/>
                  </a:lnTo>
                  <a:lnTo>
                    <a:pt x="657956" y="2207857"/>
                  </a:lnTo>
                  <a:lnTo>
                    <a:pt x="658810" y="2214597"/>
                  </a:lnTo>
                  <a:lnTo>
                    <a:pt x="659569" y="2216116"/>
                  </a:lnTo>
                  <a:lnTo>
                    <a:pt x="661705" y="2215736"/>
                  </a:lnTo>
                  <a:lnTo>
                    <a:pt x="662939" y="2216923"/>
                  </a:lnTo>
                  <a:lnTo>
                    <a:pt x="662939" y="2219391"/>
                  </a:lnTo>
                  <a:lnTo>
                    <a:pt x="663935" y="2219960"/>
                  </a:lnTo>
                  <a:lnTo>
                    <a:pt x="662844" y="2225608"/>
                  </a:lnTo>
                  <a:lnTo>
                    <a:pt x="662844" y="2231778"/>
                  </a:lnTo>
                  <a:lnTo>
                    <a:pt x="660803" y="2238850"/>
                  </a:lnTo>
                  <a:lnTo>
                    <a:pt x="659664" y="2244451"/>
                  </a:lnTo>
                  <a:lnTo>
                    <a:pt x="659664" y="2248675"/>
                  </a:lnTo>
                  <a:lnTo>
                    <a:pt x="660945" y="2253421"/>
                  </a:lnTo>
                  <a:lnTo>
                    <a:pt x="664077" y="2258785"/>
                  </a:lnTo>
                  <a:lnTo>
                    <a:pt x="666735" y="2266758"/>
                  </a:lnTo>
                  <a:lnTo>
                    <a:pt x="667257" y="2276251"/>
                  </a:lnTo>
                  <a:lnTo>
                    <a:pt x="665881" y="2282943"/>
                  </a:lnTo>
                  <a:lnTo>
                    <a:pt x="665548" y="2283940"/>
                  </a:lnTo>
                  <a:lnTo>
                    <a:pt x="666165" y="2284462"/>
                  </a:lnTo>
                  <a:lnTo>
                    <a:pt x="667731" y="2286170"/>
                  </a:lnTo>
                  <a:lnTo>
                    <a:pt x="670104" y="2287784"/>
                  </a:lnTo>
                  <a:lnTo>
                    <a:pt x="670863" y="2291533"/>
                  </a:lnTo>
                  <a:lnTo>
                    <a:pt x="670199" y="2293574"/>
                  </a:lnTo>
                  <a:lnTo>
                    <a:pt x="670199" y="2299792"/>
                  </a:lnTo>
                  <a:lnTo>
                    <a:pt x="671006" y="2306152"/>
                  </a:lnTo>
                  <a:lnTo>
                    <a:pt x="669677" y="2311230"/>
                  </a:lnTo>
                  <a:lnTo>
                    <a:pt x="671955" y="2317068"/>
                  </a:lnTo>
                  <a:lnTo>
                    <a:pt x="672809" y="2317068"/>
                  </a:lnTo>
                  <a:lnTo>
                    <a:pt x="671101" y="2313366"/>
                  </a:lnTo>
                  <a:lnTo>
                    <a:pt x="672382" y="2306674"/>
                  </a:lnTo>
                  <a:lnTo>
                    <a:pt x="673758" y="2302545"/>
                  </a:lnTo>
                  <a:lnTo>
                    <a:pt x="674612" y="2302545"/>
                  </a:lnTo>
                  <a:lnTo>
                    <a:pt x="677033" y="2302545"/>
                  </a:lnTo>
                  <a:lnTo>
                    <a:pt x="678551" y="2306817"/>
                  </a:lnTo>
                  <a:lnTo>
                    <a:pt x="680734" y="2310518"/>
                  </a:lnTo>
                  <a:lnTo>
                    <a:pt x="680734" y="2317306"/>
                  </a:lnTo>
                  <a:lnTo>
                    <a:pt x="681019" y="2321530"/>
                  </a:lnTo>
                  <a:lnTo>
                    <a:pt x="681446" y="2324140"/>
                  </a:lnTo>
                  <a:lnTo>
                    <a:pt x="680307" y="2330358"/>
                  </a:lnTo>
                  <a:lnTo>
                    <a:pt x="681636" y="2332541"/>
                  </a:lnTo>
                  <a:lnTo>
                    <a:pt x="680449" y="2337667"/>
                  </a:lnTo>
                  <a:lnTo>
                    <a:pt x="679121" y="2342888"/>
                  </a:lnTo>
                  <a:lnTo>
                    <a:pt x="677887" y="2349627"/>
                  </a:lnTo>
                  <a:lnTo>
                    <a:pt x="677127" y="2357364"/>
                  </a:lnTo>
                  <a:lnTo>
                    <a:pt x="677127" y="2359500"/>
                  </a:lnTo>
                  <a:lnTo>
                    <a:pt x="679168" y="2363771"/>
                  </a:lnTo>
                  <a:lnTo>
                    <a:pt x="679168" y="2367473"/>
                  </a:lnTo>
                  <a:lnTo>
                    <a:pt x="681398" y="2370843"/>
                  </a:lnTo>
                  <a:lnTo>
                    <a:pt x="683297" y="2373026"/>
                  </a:lnTo>
                  <a:lnTo>
                    <a:pt x="681256" y="2379719"/>
                  </a:lnTo>
                  <a:lnTo>
                    <a:pt x="679500" y="2385414"/>
                  </a:lnTo>
                  <a:lnTo>
                    <a:pt x="678504" y="2388547"/>
                  </a:lnTo>
                  <a:lnTo>
                    <a:pt x="679453" y="2388120"/>
                  </a:lnTo>
                  <a:lnTo>
                    <a:pt x="680497" y="2392866"/>
                  </a:lnTo>
                  <a:lnTo>
                    <a:pt x="681636" y="2398704"/>
                  </a:lnTo>
                  <a:lnTo>
                    <a:pt x="682063" y="2405633"/>
                  </a:lnTo>
                  <a:lnTo>
                    <a:pt x="679595" y="2413892"/>
                  </a:lnTo>
                  <a:lnTo>
                    <a:pt x="677222" y="2420679"/>
                  </a:lnTo>
                  <a:lnTo>
                    <a:pt x="676795" y="2424856"/>
                  </a:lnTo>
                  <a:lnTo>
                    <a:pt x="677934" y="2430836"/>
                  </a:lnTo>
                  <a:lnTo>
                    <a:pt x="678693" y="2435582"/>
                  </a:lnTo>
                  <a:lnTo>
                    <a:pt x="681019" y="2440328"/>
                  </a:lnTo>
                  <a:lnTo>
                    <a:pt x="683913" y="2443176"/>
                  </a:lnTo>
                  <a:lnTo>
                    <a:pt x="689560" y="2438145"/>
                  </a:lnTo>
                  <a:lnTo>
                    <a:pt x="692123" y="2436674"/>
                  </a:lnTo>
                  <a:lnTo>
                    <a:pt x="696157" y="2444268"/>
                  </a:lnTo>
                  <a:lnTo>
                    <a:pt x="700902" y="2450295"/>
                  </a:lnTo>
                  <a:lnTo>
                    <a:pt x="702753" y="2452621"/>
                  </a:lnTo>
                  <a:lnTo>
                    <a:pt x="701993" y="2456750"/>
                  </a:lnTo>
                  <a:lnTo>
                    <a:pt x="703417" y="2462161"/>
                  </a:lnTo>
                  <a:lnTo>
                    <a:pt x="704841" y="2465910"/>
                  </a:lnTo>
                  <a:lnTo>
                    <a:pt x="705553" y="2472365"/>
                  </a:lnTo>
                  <a:lnTo>
                    <a:pt x="708352" y="2477112"/>
                  </a:lnTo>
                  <a:lnTo>
                    <a:pt x="708352" y="2482997"/>
                  </a:lnTo>
                  <a:lnTo>
                    <a:pt x="705695" y="2489784"/>
                  </a:lnTo>
                  <a:lnTo>
                    <a:pt x="700950" y="2495480"/>
                  </a:lnTo>
                  <a:lnTo>
                    <a:pt x="695540" y="2501697"/>
                  </a:lnTo>
                  <a:lnTo>
                    <a:pt x="688374" y="2505020"/>
                  </a:lnTo>
                  <a:lnTo>
                    <a:pt x="683202" y="2510193"/>
                  </a:lnTo>
                  <a:lnTo>
                    <a:pt x="679975" y="2509434"/>
                  </a:lnTo>
                  <a:lnTo>
                    <a:pt x="678029" y="2502931"/>
                  </a:lnTo>
                  <a:lnTo>
                    <a:pt x="678029" y="2491208"/>
                  </a:lnTo>
                  <a:lnTo>
                    <a:pt x="677792" y="2481715"/>
                  </a:lnTo>
                  <a:lnTo>
                    <a:pt x="675277" y="2474074"/>
                  </a:lnTo>
                  <a:lnTo>
                    <a:pt x="673236" y="2469660"/>
                  </a:lnTo>
                  <a:lnTo>
                    <a:pt x="669250" y="2467382"/>
                  </a:lnTo>
                  <a:lnTo>
                    <a:pt x="666592" y="2461924"/>
                  </a:lnTo>
                  <a:lnTo>
                    <a:pt x="662939" y="2455848"/>
                  </a:lnTo>
                  <a:lnTo>
                    <a:pt x="659427" y="2450343"/>
                  </a:lnTo>
                  <a:lnTo>
                    <a:pt x="657386" y="2444458"/>
                  </a:lnTo>
                  <a:lnTo>
                    <a:pt x="653732" y="2439711"/>
                  </a:lnTo>
                  <a:lnTo>
                    <a:pt x="648987" y="2436863"/>
                  </a:lnTo>
                  <a:lnTo>
                    <a:pt x="646851" y="2434016"/>
                  </a:lnTo>
                  <a:lnTo>
                    <a:pt x="645001" y="2430741"/>
                  </a:lnTo>
                  <a:lnTo>
                    <a:pt x="642581" y="2425995"/>
                  </a:lnTo>
                  <a:lnTo>
                    <a:pt x="643103" y="2422815"/>
                  </a:lnTo>
                  <a:lnTo>
                    <a:pt x="643862" y="2421723"/>
                  </a:lnTo>
                  <a:lnTo>
                    <a:pt x="641821" y="2421723"/>
                  </a:lnTo>
                  <a:lnTo>
                    <a:pt x="639876" y="2421153"/>
                  </a:lnTo>
                  <a:lnTo>
                    <a:pt x="637266" y="2420014"/>
                  </a:lnTo>
                  <a:lnTo>
                    <a:pt x="636411" y="2417261"/>
                  </a:lnTo>
                  <a:lnTo>
                    <a:pt x="637361" y="2411471"/>
                  </a:lnTo>
                  <a:lnTo>
                    <a:pt x="634466" y="2408623"/>
                  </a:lnTo>
                  <a:lnTo>
                    <a:pt x="631761" y="2409098"/>
                  </a:lnTo>
                  <a:lnTo>
                    <a:pt x="629578" y="2409478"/>
                  </a:lnTo>
                  <a:lnTo>
                    <a:pt x="629341" y="2404732"/>
                  </a:lnTo>
                  <a:lnTo>
                    <a:pt x="627395" y="2405633"/>
                  </a:lnTo>
                  <a:lnTo>
                    <a:pt x="624453" y="2409668"/>
                  </a:lnTo>
                  <a:lnTo>
                    <a:pt x="626019" y="2404589"/>
                  </a:lnTo>
                  <a:lnTo>
                    <a:pt x="630480" y="2398371"/>
                  </a:lnTo>
                  <a:lnTo>
                    <a:pt x="634466" y="2390683"/>
                  </a:lnTo>
                  <a:lnTo>
                    <a:pt x="637408" y="2384038"/>
                  </a:lnTo>
                  <a:lnTo>
                    <a:pt x="639828" y="2376159"/>
                  </a:lnTo>
                  <a:lnTo>
                    <a:pt x="640777" y="2373074"/>
                  </a:lnTo>
                  <a:lnTo>
                    <a:pt x="643150" y="2364198"/>
                  </a:lnTo>
                  <a:lnTo>
                    <a:pt x="643862" y="2357933"/>
                  </a:lnTo>
                  <a:lnTo>
                    <a:pt x="643862" y="2348014"/>
                  </a:lnTo>
                  <a:lnTo>
                    <a:pt x="643862" y="2338521"/>
                  </a:lnTo>
                  <a:lnTo>
                    <a:pt x="643055" y="2333300"/>
                  </a:lnTo>
                  <a:lnTo>
                    <a:pt x="639306" y="2333300"/>
                  </a:lnTo>
                  <a:lnTo>
                    <a:pt x="635700" y="2330500"/>
                  </a:lnTo>
                  <a:lnTo>
                    <a:pt x="633137" y="2326608"/>
                  </a:lnTo>
                  <a:lnTo>
                    <a:pt x="629626" y="2323333"/>
                  </a:lnTo>
                  <a:lnTo>
                    <a:pt x="628724" y="2317448"/>
                  </a:lnTo>
                  <a:lnTo>
                    <a:pt x="627253" y="2311657"/>
                  </a:lnTo>
                  <a:lnTo>
                    <a:pt x="626019" y="2309000"/>
                  </a:lnTo>
                  <a:lnTo>
                    <a:pt x="624833" y="2303731"/>
                  </a:lnTo>
                  <a:lnTo>
                    <a:pt x="626493" y="2300124"/>
                  </a:lnTo>
                  <a:lnTo>
                    <a:pt x="627775" y="2297609"/>
                  </a:lnTo>
                  <a:lnTo>
                    <a:pt x="627775" y="2293527"/>
                  </a:lnTo>
                  <a:lnTo>
                    <a:pt x="624500" y="2296897"/>
                  </a:lnTo>
                  <a:lnTo>
                    <a:pt x="620467" y="2300267"/>
                  </a:lnTo>
                  <a:lnTo>
                    <a:pt x="617287" y="2303779"/>
                  </a:lnTo>
                  <a:lnTo>
                    <a:pt x="613111" y="2302450"/>
                  </a:lnTo>
                  <a:lnTo>
                    <a:pt x="608935" y="2301216"/>
                  </a:lnTo>
                  <a:lnTo>
                    <a:pt x="605519" y="2297894"/>
                  </a:lnTo>
                  <a:lnTo>
                    <a:pt x="604570" y="2295758"/>
                  </a:lnTo>
                  <a:lnTo>
                    <a:pt x="604142" y="2292103"/>
                  </a:lnTo>
                  <a:lnTo>
                    <a:pt x="602054" y="2290869"/>
                  </a:lnTo>
                  <a:lnTo>
                    <a:pt x="599634" y="2288116"/>
                  </a:lnTo>
                  <a:lnTo>
                    <a:pt x="597546" y="2287024"/>
                  </a:lnTo>
                  <a:lnTo>
                    <a:pt x="596360" y="2287024"/>
                  </a:lnTo>
                  <a:lnTo>
                    <a:pt x="596360" y="2281851"/>
                  </a:lnTo>
                  <a:lnTo>
                    <a:pt x="593608" y="2279051"/>
                  </a:lnTo>
                  <a:lnTo>
                    <a:pt x="590286" y="2279051"/>
                  </a:lnTo>
                  <a:lnTo>
                    <a:pt x="587676" y="2278292"/>
                  </a:lnTo>
                  <a:lnTo>
                    <a:pt x="585445" y="2276156"/>
                  </a:lnTo>
                  <a:lnTo>
                    <a:pt x="585683" y="2271931"/>
                  </a:lnTo>
                  <a:lnTo>
                    <a:pt x="586822" y="2266331"/>
                  </a:lnTo>
                  <a:lnTo>
                    <a:pt x="586395" y="2262676"/>
                  </a:lnTo>
                  <a:lnTo>
                    <a:pt x="584117" y="2260920"/>
                  </a:lnTo>
                  <a:lnTo>
                    <a:pt x="581174" y="2259734"/>
                  </a:lnTo>
                  <a:lnTo>
                    <a:pt x="579893" y="2257550"/>
                  </a:lnTo>
                  <a:lnTo>
                    <a:pt x="579181" y="2254893"/>
                  </a:lnTo>
                  <a:lnTo>
                    <a:pt x="577473" y="2252709"/>
                  </a:lnTo>
                  <a:lnTo>
                    <a:pt x="576761" y="2250051"/>
                  </a:lnTo>
                  <a:lnTo>
                    <a:pt x="573345" y="2252424"/>
                  </a:lnTo>
                  <a:lnTo>
                    <a:pt x="572111" y="2251380"/>
                  </a:lnTo>
                  <a:lnTo>
                    <a:pt x="574768" y="2244831"/>
                  </a:lnTo>
                  <a:lnTo>
                    <a:pt x="581174" y="2245732"/>
                  </a:lnTo>
                  <a:lnTo>
                    <a:pt x="588767" y="2247678"/>
                  </a:lnTo>
                  <a:lnTo>
                    <a:pt x="596502" y="2245685"/>
                  </a:lnTo>
                  <a:lnTo>
                    <a:pt x="601722" y="2243881"/>
                  </a:lnTo>
                  <a:lnTo>
                    <a:pt x="604712" y="2248153"/>
                  </a:lnTo>
                  <a:lnTo>
                    <a:pt x="606515" y="2244166"/>
                  </a:lnTo>
                  <a:lnTo>
                    <a:pt x="605708" y="2243027"/>
                  </a:lnTo>
                  <a:lnTo>
                    <a:pt x="607132" y="2238993"/>
                  </a:lnTo>
                  <a:lnTo>
                    <a:pt x="610169" y="2236097"/>
                  </a:lnTo>
                  <a:lnTo>
                    <a:pt x="613776" y="2235338"/>
                  </a:lnTo>
                  <a:lnTo>
                    <a:pt x="614962" y="2230592"/>
                  </a:lnTo>
                  <a:lnTo>
                    <a:pt x="616908" y="2227602"/>
                  </a:lnTo>
                  <a:lnTo>
                    <a:pt x="616338" y="2225561"/>
                  </a:lnTo>
                  <a:lnTo>
                    <a:pt x="617952" y="2220815"/>
                  </a:lnTo>
                  <a:lnTo>
                    <a:pt x="619091" y="2218916"/>
                  </a:lnTo>
                  <a:lnTo>
                    <a:pt x="620657" y="2212319"/>
                  </a:lnTo>
                  <a:lnTo>
                    <a:pt x="619280" y="2208142"/>
                  </a:lnTo>
                  <a:lnTo>
                    <a:pt x="618094" y="2203396"/>
                  </a:lnTo>
                  <a:lnTo>
                    <a:pt x="617382" y="2199741"/>
                  </a:lnTo>
                  <a:lnTo>
                    <a:pt x="615769" y="2196039"/>
                  </a:lnTo>
                  <a:lnTo>
                    <a:pt x="614393" y="2190866"/>
                  </a:lnTo>
                  <a:lnTo>
                    <a:pt x="612542" y="2189252"/>
                  </a:lnTo>
                  <a:lnTo>
                    <a:pt x="611403" y="2186594"/>
                  </a:lnTo>
                  <a:lnTo>
                    <a:pt x="610691" y="2181848"/>
                  </a:lnTo>
                  <a:lnTo>
                    <a:pt x="609410" y="2178668"/>
                  </a:lnTo>
                  <a:lnTo>
                    <a:pt x="607132" y="2177007"/>
                  </a:lnTo>
                  <a:lnTo>
                    <a:pt x="607132" y="2171928"/>
                  </a:lnTo>
                  <a:lnTo>
                    <a:pt x="606895" y="2167182"/>
                  </a:lnTo>
                  <a:lnTo>
                    <a:pt x="605993" y="2165141"/>
                  </a:lnTo>
                  <a:lnTo>
                    <a:pt x="605708" y="2161487"/>
                  </a:lnTo>
                  <a:lnTo>
                    <a:pt x="603241" y="2160347"/>
                  </a:lnTo>
                  <a:lnTo>
                    <a:pt x="600061" y="2160347"/>
                  </a:lnTo>
                  <a:lnTo>
                    <a:pt x="599302" y="2155601"/>
                  </a:lnTo>
                  <a:lnTo>
                    <a:pt x="597831" y="2151899"/>
                  </a:lnTo>
                  <a:lnTo>
                    <a:pt x="594367" y="2150191"/>
                  </a:lnTo>
                  <a:lnTo>
                    <a:pt x="592943" y="2147485"/>
                  </a:lnTo>
                  <a:lnTo>
                    <a:pt x="587676" y="2144115"/>
                  </a:lnTo>
                  <a:lnTo>
                    <a:pt x="586774" y="2140983"/>
                  </a:lnTo>
                  <a:lnTo>
                    <a:pt x="586774" y="2137993"/>
                  </a:lnTo>
                  <a:lnTo>
                    <a:pt x="587723" y="2132440"/>
                  </a:lnTo>
                  <a:lnTo>
                    <a:pt x="588625" y="2128880"/>
                  </a:lnTo>
                  <a:lnTo>
                    <a:pt x="590191" y="2122900"/>
                  </a:lnTo>
                  <a:lnTo>
                    <a:pt x="592042" y="2114926"/>
                  </a:lnTo>
                  <a:lnTo>
                    <a:pt x="593133" y="2107901"/>
                  </a:lnTo>
                  <a:lnTo>
                    <a:pt x="591140" y="2106193"/>
                  </a:lnTo>
                  <a:lnTo>
                    <a:pt x="587723" y="2108471"/>
                  </a:lnTo>
                  <a:lnTo>
                    <a:pt x="587723" y="2106478"/>
                  </a:lnTo>
                  <a:lnTo>
                    <a:pt x="590808" y="2098599"/>
                  </a:lnTo>
                  <a:lnTo>
                    <a:pt x="591567" y="2090530"/>
                  </a:lnTo>
                  <a:lnTo>
                    <a:pt x="591899" y="2084455"/>
                  </a:lnTo>
                  <a:lnTo>
                    <a:pt x="590523" y="2081892"/>
                  </a:lnTo>
                  <a:lnTo>
                    <a:pt x="590903" y="2077905"/>
                  </a:lnTo>
                  <a:lnTo>
                    <a:pt x="589669" y="2076861"/>
                  </a:lnTo>
                  <a:lnTo>
                    <a:pt x="591140" y="2072969"/>
                  </a:lnTo>
                  <a:lnTo>
                    <a:pt x="591852" y="2067036"/>
                  </a:lnTo>
                  <a:lnTo>
                    <a:pt x="591852" y="2062290"/>
                  </a:lnTo>
                  <a:lnTo>
                    <a:pt x="590808" y="2056737"/>
                  </a:lnTo>
                  <a:lnTo>
                    <a:pt x="590191" y="2051231"/>
                  </a:lnTo>
                  <a:lnTo>
                    <a:pt x="589194" y="2045678"/>
                  </a:lnTo>
                  <a:lnTo>
                    <a:pt x="590049" y="2042735"/>
                  </a:lnTo>
                  <a:lnTo>
                    <a:pt x="592279" y="2037277"/>
                  </a:lnTo>
                  <a:lnTo>
                    <a:pt x="593892" y="2032531"/>
                  </a:lnTo>
                  <a:lnTo>
                    <a:pt x="593560" y="2028497"/>
                  </a:lnTo>
                  <a:lnTo>
                    <a:pt x="591330" y="2027832"/>
                  </a:lnTo>
                  <a:lnTo>
                    <a:pt x="591994" y="2024415"/>
                  </a:lnTo>
                  <a:lnTo>
                    <a:pt x="591140" y="2020760"/>
                  </a:lnTo>
                  <a:lnTo>
                    <a:pt x="590049" y="2018719"/>
                  </a:lnTo>
                  <a:lnTo>
                    <a:pt x="590618" y="2015255"/>
                  </a:lnTo>
                  <a:lnTo>
                    <a:pt x="591093" y="2011315"/>
                  </a:lnTo>
                  <a:lnTo>
                    <a:pt x="590381" y="2006284"/>
                  </a:lnTo>
                  <a:lnTo>
                    <a:pt x="591377" y="2003864"/>
                  </a:lnTo>
                  <a:lnTo>
                    <a:pt x="592848" y="1999592"/>
                  </a:lnTo>
                  <a:lnTo>
                    <a:pt x="589527" y="1996839"/>
                  </a:lnTo>
                  <a:lnTo>
                    <a:pt x="591187" y="1992995"/>
                  </a:lnTo>
                  <a:lnTo>
                    <a:pt x="592089" y="1986065"/>
                  </a:lnTo>
                  <a:lnTo>
                    <a:pt x="592326" y="1983692"/>
                  </a:lnTo>
                  <a:lnTo>
                    <a:pt x="595838" y="1975481"/>
                  </a:lnTo>
                  <a:lnTo>
                    <a:pt x="597594" y="1969738"/>
                  </a:lnTo>
                  <a:lnTo>
                    <a:pt x="597594" y="1963758"/>
                  </a:lnTo>
                  <a:lnTo>
                    <a:pt x="597309" y="1959012"/>
                  </a:lnTo>
                  <a:lnTo>
                    <a:pt x="595506" y="1955879"/>
                  </a:lnTo>
                  <a:lnTo>
                    <a:pt x="594082" y="1949899"/>
                  </a:lnTo>
                  <a:lnTo>
                    <a:pt x="592659" y="1943776"/>
                  </a:lnTo>
                  <a:lnTo>
                    <a:pt x="590333" y="1939030"/>
                  </a:lnTo>
                  <a:lnTo>
                    <a:pt x="586917" y="1934901"/>
                  </a:lnTo>
                  <a:lnTo>
                    <a:pt x="583974" y="1929680"/>
                  </a:lnTo>
                  <a:lnTo>
                    <a:pt x="581080" y="1928114"/>
                  </a:lnTo>
                  <a:lnTo>
                    <a:pt x="577615" y="1927829"/>
                  </a:lnTo>
                  <a:lnTo>
                    <a:pt x="574151" y="1926547"/>
                  </a:lnTo>
                  <a:lnTo>
                    <a:pt x="575860" y="1921801"/>
                  </a:lnTo>
                  <a:lnTo>
                    <a:pt x="576809" y="1917055"/>
                  </a:lnTo>
                  <a:lnTo>
                    <a:pt x="574911" y="1911549"/>
                  </a:lnTo>
                  <a:lnTo>
                    <a:pt x="572917" y="1908891"/>
                  </a:lnTo>
                  <a:lnTo>
                    <a:pt x="568931" y="1909556"/>
                  </a:lnTo>
                  <a:lnTo>
                    <a:pt x="567460" y="1911834"/>
                  </a:lnTo>
                  <a:lnTo>
                    <a:pt x="565657" y="1914207"/>
                  </a:lnTo>
                  <a:lnTo>
                    <a:pt x="564613" y="1910220"/>
                  </a:lnTo>
                  <a:lnTo>
                    <a:pt x="561671" y="1906993"/>
                  </a:lnTo>
                  <a:lnTo>
                    <a:pt x="559061" y="1905806"/>
                  </a:lnTo>
                  <a:lnTo>
                    <a:pt x="556498" y="1904240"/>
                  </a:lnTo>
                  <a:lnTo>
                    <a:pt x="554173" y="1901535"/>
                  </a:lnTo>
                  <a:lnTo>
                    <a:pt x="554553" y="1897168"/>
                  </a:lnTo>
                  <a:lnTo>
                    <a:pt x="553224" y="1895554"/>
                  </a:lnTo>
                  <a:lnTo>
                    <a:pt x="550804" y="1893988"/>
                  </a:lnTo>
                  <a:lnTo>
                    <a:pt x="549000" y="1891852"/>
                  </a:lnTo>
                  <a:lnTo>
                    <a:pt x="545252" y="1888672"/>
                  </a:lnTo>
                  <a:lnTo>
                    <a:pt x="541598" y="1887866"/>
                  </a:lnTo>
                  <a:lnTo>
                    <a:pt x="537943" y="1890476"/>
                  </a:lnTo>
                  <a:lnTo>
                    <a:pt x="534859" y="1886821"/>
                  </a:lnTo>
                  <a:lnTo>
                    <a:pt x="531632" y="1884211"/>
                  </a:lnTo>
                  <a:lnTo>
                    <a:pt x="528642" y="1882929"/>
                  </a:lnTo>
                  <a:lnTo>
                    <a:pt x="526175" y="1882265"/>
                  </a:lnTo>
                  <a:lnTo>
                    <a:pt x="522711" y="1881980"/>
                  </a:lnTo>
                  <a:lnTo>
                    <a:pt x="518677" y="1880129"/>
                  </a:lnTo>
                  <a:lnTo>
                    <a:pt x="517728" y="1877186"/>
                  </a:lnTo>
                  <a:lnTo>
                    <a:pt x="518724" y="1873342"/>
                  </a:lnTo>
                  <a:lnTo>
                    <a:pt x="519911" y="1869070"/>
                  </a:lnTo>
                  <a:lnTo>
                    <a:pt x="521714" y="1865321"/>
                  </a:lnTo>
                  <a:lnTo>
                    <a:pt x="522616" y="1862521"/>
                  </a:lnTo>
                  <a:lnTo>
                    <a:pt x="523707" y="1860242"/>
                  </a:lnTo>
                  <a:lnTo>
                    <a:pt x="524419" y="1858771"/>
                  </a:lnTo>
                  <a:lnTo>
                    <a:pt x="525273" y="1856967"/>
                  </a:lnTo>
                  <a:lnTo>
                    <a:pt x="527029" y="1855971"/>
                  </a:lnTo>
                  <a:lnTo>
                    <a:pt x="527029" y="1855116"/>
                  </a:lnTo>
                  <a:lnTo>
                    <a:pt x="527504" y="1854120"/>
                  </a:lnTo>
                  <a:lnTo>
                    <a:pt x="528595" y="1852696"/>
                  </a:lnTo>
                  <a:lnTo>
                    <a:pt x="529117" y="1849896"/>
                  </a:lnTo>
                  <a:lnTo>
                    <a:pt x="529117" y="1848472"/>
                  </a:lnTo>
                  <a:lnTo>
                    <a:pt x="528690" y="1845054"/>
                  </a:lnTo>
                  <a:lnTo>
                    <a:pt x="526934" y="1842919"/>
                  </a:lnTo>
                  <a:lnTo>
                    <a:pt x="524894" y="1841352"/>
                  </a:lnTo>
                  <a:lnTo>
                    <a:pt x="524894" y="1840830"/>
                  </a:lnTo>
                  <a:lnTo>
                    <a:pt x="524894" y="1840356"/>
                  </a:lnTo>
                  <a:lnTo>
                    <a:pt x="526697" y="1836606"/>
                  </a:lnTo>
                  <a:lnTo>
                    <a:pt x="528500" y="1832904"/>
                  </a:lnTo>
                  <a:lnTo>
                    <a:pt x="526080" y="1831290"/>
                  </a:lnTo>
                  <a:lnTo>
                    <a:pt x="524751" y="1828300"/>
                  </a:lnTo>
                  <a:lnTo>
                    <a:pt x="523707" y="1823839"/>
                  </a:lnTo>
                  <a:lnTo>
                    <a:pt x="522711" y="1821845"/>
                  </a:lnTo>
                  <a:lnTo>
                    <a:pt x="521619" y="1815960"/>
                  </a:lnTo>
                  <a:lnTo>
                    <a:pt x="520718" y="1809742"/>
                  </a:lnTo>
                  <a:lnTo>
                    <a:pt x="520718" y="1801959"/>
                  </a:lnTo>
                  <a:lnTo>
                    <a:pt x="518772" y="1797212"/>
                  </a:lnTo>
                  <a:lnTo>
                    <a:pt x="517016" y="1790378"/>
                  </a:lnTo>
                  <a:lnTo>
                    <a:pt x="516684" y="1780885"/>
                  </a:lnTo>
                  <a:lnTo>
                    <a:pt x="520528" y="1771677"/>
                  </a:lnTo>
                  <a:lnTo>
                    <a:pt x="523422" y="1770064"/>
                  </a:lnTo>
                  <a:lnTo>
                    <a:pt x="526839" y="1767975"/>
                  </a:lnTo>
                  <a:lnTo>
                    <a:pt x="531063" y="1758910"/>
                  </a:lnTo>
                  <a:lnTo>
                    <a:pt x="531632" y="1750889"/>
                  </a:lnTo>
                  <a:lnTo>
                    <a:pt x="526887" y="1749465"/>
                  </a:lnTo>
                  <a:lnTo>
                    <a:pt x="523897" y="1749180"/>
                  </a:lnTo>
                  <a:lnTo>
                    <a:pt x="522806" y="1744434"/>
                  </a:lnTo>
                  <a:lnTo>
                    <a:pt x="523375" y="1736555"/>
                  </a:lnTo>
                  <a:lnTo>
                    <a:pt x="525653" y="1730575"/>
                  </a:lnTo>
                  <a:lnTo>
                    <a:pt x="527741" y="1723741"/>
                  </a:lnTo>
                  <a:lnTo>
                    <a:pt x="528453" y="1717096"/>
                  </a:lnTo>
                  <a:lnTo>
                    <a:pt x="531205" y="1710309"/>
                  </a:lnTo>
                  <a:lnTo>
                    <a:pt x="534859" y="1706512"/>
                  </a:lnTo>
                  <a:lnTo>
                    <a:pt x="536947" y="1708552"/>
                  </a:lnTo>
                  <a:lnTo>
                    <a:pt x="535950" y="1712634"/>
                  </a:lnTo>
                  <a:lnTo>
                    <a:pt x="536994" y="1718899"/>
                  </a:lnTo>
                  <a:lnTo>
                    <a:pt x="539747" y="1723408"/>
                  </a:lnTo>
                  <a:lnTo>
                    <a:pt x="541360" y="1716526"/>
                  </a:lnTo>
                  <a:lnTo>
                    <a:pt x="541360" y="1705705"/>
                  </a:lnTo>
                  <a:lnTo>
                    <a:pt x="542784" y="1700199"/>
                  </a:lnTo>
                  <a:lnTo>
                    <a:pt x="547529" y="1696450"/>
                  </a:lnTo>
                  <a:lnTo>
                    <a:pt x="553841" y="1695643"/>
                  </a:lnTo>
                  <a:lnTo>
                    <a:pt x="559203" y="1693744"/>
                  </a:lnTo>
                  <a:lnTo>
                    <a:pt x="553936" y="1689520"/>
                  </a:lnTo>
                  <a:lnTo>
                    <a:pt x="550661" y="1688333"/>
                  </a:lnTo>
                  <a:lnTo>
                    <a:pt x="546580" y="1687954"/>
                  </a:lnTo>
                  <a:lnTo>
                    <a:pt x="543828" y="1687194"/>
                  </a:lnTo>
                  <a:lnTo>
                    <a:pt x="540696" y="1692937"/>
                  </a:lnTo>
                  <a:lnTo>
                    <a:pt x="536852" y="1700152"/>
                  </a:lnTo>
                  <a:lnTo>
                    <a:pt x="533483" y="1702098"/>
                  </a:lnTo>
                  <a:lnTo>
                    <a:pt x="531680" y="1701053"/>
                  </a:lnTo>
                  <a:lnTo>
                    <a:pt x="531395" y="1698633"/>
                  </a:lnTo>
                  <a:lnTo>
                    <a:pt x="529449" y="1698633"/>
                  </a:lnTo>
                  <a:lnTo>
                    <a:pt x="527741" y="1696687"/>
                  </a:lnTo>
                  <a:lnTo>
                    <a:pt x="526602" y="1695216"/>
                  </a:lnTo>
                  <a:lnTo>
                    <a:pt x="526175" y="1690896"/>
                  </a:lnTo>
                  <a:lnTo>
                    <a:pt x="526175" y="1689995"/>
                  </a:lnTo>
                  <a:lnTo>
                    <a:pt x="527409" y="1687716"/>
                  </a:lnTo>
                  <a:lnTo>
                    <a:pt x="529449" y="1683777"/>
                  </a:lnTo>
                  <a:lnTo>
                    <a:pt x="529971" y="1682828"/>
                  </a:lnTo>
                  <a:lnTo>
                    <a:pt x="530825" y="1677702"/>
                  </a:lnTo>
                  <a:lnTo>
                    <a:pt x="529686" y="1673952"/>
                  </a:lnTo>
                  <a:lnTo>
                    <a:pt x="528785" y="1669206"/>
                  </a:lnTo>
                  <a:lnTo>
                    <a:pt x="527504" y="1663558"/>
                  </a:lnTo>
                  <a:lnTo>
                    <a:pt x="526934" y="1658812"/>
                  </a:lnTo>
                  <a:lnTo>
                    <a:pt x="526934" y="1654635"/>
                  </a:lnTo>
                  <a:lnTo>
                    <a:pt x="525416" y="1648940"/>
                  </a:lnTo>
                  <a:lnTo>
                    <a:pt x="528073" y="1641393"/>
                  </a:lnTo>
                  <a:lnTo>
                    <a:pt x="530398" y="1636410"/>
                  </a:lnTo>
                  <a:lnTo>
                    <a:pt x="532486" y="1629290"/>
                  </a:lnTo>
                  <a:lnTo>
                    <a:pt x="534669" y="1622598"/>
                  </a:lnTo>
                  <a:lnTo>
                    <a:pt x="538133" y="1616475"/>
                  </a:lnTo>
                  <a:lnTo>
                    <a:pt x="539177" y="1615194"/>
                  </a:lnTo>
                  <a:lnTo>
                    <a:pt x="543258" y="1610163"/>
                  </a:lnTo>
                  <a:lnTo>
                    <a:pt x="544492" y="1605417"/>
                  </a:lnTo>
                  <a:lnTo>
                    <a:pt x="544730" y="1600908"/>
                  </a:lnTo>
                  <a:lnTo>
                    <a:pt x="544730" y="1595355"/>
                  </a:lnTo>
                  <a:lnTo>
                    <a:pt x="544967" y="1590846"/>
                  </a:lnTo>
                  <a:lnTo>
                    <a:pt x="544967" y="1587191"/>
                  </a:lnTo>
                  <a:lnTo>
                    <a:pt x="545299" y="1584581"/>
                  </a:lnTo>
                  <a:lnTo>
                    <a:pt x="545299" y="1579027"/>
                  </a:lnTo>
                  <a:lnTo>
                    <a:pt x="544730" y="1574281"/>
                  </a:lnTo>
                  <a:lnTo>
                    <a:pt x="543211" y="1572193"/>
                  </a:lnTo>
                  <a:lnTo>
                    <a:pt x="545631" y="1568016"/>
                  </a:lnTo>
                  <a:lnTo>
                    <a:pt x="550092" y="1561656"/>
                  </a:lnTo>
                  <a:lnTo>
                    <a:pt x="554837" y="1558049"/>
                  </a:lnTo>
                  <a:lnTo>
                    <a:pt x="561196" y="1552401"/>
                  </a:lnTo>
                  <a:lnTo>
                    <a:pt x="566796" y="1547655"/>
                  </a:lnTo>
                  <a:lnTo>
                    <a:pt x="569785" y="1542007"/>
                  </a:lnTo>
                  <a:lnTo>
                    <a:pt x="568409" y="1542386"/>
                  </a:lnTo>
                  <a:lnTo>
                    <a:pt x="570782" y="1540346"/>
                  </a:lnTo>
                  <a:lnTo>
                    <a:pt x="573345" y="1536596"/>
                  </a:lnTo>
                  <a:lnTo>
                    <a:pt x="576809" y="1530758"/>
                  </a:lnTo>
                  <a:lnTo>
                    <a:pt x="583215" y="1521930"/>
                  </a:lnTo>
                  <a:lnTo>
                    <a:pt x="587486" y="1514763"/>
                  </a:lnTo>
                  <a:lnTo>
                    <a:pt x="590096" y="1506600"/>
                  </a:lnTo>
                  <a:lnTo>
                    <a:pt x="592753" y="1498436"/>
                  </a:lnTo>
                  <a:lnTo>
                    <a:pt x="597499" y="1489656"/>
                  </a:lnTo>
                  <a:lnTo>
                    <a:pt x="598685" y="1484482"/>
                  </a:lnTo>
                  <a:lnTo>
                    <a:pt x="600061" y="1479736"/>
                  </a:lnTo>
                  <a:lnTo>
                    <a:pt x="602054" y="1472095"/>
                  </a:lnTo>
                  <a:lnTo>
                    <a:pt x="606800" y="1464121"/>
                  </a:lnTo>
                  <a:lnTo>
                    <a:pt x="611830" y="1454629"/>
                  </a:lnTo>
                  <a:lnTo>
                    <a:pt x="614867" y="1446465"/>
                  </a:lnTo>
                  <a:lnTo>
                    <a:pt x="618379" y="1440769"/>
                  </a:lnTo>
                  <a:lnTo>
                    <a:pt x="624738" y="1433603"/>
                  </a:lnTo>
                  <a:lnTo>
                    <a:pt x="631856" y="1424775"/>
                  </a:lnTo>
                  <a:lnTo>
                    <a:pt x="639401" y="1417703"/>
                  </a:lnTo>
                  <a:lnTo>
                    <a:pt x="644431" y="1415709"/>
                  </a:lnTo>
                  <a:lnTo>
                    <a:pt x="647041" y="1410346"/>
                  </a:lnTo>
                  <a:lnTo>
                    <a:pt x="645713" y="1410346"/>
                  </a:lnTo>
                  <a:lnTo>
                    <a:pt x="648417" y="1407214"/>
                  </a:lnTo>
                  <a:lnTo>
                    <a:pt x="652641" y="1402989"/>
                  </a:lnTo>
                  <a:lnTo>
                    <a:pt x="658430" y="1396297"/>
                  </a:lnTo>
                  <a:lnTo>
                    <a:pt x="662749" y="1390697"/>
                  </a:lnTo>
                  <a:lnTo>
                    <a:pt x="667067" y="1384764"/>
                  </a:lnTo>
                  <a:lnTo>
                    <a:pt x="671196" y="1378926"/>
                  </a:lnTo>
                  <a:lnTo>
                    <a:pt x="676890" y="1371807"/>
                  </a:lnTo>
                  <a:lnTo>
                    <a:pt x="679168" y="1368294"/>
                  </a:lnTo>
                  <a:lnTo>
                    <a:pt x="680924" y="1365067"/>
                  </a:lnTo>
                  <a:lnTo>
                    <a:pt x="684293" y="1359894"/>
                  </a:lnTo>
                  <a:lnTo>
                    <a:pt x="689038" y="1352822"/>
                  </a:lnTo>
                  <a:lnTo>
                    <a:pt x="693784" y="1345750"/>
                  </a:lnTo>
                  <a:lnTo>
                    <a:pt x="701044" y="1338108"/>
                  </a:lnTo>
                  <a:lnTo>
                    <a:pt x="702990" y="1335783"/>
                  </a:lnTo>
                  <a:lnTo>
                    <a:pt x="707736" y="1329233"/>
                  </a:lnTo>
                  <a:lnTo>
                    <a:pt x="712481" y="1322208"/>
                  </a:lnTo>
                  <a:lnTo>
                    <a:pt x="717226" y="1316038"/>
                  </a:lnTo>
                  <a:lnTo>
                    <a:pt x="722589" y="1310817"/>
                  </a:lnTo>
                  <a:lnTo>
                    <a:pt x="723633" y="1308017"/>
                  </a:lnTo>
                  <a:lnTo>
                    <a:pt x="727050" y="1302986"/>
                  </a:lnTo>
                  <a:lnTo>
                    <a:pt x="730893" y="1298904"/>
                  </a:lnTo>
                  <a:lnTo>
                    <a:pt x="729517" y="1298240"/>
                  </a:lnTo>
                  <a:lnTo>
                    <a:pt x="730846" y="1295107"/>
                  </a:lnTo>
                  <a:lnTo>
                    <a:pt x="735069" y="1289412"/>
                  </a:lnTo>
                  <a:lnTo>
                    <a:pt x="737727" y="1286042"/>
                  </a:lnTo>
                  <a:lnTo>
                    <a:pt x="741523" y="1281296"/>
                  </a:lnTo>
                  <a:lnTo>
                    <a:pt x="745699" y="1278875"/>
                  </a:lnTo>
                  <a:lnTo>
                    <a:pt x="750445" y="1279397"/>
                  </a:lnTo>
                  <a:lnTo>
                    <a:pt x="755807" y="1279397"/>
                  </a:lnTo>
                  <a:lnTo>
                    <a:pt x="760315" y="1279872"/>
                  </a:lnTo>
                  <a:lnTo>
                    <a:pt x="762261" y="1282482"/>
                  </a:lnTo>
                  <a:lnTo>
                    <a:pt x="765060" y="1281153"/>
                  </a:lnTo>
                  <a:lnTo>
                    <a:pt x="765535" y="1278828"/>
                  </a:lnTo>
                  <a:lnTo>
                    <a:pt x="762972" y="1278163"/>
                  </a:lnTo>
                  <a:lnTo>
                    <a:pt x="761739" y="1275505"/>
                  </a:lnTo>
                  <a:lnTo>
                    <a:pt x="760979" y="1273417"/>
                  </a:lnTo>
                  <a:lnTo>
                    <a:pt x="757610" y="1273417"/>
                  </a:lnTo>
                  <a:lnTo>
                    <a:pt x="753434" y="1272990"/>
                  </a:lnTo>
                  <a:lnTo>
                    <a:pt x="749401" y="1272990"/>
                  </a:lnTo>
                  <a:lnTo>
                    <a:pt x="747455" y="1271993"/>
                  </a:lnTo>
                  <a:lnTo>
                    <a:pt x="746648" y="1269905"/>
                  </a:lnTo>
                  <a:lnTo>
                    <a:pt x="747360" y="1266725"/>
                  </a:lnTo>
                  <a:lnTo>
                    <a:pt x="752105" y="1259416"/>
                  </a:lnTo>
                  <a:lnTo>
                    <a:pt x="755475" y="1254669"/>
                  </a:lnTo>
                  <a:lnTo>
                    <a:pt x="756376" y="1257137"/>
                  </a:lnTo>
                  <a:lnTo>
                    <a:pt x="753861" y="1261409"/>
                  </a:lnTo>
                  <a:lnTo>
                    <a:pt x="751536" y="1264779"/>
                  </a:lnTo>
                  <a:lnTo>
                    <a:pt x="752675" y="1265775"/>
                  </a:lnTo>
                  <a:lnTo>
                    <a:pt x="754858" y="1264779"/>
                  </a:lnTo>
                  <a:lnTo>
                    <a:pt x="755475" y="1264447"/>
                  </a:lnTo>
                  <a:lnTo>
                    <a:pt x="756803" y="1261362"/>
                  </a:lnTo>
                  <a:lnTo>
                    <a:pt x="759888" y="1256378"/>
                  </a:lnTo>
                  <a:lnTo>
                    <a:pt x="763447" y="1252249"/>
                  </a:lnTo>
                  <a:lnTo>
                    <a:pt x="764301" y="1249971"/>
                  </a:lnTo>
                  <a:lnTo>
                    <a:pt x="761264" y="1249971"/>
                  </a:lnTo>
                  <a:lnTo>
                    <a:pt x="759888" y="1248167"/>
                  </a:lnTo>
                  <a:lnTo>
                    <a:pt x="762355" y="1244038"/>
                  </a:lnTo>
                  <a:lnTo>
                    <a:pt x="768430" y="1239054"/>
                  </a:lnTo>
                  <a:lnTo>
                    <a:pt x="770660" y="1236444"/>
                  </a:lnTo>
                  <a:lnTo>
                    <a:pt x="770945" y="1232837"/>
                  </a:lnTo>
                  <a:lnTo>
                    <a:pt x="768145" y="1234118"/>
                  </a:lnTo>
                  <a:lnTo>
                    <a:pt x="764633" y="1237013"/>
                  </a:lnTo>
                  <a:lnTo>
                    <a:pt x="766247" y="1233169"/>
                  </a:lnTo>
                  <a:lnTo>
                    <a:pt x="767576" y="1229657"/>
                  </a:lnTo>
                  <a:lnTo>
                    <a:pt x="770565" y="1224341"/>
                  </a:lnTo>
                  <a:lnTo>
                    <a:pt x="771846" y="1220971"/>
                  </a:lnTo>
                  <a:lnTo>
                    <a:pt x="773934" y="1216225"/>
                  </a:lnTo>
                  <a:lnTo>
                    <a:pt x="776924" y="1211004"/>
                  </a:lnTo>
                  <a:lnTo>
                    <a:pt x="779012" y="1206495"/>
                  </a:lnTo>
                  <a:lnTo>
                    <a:pt x="780720" y="1201369"/>
                  </a:lnTo>
                  <a:lnTo>
                    <a:pt x="782192" y="1195246"/>
                  </a:lnTo>
                  <a:lnTo>
                    <a:pt x="782192" y="1190500"/>
                  </a:lnTo>
                  <a:lnTo>
                    <a:pt x="782761" y="1186181"/>
                  </a:lnTo>
                  <a:lnTo>
                    <a:pt x="784849" y="1181435"/>
                  </a:lnTo>
                  <a:lnTo>
                    <a:pt x="789594" y="1174932"/>
                  </a:lnTo>
                  <a:lnTo>
                    <a:pt x="794909" y="1169617"/>
                  </a:lnTo>
                  <a:lnTo>
                    <a:pt x="797187" y="1167481"/>
                  </a:lnTo>
                  <a:lnTo>
                    <a:pt x="800177" y="1165820"/>
                  </a:lnTo>
                  <a:lnTo>
                    <a:pt x="802075" y="1167291"/>
                  </a:lnTo>
                  <a:lnTo>
                    <a:pt x="803593" y="1170234"/>
                  </a:lnTo>
                  <a:lnTo>
                    <a:pt x="806631" y="1171705"/>
                  </a:lnTo>
                  <a:lnTo>
                    <a:pt x="808481" y="1172654"/>
                  </a:lnTo>
                  <a:lnTo>
                    <a:pt x="810901" y="1174932"/>
                  </a:lnTo>
                  <a:lnTo>
                    <a:pt x="813511" y="1176878"/>
                  </a:lnTo>
                  <a:lnTo>
                    <a:pt x="815884" y="1178635"/>
                  </a:lnTo>
                  <a:lnTo>
                    <a:pt x="820630" y="1178635"/>
                  </a:lnTo>
                  <a:lnTo>
                    <a:pt x="823951" y="1180153"/>
                  </a:lnTo>
                  <a:lnTo>
                    <a:pt x="828460" y="1181008"/>
                  </a:lnTo>
                  <a:lnTo>
                    <a:pt x="832208" y="1181435"/>
                  </a:lnTo>
                  <a:lnTo>
                    <a:pt x="833490" y="1181197"/>
                  </a:lnTo>
                  <a:lnTo>
                    <a:pt x="835151" y="1181197"/>
                  </a:lnTo>
                  <a:lnTo>
                    <a:pt x="837998" y="1183903"/>
                  </a:lnTo>
                  <a:lnTo>
                    <a:pt x="840086" y="1186134"/>
                  </a:lnTo>
                  <a:lnTo>
                    <a:pt x="845543" y="1184710"/>
                  </a:lnTo>
                  <a:lnTo>
                    <a:pt x="848011" y="1185896"/>
                  </a:lnTo>
                  <a:lnTo>
                    <a:pt x="844926" y="1191782"/>
                  </a:lnTo>
                  <a:lnTo>
                    <a:pt x="840181" y="1196528"/>
                  </a:lnTo>
                  <a:lnTo>
                    <a:pt x="833869" y="1199708"/>
                  </a:lnTo>
                  <a:lnTo>
                    <a:pt x="825470" y="1206447"/>
                  </a:lnTo>
                  <a:lnTo>
                    <a:pt x="817687" y="1212713"/>
                  </a:lnTo>
                  <a:lnTo>
                    <a:pt x="812942" y="1220971"/>
                  </a:lnTo>
                  <a:lnTo>
                    <a:pt x="818067" y="1219879"/>
                  </a:lnTo>
                  <a:lnTo>
                    <a:pt x="821389" y="1216272"/>
                  </a:lnTo>
                  <a:lnTo>
                    <a:pt x="818969" y="1215987"/>
                  </a:lnTo>
                  <a:lnTo>
                    <a:pt x="819775" y="1215323"/>
                  </a:lnTo>
                  <a:lnTo>
                    <a:pt x="825992" y="1211241"/>
                  </a:lnTo>
                  <a:lnTo>
                    <a:pt x="830737" y="1209343"/>
                  </a:lnTo>
                  <a:lnTo>
                    <a:pt x="837951" y="1204881"/>
                  </a:lnTo>
                  <a:lnTo>
                    <a:pt x="843170" y="1200135"/>
                  </a:lnTo>
                  <a:lnTo>
                    <a:pt x="846919" y="1199043"/>
                  </a:lnTo>
                  <a:lnTo>
                    <a:pt x="849102" y="1199660"/>
                  </a:lnTo>
                  <a:lnTo>
                    <a:pt x="847821" y="1203030"/>
                  </a:lnTo>
                  <a:lnTo>
                    <a:pt x="847821" y="1204312"/>
                  </a:lnTo>
                  <a:lnTo>
                    <a:pt x="851048" y="1200277"/>
                  </a:lnTo>
                  <a:lnTo>
                    <a:pt x="853468" y="1197809"/>
                  </a:lnTo>
                  <a:lnTo>
                    <a:pt x="856600" y="1193395"/>
                  </a:lnTo>
                  <a:lnTo>
                    <a:pt x="858119" y="1191165"/>
                  </a:lnTo>
                  <a:lnTo>
                    <a:pt x="860302" y="1188649"/>
                  </a:lnTo>
                  <a:lnTo>
                    <a:pt x="861820" y="1184947"/>
                  </a:lnTo>
                  <a:lnTo>
                    <a:pt x="862769" y="1183049"/>
                  </a:lnTo>
                  <a:lnTo>
                    <a:pt x="862769" y="1182669"/>
                  </a:lnTo>
                  <a:lnTo>
                    <a:pt x="863813" y="1179631"/>
                  </a:lnTo>
                  <a:lnTo>
                    <a:pt x="864240" y="1178065"/>
                  </a:lnTo>
                  <a:lnTo>
                    <a:pt x="864857" y="1176641"/>
                  </a:lnTo>
                  <a:lnTo>
                    <a:pt x="865664" y="1175075"/>
                  </a:lnTo>
                  <a:lnTo>
                    <a:pt x="865664" y="1173556"/>
                  </a:lnTo>
                  <a:lnTo>
                    <a:pt x="864288" y="1173034"/>
                  </a:lnTo>
                  <a:lnTo>
                    <a:pt x="863955" y="1172512"/>
                  </a:lnTo>
                  <a:lnTo>
                    <a:pt x="863955" y="1171752"/>
                  </a:lnTo>
                  <a:lnTo>
                    <a:pt x="863196" y="1170186"/>
                  </a:lnTo>
                  <a:lnTo>
                    <a:pt x="864003" y="1169000"/>
                  </a:lnTo>
                  <a:lnTo>
                    <a:pt x="867087" y="1167860"/>
                  </a:lnTo>
                  <a:lnTo>
                    <a:pt x="867657" y="1167528"/>
                  </a:lnTo>
                  <a:lnTo>
                    <a:pt x="870694" y="1164396"/>
                  </a:lnTo>
                  <a:lnTo>
                    <a:pt x="871453" y="1164823"/>
                  </a:lnTo>
                  <a:lnTo>
                    <a:pt x="874016" y="1161263"/>
                  </a:lnTo>
                  <a:lnTo>
                    <a:pt x="876626" y="1158036"/>
                  </a:lnTo>
                  <a:lnTo>
                    <a:pt x="879188" y="1157561"/>
                  </a:lnTo>
                  <a:lnTo>
                    <a:pt x="880327" y="1159555"/>
                  </a:lnTo>
                  <a:lnTo>
                    <a:pt x="880849" y="1158890"/>
                  </a:lnTo>
                  <a:lnTo>
                    <a:pt x="880849" y="1156470"/>
                  </a:lnTo>
                  <a:lnTo>
                    <a:pt x="878856" y="1155141"/>
                  </a:lnTo>
                  <a:lnTo>
                    <a:pt x="876009" y="1154049"/>
                  </a:lnTo>
                  <a:lnTo>
                    <a:pt x="872877" y="1154856"/>
                  </a:lnTo>
                  <a:lnTo>
                    <a:pt x="873399" y="1152150"/>
                  </a:lnTo>
                  <a:lnTo>
                    <a:pt x="873162" y="1149872"/>
                  </a:lnTo>
                  <a:lnTo>
                    <a:pt x="874158" y="1146455"/>
                  </a:lnTo>
                  <a:lnTo>
                    <a:pt x="874823" y="1144557"/>
                  </a:lnTo>
                  <a:lnTo>
                    <a:pt x="876721" y="1142895"/>
                  </a:lnTo>
                  <a:lnTo>
                    <a:pt x="877195" y="1141804"/>
                  </a:lnTo>
                  <a:lnTo>
                    <a:pt x="876104" y="1141329"/>
                  </a:lnTo>
                  <a:lnTo>
                    <a:pt x="876578" y="1140617"/>
                  </a:lnTo>
                  <a:lnTo>
                    <a:pt x="876199" y="1139715"/>
                  </a:lnTo>
                  <a:lnTo>
                    <a:pt x="875677" y="1138909"/>
                  </a:lnTo>
                  <a:lnTo>
                    <a:pt x="874823" y="1138054"/>
                  </a:lnTo>
                  <a:lnTo>
                    <a:pt x="871596" y="1138434"/>
                  </a:lnTo>
                  <a:lnTo>
                    <a:pt x="871928" y="1136963"/>
                  </a:lnTo>
                  <a:lnTo>
                    <a:pt x="874206" y="1134827"/>
                  </a:lnTo>
                  <a:lnTo>
                    <a:pt x="877053" y="1134400"/>
                  </a:lnTo>
                  <a:lnTo>
                    <a:pt x="882036" y="1133071"/>
                  </a:lnTo>
                  <a:lnTo>
                    <a:pt x="885690" y="1133071"/>
                  </a:lnTo>
                  <a:lnTo>
                    <a:pt x="888537" y="1134162"/>
                  </a:lnTo>
                  <a:lnTo>
                    <a:pt x="889913" y="1131172"/>
                  </a:lnTo>
                  <a:lnTo>
                    <a:pt x="888252" y="1131172"/>
                  </a:lnTo>
                  <a:lnTo>
                    <a:pt x="888869" y="1129369"/>
                  </a:lnTo>
                  <a:lnTo>
                    <a:pt x="888300" y="1128562"/>
                  </a:lnTo>
                  <a:lnTo>
                    <a:pt x="885927" y="1129416"/>
                  </a:lnTo>
                  <a:lnTo>
                    <a:pt x="883412" y="1129891"/>
                  </a:lnTo>
                  <a:lnTo>
                    <a:pt x="879521" y="1130223"/>
                  </a:lnTo>
                  <a:lnTo>
                    <a:pt x="876436" y="1129843"/>
                  </a:lnTo>
                  <a:lnTo>
                    <a:pt x="873873" y="1128419"/>
                  </a:lnTo>
                  <a:lnTo>
                    <a:pt x="874490" y="1126616"/>
                  </a:lnTo>
                  <a:lnTo>
                    <a:pt x="875345" y="1125951"/>
                  </a:lnTo>
                  <a:lnTo>
                    <a:pt x="875345" y="1125239"/>
                  </a:lnTo>
                  <a:lnTo>
                    <a:pt x="875961" y="1122914"/>
                  </a:lnTo>
                  <a:lnTo>
                    <a:pt x="877243" y="1121205"/>
                  </a:lnTo>
                  <a:lnTo>
                    <a:pt x="879331" y="1120303"/>
                  </a:lnTo>
                  <a:lnTo>
                    <a:pt x="881704" y="1117076"/>
                  </a:lnTo>
                  <a:lnTo>
                    <a:pt x="884313" y="1113991"/>
                  </a:lnTo>
                  <a:lnTo>
                    <a:pt x="889723" y="1106587"/>
                  </a:lnTo>
                  <a:lnTo>
                    <a:pt x="887873" y="1105258"/>
                  </a:lnTo>
                  <a:lnTo>
                    <a:pt x="885215" y="1108343"/>
                  </a:lnTo>
                  <a:lnTo>
                    <a:pt x="880232" y="1111143"/>
                  </a:lnTo>
                  <a:lnTo>
                    <a:pt x="877100" y="1112424"/>
                  </a:lnTo>
                  <a:lnTo>
                    <a:pt x="873446" y="1114987"/>
                  </a:lnTo>
                  <a:lnTo>
                    <a:pt x="869081" y="1118405"/>
                  </a:lnTo>
                  <a:lnTo>
                    <a:pt x="866660" y="1117266"/>
                  </a:lnTo>
                  <a:lnTo>
                    <a:pt x="868369" y="1112947"/>
                  </a:lnTo>
                  <a:lnTo>
                    <a:pt x="870030" y="1110716"/>
                  </a:lnTo>
                  <a:lnTo>
                    <a:pt x="873589" y="1107393"/>
                  </a:lnTo>
                  <a:lnTo>
                    <a:pt x="876009" y="1105020"/>
                  </a:lnTo>
                  <a:lnTo>
                    <a:pt x="873684" y="1104783"/>
                  </a:lnTo>
                  <a:lnTo>
                    <a:pt x="872023" y="1104783"/>
                  </a:lnTo>
                  <a:lnTo>
                    <a:pt x="874443" y="1101555"/>
                  </a:lnTo>
                  <a:lnTo>
                    <a:pt x="873067" y="1101555"/>
                  </a:lnTo>
                  <a:lnTo>
                    <a:pt x="873779" y="1100132"/>
                  </a:lnTo>
                  <a:lnTo>
                    <a:pt x="874063" y="1098281"/>
                  </a:lnTo>
                  <a:lnTo>
                    <a:pt x="876199" y="1095908"/>
                  </a:lnTo>
                  <a:lnTo>
                    <a:pt x="875914" y="1092395"/>
                  </a:lnTo>
                  <a:lnTo>
                    <a:pt x="878049" y="1087649"/>
                  </a:lnTo>
                  <a:lnTo>
                    <a:pt x="876199" y="1088551"/>
                  </a:lnTo>
                  <a:lnTo>
                    <a:pt x="873826" y="1093677"/>
                  </a:lnTo>
                  <a:lnTo>
                    <a:pt x="871453" y="1096382"/>
                  </a:lnTo>
                  <a:lnTo>
                    <a:pt x="871453" y="1093345"/>
                  </a:lnTo>
                  <a:lnTo>
                    <a:pt x="871833" y="1091399"/>
                  </a:lnTo>
                  <a:lnTo>
                    <a:pt x="870362" y="1092870"/>
                  </a:lnTo>
                  <a:lnTo>
                    <a:pt x="869460" y="1093534"/>
                  </a:lnTo>
                  <a:lnTo>
                    <a:pt x="865806" y="1096477"/>
                  </a:lnTo>
                  <a:lnTo>
                    <a:pt x="862532" y="1097996"/>
                  </a:lnTo>
                  <a:lnTo>
                    <a:pt x="859542" y="1097996"/>
                  </a:lnTo>
                  <a:lnTo>
                    <a:pt x="857834" y="1097426"/>
                  </a:lnTo>
                  <a:lnTo>
                    <a:pt x="856126" y="1096857"/>
                  </a:lnTo>
                  <a:lnTo>
                    <a:pt x="855082" y="1094863"/>
                  </a:lnTo>
                  <a:lnTo>
                    <a:pt x="853943" y="1092490"/>
                  </a:lnTo>
                  <a:lnTo>
                    <a:pt x="853943" y="1089310"/>
                  </a:lnTo>
                  <a:lnTo>
                    <a:pt x="853943" y="1085181"/>
                  </a:lnTo>
                  <a:lnTo>
                    <a:pt x="854797" y="1082618"/>
                  </a:lnTo>
                  <a:lnTo>
                    <a:pt x="858688" y="1080814"/>
                  </a:lnTo>
                  <a:lnTo>
                    <a:pt x="861962" y="1079343"/>
                  </a:lnTo>
                  <a:lnTo>
                    <a:pt x="864240" y="1077350"/>
                  </a:lnTo>
                  <a:lnTo>
                    <a:pt x="866803" y="1073505"/>
                  </a:lnTo>
                  <a:lnTo>
                    <a:pt x="867562" y="1070562"/>
                  </a:lnTo>
                  <a:lnTo>
                    <a:pt x="869745" y="1068569"/>
                  </a:lnTo>
                  <a:lnTo>
                    <a:pt x="872307" y="1066244"/>
                  </a:lnTo>
                  <a:lnTo>
                    <a:pt x="870884" y="1065342"/>
                  </a:lnTo>
                  <a:lnTo>
                    <a:pt x="867847" y="1066481"/>
                  </a:lnTo>
                  <a:lnTo>
                    <a:pt x="865427" y="1067715"/>
                  </a:lnTo>
                  <a:lnTo>
                    <a:pt x="863861" y="1067715"/>
                  </a:lnTo>
                  <a:lnTo>
                    <a:pt x="861867" y="1067477"/>
                  </a:lnTo>
                  <a:lnTo>
                    <a:pt x="861867" y="1064867"/>
                  </a:lnTo>
                  <a:lnTo>
                    <a:pt x="863813" y="1060928"/>
                  </a:lnTo>
                  <a:lnTo>
                    <a:pt x="865047" y="1058839"/>
                  </a:lnTo>
                  <a:lnTo>
                    <a:pt x="864430" y="1058839"/>
                  </a:lnTo>
                  <a:lnTo>
                    <a:pt x="863718" y="1058839"/>
                  </a:lnTo>
                  <a:lnTo>
                    <a:pt x="860966" y="1059646"/>
                  </a:lnTo>
                  <a:lnTo>
                    <a:pt x="857644" y="1061165"/>
                  </a:lnTo>
                  <a:lnTo>
                    <a:pt x="854797" y="1061592"/>
                  </a:lnTo>
                  <a:lnTo>
                    <a:pt x="852661" y="1060216"/>
                  </a:lnTo>
                  <a:lnTo>
                    <a:pt x="850431" y="1058792"/>
                  </a:lnTo>
                  <a:lnTo>
                    <a:pt x="847157" y="1060311"/>
                  </a:lnTo>
                  <a:lnTo>
                    <a:pt x="846255" y="1058697"/>
                  </a:lnTo>
                  <a:lnTo>
                    <a:pt x="846255" y="1056039"/>
                  </a:lnTo>
                  <a:lnTo>
                    <a:pt x="843123" y="1058697"/>
                  </a:lnTo>
                  <a:lnTo>
                    <a:pt x="840039" y="1059836"/>
                  </a:lnTo>
                  <a:lnTo>
                    <a:pt x="839042" y="1057843"/>
                  </a:lnTo>
                  <a:lnTo>
                    <a:pt x="837001" y="1057226"/>
                  </a:lnTo>
                  <a:lnTo>
                    <a:pt x="833680" y="1056419"/>
                  </a:lnTo>
                  <a:lnTo>
                    <a:pt x="830642" y="1055707"/>
                  </a:lnTo>
                  <a:lnTo>
                    <a:pt x="827890" y="1054995"/>
                  </a:lnTo>
                  <a:lnTo>
                    <a:pt x="823999" y="1054520"/>
                  </a:lnTo>
                  <a:lnTo>
                    <a:pt x="823619" y="1052242"/>
                  </a:lnTo>
                  <a:lnTo>
                    <a:pt x="827985" y="1051625"/>
                  </a:lnTo>
                  <a:lnTo>
                    <a:pt x="831544" y="1051625"/>
                  </a:lnTo>
                  <a:lnTo>
                    <a:pt x="835910" y="1050249"/>
                  </a:lnTo>
                  <a:lnTo>
                    <a:pt x="840655" y="1050249"/>
                  </a:lnTo>
                  <a:lnTo>
                    <a:pt x="843598" y="1048350"/>
                  </a:lnTo>
                  <a:lnTo>
                    <a:pt x="840608" y="1047591"/>
                  </a:lnTo>
                  <a:lnTo>
                    <a:pt x="837571" y="1047259"/>
                  </a:lnTo>
                  <a:lnTo>
                    <a:pt x="840181" y="1044933"/>
                  </a:lnTo>
                  <a:lnTo>
                    <a:pt x="842648" y="1042180"/>
                  </a:lnTo>
                  <a:lnTo>
                    <a:pt x="841083" y="1040993"/>
                  </a:lnTo>
                  <a:lnTo>
                    <a:pt x="837903" y="1038288"/>
                  </a:lnTo>
                  <a:lnTo>
                    <a:pt x="834771" y="1037196"/>
                  </a:lnTo>
                  <a:lnTo>
                    <a:pt x="835673" y="1036532"/>
                  </a:lnTo>
                  <a:lnTo>
                    <a:pt x="839327" y="1036959"/>
                  </a:lnTo>
                  <a:lnTo>
                    <a:pt x="842981" y="1035915"/>
                  </a:lnTo>
                  <a:lnTo>
                    <a:pt x="842981" y="1032165"/>
                  </a:lnTo>
                  <a:lnTo>
                    <a:pt x="838662" y="1031264"/>
                  </a:lnTo>
                  <a:lnTo>
                    <a:pt x="835246" y="1029697"/>
                  </a:lnTo>
                  <a:lnTo>
                    <a:pt x="831924" y="1031548"/>
                  </a:lnTo>
                  <a:lnTo>
                    <a:pt x="828412" y="1033542"/>
                  </a:lnTo>
                  <a:lnTo>
                    <a:pt x="828080" y="1031264"/>
                  </a:lnTo>
                  <a:lnTo>
                    <a:pt x="825375" y="1030552"/>
                  </a:lnTo>
                  <a:lnTo>
                    <a:pt x="822433" y="1030172"/>
                  </a:lnTo>
                  <a:lnTo>
                    <a:pt x="819348" y="1029080"/>
                  </a:lnTo>
                  <a:lnTo>
                    <a:pt x="816549" y="1031738"/>
                  </a:lnTo>
                  <a:lnTo>
                    <a:pt x="816549" y="1033637"/>
                  </a:lnTo>
                  <a:lnTo>
                    <a:pt x="813369" y="1034016"/>
                  </a:lnTo>
                  <a:lnTo>
                    <a:pt x="811091" y="1031833"/>
                  </a:lnTo>
                  <a:lnTo>
                    <a:pt x="808908" y="1029697"/>
                  </a:lnTo>
                  <a:lnTo>
                    <a:pt x="807912" y="1027277"/>
                  </a:lnTo>
                  <a:lnTo>
                    <a:pt x="806536" y="1026375"/>
                  </a:lnTo>
                  <a:lnTo>
                    <a:pt x="806536" y="1025995"/>
                  </a:lnTo>
                  <a:lnTo>
                    <a:pt x="806156" y="1024144"/>
                  </a:lnTo>
                  <a:lnTo>
                    <a:pt x="806156" y="1020395"/>
                  </a:lnTo>
                  <a:lnTo>
                    <a:pt x="807769" y="1016598"/>
                  </a:lnTo>
                  <a:lnTo>
                    <a:pt x="810237" y="1013465"/>
                  </a:lnTo>
                  <a:lnTo>
                    <a:pt x="814413" y="1012231"/>
                  </a:lnTo>
                  <a:lnTo>
                    <a:pt x="817830" y="1012896"/>
                  </a:lnTo>
                  <a:lnTo>
                    <a:pt x="821769" y="1011994"/>
                  </a:lnTo>
                  <a:lnTo>
                    <a:pt x="822718" y="1009478"/>
                  </a:lnTo>
                  <a:lnTo>
                    <a:pt x="821721" y="1008956"/>
                  </a:lnTo>
                  <a:lnTo>
                    <a:pt x="820962" y="1008102"/>
                  </a:lnTo>
                  <a:lnTo>
                    <a:pt x="817735" y="1008102"/>
                  </a:lnTo>
                  <a:lnTo>
                    <a:pt x="814271" y="1008434"/>
                  </a:lnTo>
                  <a:lnTo>
                    <a:pt x="815362" y="1007058"/>
                  </a:lnTo>
                  <a:lnTo>
                    <a:pt x="817023" y="1005871"/>
                  </a:lnTo>
                  <a:lnTo>
                    <a:pt x="820819" y="1005207"/>
                  </a:lnTo>
                  <a:lnTo>
                    <a:pt x="823287" y="1004732"/>
                  </a:lnTo>
                  <a:lnTo>
                    <a:pt x="825090" y="1003830"/>
                  </a:lnTo>
                  <a:lnTo>
                    <a:pt x="827795" y="1004922"/>
                  </a:lnTo>
                  <a:lnTo>
                    <a:pt x="830073" y="1005207"/>
                  </a:lnTo>
                  <a:lnTo>
                    <a:pt x="833110" y="1004068"/>
                  </a:lnTo>
                  <a:lnTo>
                    <a:pt x="832256" y="1002929"/>
                  </a:lnTo>
                  <a:lnTo>
                    <a:pt x="829124" y="1001078"/>
                  </a:lnTo>
                  <a:lnTo>
                    <a:pt x="829836" y="998894"/>
                  </a:lnTo>
                  <a:lnTo>
                    <a:pt x="833252" y="996758"/>
                  </a:lnTo>
                  <a:lnTo>
                    <a:pt x="836859" y="994955"/>
                  </a:lnTo>
                  <a:lnTo>
                    <a:pt x="836479" y="992772"/>
                  </a:lnTo>
                  <a:lnTo>
                    <a:pt x="837523" y="991016"/>
                  </a:lnTo>
                  <a:lnTo>
                    <a:pt x="837049" y="989924"/>
                  </a:lnTo>
                  <a:lnTo>
                    <a:pt x="832636" y="992297"/>
                  </a:lnTo>
                  <a:lnTo>
                    <a:pt x="829741" y="994101"/>
                  </a:lnTo>
                  <a:lnTo>
                    <a:pt x="826514" y="996331"/>
                  </a:lnTo>
                  <a:lnTo>
                    <a:pt x="822765" y="996996"/>
                  </a:lnTo>
                  <a:lnTo>
                    <a:pt x="821958" y="995762"/>
                  </a:lnTo>
                  <a:lnTo>
                    <a:pt x="824236" y="991633"/>
                  </a:lnTo>
                  <a:lnTo>
                    <a:pt x="826087" y="988832"/>
                  </a:lnTo>
                  <a:lnTo>
                    <a:pt x="829077" y="985178"/>
                  </a:lnTo>
                  <a:lnTo>
                    <a:pt x="832114" y="981903"/>
                  </a:lnTo>
                  <a:lnTo>
                    <a:pt x="834961" y="979767"/>
                  </a:lnTo>
                  <a:lnTo>
                    <a:pt x="836242" y="978153"/>
                  </a:lnTo>
                  <a:lnTo>
                    <a:pt x="835483" y="977299"/>
                  </a:lnTo>
                  <a:lnTo>
                    <a:pt x="836290" y="975495"/>
                  </a:lnTo>
                  <a:lnTo>
                    <a:pt x="838710" y="972553"/>
                  </a:lnTo>
                  <a:lnTo>
                    <a:pt x="842127" y="969705"/>
                  </a:lnTo>
                  <a:lnTo>
                    <a:pt x="845164" y="966810"/>
                  </a:lnTo>
                  <a:lnTo>
                    <a:pt x="847109" y="963155"/>
                  </a:lnTo>
                  <a:lnTo>
                    <a:pt x="846350" y="961921"/>
                  </a:lnTo>
                  <a:lnTo>
                    <a:pt x="849577" y="958029"/>
                  </a:lnTo>
                  <a:lnTo>
                    <a:pt x="850763" y="955276"/>
                  </a:lnTo>
                  <a:lnTo>
                    <a:pt x="847773" y="956273"/>
                  </a:lnTo>
                  <a:lnTo>
                    <a:pt x="842316" y="957744"/>
                  </a:lnTo>
                  <a:lnTo>
                    <a:pt x="839801" y="957744"/>
                  </a:lnTo>
                  <a:lnTo>
                    <a:pt x="838235" y="957744"/>
                  </a:lnTo>
                  <a:lnTo>
                    <a:pt x="837239" y="957744"/>
                  </a:lnTo>
                  <a:lnTo>
                    <a:pt x="840133" y="955181"/>
                  </a:lnTo>
                  <a:lnTo>
                    <a:pt x="842127" y="954042"/>
                  </a:lnTo>
                  <a:lnTo>
                    <a:pt x="844262" y="951432"/>
                  </a:lnTo>
                  <a:lnTo>
                    <a:pt x="845164" y="948679"/>
                  </a:lnTo>
                  <a:lnTo>
                    <a:pt x="841937" y="948252"/>
                  </a:lnTo>
                  <a:lnTo>
                    <a:pt x="838472" y="948584"/>
                  </a:lnTo>
                  <a:lnTo>
                    <a:pt x="835530" y="949201"/>
                  </a:lnTo>
                  <a:lnTo>
                    <a:pt x="833205" y="948537"/>
                  </a:lnTo>
                  <a:lnTo>
                    <a:pt x="830548" y="947967"/>
                  </a:lnTo>
                  <a:lnTo>
                    <a:pt x="830975" y="946116"/>
                  </a:lnTo>
                  <a:lnTo>
                    <a:pt x="833632" y="942556"/>
                  </a:lnTo>
                  <a:lnTo>
                    <a:pt x="835910" y="938569"/>
                  </a:lnTo>
                  <a:lnTo>
                    <a:pt x="834581" y="938000"/>
                  </a:lnTo>
                  <a:lnTo>
                    <a:pt x="833869" y="936766"/>
                  </a:lnTo>
                  <a:lnTo>
                    <a:pt x="834202" y="935057"/>
                  </a:lnTo>
                  <a:lnTo>
                    <a:pt x="834629" y="932969"/>
                  </a:lnTo>
                  <a:lnTo>
                    <a:pt x="835246" y="930548"/>
                  </a:lnTo>
                  <a:lnTo>
                    <a:pt x="837381" y="927511"/>
                  </a:lnTo>
                  <a:lnTo>
                    <a:pt x="838093" y="925470"/>
                  </a:lnTo>
                  <a:lnTo>
                    <a:pt x="838425" y="923382"/>
                  </a:lnTo>
                  <a:lnTo>
                    <a:pt x="840608" y="921246"/>
                  </a:lnTo>
                  <a:lnTo>
                    <a:pt x="844879" y="917923"/>
                  </a:lnTo>
                  <a:lnTo>
                    <a:pt x="848912" y="915123"/>
                  </a:lnTo>
                  <a:lnTo>
                    <a:pt x="851665" y="912323"/>
                  </a:lnTo>
                  <a:lnTo>
                    <a:pt x="853326" y="910424"/>
                  </a:lnTo>
                  <a:lnTo>
                    <a:pt x="854085" y="909522"/>
                  </a:lnTo>
                  <a:lnTo>
                    <a:pt x="854939" y="908478"/>
                  </a:lnTo>
                  <a:lnTo>
                    <a:pt x="856268" y="906485"/>
                  </a:lnTo>
                  <a:lnTo>
                    <a:pt x="859258" y="902973"/>
                  </a:lnTo>
                  <a:lnTo>
                    <a:pt x="859732" y="901644"/>
                  </a:lnTo>
                  <a:lnTo>
                    <a:pt x="859732" y="899888"/>
                  </a:lnTo>
                  <a:lnTo>
                    <a:pt x="859447" y="899508"/>
                  </a:lnTo>
                  <a:lnTo>
                    <a:pt x="857644" y="900410"/>
                  </a:lnTo>
                  <a:lnTo>
                    <a:pt x="855224" y="901074"/>
                  </a:lnTo>
                  <a:lnTo>
                    <a:pt x="853990" y="901691"/>
                  </a:lnTo>
                  <a:lnTo>
                    <a:pt x="852661" y="902925"/>
                  </a:lnTo>
                  <a:lnTo>
                    <a:pt x="851949" y="902071"/>
                  </a:lnTo>
                  <a:lnTo>
                    <a:pt x="852709" y="900410"/>
                  </a:lnTo>
                  <a:lnTo>
                    <a:pt x="852044" y="900410"/>
                  </a:lnTo>
                  <a:lnTo>
                    <a:pt x="851712" y="900410"/>
                  </a:lnTo>
                  <a:lnTo>
                    <a:pt x="851380" y="897989"/>
                  </a:lnTo>
                  <a:lnTo>
                    <a:pt x="851949" y="895284"/>
                  </a:lnTo>
                  <a:lnTo>
                    <a:pt x="851428" y="893433"/>
                  </a:lnTo>
                  <a:lnTo>
                    <a:pt x="851143" y="890917"/>
                  </a:lnTo>
                  <a:lnTo>
                    <a:pt x="851712" y="888212"/>
                  </a:lnTo>
                  <a:lnTo>
                    <a:pt x="852709" y="885791"/>
                  </a:lnTo>
                  <a:lnTo>
                    <a:pt x="852709" y="884083"/>
                  </a:lnTo>
                  <a:lnTo>
                    <a:pt x="852709" y="882327"/>
                  </a:lnTo>
                  <a:lnTo>
                    <a:pt x="852377" y="880618"/>
                  </a:lnTo>
                  <a:lnTo>
                    <a:pt x="851570" y="878767"/>
                  </a:lnTo>
                  <a:lnTo>
                    <a:pt x="851095" y="876963"/>
                  </a:lnTo>
                  <a:lnTo>
                    <a:pt x="850858" y="874400"/>
                  </a:lnTo>
                  <a:lnTo>
                    <a:pt x="851807" y="872122"/>
                  </a:lnTo>
                  <a:lnTo>
                    <a:pt x="856268" y="868183"/>
                  </a:lnTo>
                  <a:lnTo>
                    <a:pt x="860681" y="865952"/>
                  </a:lnTo>
                  <a:lnTo>
                    <a:pt x="864288" y="865050"/>
                  </a:lnTo>
                  <a:lnTo>
                    <a:pt x="866281" y="861918"/>
                  </a:lnTo>
                  <a:lnTo>
                    <a:pt x="863291" y="861918"/>
                  </a:lnTo>
                  <a:lnTo>
                    <a:pt x="860823" y="861918"/>
                  </a:lnTo>
                  <a:lnTo>
                    <a:pt x="858925" y="861680"/>
                  </a:lnTo>
                  <a:lnTo>
                    <a:pt x="857217" y="860446"/>
                  </a:lnTo>
                  <a:lnTo>
                    <a:pt x="858451" y="857456"/>
                  </a:lnTo>
                  <a:lnTo>
                    <a:pt x="859115" y="854798"/>
                  </a:lnTo>
                  <a:lnTo>
                    <a:pt x="859779" y="852852"/>
                  </a:lnTo>
                  <a:lnTo>
                    <a:pt x="859305" y="851381"/>
                  </a:lnTo>
                  <a:lnTo>
                    <a:pt x="860681" y="849435"/>
                  </a:lnTo>
                  <a:lnTo>
                    <a:pt x="862579" y="847679"/>
                  </a:lnTo>
                  <a:lnTo>
                    <a:pt x="865569" y="844309"/>
                  </a:lnTo>
                  <a:lnTo>
                    <a:pt x="869365" y="842031"/>
                  </a:lnTo>
                  <a:lnTo>
                    <a:pt x="870457" y="841509"/>
                  </a:lnTo>
                  <a:lnTo>
                    <a:pt x="874728" y="838329"/>
                  </a:lnTo>
                  <a:lnTo>
                    <a:pt x="878904" y="837095"/>
                  </a:lnTo>
                  <a:lnTo>
                    <a:pt x="879616" y="840607"/>
                  </a:lnTo>
                  <a:lnTo>
                    <a:pt x="881514" y="839183"/>
                  </a:lnTo>
                  <a:lnTo>
                    <a:pt x="882368" y="835908"/>
                  </a:lnTo>
                  <a:lnTo>
                    <a:pt x="884598" y="833440"/>
                  </a:lnTo>
                  <a:lnTo>
                    <a:pt x="887113" y="831352"/>
                  </a:lnTo>
                  <a:lnTo>
                    <a:pt x="890815" y="828457"/>
                  </a:lnTo>
                  <a:lnTo>
                    <a:pt x="894374" y="827175"/>
                  </a:lnTo>
                  <a:lnTo>
                    <a:pt x="896462" y="825182"/>
                  </a:lnTo>
                  <a:lnTo>
                    <a:pt x="896746" y="824090"/>
                  </a:lnTo>
                  <a:lnTo>
                    <a:pt x="897743" y="822571"/>
                  </a:lnTo>
                  <a:lnTo>
                    <a:pt x="897743" y="821954"/>
                  </a:lnTo>
                  <a:lnTo>
                    <a:pt x="896509" y="821432"/>
                  </a:lnTo>
                  <a:lnTo>
                    <a:pt x="895275" y="821432"/>
                  </a:lnTo>
                  <a:lnTo>
                    <a:pt x="893757" y="821195"/>
                  </a:lnTo>
                  <a:lnTo>
                    <a:pt x="892665" y="820436"/>
                  </a:lnTo>
                  <a:lnTo>
                    <a:pt x="890767" y="821812"/>
                  </a:lnTo>
                  <a:lnTo>
                    <a:pt x="888205" y="823141"/>
                  </a:lnTo>
                  <a:lnTo>
                    <a:pt x="885263" y="824897"/>
                  </a:lnTo>
                  <a:lnTo>
                    <a:pt x="883554" y="825656"/>
                  </a:lnTo>
                  <a:lnTo>
                    <a:pt x="878809" y="828030"/>
                  </a:lnTo>
                  <a:lnTo>
                    <a:pt x="875534" y="828979"/>
                  </a:lnTo>
                  <a:lnTo>
                    <a:pt x="873114" y="828647"/>
                  </a:lnTo>
                  <a:lnTo>
                    <a:pt x="871311" y="829833"/>
                  </a:lnTo>
                  <a:lnTo>
                    <a:pt x="868701" y="830877"/>
                  </a:lnTo>
                  <a:lnTo>
                    <a:pt x="870172" y="826511"/>
                  </a:lnTo>
                  <a:lnTo>
                    <a:pt x="867942" y="828599"/>
                  </a:lnTo>
                  <a:lnTo>
                    <a:pt x="864288" y="831921"/>
                  </a:lnTo>
                  <a:lnTo>
                    <a:pt x="862627" y="831067"/>
                  </a:lnTo>
                  <a:lnTo>
                    <a:pt x="865854" y="826321"/>
                  </a:lnTo>
                  <a:lnTo>
                    <a:pt x="868274" y="823616"/>
                  </a:lnTo>
                  <a:lnTo>
                    <a:pt x="871833" y="819676"/>
                  </a:lnTo>
                  <a:lnTo>
                    <a:pt x="876341" y="818537"/>
                  </a:lnTo>
                  <a:lnTo>
                    <a:pt x="877385" y="820056"/>
                  </a:lnTo>
                  <a:lnTo>
                    <a:pt x="880849" y="818490"/>
                  </a:lnTo>
                  <a:lnTo>
                    <a:pt x="881609" y="819201"/>
                  </a:lnTo>
                  <a:lnTo>
                    <a:pt x="884930" y="816639"/>
                  </a:lnTo>
                  <a:lnTo>
                    <a:pt x="887588" y="816354"/>
                  </a:lnTo>
                  <a:lnTo>
                    <a:pt x="889106" y="813174"/>
                  </a:lnTo>
                  <a:lnTo>
                    <a:pt x="894184" y="806387"/>
                  </a:lnTo>
                  <a:lnTo>
                    <a:pt x="892855" y="805200"/>
                  </a:lnTo>
                  <a:lnTo>
                    <a:pt x="889628" y="806814"/>
                  </a:lnTo>
                  <a:lnTo>
                    <a:pt x="887825" y="806814"/>
                  </a:lnTo>
                  <a:lnTo>
                    <a:pt x="887398" y="805722"/>
                  </a:lnTo>
                  <a:lnTo>
                    <a:pt x="888727" y="803919"/>
                  </a:lnTo>
                  <a:lnTo>
                    <a:pt x="889344" y="803254"/>
                  </a:lnTo>
                  <a:lnTo>
                    <a:pt x="894089" y="798176"/>
                  </a:lnTo>
                  <a:lnTo>
                    <a:pt x="897980" y="794663"/>
                  </a:lnTo>
                  <a:lnTo>
                    <a:pt x="898835" y="791768"/>
                  </a:lnTo>
                  <a:lnTo>
                    <a:pt x="903580" y="786452"/>
                  </a:lnTo>
                  <a:lnTo>
                    <a:pt x="903580" y="784459"/>
                  </a:lnTo>
                  <a:lnTo>
                    <a:pt x="904861" y="781991"/>
                  </a:lnTo>
                  <a:lnTo>
                    <a:pt x="905620" y="779333"/>
                  </a:lnTo>
                  <a:lnTo>
                    <a:pt x="909227" y="773543"/>
                  </a:lnTo>
                  <a:lnTo>
                    <a:pt x="906143" y="775773"/>
                  </a:lnTo>
                  <a:lnTo>
                    <a:pt x="910271" y="772024"/>
                  </a:lnTo>
                  <a:lnTo>
                    <a:pt x="914495" y="769319"/>
                  </a:lnTo>
                  <a:lnTo>
                    <a:pt x="915444" y="766803"/>
                  </a:lnTo>
                  <a:lnTo>
                    <a:pt x="912454" y="766803"/>
                  </a:lnTo>
                  <a:lnTo>
                    <a:pt x="909322" y="768417"/>
                  </a:lnTo>
                  <a:lnTo>
                    <a:pt x="905051" y="770837"/>
                  </a:lnTo>
                  <a:lnTo>
                    <a:pt x="901207" y="771976"/>
                  </a:lnTo>
                  <a:lnTo>
                    <a:pt x="897031" y="774682"/>
                  </a:lnTo>
                  <a:lnTo>
                    <a:pt x="896225" y="773305"/>
                  </a:lnTo>
                  <a:lnTo>
                    <a:pt x="894706" y="772356"/>
                  </a:lnTo>
                  <a:lnTo>
                    <a:pt x="890672" y="774207"/>
                  </a:lnTo>
                  <a:lnTo>
                    <a:pt x="888252" y="774872"/>
                  </a:lnTo>
                  <a:lnTo>
                    <a:pt x="886212" y="775251"/>
                  </a:lnTo>
                  <a:lnTo>
                    <a:pt x="884978" y="777340"/>
                  </a:lnTo>
                  <a:lnTo>
                    <a:pt x="880754" y="780804"/>
                  </a:lnTo>
                  <a:lnTo>
                    <a:pt x="878524" y="782133"/>
                  </a:lnTo>
                  <a:lnTo>
                    <a:pt x="876531" y="784269"/>
                  </a:lnTo>
                  <a:lnTo>
                    <a:pt x="871786" y="786690"/>
                  </a:lnTo>
                  <a:lnTo>
                    <a:pt x="870836" y="785788"/>
                  </a:lnTo>
                  <a:lnTo>
                    <a:pt x="867277" y="789348"/>
                  </a:lnTo>
                  <a:lnTo>
                    <a:pt x="862959" y="791389"/>
                  </a:lnTo>
                  <a:lnTo>
                    <a:pt x="862674" y="789110"/>
                  </a:lnTo>
                  <a:lnTo>
                    <a:pt x="863528" y="785551"/>
                  </a:lnTo>
                  <a:lnTo>
                    <a:pt x="865806" y="781184"/>
                  </a:lnTo>
                  <a:lnTo>
                    <a:pt x="868701" y="779191"/>
                  </a:lnTo>
                  <a:lnTo>
                    <a:pt x="871691" y="778953"/>
                  </a:lnTo>
                  <a:lnTo>
                    <a:pt x="875677" y="776865"/>
                  </a:lnTo>
                  <a:lnTo>
                    <a:pt x="876341" y="776865"/>
                  </a:lnTo>
                  <a:lnTo>
                    <a:pt x="879378" y="774255"/>
                  </a:lnTo>
                  <a:lnTo>
                    <a:pt x="880280" y="773970"/>
                  </a:lnTo>
                  <a:lnTo>
                    <a:pt x="883649" y="771170"/>
                  </a:lnTo>
                  <a:lnTo>
                    <a:pt x="886212" y="769129"/>
                  </a:lnTo>
                  <a:lnTo>
                    <a:pt x="889961" y="765094"/>
                  </a:lnTo>
                  <a:lnTo>
                    <a:pt x="892476" y="762436"/>
                  </a:lnTo>
                  <a:lnTo>
                    <a:pt x="896794" y="760728"/>
                  </a:lnTo>
                  <a:lnTo>
                    <a:pt x="901255" y="760301"/>
                  </a:lnTo>
                  <a:lnTo>
                    <a:pt x="906000" y="760918"/>
                  </a:lnTo>
                  <a:lnTo>
                    <a:pt x="907661" y="759541"/>
                  </a:lnTo>
                  <a:lnTo>
                    <a:pt x="906048" y="758687"/>
                  </a:lnTo>
                  <a:lnTo>
                    <a:pt x="903865" y="757405"/>
                  </a:lnTo>
                  <a:lnTo>
                    <a:pt x="902536" y="756551"/>
                  </a:lnTo>
                  <a:lnTo>
                    <a:pt x="901255" y="755412"/>
                  </a:lnTo>
                  <a:lnTo>
                    <a:pt x="900828" y="753703"/>
                  </a:lnTo>
                  <a:lnTo>
                    <a:pt x="901207" y="751473"/>
                  </a:lnTo>
                  <a:lnTo>
                    <a:pt x="899973" y="750571"/>
                  </a:lnTo>
                  <a:lnTo>
                    <a:pt x="898977" y="748815"/>
                  </a:lnTo>
                  <a:lnTo>
                    <a:pt x="899309" y="746347"/>
                  </a:lnTo>
                  <a:lnTo>
                    <a:pt x="900590" y="743499"/>
                  </a:lnTo>
                  <a:lnTo>
                    <a:pt x="903248" y="740319"/>
                  </a:lnTo>
                  <a:lnTo>
                    <a:pt x="904387" y="739085"/>
                  </a:lnTo>
                  <a:lnTo>
                    <a:pt x="907329" y="735952"/>
                  </a:lnTo>
                  <a:lnTo>
                    <a:pt x="908183" y="735098"/>
                  </a:lnTo>
                  <a:lnTo>
                    <a:pt x="907851" y="734766"/>
                  </a:lnTo>
                  <a:lnTo>
                    <a:pt x="907234" y="734339"/>
                  </a:lnTo>
                  <a:lnTo>
                    <a:pt x="904244" y="733532"/>
                  </a:lnTo>
                  <a:lnTo>
                    <a:pt x="904956" y="731728"/>
                  </a:lnTo>
                  <a:lnTo>
                    <a:pt x="907187" y="729403"/>
                  </a:lnTo>
                  <a:lnTo>
                    <a:pt x="907187" y="727552"/>
                  </a:lnTo>
                  <a:lnTo>
                    <a:pt x="904529" y="726792"/>
                  </a:lnTo>
                  <a:lnTo>
                    <a:pt x="902061" y="725843"/>
                  </a:lnTo>
                  <a:lnTo>
                    <a:pt x="902061" y="724799"/>
                  </a:lnTo>
                  <a:lnTo>
                    <a:pt x="902061" y="723897"/>
                  </a:lnTo>
                  <a:lnTo>
                    <a:pt x="902583" y="722995"/>
                  </a:lnTo>
                  <a:lnTo>
                    <a:pt x="902963" y="721144"/>
                  </a:lnTo>
                  <a:lnTo>
                    <a:pt x="902963" y="719768"/>
                  </a:lnTo>
                  <a:lnTo>
                    <a:pt x="903912" y="717015"/>
                  </a:lnTo>
                  <a:lnTo>
                    <a:pt x="905241" y="714927"/>
                  </a:lnTo>
                  <a:lnTo>
                    <a:pt x="906759" y="719673"/>
                  </a:lnTo>
                  <a:lnTo>
                    <a:pt x="907139" y="721714"/>
                  </a:lnTo>
                  <a:lnTo>
                    <a:pt x="907139" y="722331"/>
                  </a:lnTo>
                  <a:lnTo>
                    <a:pt x="909512" y="717157"/>
                  </a:lnTo>
                  <a:lnTo>
                    <a:pt x="913356" y="713123"/>
                  </a:lnTo>
                  <a:lnTo>
                    <a:pt x="911268" y="712838"/>
                  </a:lnTo>
                  <a:lnTo>
                    <a:pt x="906949" y="714499"/>
                  </a:lnTo>
                  <a:lnTo>
                    <a:pt x="904909" y="714499"/>
                  </a:lnTo>
                  <a:lnTo>
                    <a:pt x="904102" y="712459"/>
                  </a:lnTo>
                  <a:lnTo>
                    <a:pt x="905715" y="710418"/>
                  </a:lnTo>
                  <a:lnTo>
                    <a:pt x="905715" y="709801"/>
                  </a:lnTo>
                  <a:lnTo>
                    <a:pt x="903960" y="709184"/>
                  </a:lnTo>
                  <a:lnTo>
                    <a:pt x="901919" y="710560"/>
                  </a:lnTo>
                  <a:lnTo>
                    <a:pt x="899024" y="711130"/>
                  </a:lnTo>
                  <a:lnTo>
                    <a:pt x="899024" y="707238"/>
                  </a:lnTo>
                  <a:lnTo>
                    <a:pt x="900021" y="705482"/>
                  </a:lnTo>
                  <a:lnTo>
                    <a:pt x="903153" y="703013"/>
                  </a:lnTo>
                  <a:lnTo>
                    <a:pt x="907519" y="703013"/>
                  </a:lnTo>
                  <a:lnTo>
                    <a:pt x="910840" y="703488"/>
                  </a:lnTo>
                  <a:lnTo>
                    <a:pt x="915064" y="701162"/>
                  </a:lnTo>
                  <a:lnTo>
                    <a:pt x="913783" y="700735"/>
                  </a:lnTo>
                  <a:lnTo>
                    <a:pt x="909037" y="700735"/>
                  </a:lnTo>
                  <a:lnTo>
                    <a:pt x="908373" y="698979"/>
                  </a:lnTo>
                  <a:lnTo>
                    <a:pt x="909132" y="697840"/>
                  </a:lnTo>
                  <a:lnTo>
                    <a:pt x="912264" y="696369"/>
                  </a:lnTo>
                  <a:lnTo>
                    <a:pt x="912691" y="695182"/>
                  </a:lnTo>
                  <a:lnTo>
                    <a:pt x="910698" y="694518"/>
                  </a:lnTo>
                  <a:lnTo>
                    <a:pt x="913972" y="691195"/>
                  </a:lnTo>
                  <a:lnTo>
                    <a:pt x="918243" y="689914"/>
                  </a:lnTo>
                  <a:lnTo>
                    <a:pt x="919335" y="688442"/>
                  </a:lnTo>
                  <a:lnTo>
                    <a:pt x="917247" y="688158"/>
                  </a:lnTo>
                  <a:lnTo>
                    <a:pt x="912501" y="689154"/>
                  </a:lnTo>
                  <a:lnTo>
                    <a:pt x="912501" y="687541"/>
                  </a:lnTo>
                  <a:lnTo>
                    <a:pt x="915586" y="685073"/>
                  </a:lnTo>
                  <a:lnTo>
                    <a:pt x="918576" y="682320"/>
                  </a:lnTo>
                  <a:lnTo>
                    <a:pt x="920426" y="683174"/>
                  </a:lnTo>
                  <a:lnTo>
                    <a:pt x="921423" y="685215"/>
                  </a:lnTo>
                  <a:lnTo>
                    <a:pt x="922182" y="687588"/>
                  </a:lnTo>
                  <a:lnTo>
                    <a:pt x="924270" y="688870"/>
                  </a:lnTo>
                  <a:lnTo>
                    <a:pt x="924270" y="690436"/>
                  </a:lnTo>
                  <a:lnTo>
                    <a:pt x="923321" y="692809"/>
                  </a:lnTo>
                  <a:lnTo>
                    <a:pt x="923653" y="693853"/>
                  </a:lnTo>
                  <a:lnTo>
                    <a:pt x="925124" y="693853"/>
                  </a:lnTo>
                  <a:lnTo>
                    <a:pt x="924507" y="693141"/>
                  </a:lnTo>
                  <a:lnTo>
                    <a:pt x="924934" y="691955"/>
                  </a:lnTo>
                  <a:lnTo>
                    <a:pt x="924934" y="689439"/>
                  </a:lnTo>
                  <a:lnTo>
                    <a:pt x="928494" y="685168"/>
                  </a:lnTo>
                  <a:lnTo>
                    <a:pt x="928161" y="683459"/>
                  </a:lnTo>
                  <a:lnTo>
                    <a:pt x="925884" y="685452"/>
                  </a:lnTo>
                  <a:lnTo>
                    <a:pt x="925124" y="683459"/>
                  </a:lnTo>
                  <a:lnTo>
                    <a:pt x="925551" y="680611"/>
                  </a:lnTo>
                  <a:lnTo>
                    <a:pt x="925836" y="677906"/>
                  </a:lnTo>
                  <a:lnTo>
                    <a:pt x="927687" y="675011"/>
                  </a:lnTo>
                  <a:lnTo>
                    <a:pt x="931388" y="673017"/>
                  </a:lnTo>
                  <a:lnTo>
                    <a:pt x="935896" y="674868"/>
                  </a:lnTo>
                  <a:lnTo>
                    <a:pt x="938269" y="674204"/>
                  </a:lnTo>
                  <a:lnTo>
                    <a:pt x="936656" y="672732"/>
                  </a:lnTo>
                  <a:lnTo>
                    <a:pt x="932717" y="671926"/>
                  </a:lnTo>
                  <a:lnTo>
                    <a:pt x="929775" y="671546"/>
                  </a:lnTo>
                  <a:lnTo>
                    <a:pt x="928019" y="671261"/>
                  </a:lnTo>
                  <a:lnTo>
                    <a:pt x="927165" y="671783"/>
                  </a:lnTo>
                  <a:lnTo>
                    <a:pt x="924460" y="674536"/>
                  </a:lnTo>
                  <a:lnTo>
                    <a:pt x="920189" y="676482"/>
                  </a:lnTo>
                  <a:lnTo>
                    <a:pt x="920711" y="674299"/>
                  </a:lnTo>
                  <a:lnTo>
                    <a:pt x="922799" y="670549"/>
                  </a:lnTo>
                  <a:lnTo>
                    <a:pt x="925551" y="668034"/>
                  </a:lnTo>
                  <a:lnTo>
                    <a:pt x="929016" y="668271"/>
                  </a:lnTo>
                  <a:lnTo>
                    <a:pt x="932385" y="666847"/>
                  </a:lnTo>
                  <a:lnTo>
                    <a:pt x="937842" y="665091"/>
                  </a:lnTo>
                  <a:lnTo>
                    <a:pt x="938601" y="663335"/>
                  </a:lnTo>
                  <a:lnTo>
                    <a:pt x="934900" y="664711"/>
                  </a:lnTo>
                  <a:lnTo>
                    <a:pt x="931436" y="665471"/>
                  </a:lnTo>
                  <a:lnTo>
                    <a:pt x="932764" y="663762"/>
                  </a:lnTo>
                  <a:lnTo>
                    <a:pt x="936371" y="661531"/>
                  </a:lnTo>
                  <a:lnTo>
                    <a:pt x="941116" y="659016"/>
                  </a:lnTo>
                  <a:lnTo>
                    <a:pt x="937890" y="659016"/>
                  </a:lnTo>
                  <a:lnTo>
                    <a:pt x="934473" y="660155"/>
                  </a:lnTo>
                  <a:lnTo>
                    <a:pt x="929727" y="663525"/>
                  </a:lnTo>
                  <a:lnTo>
                    <a:pt x="924982" y="665993"/>
                  </a:lnTo>
                  <a:lnTo>
                    <a:pt x="923463" y="664142"/>
                  </a:lnTo>
                  <a:lnTo>
                    <a:pt x="924175" y="662718"/>
                  </a:lnTo>
                  <a:lnTo>
                    <a:pt x="926121" y="660487"/>
                  </a:lnTo>
                  <a:lnTo>
                    <a:pt x="926880" y="658731"/>
                  </a:lnTo>
                  <a:lnTo>
                    <a:pt x="929870" y="655741"/>
                  </a:lnTo>
                  <a:lnTo>
                    <a:pt x="929870" y="653890"/>
                  </a:lnTo>
                  <a:lnTo>
                    <a:pt x="928446" y="653890"/>
                  </a:lnTo>
                  <a:lnTo>
                    <a:pt x="924745" y="655219"/>
                  </a:lnTo>
                  <a:lnTo>
                    <a:pt x="925124" y="652513"/>
                  </a:lnTo>
                  <a:lnTo>
                    <a:pt x="924745" y="650188"/>
                  </a:lnTo>
                  <a:lnTo>
                    <a:pt x="923985" y="648954"/>
                  </a:lnTo>
                  <a:lnTo>
                    <a:pt x="923985" y="646676"/>
                  </a:lnTo>
                  <a:lnTo>
                    <a:pt x="920758" y="645631"/>
                  </a:lnTo>
                  <a:lnTo>
                    <a:pt x="919525" y="644540"/>
                  </a:lnTo>
                  <a:lnTo>
                    <a:pt x="920474" y="641929"/>
                  </a:lnTo>
                  <a:lnTo>
                    <a:pt x="923321" y="636803"/>
                  </a:lnTo>
                  <a:lnTo>
                    <a:pt x="923748" y="634098"/>
                  </a:lnTo>
                  <a:lnTo>
                    <a:pt x="927924" y="631298"/>
                  </a:lnTo>
                  <a:lnTo>
                    <a:pt x="932670" y="625412"/>
                  </a:lnTo>
                  <a:lnTo>
                    <a:pt x="930392" y="625745"/>
                  </a:lnTo>
                  <a:lnTo>
                    <a:pt x="928636" y="626457"/>
                  </a:lnTo>
                  <a:lnTo>
                    <a:pt x="931910" y="622280"/>
                  </a:lnTo>
                  <a:lnTo>
                    <a:pt x="934852" y="617818"/>
                  </a:lnTo>
                  <a:lnTo>
                    <a:pt x="941164" y="608801"/>
                  </a:lnTo>
                  <a:lnTo>
                    <a:pt x="945103" y="601444"/>
                  </a:lnTo>
                  <a:lnTo>
                    <a:pt x="949848" y="595843"/>
                  </a:lnTo>
                  <a:lnTo>
                    <a:pt x="947096" y="597457"/>
                  </a:lnTo>
                  <a:lnTo>
                    <a:pt x="944059" y="599118"/>
                  </a:lnTo>
                  <a:lnTo>
                    <a:pt x="943252" y="600922"/>
                  </a:lnTo>
                  <a:lnTo>
                    <a:pt x="940072" y="605668"/>
                  </a:lnTo>
                  <a:lnTo>
                    <a:pt x="937842" y="607472"/>
                  </a:lnTo>
                  <a:lnTo>
                    <a:pt x="937842" y="605336"/>
                  </a:lnTo>
                  <a:lnTo>
                    <a:pt x="935802" y="608943"/>
                  </a:lnTo>
                  <a:lnTo>
                    <a:pt x="932907" y="613025"/>
                  </a:lnTo>
                  <a:lnTo>
                    <a:pt x="930439" y="615445"/>
                  </a:lnTo>
                  <a:lnTo>
                    <a:pt x="928541" y="619195"/>
                  </a:lnTo>
                  <a:lnTo>
                    <a:pt x="925172" y="624748"/>
                  </a:lnTo>
                  <a:lnTo>
                    <a:pt x="920426" y="630871"/>
                  </a:lnTo>
                  <a:lnTo>
                    <a:pt x="917437" y="634051"/>
                  </a:lnTo>
                  <a:lnTo>
                    <a:pt x="918196" y="633291"/>
                  </a:lnTo>
                  <a:lnTo>
                    <a:pt x="913166" y="641502"/>
                  </a:lnTo>
                  <a:lnTo>
                    <a:pt x="910129" y="644872"/>
                  </a:lnTo>
                  <a:lnTo>
                    <a:pt x="902536" y="649618"/>
                  </a:lnTo>
                  <a:lnTo>
                    <a:pt x="899546" y="651327"/>
                  </a:lnTo>
                  <a:lnTo>
                    <a:pt x="896225" y="649950"/>
                  </a:lnTo>
                  <a:lnTo>
                    <a:pt x="899309" y="645631"/>
                  </a:lnTo>
                  <a:lnTo>
                    <a:pt x="903580" y="640078"/>
                  </a:lnTo>
                  <a:lnTo>
                    <a:pt x="903580" y="637326"/>
                  </a:lnTo>
                  <a:lnTo>
                    <a:pt x="898550" y="642072"/>
                  </a:lnTo>
                  <a:lnTo>
                    <a:pt x="897174" y="641502"/>
                  </a:lnTo>
                  <a:lnTo>
                    <a:pt x="893093" y="640933"/>
                  </a:lnTo>
                  <a:lnTo>
                    <a:pt x="890435" y="640268"/>
                  </a:lnTo>
                  <a:lnTo>
                    <a:pt x="893472" y="637563"/>
                  </a:lnTo>
                  <a:lnTo>
                    <a:pt x="898218" y="632484"/>
                  </a:lnTo>
                  <a:lnTo>
                    <a:pt x="900258" y="632484"/>
                  </a:lnTo>
                  <a:lnTo>
                    <a:pt x="899831" y="630016"/>
                  </a:lnTo>
                  <a:lnTo>
                    <a:pt x="902441" y="624226"/>
                  </a:lnTo>
                  <a:lnTo>
                    <a:pt x="907187" y="619480"/>
                  </a:lnTo>
                  <a:lnTo>
                    <a:pt x="909512" y="618530"/>
                  </a:lnTo>
                  <a:lnTo>
                    <a:pt x="909512" y="615303"/>
                  </a:lnTo>
                  <a:lnTo>
                    <a:pt x="907803" y="615303"/>
                  </a:lnTo>
                  <a:lnTo>
                    <a:pt x="900970" y="620619"/>
                  </a:lnTo>
                  <a:lnTo>
                    <a:pt x="897269" y="621378"/>
                  </a:lnTo>
                  <a:lnTo>
                    <a:pt x="896746" y="617629"/>
                  </a:lnTo>
                  <a:lnTo>
                    <a:pt x="897743" y="613499"/>
                  </a:lnTo>
                  <a:lnTo>
                    <a:pt x="899119" y="610936"/>
                  </a:lnTo>
                  <a:lnTo>
                    <a:pt x="897933" y="610129"/>
                  </a:lnTo>
                  <a:lnTo>
                    <a:pt x="895702" y="612598"/>
                  </a:lnTo>
                  <a:lnTo>
                    <a:pt x="893425" y="613499"/>
                  </a:lnTo>
                  <a:lnTo>
                    <a:pt x="892286" y="610841"/>
                  </a:lnTo>
                  <a:lnTo>
                    <a:pt x="892286" y="607804"/>
                  </a:lnTo>
                  <a:lnTo>
                    <a:pt x="890957" y="610652"/>
                  </a:lnTo>
                  <a:lnTo>
                    <a:pt x="887873" y="612360"/>
                  </a:lnTo>
                  <a:lnTo>
                    <a:pt x="885357" y="612360"/>
                  </a:lnTo>
                  <a:lnTo>
                    <a:pt x="884219" y="613072"/>
                  </a:lnTo>
                  <a:lnTo>
                    <a:pt x="885405" y="613072"/>
                  </a:lnTo>
                  <a:lnTo>
                    <a:pt x="885927" y="613072"/>
                  </a:lnTo>
                  <a:lnTo>
                    <a:pt x="889106" y="613927"/>
                  </a:lnTo>
                  <a:lnTo>
                    <a:pt x="890625" y="617154"/>
                  </a:lnTo>
                  <a:lnTo>
                    <a:pt x="889296" y="619764"/>
                  </a:lnTo>
                  <a:lnTo>
                    <a:pt x="888205" y="620192"/>
                  </a:lnTo>
                  <a:lnTo>
                    <a:pt x="888822" y="622470"/>
                  </a:lnTo>
                  <a:lnTo>
                    <a:pt x="889818" y="624368"/>
                  </a:lnTo>
                  <a:lnTo>
                    <a:pt x="887351" y="626789"/>
                  </a:lnTo>
                  <a:lnTo>
                    <a:pt x="887351" y="628023"/>
                  </a:lnTo>
                  <a:lnTo>
                    <a:pt x="889961" y="627169"/>
                  </a:lnTo>
                  <a:lnTo>
                    <a:pt x="891954" y="627453"/>
                  </a:lnTo>
                  <a:lnTo>
                    <a:pt x="890957" y="630681"/>
                  </a:lnTo>
                  <a:lnTo>
                    <a:pt x="889296" y="634240"/>
                  </a:lnTo>
                  <a:lnTo>
                    <a:pt x="886923" y="636898"/>
                  </a:lnTo>
                  <a:lnTo>
                    <a:pt x="882700" y="640363"/>
                  </a:lnTo>
                  <a:lnTo>
                    <a:pt x="877480" y="641882"/>
                  </a:lnTo>
                  <a:lnTo>
                    <a:pt x="871738" y="641882"/>
                  </a:lnTo>
                  <a:lnTo>
                    <a:pt x="873636" y="638749"/>
                  </a:lnTo>
                  <a:lnTo>
                    <a:pt x="872118" y="640743"/>
                  </a:lnTo>
                  <a:lnTo>
                    <a:pt x="869175" y="643401"/>
                  </a:lnTo>
                  <a:lnTo>
                    <a:pt x="865474" y="644113"/>
                  </a:lnTo>
                  <a:lnTo>
                    <a:pt x="862532" y="644350"/>
                  </a:lnTo>
                  <a:lnTo>
                    <a:pt x="862200" y="642404"/>
                  </a:lnTo>
                  <a:lnTo>
                    <a:pt x="862200" y="638607"/>
                  </a:lnTo>
                  <a:lnTo>
                    <a:pt x="861251" y="635285"/>
                  </a:lnTo>
                  <a:lnTo>
                    <a:pt x="858214" y="634335"/>
                  </a:lnTo>
                  <a:lnTo>
                    <a:pt x="856458" y="632817"/>
                  </a:lnTo>
                  <a:lnTo>
                    <a:pt x="856980" y="629114"/>
                  </a:lnTo>
                  <a:lnTo>
                    <a:pt x="855983" y="626599"/>
                  </a:lnTo>
                  <a:lnTo>
                    <a:pt x="853658" y="624985"/>
                  </a:lnTo>
                  <a:lnTo>
                    <a:pt x="858403" y="622232"/>
                  </a:lnTo>
                  <a:lnTo>
                    <a:pt x="861773" y="619954"/>
                  </a:lnTo>
                  <a:lnTo>
                    <a:pt x="859495" y="619242"/>
                  </a:lnTo>
                  <a:lnTo>
                    <a:pt x="855793" y="619954"/>
                  </a:lnTo>
                  <a:lnTo>
                    <a:pt x="856031" y="619100"/>
                  </a:lnTo>
                  <a:lnTo>
                    <a:pt x="855698" y="617771"/>
                  </a:lnTo>
                  <a:lnTo>
                    <a:pt x="856220" y="614449"/>
                  </a:lnTo>
                  <a:lnTo>
                    <a:pt x="857454" y="609228"/>
                  </a:lnTo>
                  <a:lnTo>
                    <a:pt x="858593" y="606238"/>
                  </a:lnTo>
                  <a:lnTo>
                    <a:pt x="859305" y="603058"/>
                  </a:lnTo>
                  <a:lnTo>
                    <a:pt x="862959" y="598928"/>
                  </a:lnTo>
                  <a:lnTo>
                    <a:pt x="867467" y="595938"/>
                  </a:lnTo>
                  <a:lnTo>
                    <a:pt x="872213" y="592094"/>
                  </a:lnTo>
                  <a:lnTo>
                    <a:pt x="876958" y="588249"/>
                  </a:lnTo>
                  <a:lnTo>
                    <a:pt x="881181" y="586446"/>
                  </a:lnTo>
                  <a:lnTo>
                    <a:pt x="887303" y="584690"/>
                  </a:lnTo>
                  <a:lnTo>
                    <a:pt x="895418" y="581984"/>
                  </a:lnTo>
                  <a:lnTo>
                    <a:pt x="896557" y="580038"/>
                  </a:lnTo>
                  <a:lnTo>
                    <a:pt x="895418" y="578330"/>
                  </a:lnTo>
                  <a:lnTo>
                    <a:pt x="894231" y="575767"/>
                  </a:lnTo>
                  <a:lnTo>
                    <a:pt x="893520" y="574533"/>
                  </a:lnTo>
                  <a:lnTo>
                    <a:pt x="893093" y="577997"/>
                  </a:lnTo>
                  <a:lnTo>
                    <a:pt x="893709" y="580228"/>
                  </a:lnTo>
                  <a:lnTo>
                    <a:pt x="890055" y="582079"/>
                  </a:lnTo>
                  <a:lnTo>
                    <a:pt x="887825" y="581747"/>
                  </a:lnTo>
                  <a:lnTo>
                    <a:pt x="886117" y="580228"/>
                  </a:lnTo>
                  <a:lnTo>
                    <a:pt x="880802" y="583123"/>
                  </a:lnTo>
                  <a:lnTo>
                    <a:pt x="877338" y="585402"/>
                  </a:lnTo>
                  <a:lnTo>
                    <a:pt x="876246" y="583978"/>
                  </a:lnTo>
                  <a:lnTo>
                    <a:pt x="874538" y="584357"/>
                  </a:lnTo>
                  <a:lnTo>
                    <a:pt x="872165" y="588154"/>
                  </a:lnTo>
                  <a:lnTo>
                    <a:pt x="867087" y="592568"/>
                  </a:lnTo>
                  <a:lnTo>
                    <a:pt x="865332" y="593565"/>
                  </a:lnTo>
                  <a:lnTo>
                    <a:pt x="863434" y="592901"/>
                  </a:lnTo>
                  <a:lnTo>
                    <a:pt x="859352" y="592046"/>
                  </a:lnTo>
                  <a:lnTo>
                    <a:pt x="855983" y="593708"/>
                  </a:lnTo>
                  <a:lnTo>
                    <a:pt x="854038" y="595559"/>
                  </a:lnTo>
                  <a:lnTo>
                    <a:pt x="854560" y="593518"/>
                  </a:lnTo>
                  <a:lnTo>
                    <a:pt x="854275" y="590670"/>
                  </a:lnTo>
                  <a:lnTo>
                    <a:pt x="853943" y="588202"/>
                  </a:lnTo>
                  <a:lnTo>
                    <a:pt x="852234" y="585829"/>
                  </a:lnTo>
                  <a:lnTo>
                    <a:pt x="849055" y="583835"/>
                  </a:lnTo>
                  <a:lnTo>
                    <a:pt x="850763" y="582554"/>
                  </a:lnTo>
                  <a:lnTo>
                    <a:pt x="850431" y="581652"/>
                  </a:lnTo>
                  <a:lnTo>
                    <a:pt x="847346" y="581652"/>
                  </a:lnTo>
                  <a:lnTo>
                    <a:pt x="846445" y="580038"/>
                  </a:lnTo>
                  <a:lnTo>
                    <a:pt x="847631" y="578662"/>
                  </a:lnTo>
                  <a:lnTo>
                    <a:pt x="845875" y="578140"/>
                  </a:lnTo>
                  <a:lnTo>
                    <a:pt x="845021" y="576526"/>
                  </a:lnTo>
                  <a:lnTo>
                    <a:pt x="842791" y="575529"/>
                  </a:lnTo>
                  <a:lnTo>
                    <a:pt x="842791" y="573536"/>
                  </a:lnTo>
                  <a:lnTo>
                    <a:pt x="846540" y="572207"/>
                  </a:lnTo>
                  <a:lnTo>
                    <a:pt x="849577" y="570926"/>
                  </a:lnTo>
                  <a:lnTo>
                    <a:pt x="852139" y="570641"/>
                  </a:lnTo>
                  <a:lnTo>
                    <a:pt x="854892" y="569312"/>
                  </a:lnTo>
                  <a:lnTo>
                    <a:pt x="858214" y="567176"/>
                  </a:lnTo>
                  <a:lnTo>
                    <a:pt x="860823" y="564755"/>
                  </a:lnTo>
                  <a:lnTo>
                    <a:pt x="861108" y="563047"/>
                  </a:lnTo>
                  <a:lnTo>
                    <a:pt x="863623" y="560389"/>
                  </a:lnTo>
                  <a:lnTo>
                    <a:pt x="867230" y="557399"/>
                  </a:lnTo>
                  <a:lnTo>
                    <a:pt x="870552" y="555263"/>
                  </a:lnTo>
                  <a:lnTo>
                    <a:pt x="875012" y="553507"/>
                  </a:lnTo>
                  <a:lnTo>
                    <a:pt x="875297" y="554456"/>
                  </a:lnTo>
                  <a:lnTo>
                    <a:pt x="873684" y="557494"/>
                  </a:lnTo>
                  <a:lnTo>
                    <a:pt x="870694" y="560579"/>
                  </a:lnTo>
                  <a:lnTo>
                    <a:pt x="867467" y="562857"/>
                  </a:lnTo>
                  <a:lnTo>
                    <a:pt x="864715" y="565752"/>
                  </a:lnTo>
                  <a:lnTo>
                    <a:pt x="859495" y="570878"/>
                  </a:lnTo>
                  <a:lnTo>
                    <a:pt x="859115" y="573583"/>
                  </a:lnTo>
                  <a:lnTo>
                    <a:pt x="862057" y="572160"/>
                  </a:lnTo>
                  <a:lnTo>
                    <a:pt x="865379" y="568742"/>
                  </a:lnTo>
                  <a:lnTo>
                    <a:pt x="867230" y="566084"/>
                  </a:lnTo>
                  <a:lnTo>
                    <a:pt x="870647" y="562952"/>
                  </a:lnTo>
                  <a:lnTo>
                    <a:pt x="873731" y="561908"/>
                  </a:lnTo>
                  <a:lnTo>
                    <a:pt x="877385" y="560674"/>
                  </a:lnTo>
                  <a:lnTo>
                    <a:pt x="879331" y="560674"/>
                  </a:lnTo>
                  <a:lnTo>
                    <a:pt x="877955" y="559819"/>
                  </a:lnTo>
                  <a:lnTo>
                    <a:pt x="876578" y="558111"/>
                  </a:lnTo>
                  <a:lnTo>
                    <a:pt x="876246" y="555405"/>
                  </a:lnTo>
                  <a:lnTo>
                    <a:pt x="876673" y="551703"/>
                  </a:lnTo>
                  <a:lnTo>
                    <a:pt x="877765" y="548571"/>
                  </a:lnTo>
                  <a:lnTo>
                    <a:pt x="874395" y="549615"/>
                  </a:lnTo>
                  <a:lnTo>
                    <a:pt x="869175" y="552842"/>
                  </a:lnTo>
                  <a:lnTo>
                    <a:pt x="864715" y="554551"/>
                  </a:lnTo>
                  <a:lnTo>
                    <a:pt x="858830" y="557209"/>
                  </a:lnTo>
                  <a:lnTo>
                    <a:pt x="853231" y="559677"/>
                  </a:lnTo>
                  <a:lnTo>
                    <a:pt x="847014" y="561101"/>
                  </a:lnTo>
                  <a:lnTo>
                    <a:pt x="840750" y="562050"/>
                  </a:lnTo>
                  <a:lnTo>
                    <a:pt x="837144" y="560864"/>
                  </a:lnTo>
                  <a:lnTo>
                    <a:pt x="833537" y="559724"/>
                  </a:lnTo>
                  <a:lnTo>
                    <a:pt x="829551" y="557968"/>
                  </a:lnTo>
                  <a:lnTo>
                    <a:pt x="825945" y="556165"/>
                  </a:lnTo>
                  <a:lnTo>
                    <a:pt x="823951" y="553792"/>
                  </a:lnTo>
                  <a:lnTo>
                    <a:pt x="821199" y="550991"/>
                  </a:lnTo>
                  <a:lnTo>
                    <a:pt x="820677" y="549378"/>
                  </a:lnTo>
                  <a:lnTo>
                    <a:pt x="822670" y="548191"/>
                  </a:lnTo>
                  <a:lnTo>
                    <a:pt x="827178" y="547337"/>
                  </a:lnTo>
                  <a:lnTo>
                    <a:pt x="828222" y="546103"/>
                  </a:lnTo>
                  <a:lnTo>
                    <a:pt x="827463" y="543872"/>
                  </a:lnTo>
                  <a:lnTo>
                    <a:pt x="822955" y="544442"/>
                  </a:lnTo>
                  <a:lnTo>
                    <a:pt x="817403" y="545581"/>
                  </a:lnTo>
                  <a:lnTo>
                    <a:pt x="813986" y="544821"/>
                  </a:lnTo>
                  <a:lnTo>
                    <a:pt x="810712" y="543682"/>
                  </a:lnTo>
                  <a:lnTo>
                    <a:pt x="808196" y="542401"/>
                  </a:lnTo>
                  <a:lnTo>
                    <a:pt x="806203" y="540929"/>
                  </a:lnTo>
                  <a:lnTo>
                    <a:pt x="802929" y="539790"/>
                  </a:lnTo>
                  <a:lnTo>
                    <a:pt x="802407" y="537085"/>
                  </a:lnTo>
                  <a:lnTo>
                    <a:pt x="799418" y="535946"/>
                  </a:lnTo>
                  <a:lnTo>
                    <a:pt x="798089" y="535139"/>
                  </a:lnTo>
                  <a:lnTo>
                    <a:pt x="794055" y="536658"/>
                  </a:lnTo>
                  <a:lnTo>
                    <a:pt x="793391" y="534380"/>
                  </a:lnTo>
                  <a:lnTo>
                    <a:pt x="791967" y="533905"/>
                  </a:lnTo>
                  <a:lnTo>
                    <a:pt x="787222" y="536468"/>
                  </a:lnTo>
                  <a:lnTo>
                    <a:pt x="783425" y="536136"/>
                  </a:lnTo>
                  <a:lnTo>
                    <a:pt x="778680" y="535756"/>
                  </a:lnTo>
                  <a:lnTo>
                    <a:pt x="774931" y="534807"/>
                  </a:lnTo>
                  <a:lnTo>
                    <a:pt x="771514" y="534807"/>
                  </a:lnTo>
                  <a:lnTo>
                    <a:pt x="767671" y="535091"/>
                  </a:lnTo>
                  <a:lnTo>
                    <a:pt x="764016" y="535661"/>
                  </a:lnTo>
                  <a:lnTo>
                    <a:pt x="761549" y="535281"/>
                  </a:lnTo>
                  <a:lnTo>
                    <a:pt x="760505" y="534474"/>
                  </a:lnTo>
                  <a:lnTo>
                    <a:pt x="759413" y="533430"/>
                  </a:lnTo>
                  <a:lnTo>
                    <a:pt x="761976" y="532054"/>
                  </a:lnTo>
                  <a:lnTo>
                    <a:pt x="763399" y="530488"/>
                  </a:lnTo>
                  <a:lnTo>
                    <a:pt x="764633" y="526880"/>
                  </a:lnTo>
                  <a:lnTo>
                    <a:pt x="763589" y="524934"/>
                  </a:lnTo>
                  <a:lnTo>
                    <a:pt x="761122" y="524934"/>
                  </a:lnTo>
                  <a:lnTo>
                    <a:pt x="760362" y="523273"/>
                  </a:lnTo>
                  <a:lnTo>
                    <a:pt x="759508" y="522609"/>
                  </a:lnTo>
                  <a:lnTo>
                    <a:pt x="756946" y="524270"/>
                  </a:lnTo>
                  <a:lnTo>
                    <a:pt x="756424" y="523036"/>
                  </a:lnTo>
                  <a:lnTo>
                    <a:pt x="757468" y="520141"/>
                  </a:lnTo>
                  <a:lnTo>
                    <a:pt x="756044" y="518527"/>
                  </a:lnTo>
                  <a:lnTo>
                    <a:pt x="755665" y="517198"/>
                  </a:lnTo>
                  <a:lnTo>
                    <a:pt x="759603" y="513733"/>
                  </a:lnTo>
                  <a:lnTo>
                    <a:pt x="761739" y="510791"/>
                  </a:lnTo>
                  <a:lnTo>
                    <a:pt x="761739" y="509367"/>
                  </a:lnTo>
                  <a:lnTo>
                    <a:pt x="760695" y="508750"/>
                  </a:lnTo>
                  <a:lnTo>
                    <a:pt x="758702" y="508750"/>
                  </a:lnTo>
                  <a:lnTo>
                    <a:pt x="755949" y="509699"/>
                  </a:lnTo>
                  <a:lnTo>
                    <a:pt x="753577" y="511740"/>
                  </a:lnTo>
                  <a:lnTo>
                    <a:pt x="751014" y="513116"/>
                  </a:lnTo>
                  <a:lnTo>
                    <a:pt x="749258" y="514635"/>
                  </a:lnTo>
                  <a:lnTo>
                    <a:pt x="745225" y="514635"/>
                  </a:lnTo>
                  <a:lnTo>
                    <a:pt x="744228" y="512689"/>
                  </a:lnTo>
                  <a:lnTo>
                    <a:pt x="744560" y="510174"/>
                  </a:lnTo>
                  <a:lnTo>
                    <a:pt x="745035" y="507231"/>
                  </a:lnTo>
                  <a:lnTo>
                    <a:pt x="745035" y="504953"/>
                  </a:lnTo>
                  <a:lnTo>
                    <a:pt x="743991" y="504146"/>
                  </a:lnTo>
                  <a:lnTo>
                    <a:pt x="743421" y="503766"/>
                  </a:lnTo>
                  <a:lnTo>
                    <a:pt x="743421" y="503102"/>
                  </a:lnTo>
                  <a:lnTo>
                    <a:pt x="744275" y="503102"/>
                  </a:lnTo>
                  <a:lnTo>
                    <a:pt x="748784" y="500871"/>
                  </a:lnTo>
                  <a:lnTo>
                    <a:pt x="752485" y="498830"/>
                  </a:lnTo>
                  <a:lnTo>
                    <a:pt x="752485" y="497216"/>
                  </a:lnTo>
                  <a:lnTo>
                    <a:pt x="750350" y="497216"/>
                  </a:lnTo>
                  <a:lnTo>
                    <a:pt x="748167" y="496837"/>
                  </a:lnTo>
                  <a:lnTo>
                    <a:pt x="748167" y="495698"/>
                  </a:lnTo>
                  <a:lnTo>
                    <a:pt x="747455" y="494938"/>
                  </a:lnTo>
                  <a:lnTo>
                    <a:pt x="742377" y="495413"/>
                  </a:lnTo>
                  <a:lnTo>
                    <a:pt x="737632" y="495745"/>
                  </a:lnTo>
                  <a:lnTo>
                    <a:pt x="742377" y="493799"/>
                  </a:lnTo>
                  <a:lnTo>
                    <a:pt x="752485" y="489622"/>
                  </a:lnTo>
                  <a:lnTo>
                    <a:pt x="751441" y="488531"/>
                  </a:lnTo>
                  <a:lnTo>
                    <a:pt x="744465" y="490097"/>
                  </a:lnTo>
                  <a:lnTo>
                    <a:pt x="737157" y="492707"/>
                  </a:lnTo>
                  <a:lnTo>
                    <a:pt x="733930" y="491948"/>
                  </a:lnTo>
                  <a:lnTo>
                    <a:pt x="731558" y="490904"/>
                  </a:lnTo>
                  <a:lnTo>
                    <a:pt x="733503" y="490334"/>
                  </a:lnTo>
                  <a:lnTo>
                    <a:pt x="738676" y="490050"/>
                  </a:lnTo>
                  <a:lnTo>
                    <a:pt x="743943" y="488578"/>
                  </a:lnTo>
                  <a:lnTo>
                    <a:pt x="750160" y="487202"/>
                  </a:lnTo>
                  <a:lnTo>
                    <a:pt x="752390" y="485019"/>
                  </a:lnTo>
                  <a:lnTo>
                    <a:pt x="748878" y="485019"/>
                  </a:lnTo>
                  <a:lnTo>
                    <a:pt x="741903" y="486253"/>
                  </a:lnTo>
                  <a:lnTo>
                    <a:pt x="739815" y="485066"/>
                  </a:lnTo>
                  <a:lnTo>
                    <a:pt x="743611" y="481839"/>
                  </a:lnTo>
                  <a:lnTo>
                    <a:pt x="745889" y="480177"/>
                  </a:lnTo>
                  <a:lnTo>
                    <a:pt x="748973" y="478374"/>
                  </a:lnTo>
                  <a:lnTo>
                    <a:pt x="752817" y="475431"/>
                  </a:lnTo>
                  <a:lnTo>
                    <a:pt x="760979" y="475431"/>
                  </a:lnTo>
                  <a:lnTo>
                    <a:pt x="763495" y="473817"/>
                  </a:lnTo>
                  <a:lnTo>
                    <a:pt x="758132" y="472916"/>
                  </a:lnTo>
                  <a:lnTo>
                    <a:pt x="750065" y="474292"/>
                  </a:lnTo>
                  <a:lnTo>
                    <a:pt x="742282" y="477852"/>
                  </a:lnTo>
                  <a:lnTo>
                    <a:pt x="737110" y="478136"/>
                  </a:lnTo>
                  <a:lnTo>
                    <a:pt x="735022" y="476902"/>
                  </a:lnTo>
                  <a:lnTo>
                    <a:pt x="731700" y="477282"/>
                  </a:lnTo>
                  <a:lnTo>
                    <a:pt x="729802" y="476950"/>
                  </a:lnTo>
                  <a:lnTo>
                    <a:pt x="726765" y="476950"/>
                  </a:lnTo>
                  <a:lnTo>
                    <a:pt x="723585" y="476048"/>
                  </a:lnTo>
                  <a:lnTo>
                    <a:pt x="727287" y="472963"/>
                  </a:lnTo>
                  <a:lnTo>
                    <a:pt x="732032" y="467125"/>
                  </a:lnTo>
                  <a:lnTo>
                    <a:pt x="726100" y="471254"/>
                  </a:lnTo>
                  <a:lnTo>
                    <a:pt x="718413" y="477662"/>
                  </a:lnTo>
                  <a:lnTo>
                    <a:pt x="714521" y="479276"/>
                  </a:lnTo>
                  <a:lnTo>
                    <a:pt x="710488" y="478896"/>
                  </a:lnTo>
                  <a:lnTo>
                    <a:pt x="710488" y="476333"/>
                  </a:lnTo>
                  <a:lnTo>
                    <a:pt x="716847" y="472441"/>
                  </a:lnTo>
                  <a:lnTo>
                    <a:pt x="729327" y="466318"/>
                  </a:lnTo>
                  <a:lnTo>
                    <a:pt x="734073" y="462284"/>
                  </a:lnTo>
                  <a:lnTo>
                    <a:pt x="724297" y="465891"/>
                  </a:lnTo>
                  <a:lnTo>
                    <a:pt x="716040" y="470258"/>
                  </a:lnTo>
                  <a:lnTo>
                    <a:pt x="714189" y="470258"/>
                  </a:lnTo>
                  <a:lnTo>
                    <a:pt x="715755" y="468502"/>
                  </a:lnTo>
                  <a:lnTo>
                    <a:pt x="716609" y="467457"/>
                  </a:lnTo>
                  <a:lnTo>
                    <a:pt x="716609" y="466983"/>
                  </a:lnTo>
                  <a:lnTo>
                    <a:pt x="713572" y="467600"/>
                  </a:lnTo>
                  <a:lnTo>
                    <a:pt x="704081" y="471492"/>
                  </a:lnTo>
                  <a:lnTo>
                    <a:pt x="707071" y="472251"/>
                  </a:lnTo>
                  <a:lnTo>
                    <a:pt x="707736" y="473011"/>
                  </a:lnTo>
                  <a:lnTo>
                    <a:pt x="700095" y="476950"/>
                  </a:lnTo>
                  <a:lnTo>
                    <a:pt x="692930" y="477567"/>
                  </a:lnTo>
                  <a:lnTo>
                    <a:pt x="687805" y="480177"/>
                  </a:lnTo>
                  <a:lnTo>
                    <a:pt x="689086" y="481032"/>
                  </a:lnTo>
                  <a:lnTo>
                    <a:pt x="685622" y="483642"/>
                  </a:lnTo>
                  <a:lnTo>
                    <a:pt x="690794" y="483642"/>
                  </a:lnTo>
                  <a:lnTo>
                    <a:pt x="688137" y="485873"/>
                  </a:lnTo>
                  <a:lnTo>
                    <a:pt x="693262" y="484307"/>
                  </a:lnTo>
                  <a:lnTo>
                    <a:pt x="693784" y="484307"/>
                  </a:lnTo>
                  <a:lnTo>
                    <a:pt x="688801" y="488199"/>
                  </a:lnTo>
                  <a:lnTo>
                    <a:pt x="681161" y="490524"/>
                  </a:lnTo>
                  <a:lnTo>
                    <a:pt x="675182" y="490904"/>
                  </a:lnTo>
                  <a:lnTo>
                    <a:pt x="671765" y="494559"/>
                  </a:lnTo>
                  <a:lnTo>
                    <a:pt x="678456" y="493894"/>
                  </a:lnTo>
                  <a:lnTo>
                    <a:pt x="681161" y="494369"/>
                  </a:lnTo>
                  <a:lnTo>
                    <a:pt x="689893" y="491046"/>
                  </a:lnTo>
                  <a:lnTo>
                    <a:pt x="688516" y="494416"/>
                  </a:lnTo>
                  <a:lnTo>
                    <a:pt x="685669" y="496504"/>
                  </a:lnTo>
                  <a:lnTo>
                    <a:pt x="682442" y="498403"/>
                  </a:lnTo>
                  <a:lnTo>
                    <a:pt x="680070" y="498403"/>
                  </a:lnTo>
                  <a:lnTo>
                    <a:pt x="676795" y="500017"/>
                  </a:lnTo>
                  <a:lnTo>
                    <a:pt x="672050" y="501535"/>
                  </a:lnTo>
                  <a:lnTo>
                    <a:pt x="664837" y="505475"/>
                  </a:lnTo>
                  <a:lnTo>
                    <a:pt x="665881" y="505475"/>
                  </a:lnTo>
                  <a:lnTo>
                    <a:pt x="668491" y="505475"/>
                  </a:lnTo>
                  <a:lnTo>
                    <a:pt x="667779" y="506899"/>
                  </a:lnTo>
                  <a:lnTo>
                    <a:pt x="668870" y="507611"/>
                  </a:lnTo>
                  <a:lnTo>
                    <a:pt x="663033" y="510601"/>
                  </a:lnTo>
                  <a:lnTo>
                    <a:pt x="658620" y="511265"/>
                  </a:lnTo>
                  <a:lnTo>
                    <a:pt x="657244" y="510553"/>
                  </a:lnTo>
                  <a:lnTo>
                    <a:pt x="651692" y="514113"/>
                  </a:lnTo>
                  <a:lnTo>
                    <a:pt x="648228" y="516201"/>
                  </a:lnTo>
                  <a:lnTo>
                    <a:pt x="645570" y="516201"/>
                  </a:lnTo>
                  <a:lnTo>
                    <a:pt x="638974" y="518195"/>
                  </a:lnTo>
                  <a:lnTo>
                    <a:pt x="635747" y="516771"/>
                  </a:lnTo>
                  <a:lnTo>
                    <a:pt x="632236" y="516154"/>
                  </a:lnTo>
                  <a:lnTo>
                    <a:pt x="631571" y="514255"/>
                  </a:lnTo>
                  <a:lnTo>
                    <a:pt x="629104" y="513828"/>
                  </a:lnTo>
                  <a:lnTo>
                    <a:pt x="626019" y="514493"/>
                  </a:lnTo>
                  <a:lnTo>
                    <a:pt x="630764" y="508940"/>
                  </a:lnTo>
                  <a:lnTo>
                    <a:pt x="626019" y="512879"/>
                  </a:lnTo>
                  <a:lnTo>
                    <a:pt x="620752" y="515062"/>
                  </a:lnTo>
                  <a:lnTo>
                    <a:pt x="614488" y="520046"/>
                  </a:lnTo>
                  <a:lnTo>
                    <a:pt x="605756" y="525694"/>
                  </a:lnTo>
                  <a:lnTo>
                    <a:pt x="610169" y="520283"/>
                  </a:lnTo>
                  <a:lnTo>
                    <a:pt x="616291" y="514113"/>
                  </a:lnTo>
                  <a:lnTo>
                    <a:pt x="611308" y="516581"/>
                  </a:lnTo>
                  <a:lnTo>
                    <a:pt x="609268" y="518052"/>
                  </a:lnTo>
                  <a:lnTo>
                    <a:pt x="605234" y="522277"/>
                  </a:lnTo>
                  <a:lnTo>
                    <a:pt x="599160" y="525504"/>
                  </a:lnTo>
                  <a:lnTo>
                    <a:pt x="598495" y="523558"/>
                  </a:lnTo>
                  <a:lnTo>
                    <a:pt x="591425" y="525077"/>
                  </a:lnTo>
                  <a:lnTo>
                    <a:pt x="589432" y="525646"/>
                  </a:lnTo>
                  <a:lnTo>
                    <a:pt x="583737" y="530393"/>
                  </a:lnTo>
                  <a:lnTo>
                    <a:pt x="574958" y="534474"/>
                  </a:lnTo>
                  <a:lnTo>
                    <a:pt x="567982" y="538177"/>
                  </a:lnTo>
                  <a:lnTo>
                    <a:pt x="575385" y="533430"/>
                  </a:lnTo>
                  <a:lnTo>
                    <a:pt x="580890" y="528684"/>
                  </a:lnTo>
                  <a:lnTo>
                    <a:pt x="575195" y="530155"/>
                  </a:lnTo>
                  <a:lnTo>
                    <a:pt x="572728" y="529491"/>
                  </a:lnTo>
                  <a:lnTo>
                    <a:pt x="567460" y="531674"/>
                  </a:lnTo>
                  <a:lnTo>
                    <a:pt x="562715" y="533620"/>
                  </a:lnTo>
                  <a:lnTo>
                    <a:pt x="554220" y="537702"/>
                  </a:lnTo>
                  <a:lnTo>
                    <a:pt x="549143" y="540360"/>
                  </a:lnTo>
                  <a:lnTo>
                    <a:pt x="548811" y="537844"/>
                  </a:lnTo>
                  <a:lnTo>
                    <a:pt x="546818" y="535946"/>
                  </a:lnTo>
                  <a:lnTo>
                    <a:pt x="545109" y="536515"/>
                  </a:lnTo>
                  <a:lnTo>
                    <a:pt x="540364" y="540977"/>
                  </a:lnTo>
                  <a:lnTo>
                    <a:pt x="537137" y="540075"/>
                  </a:lnTo>
                  <a:lnTo>
                    <a:pt x="532724" y="540075"/>
                  </a:lnTo>
                  <a:lnTo>
                    <a:pt x="525368" y="541262"/>
                  </a:lnTo>
                  <a:lnTo>
                    <a:pt x="526127" y="538699"/>
                  </a:lnTo>
                  <a:lnTo>
                    <a:pt x="524134" y="536800"/>
                  </a:lnTo>
                  <a:lnTo>
                    <a:pt x="528263" y="533335"/>
                  </a:lnTo>
                  <a:lnTo>
                    <a:pt x="531822" y="532813"/>
                  </a:lnTo>
                  <a:lnTo>
                    <a:pt x="534622" y="530155"/>
                  </a:lnTo>
                  <a:lnTo>
                    <a:pt x="539652" y="527687"/>
                  </a:lnTo>
                  <a:lnTo>
                    <a:pt x="538940" y="530440"/>
                  </a:lnTo>
                  <a:lnTo>
                    <a:pt x="542831" y="528020"/>
                  </a:lnTo>
                  <a:lnTo>
                    <a:pt x="545204" y="527165"/>
                  </a:lnTo>
                  <a:lnTo>
                    <a:pt x="546770" y="527165"/>
                  </a:lnTo>
                  <a:lnTo>
                    <a:pt x="547956" y="528921"/>
                  </a:lnTo>
                  <a:lnTo>
                    <a:pt x="549807" y="529871"/>
                  </a:lnTo>
                  <a:lnTo>
                    <a:pt x="550092" y="527735"/>
                  </a:lnTo>
                  <a:lnTo>
                    <a:pt x="552749" y="525979"/>
                  </a:lnTo>
                  <a:lnTo>
                    <a:pt x="555502" y="526453"/>
                  </a:lnTo>
                  <a:lnTo>
                    <a:pt x="561433" y="524507"/>
                  </a:lnTo>
                  <a:lnTo>
                    <a:pt x="567603" y="521565"/>
                  </a:lnTo>
                  <a:lnTo>
                    <a:pt x="575907" y="516818"/>
                  </a:lnTo>
                  <a:lnTo>
                    <a:pt x="574294" y="516012"/>
                  </a:lnTo>
                  <a:lnTo>
                    <a:pt x="566274" y="518242"/>
                  </a:lnTo>
                  <a:lnTo>
                    <a:pt x="557590" y="520378"/>
                  </a:lnTo>
                  <a:lnTo>
                    <a:pt x="554363" y="520853"/>
                  </a:lnTo>
                  <a:lnTo>
                    <a:pt x="553224" y="519619"/>
                  </a:lnTo>
                  <a:lnTo>
                    <a:pt x="552180" y="516961"/>
                  </a:lnTo>
                  <a:lnTo>
                    <a:pt x="553888" y="513876"/>
                  </a:lnTo>
                  <a:lnTo>
                    <a:pt x="559488" y="510079"/>
                  </a:lnTo>
                  <a:lnTo>
                    <a:pt x="567081" y="506234"/>
                  </a:lnTo>
                  <a:lnTo>
                    <a:pt x="571351" y="503244"/>
                  </a:lnTo>
                  <a:lnTo>
                    <a:pt x="579514" y="498972"/>
                  </a:lnTo>
                  <a:lnTo>
                    <a:pt x="587533" y="495840"/>
                  </a:lnTo>
                  <a:lnTo>
                    <a:pt x="593940" y="492423"/>
                  </a:lnTo>
                  <a:lnTo>
                    <a:pt x="603431" y="485683"/>
                  </a:lnTo>
                  <a:lnTo>
                    <a:pt x="610691" y="479465"/>
                  </a:lnTo>
                  <a:lnTo>
                    <a:pt x="615959" y="473817"/>
                  </a:lnTo>
                  <a:lnTo>
                    <a:pt x="621748" y="470970"/>
                  </a:lnTo>
                  <a:lnTo>
                    <a:pt x="623077" y="470970"/>
                  </a:lnTo>
                  <a:lnTo>
                    <a:pt x="628107" y="470068"/>
                  </a:lnTo>
                  <a:lnTo>
                    <a:pt x="634751" y="468881"/>
                  </a:lnTo>
                  <a:lnTo>
                    <a:pt x="641204" y="467552"/>
                  </a:lnTo>
                  <a:lnTo>
                    <a:pt x="649082" y="464800"/>
                  </a:lnTo>
                  <a:lnTo>
                    <a:pt x="654681" y="463471"/>
                  </a:lnTo>
                  <a:lnTo>
                    <a:pt x="658478" y="463186"/>
                  </a:lnTo>
                  <a:lnTo>
                    <a:pt x="655441" y="468597"/>
                  </a:lnTo>
                  <a:lnTo>
                    <a:pt x="657766" y="469878"/>
                  </a:lnTo>
                  <a:lnTo>
                    <a:pt x="664362" y="468692"/>
                  </a:lnTo>
                  <a:lnTo>
                    <a:pt x="668823" y="468169"/>
                  </a:lnTo>
                  <a:lnTo>
                    <a:pt x="672762" y="469736"/>
                  </a:lnTo>
                  <a:lnTo>
                    <a:pt x="676843" y="471966"/>
                  </a:lnTo>
                  <a:lnTo>
                    <a:pt x="681588" y="473912"/>
                  </a:lnTo>
                  <a:lnTo>
                    <a:pt x="684246" y="474339"/>
                  </a:lnTo>
                  <a:lnTo>
                    <a:pt x="684246" y="472821"/>
                  </a:lnTo>
                  <a:lnTo>
                    <a:pt x="681066" y="470637"/>
                  </a:lnTo>
                  <a:lnTo>
                    <a:pt x="680259" y="468407"/>
                  </a:lnTo>
                  <a:lnTo>
                    <a:pt x="677222" y="466128"/>
                  </a:lnTo>
                  <a:lnTo>
                    <a:pt x="674090" y="464705"/>
                  </a:lnTo>
                  <a:lnTo>
                    <a:pt x="671812" y="463993"/>
                  </a:lnTo>
                  <a:lnTo>
                    <a:pt x="671812" y="460528"/>
                  </a:lnTo>
                  <a:lnTo>
                    <a:pt x="676558" y="456351"/>
                  </a:lnTo>
                  <a:lnTo>
                    <a:pt x="680402" y="455592"/>
                  </a:lnTo>
                  <a:lnTo>
                    <a:pt x="683439" y="454690"/>
                  </a:lnTo>
                  <a:lnTo>
                    <a:pt x="690510" y="451320"/>
                  </a:lnTo>
                  <a:lnTo>
                    <a:pt x="698387" y="448805"/>
                  </a:lnTo>
                  <a:lnTo>
                    <a:pt x="701851" y="447713"/>
                  </a:lnTo>
                  <a:lnTo>
                    <a:pt x="708210" y="444201"/>
                  </a:lnTo>
                  <a:lnTo>
                    <a:pt x="705980" y="444201"/>
                  </a:lnTo>
                  <a:lnTo>
                    <a:pt x="697675" y="446811"/>
                  </a:lnTo>
                  <a:lnTo>
                    <a:pt x="688184" y="449517"/>
                  </a:lnTo>
                  <a:lnTo>
                    <a:pt x="678077" y="453266"/>
                  </a:lnTo>
                  <a:lnTo>
                    <a:pt x="673331" y="453266"/>
                  </a:lnTo>
                  <a:lnTo>
                    <a:pt x="668253" y="452412"/>
                  </a:lnTo>
                  <a:lnTo>
                    <a:pt x="668918" y="449564"/>
                  </a:lnTo>
                  <a:lnTo>
                    <a:pt x="674945" y="445198"/>
                  </a:lnTo>
                  <a:lnTo>
                    <a:pt x="683107" y="439977"/>
                  </a:lnTo>
                  <a:lnTo>
                    <a:pt x="691316" y="435848"/>
                  </a:lnTo>
                  <a:lnTo>
                    <a:pt x="699289" y="432098"/>
                  </a:lnTo>
                  <a:lnTo>
                    <a:pt x="708068" y="427352"/>
                  </a:lnTo>
                  <a:lnTo>
                    <a:pt x="715850" y="421656"/>
                  </a:lnTo>
                  <a:lnTo>
                    <a:pt x="724345" y="415866"/>
                  </a:lnTo>
                  <a:lnTo>
                    <a:pt x="730181" y="411737"/>
                  </a:lnTo>
                  <a:lnTo>
                    <a:pt x="733978" y="408177"/>
                  </a:lnTo>
                  <a:lnTo>
                    <a:pt x="732934" y="406990"/>
                  </a:lnTo>
                  <a:lnTo>
                    <a:pt x="726527" y="411120"/>
                  </a:lnTo>
                  <a:lnTo>
                    <a:pt x="722162" y="414584"/>
                  </a:lnTo>
                  <a:lnTo>
                    <a:pt x="717037" y="417907"/>
                  </a:lnTo>
                  <a:lnTo>
                    <a:pt x="708447" y="422653"/>
                  </a:lnTo>
                  <a:lnTo>
                    <a:pt x="701092" y="427020"/>
                  </a:lnTo>
                  <a:lnTo>
                    <a:pt x="693167" y="431291"/>
                  </a:lnTo>
                  <a:lnTo>
                    <a:pt x="685622" y="434851"/>
                  </a:lnTo>
                  <a:lnTo>
                    <a:pt x="679595" y="438173"/>
                  </a:lnTo>
                  <a:lnTo>
                    <a:pt x="672762" y="442919"/>
                  </a:lnTo>
                  <a:lnTo>
                    <a:pt x="669203" y="446669"/>
                  </a:lnTo>
                  <a:lnTo>
                    <a:pt x="665548" y="449374"/>
                  </a:lnTo>
                  <a:lnTo>
                    <a:pt x="656058" y="452981"/>
                  </a:lnTo>
                  <a:lnTo>
                    <a:pt x="649841" y="454880"/>
                  </a:lnTo>
                  <a:lnTo>
                    <a:pt x="643103" y="457443"/>
                  </a:lnTo>
                  <a:lnTo>
                    <a:pt x="635035" y="458724"/>
                  </a:lnTo>
                  <a:lnTo>
                    <a:pt x="628487" y="460148"/>
                  </a:lnTo>
                  <a:lnTo>
                    <a:pt x="619613" y="461857"/>
                  </a:lnTo>
                  <a:lnTo>
                    <a:pt x="611878" y="467315"/>
                  </a:lnTo>
                  <a:lnTo>
                    <a:pt x="605566" y="469831"/>
                  </a:lnTo>
                  <a:lnTo>
                    <a:pt x="599350" y="472204"/>
                  </a:lnTo>
                  <a:lnTo>
                    <a:pt x="593797" y="474624"/>
                  </a:lnTo>
                  <a:lnTo>
                    <a:pt x="591567" y="475384"/>
                  </a:lnTo>
                  <a:lnTo>
                    <a:pt x="578707" y="482930"/>
                  </a:lnTo>
                  <a:lnTo>
                    <a:pt x="573961" y="484829"/>
                  </a:lnTo>
                  <a:lnTo>
                    <a:pt x="567033" y="487012"/>
                  </a:lnTo>
                  <a:lnTo>
                    <a:pt x="561671" y="489005"/>
                  </a:lnTo>
                  <a:lnTo>
                    <a:pt x="559535" y="488673"/>
                  </a:lnTo>
                  <a:lnTo>
                    <a:pt x="556261" y="487819"/>
                  </a:lnTo>
                  <a:lnTo>
                    <a:pt x="557068" y="484354"/>
                  </a:lnTo>
                  <a:lnTo>
                    <a:pt x="553176" y="484354"/>
                  </a:lnTo>
                  <a:lnTo>
                    <a:pt x="553176" y="487582"/>
                  </a:lnTo>
                  <a:lnTo>
                    <a:pt x="553888" y="490429"/>
                  </a:lnTo>
                  <a:lnTo>
                    <a:pt x="553603" y="493087"/>
                  </a:lnTo>
                  <a:lnTo>
                    <a:pt x="551563" y="495840"/>
                  </a:lnTo>
                  <a:lnTo>
                    <a:pt x="547624" y="498783"/>
                  </a:lnTo>
                  <a:lnTo>
                    <a:pt x="542357" y="500824"/>
                  </a:lnTo>
                  <a:lnTo>
                    <a:pt x="537611" y="503102"/>
                  </a:lnTo>
                  <a:lnTo>
                    <a:pt x="533293" y="502580"/>
                  </a:lnTo>
                  <a:lnTo>
                    <a:pt x="529734" y="502342"/>
                  </a:lnTo>
                  <a:lnTo>
                    <a:pt x="525226" y="503387"/>
                  </a:lnTo>
                  <a:lnTo>
                    <a:pt x="527646" y="505380"/>
                  </a:lnTo>
                  <a:lnTo>
                    <a:pt x="524039" y="508607"/>
                  </a:lnTo>
                  <a:lnTo>
                    <a:pt x="518487" y="510506"/>
                  </a:lnTo>
                  <a:lnTo>
                    <a:pt x="512698" y="510506"/>
                  </a:lnTo>
                  <a:lnTo>
                    <a:pt x="517443" y="506661"/>
                  </a:lnTo>
                  <a:lnTo>
                    <a:pt x="513315" y="506661"/>
                  </a:lnTo>
                  <a:lnTo>
                    <a:pt x="507810" y="510126"/>
                  </a:lnTo>
                  <a:lnTo>
                    <a:pt x="506671" y="508323"/>
                  </a:lnTo>
                  <a:lnTo>
                    <a:pt x="503729" y="511835"/>
                  </a:lnTo>
                  <a:lnTo>
                    <a:pt x="499410" y="515110"/>
                  </a:lnTo>
                  <a:lnTo>
                    <a:pt x="494665" y="516344"/>
                  </a:lnTo>
                  <a:lnTo>
                    <a:pt x="491533" y="518907"/>
                  </a:lnTo>
                  <a:lnTo>
                    <a:pt x="485459" y="520948"/>
                  </a:lnTo>
                  <a:lnTo>
                    <a:pt x="478246" y="520948"/>
                  </a:lnTo>
                  <a:lnTo>
                    <a:pt x="476158" y="522656"/>
                  </a:lnTo>
                  <a:lnTo>
                    <a:pt x="466667" y="528826"/>
                  </a:lnTo>
                  <a:lnTo>
                    <a:pt x="460498" y="532813"/>
                  </a:lnTo>
                  <a:lnTo>
                    <a:pt x="456037" y="535376"/>
                  </a:lnTo>
                  <a:lnTo>
                    <a:pt x="456939" y="536848"/>
                  </a:lnTo>
                  <a:lnTo>
                    <a:pt x="465860" y="535946"/>
                  </a:lnTo>
                  <a:lnTo>
                    <a:pt x="468375" y="537987"/>
                  </a:lnTo>
                  <a:lnTo>
                    <a:pt x="466335" y="540502"/>
                  </a:lnTo>
                  <a:lnTo>
                    <a:pt x="467663" y="541879"/>
                  </a:lnTo>
                  <a:lnTo>
                    <a:pt x="468897" y="543018"/>
                  </a:lnTo>
                  <a:lnTo>
                    <a:pt x="469514" y="544442"/>
                  </a:lnTo>
                  <a:lnTo>
                    <a:pt x="468660" y="546482"/>
                  </a:lnTo>
                  <a:lnTo>
                    <a:pt x="464959" y="549615"/>
                  </a:lnTo>
                  <a:lnTo>
                    <a:pt x="460545" y="552747"/>
                  </a:lnTo>
                  <a:lnTo>
                    <a:pt x="457034" y="554361"/>
                  </a:lnTo>
                  <a:lnTo>
                    <a:pt x="453569" y="555548"/>
                  </a:lnTo>
                  <a:lnTo>
                    <a:pt x="450390" y="556307"/>
                  </a:lnTo>
                  <a:lnTo>
                    <a:pt x="447306" y="556687"/>
                  </a:lnTo>
                  <a:lnTo>
                    <a:pt x="442180" y="557067"/>
                  </a:lnTo>
                  <a:lnTo>
                    <a:pt x="437150" y="559060"/>
                  </a:lnTo>
                  <a:lnTo>
                    <a:pt x="434398" y="560531"/>
                  </a:lnTo>
                  <a:lnTo>
                    <a:pt x="431029" y="560531"/>
                  </a:lnTo>
                  <a:lnTo>
                    <a:pt x="427422" y="562999"/>
                  </a:lnTo>
                  <a:lnTo>
                    <a:pt x="425666" y="565325"/>
                  </a:lnTo>
                  <a:lnTo>
                    <a:pt x="423721" y="566939"/>
                  </a:lnTo>
                  <a:lnTo>
                    <a:pt x="416792" y="568315"/>
                  </a:lnTo>
                  <a:lnTo>
                    <a:pt x="416792" y="570119"/>
                  </a:lnTo>
                  <a:lnTo>
                    <a:pt x="417504" y="570878"/>
                  </a:lnTo>
                  <a:lnTo>
                    <a:pt x="413803" y="573773"/>
                  </a:lnTo>
                  <a:lnTo>
                    <a:pt x="412142" y="575197"/>
                  </a:lnTo>
                  <a:lnTo>
                    <a:pt x="403980" y="577001"/>
                  </a:lnTo>
                  <a:lnTo>
                    <a:pt x="402509" y="575434"/>
                  </a:lnTo>
                  <a:lnTo>
                    <a:pt x="397478" y="577428"/>
                  </a:lnTo>
                  <a:lnTo>
                    <a:pt x="394441" y="578852"/>
                  </a:lnTo>
                  <a:lnTo>
                    <a:pt x="390835" y="578852"/>
                  </a:lnTo>
                  <a:lnTo>
                    <a:pt x="389364" y="579231"/>
                  </a:lnTo>
                  <a:lnTo>
                    <a:pt x="387418" y="578899"/>
                  </a:lnTo>
                  <a:lnTo>
                    <a:pt x="379351" y="580086"/>
                  </a:lnTo>
                  <a:lnTo>
                    <a:pt x="375649" y="582269"/>
                  </a:lnTo>
                  <a:lnTo>
                    <a:pt x="372944" y="583503"/>
                  </a:lnTo>
                  <a:lnTo>
                    <a:pt x="370287" y="584595"/>
                  </a:lnTo>
                  <a:lnTo>
                    <a:pt x="365257" y="586351"/>
                  </a:lnTo>
                  <a:lnTo>
                    <a:pt x="362647" y="586351"/>
                  </a:lnTo>
                  <a:lnTo>
                    <a:pt x="360796" y="587348"/>
                  </a:lnTo>
                  <a:lnTo>
                    <a:pt x="357759" y="589009"/>
                  </a:lnTo>
                  <a:lnTo>
                    <a:pt x="354390" y="591050"/>
                  </a:lnTo>
                  <a:lnTo>
                    <a:pt x="353678" y="590243"/>
                  </a:lnTo>
                  <a:lnTo>
                    <a:pt x="353346" y="589911"/>
                  </a:lnTo>
                  <a:lnTo>
                    <a:pt x="352729" y="588487"/>
                  </a:lnTo>
                  <a:lnTo>
                    <a:pt x="350119" y="587632"/>
                  </a:lnTo>
                  <a:lnTo>
                    <a:pt x="344662" y="591667"/>
                  </a:lnTo>
                  <a:lnTo>
                    <a:pt x="340723" y="593565"/>
                  </a:lnTo>
                  <a:lnTo>
                    <a:pt x="337543" y="595654"/>
                  </a:lnTo>
                  <a:lnTo>
                    <a:pt x="333083" y="595226"/>
                  </a:lnTo>
                  <a:lnTo>
                    <a:pt x="332086" y="594372"/>
                  </a:lnTo>
                  <a:lnTo>
                    <a:pt x="323307" y="599783"/>
                  </a:lnTo>
                  <a:lnTo>
                    <a:pt x="323971" y="597789"/>
                  </a:lnTo>
                  <a:lnTo>
                    <a:pt x="318514" y="599545"/>
                  </a:lnTo>
                  <a:lnTo>
                    <a:pt x="311728" y="601634"/>
                  </a:lnTo>
                  <a:lnTo>
                    <a:pt x="309688" y="601919"/>
                  </a:lnTo>
                  <a:lnTo>
                    <a:pt x="304515" y="604244"/>
                  </a:lnTo>
                  <a:lnTo>
                    <a:pt x="303946" y="605858"/>
                  </a:lnTo>
                  <a:lnTo>
                    <a:pt x="307125" y="605858"/>
                  </a:lnTo>
                  <a:lnTo>
                    <a:pt x="302380" y="609750"/>
                  </a:lnTo>
                  <a:lnTo>
                    <a:pt x="299817" y="611933"/>
                  </a:lnTo>
                  <a:lnTo>
                    <a:pt x="292984" y="615445"/>
                  </a:lnTo>
                  <a:lnTo>
                    <a:pt x="287194" y="617154"/>
                  </a:lnTo>
                  <a:lnTo>
                    <a:pt x="284869" y="618293"/>
                  </a:lnTo>
                  <a:lnTo>
                    <a:pt x="283635" y="616490"/>
                  </a:lnTo>
                  <a:lnTo>
                    <a:pt x="280740" y="618625"/>
                  </a:lnTo>
                  <a:lnTo>
                    <a:pt x="278415" y="619527"/>
                  </a:lnTo>
                  <a:lnTo>
                    <a:pt x="277087" y="618341"/>
                  </a:lnTo>
                  <a:lnTo>
                    <a:pt x="273290" y="620714"/>
                  </a:lnTo>
                  <a:lnTo>
                    <a:pt x="268545" y="622232"/>
                  </a:lnTo>
                  <a:lnTo>
                    <a:pt x="265080" y="623182"/>
                  </a:lnTo>
                  <a:lnTo>
                    <a:pt x="260572" y="624748"/>
                  </a:lnTo>
                  <a:lnTo>
                    <a:pt x="258911" y="624178"/>
                  </a:lnTo>
                  <a:lnTo>
                    <a:pt x="257583" y="621805"/>
                  </a:lnTo>
                  <a:lnTo>
                    <a:pt x="253407" y="622517"/>
                  </a:lnTo>
                  <a:lnTo>
                    <a:pt x="249278" y="625460"/>
                  </a:lnTo>
                  <a:lnTo>
                    <a:pt x="245909" y="628545"/>
                  </a:lnTo>
                  <a:lnTo>
                    <a:pt x="242872" y="631440"/>
                  </a:lnTo>
                  <a:lnTo>
                    <a:pt x="238981" y="630728"/>
                  </a:lnTo>
                  <a:lnTo>
                    <a:pt x="239360" y="628165"/>
                  </a:lnTo>
                  <a:lnTo>
                    <a:pt x="236987" y="628165"/>
                  </a:lnTo>
                  <a:lnTo>
                    <a:pt x="229679" y="630159"/>
                  </a:lnTo>
                  <a:lnTo>
                    <a:pt x="224934" y="632057"/>
                  </a:lnTo>
                  <a:lnTo>
                    <a:pt x="230249" y="632057"/>
                  </a:lnTo>
                  <a:lnTo>
                    <a:pt x="230723" y="632769"/>
                  </a:lnTo>
                  <a:lnTo>
                    <a:pt x="225124" y="636139"/>
                  </a:lnTo>
                  <a:lnTo>
                    <a:pt x="222893" y="635712"/>
                  </a:lnTo>
                  <a:lnTo>
                    <a:pt x="218670" y="634952"/>
                  </a:lnTo>
                  <a:lnTo>
                    <a:pt x="216250" y="634952"/>
                  </a:lnTo>
                  <a:lnTo>
                    <a:pt x="209464" y="635854"/>
                  </a:lnTo>
                  <a:lnTo>
                    <a:pt x="203247" y="637990"/>
                  </a:lnTo>
                  <a:lnTo>
                    <a:pt x="195180" y="641028"/>
                  </a:lnTo>
                  <a:lnTo>
                    <a:pt x="191194" y="639604"/>
                  </a:lnTo>
                  <a:lnTo>
                    <a:pt x="192997" y="636091"/>
                  </a:lnTo>
                  <a:lnTo>
                    <a:pt x="197221" y="630728"/>
                  </a:lnTo>
                  <a:lnTo>
                    <a:pt x="194848" y="629874"/>
                  </a:lnTo>
                  <a:lnTo>
                    <a:pt x="190814" y="634620"/>
                  </a:lnTo>
                  <a:lnTo>
                    <a:pt x="188631" y="638987"/>
                  </a:lnTo>
                  <a:lnTo>
                    <a:pt x="188631" y="642879"/>
                  </a:lnTo>
                  <a:lnTo>
                    <a:pt x="191241" y="644730"/>
                  </a:lnTo>
                  <a:lnTo>
                    <a:pt x="187208" y="647862"/>
                  </a:lnTo>
                  <a:lnTo>
                    <a:pt x="182462" y="652608"/>
                  </a:lnTo>
                  <a:lnTo>
                    <a:pt x="178334" y="654649"/>
                  </a:lnTo>
                  <a:lnTo>
                    <a:pt x="177195" y="654649"/>
                  </a:lnTo>
                  <a:lnTo>
                    <a:pt x="176958" y="654649"/>
                  </a:lnTo>
                  <a:lnTo>
                    <a:pt x="175534" y="654649"/>
                  </a:lnTo>
                  <a:lnTo>
                    <a:pt x="169128" y="656927"/>
                  </a:lnTo>
                  <a:lnTo>
                    <a:pt x="165236" y="657924"/>
                  </a:lnTo>
                  <a:lnTo>
                    <a:pt x="162626" y="657924"/>
                  </a:lnTo>
                  <a:lnTo>
                    <a:pt x="160965" y="657592"/>
                  </a:lnTo>
                  <a:lnTo>
                    <a:pt x="158877" y="657877"/>
                  </a:lnTo>
                  <a:lnTo>
                    <a:pt x="155318" y="657877"/>
                  </a:lnTo>
                  <a:lnTo>
                    <a:pt x="153373" y="657497"/>
                  </a:lnTo>
                  <a:lnTo>
                    <a:pt x="153705" y="656121"/>
                  </a:lnTo>
                  <a:lnTo>
                    <a:pt x="152803" y="656595"/>
                  </a:lnTo>
                  <a:lnTo>
                    <a:pt x="150098" y="658921"/>
                  </a:lnTo>
                  <a:lnTo>
                    <a:pt x="144214" y="662765"/>
                  </a:lnTo>
                  <a:lnTo>
                    <a:pt x="139469" y="665518"/>
                  </a:lnTo>
                  <a:lnTo>
                    <a:pt x="134960" y="668129"/>
                  </a:lnTo>
                  <a:lnTo>
                    <a:pt x="130215" y="670881"/>
                  </a:lnTo>
                  <a:lnTo>
                    <a:pt x="130215" y="670170"/>
                  </a:lnTo>
                  <a:lnTo>
                    <a:pt x="135530" y="666467"/>
                  </a:lnTo>
                  <a:lnTo>
                    <a:pt x="137855" y="664474"/>
                  </a:lnTo>
                  <a:lnTo>
                    <a:pt x="141699" y="661199"/>
                  </a:lnTo>
                  <a:lnTo>
                    <a:pt x="144024" y="657734"/>
                  </a:lnTo>
                  <a:lnTo>
                    <a:pt x="140987" y="657165"/>
                  </a:lnTo>
                  <a:lnTo>
                    <a:pt x="136242" y="659253"/>
                  </a:lnTo>
                  <a:lnTo>
                    <a:pt x="133727" y="658778"/>
                  </a:lnTo>
                  <a:lnTo>
                    <a:pt x="129835" y="659775"/>
                  </a:lnTo>
                  <a:lnTo>
                    <a:pt x="125090" y="662101"/>
                  </a:lnTo>
                  <a:lnTo>
                    <a:pt x="122290" y="662101"/>
                  </a:lnTo>
                  <a:lnTo>
                    <a:pt x="119633" y="662101"/>
                  </a:lnTo>
                  <a:lnTo>
                    <a:pt x="115979" y="663145"/>
                  </a:lnTo>
                  <a:lnTo>
                    <a:pt x="113653" y="664854"/>
                  </a:lnTo>
                  <a:lnTo>
                    <a:pt x="107105" y="668081"/>
                  </a:lnTo>
                  <a:lnTo>
                    <a:pt x="107105" y="666705"/>
                  </a:lnTo>
                  <a:lnTo>
                    <a:pt x="107911" y="664284"/>
                  </a:lnTo>
                  <a:lnTo>
                    <a:pt x="104590" y="666230"/>
                  </a:lnTo>
                  <a:lnTo>
                    <a:pt x="102359" y="666705"/>
                  </a:lnTo>
                  <a:lnTo>
                    <a:pt x="99370" y="669790"/>
                  </a:lnTo>
                  <a:lnTo>
                    <a:pt x="97851" y="669790"/>
                  </a:lnTo>
                  <a:lnTo>
                    <a:pt x="95810" y="668318"/>
                  </a:lnTo>
                  <a:lnTo>
                    <a:pt x="94387" y="667227"/>
                  </a:lnTo>
                  <a:lnTo>
                    <a:pt x="87269" y="669505"/>
                  </a:lnTo>
                  <a:lnTo>
                    <a:pt x="82523" y="670312"/>
                  </a:lnTo>
                  <a:lnTo>
                    <a:pt x="78774" y="670027"/>
                  </a:lnTo>
                  <a:lnTo>
                    <a:pt x="74314" y="670644"/>
                  </a:lnTo>
                  <a:lnTo>
                    <a:pt x="75737" y="667939"/>
                  </a:lnTo>
                  <a:lnTo>
                    <a:pt x="84184" y="664332"/>
                  </a:lnTo>
                  <a:lnTo>
                    <a:pt x="89831" y="658921"/>
                  </a:lnTo>
                  <a:lnTo>
                    <a:pt x="86272" y="658494"/>
                  </a:lnTo>
                  <a:lnTo>
                    <a:pt x="80056" y="660535"/>
                  </a:lnTo>
                  <a:lnTo>
                    <a:pt x="74883" y="663477"/>
                  </a:lnTo>
                  <a:lnTo>
                    <a:pt x="69900" y="666562"/>
                  </a:lnTo>
                  <a:lnTo>
                    <a:pt x="65535" y="669600"/>
                  </a:lnTo>
                  <a:lnTo>
                    <a:pt x="61501" y="672495"/>
                  </a:lnTo>
                  <a:lnTo>
                    <a:pt x="54288" y="675390"/>
                  </a:lnTo>
                  <a:lnTo>
                    <a:pt x="48356" y="678998"/>
                  </a:lnTo>
                  <a:lnTo>
                    <a:pt x="44939" y="680089"/>
                  </a:lnTo>
                  <a:lnTo>
                    <a:pt x="44939" y="678570"/>
                  </a:lnTo>
                  <a:lnTo>
                    <a:pt x="41143" y="680374"/>
                  </a:lnTo>
                  <a:lnTo>
                    <a:pt x="36777" y="681418"/>
                  </a:lnTo>
                  <a:lnTo>
                    <a:pt x="36777" y="679899"/>
                  </a:lnTo>
                  <a:lnTo>
                    <a:pt x="34404" y="679899"/>
                  </a:lnTo>
                  <a:lnTo>
                    <a:pt x="33977" y="679425"/>
                  </a:lnTo>
                  <a:lnTo>
                    <a:pt x="35686" y="678238"/>
                  </a:lnTo>
                  <a:lnTo>
                    <a:pt x="37774" y="676482"/>
                  </a:lnTo>
                  <a:lnTo>
                    <a:pt x="39672" y="674014"/>
                  </a:lnTo>
                  <a:lnTo>
                    <a:pt x="40384" y="672258"/>
                  </a:lnTo>
                  <a:lnTo>
                    <a:pt x="40384" y="670122"/>
                  </a:lnTo>
                  <a:lnTo>
                    <a:pt x="38011" y="671831"/>
                  </a:lnTo>
                  <a:lnTo>
                    <a:pt x="35448" y="674583"/>
                  </a:lnTo>
                  <a:lnTo>
                    <a:pt x="32174" y="677621"/>
                  </a:lnTo>
                  <a:lnTo>
                    <a:pt x="28852" y="681038"/>
                  </a:lnTo>
                  <a:lnTo>
                    <a:pt x="24392" y="681893"/>
                  </a:lnTo>
                  <a:lnTo>
                    <a:pt x="21117" y="682367"/>
                  </a:lnTo>
                  <a:lnTo>
                    <a:pt x="16894" y="683032"/>
                  </a:lnTo>
                  <a:lnTo>
                    <a:pt x="16894" y="680232"/>
                  </a:lnTo>
                  <a:lnTo>
                    <a:pt x="19883" y="675485"/>
                  </a:lnTo>
                  <a:lnTo>
                    <a:pt x="18033" y="674726"/>
                  </a:lnTo>
                  <a:lnTo>
                    <a:pt x="15043" y="677811"/>
                  </a:lnTo>
                  <a:lnTo>
                    <a:pt x="11721" y="681228"/>
                  </a:lnTo>
                  <a:lnTo>
                    <a:pt x="6976" y="684218"/>
                  </a:lnTo>
                  <a:lnTo>
                    <a:pt x="1946" y="685547"/>
                  </a:lnTo>
                  <a:lnTo>
                    <a:pt x="0" y="685168"/>
                  </a:lnTo>
                  <a:lnTo>
                    <a:pt x="2847" y="682700"/>
                  </a:lnTo>
                  <a:lnTo>
                    <a:pt x="7593" y="679520"/>
                  </a:lnTo>
                  <a:lnTo>
                    <a:pt x="9871" y="676719"/>
                  </a:lnTo>
                  <a:lnTo>
                    <a:pt x="11769" y="674251"/>
                  </a:lnTo>
                  <a:lnTo>
                    <a:pt x="9586" y="674251"/>
                  </a:lnTo>
                  <a:lnTo>
                    <a:pt x="10393" y="673349"/>
                  </a:lnTo>
                  <a:lnTo>
                    <a:pt x="15138" y="672115"/>
                  </a:lnTo>
                  <a:lnTo>
                    <a:pt x="17748" y="672115"/>
                  </a:lnTo>
                  <a:lnTo>
                    <a:pt x="20453" y="671309"/>
                  </a:lnTo>
                  <a:lnTo>
                    <a:pt x="24059" y="670549"/>
                  </a:lnTo>
                  <a:lnTo>
                    <a:pt x="27571" y="669078"/>
                  </a:lnTo>
                  <a:lnTo>
                    <a:pt x="29612" y="669078"/>
                  </a:lnTo>
                  <a:lnTo>
                    <a:pt x="29612" y="671261"/>
                  </a:lnTo>
                  <a:lnTo>
                    <a:pt x="33977" y="669932"/>
                  </a:lnTo>
                  <a:lnTo>
                    <a:pt x="37347" y="667322"/>
                  </a:lnTo>
                  <a:lnTo>
                    <a:pt x="41001" y="666278"/>
                  </a:lnTo>
                  <a:lnTo>
                    <a:pt x="46980" y="665281"/>
                  </a:lnTo>
                  <a:lnTo>
                    <a:pt x="50159" y="662908"/>
                  </a:lnTo>
                  <a:lnTo>
                    <a:pt x="51963" y="661104"/>
                  </a:lnTo>
                  <a:lnTo>
                    <a:pt x="53813" y="660155"/>
                  </a:lnTo>
                  <a:lnTo>
                    <a:pt x="56613" y="659206"/>
                  </a:lnTo>
                  <a:lnTo>
                    <a:pt x="64680" y="655076"/>
                  </a:lnTo>
                  <a:lnTo>
                    <a:pt x="69995" y="653178"/>
                  </a:lnTo>
                  <a:lnTo>
                    <a:pt x="74978" y="651279"/>
                  </a:lnTo>
                  <a:lnTo>
                    <a:pt x="80910" y="649191"/>
                  </a:lnTo>
                  <a:lnTo>
                    <a:pt x="87743" y="647435"/>
                  </a:lnTo>
                  <a:lnTo>
                    <a:pt x="94102" y="645821"/>
                  </a:lnTo>
                  <a:lnTo>
                    <a:pt x="100176" y="644160"/>
                  </a:lnTo>
                  <a:lnTo>
                    <a:pt x="105254" y="643306"/>
                  </a:lnTo>
                  <a:lnTo>
                    <a:pt x="108860" y="642879"/>
                  </a:lnTo>
                  <a:lnTo>
                    <a:pt x="110759" y="642879"/>
                  </a:lnTo>
                  <a:lnTo>
                    <a:pt x="113036" y="641834"/>
                  </a:lnTo>
                  <a:lnTo>
                    <a:pt x="115362" y="641360"/>
                  </a:lnTo>
                  <a:lnTo>
                    <a:pt x="118304" y="641360"/>
                  </a:lnTo>
                  <a:lnTo>
                    <a:pt x="118541" y="643163"/>
                  </a:lnTo>
                  <a:lnTo>
                    <a:pt x="119775" y="643780"/>
                  </a:lnTo>
                  <a:lnTo>
                    <a:pt x="123904" y="643496"/>
                  </a:lnTo>
                  <a:lnTo>
                    <a:pt x="125802" y="643496"/>
                  </a:lnTo>
                  <a:lnTo>
                    <a:pt x="122954" y="645679"/>
                  </a:lnTo>
                  <a:lnTo>
                    <a:pt x="118684" y="647815"/>
                  </a:lnTo>
                  <a:lnTo>
                    <a:pt x="116216" y="651896"/>
                  </a:lnTo>
                  <a:lnTo>
                    <a:pt x="117402" y="653463"/>
                  </a:lnTo>
                  <a:lnTo>
                    <a:pt x="121009" y="652419"/>
                  </a:lnTo>
                  <a:lnTo>
                    <a:pt x="124046" y="650140"/>
                  </a:lnTo>
                  <a:lnTo>
                    <a:pt x="124046" y="650568"/>
                  </a:lnTo>
                  <a:lnTo>
                    <a:pt x="125849" y="651991"/>
                  </a:lnTo>
                  <a:lnTo>
                    <a:pt x="126134" y="654887"/>
                  </a:lnTo>
                  <a:lnTo>
                    <a:pt x="128269" y="655978"/>
                  </a:lnTo>
                  <a:lnTo>
                    <a:pt x="129361" y="655978"/>
                  </a:lnTo>
                  <a:lnTo>
                    <a:pt x="130025" y="655456"/>
                  </a:lnTo>
                  <a:lnTo>
                    <a:pt x="131354" y="653131"/>
                  </a:lnTo>
                  <a:lnTo>
                    <a:pt x="129456" y="651042"/>
                  </a:lnTo>
                  <a:lnTo>
                    <a:pt x="128269" y="649476"/>
                  </a:lnTo>
                  <a:lnTo>
                    <a:pt x="129598" y="648906"/>
                  </a:lnTo>
                  <a:lnTo>
                    <a:pt x="134818" y="645062"/>
                  </a:lnTo>
                  <a:lnTo>
                    <a:pt x="137143" y="643353"/>
                  </a:lnTo>
                  <a:lnTo>
                    <a:pt x="142458" y="640078"/>
                  </a:lnTo>
                  <a:lnTo>
                    <a:pt x="149529" y="637278"/>
                  </a:lnTo>
                  <a:lnTo>
                    <a:pt x="161298" y="631108"/>
                  </a:lnTo>
                  <a:lnTo>
                    <a:pt x="164050" y="630111"/>
                  </a:lnTo>
                  <a:lnTo>
                    <a:pt x="175676" y="625792"/>
                  </a:lnTo>
                  <a:lnTo>
                    <a:pt x="180849" y="623704"/>
                  </a:lnTo>
                  <a:lnTo>
                    <a:pt x="181466" y="623704"/>
                  </a:lnTo>
                  <a:lnTo>
                    <a:pt x="183127" y="624321"/>
                  </a:lnTo>
                  <a:lnTo>
                    <a:pt x="190577" y="621948"/>
                  </a:lnTo>
                  <a:lnTo>
                    <a:pt x="196366" y="620239"/>
                  </a:lnTo>
                  <a:lnTo>
                    <a:pt x="199356" y="620571"/>
                  </a:lnTo>
                  <a:lnTo>
                    <a:pt x="203580" y="619859"/>
                  </a:lnTo>
                  <a:lnTo>
                    <a:pt x="210935" y="617154"/>
                  </a:lnTo>
                  <a:lnTo>
                    <a:pt x="217863" y="614686"/>
                  </a:lnTo>
                  <a:lnTo>
                    <a:pt x="217863" y="616679"/>
                  </a:lnTo>
                  <a:lnTo>
                    <a:pt x="221375" y="615778"/>
                  </a:lnTo>
                  <a:lnTo>
                    <a:pt x="223226" y="617012"/>
                  </a:lnTo>
                  <a:lnTo>
                    <a:pt x="228256" y="614259"/>
                  </a:lnTo>
                  <a:lnTo>
                    <a:pt x="235991" y="608895"/>
                  </a:lnTo>
                  <a:lnTo>
                    <a:pt x="243204" y="604814"/>
                  </a:lnTo>
                  <a:lnTo>
                    <a:pt x="244295" y="604814"/>
                  </a:lnTo>
                  <a:lnTo>
                    <a:pt x="249895" y="602156"/>
                  </a:lnTo>
                  <a:lnTo>
                    <a:pt x="254166" y="600542"/>
                  </a:lnTo>
                  <a:lnTo>
                    <a:pt x="260525" y="597742"/>
                  </a:lnTo>
                  <a:lnTo>
                    <a:pt x="265033" y="594894"/>
                  </a:lnTo>
                  <a:lnTo>
                    <a:pt x="267833" y="594894"/>
                  </a:lnTo>
                  <a:lnTo>
                    <a:pt x="267501" y="596840"/>
                  </a:lnTo>
                  <a:lnTo>
                    <a:pt x="285011" y="587632"/>
                  </a:lnTo>
                  <a:lnTo>
                    <a:pt x="288570" y="586303"/>
                  </a:lnTo>
                  <a:lnTo>
                    <a:pt x="292984" y="584073"/>
                  </a:lnTo>
                  <a:lnTo>
                    <a:pt x="298583" y="580465"/>
                  </a:lnTo>
                  <a:lnTo>
                    <a:pt x="306603" y="574438"/>
                  </a:lnTo>
                  <a:lnTo>
                    <a:pt x="314338" y="568837"/>
                  </a:lnTo>
                  <a:lnTo>
                    <a:pt x="319084" y="565515"/>
                  </a:lnTo>
                  <a:lnTo>
                    <a:pt x="325395" y="561148"/>
                  </a:lnTo>
                  <a:lnTo>
                    <a:pt x="334886" y="557351"/>
                  </a:lnTo>
                  <a:lnTo>
                    <a:pt x="339631" y="555263"/>
                  </a:lnTo>
                  <a:lnTo>
                    <a:pt x="338255" y="554741"/>
                  </a:lnTo>
                  <a:lnTo>
                    <a:pt x="335835" y="554741"/>
                  </a:lnTo>
                  <a:lnTo>
                    <a:pt x="335835" y="554029"/>
                  </a:lnTo>
                  <a:lnTo>
                    <a:pt x="344946" y="547716"/>
                  </a:lnTo>
                  <a:lnTo>
                    <a:pt x="352729" y="542685"/>
                  </a:lnTo>
                  <a:lnTo>
                    <a:pt x="361128" y="540407"/>
                  </a:lnTo>
                  <a:lnTo>
                    <a:pt x="371378" y="536136"/>
                  </a:lnTo>
                  <a:lnTo>
                    <a:pt x="372422" y="534997"/>
                  </a:lnTo>
                  <a:lnTo>
                    <a:pt x="371473" y="534190"/>
                  </a:lnTo>
                  <a:lnTo>
                    <a:pt x="377215" y="532481"/>
                  </a:lnTo>
                  <a:lnTo>
                    <a:pt x="384239" y="528921"/>
                  </a:lnTo>
                  <a:lnTo>
                    <a:pt x="390787" y="526026"/>
                  </a:lnTo>
                  <a:lnTo>
                    <a:pt x="397383" y="522799"/>
                  </a:lnTo>
                  <a:lnTo>
                    <a:pt x="398570" y="521043"/>
                  </a:lnTo>
                  <a:lnTo>
                    <a:pt x="394821" y="521660"/>
                  </a:lnTo>
                  <a:lnTo>
                    <a:pt x="389364" y="522894"/>
                  </a:lnTo>
                  <a:lnTo>
                    <a:pt x="381486" y="525504"/>
                  </a:lnTo>
                  <a:lnTo>
                    <a:pt x="376361" y="527830"/>
                  </a:lnTo>
                  <a:lnTo>
                    <a:pt x="372850" y="529064"/>
                  </a:lnTo>
                  <a:lnTo>
                    <a:pt x="368484" y="530488"/>
                  </a:lnTo>
                  <a:lnTo>
                    <a:pt x="362030" y="532434"/>
                  </a:lnTo>
                  <a:lnTo>
                    <a:pt x="357949" y="533668"/>
                  </a:lnTo>
                  <a:lnTo>
                    <a:pt x="353678" y="534427"/>
                  </a:lnTo>
                  <a:lnTo>
                    <a:pt x="350166" y="534854"/>
                  </a:lnTo>
                  <a:lnTo>
                    <a:pt x="345421" y="535756"/>
                  </a:lnTo>
                  <a:lnTo>
                    <a:pt x="340675" y="536563"/>
                  </a:lnTo>
                  <a:lnTo>
                    <a:pt x="338018" y="536088"/>
                  </a:lnTo>
                  <a:lnTo>
                    <a:pt x="337496" y="534902"/>
                  </a:lnTo>
                  <a:lnTo>
                    <a:pt x="338540" y="532196"/>
                  </a:lnTo>
                  <a:lnTo>
                    <a:pt x="338540" y="529301"/>
                  </a:lnTo>
                  <a:lnTo>
                    <a:pt x="339299" y="526548"/>
                  </a:lnTo>
                  <a:lnTo>
                    <a:pt x="340533" y="525836"/>
                  </a:lnTo>
                  <a:lnTo>
                    <a:pt x="344235" y="523653"/>
                  </a:lnTo>
                  <a:lnTo>
                    <a:pt x="348648" y="520900"/>
                  </a:lnTo>
                  <a:lnTo>
                    <a:pt x="351875" y="518100"/>
                  </a:lnTo>
                  <a:lnTo>
                    <a:pt x="349597" y="518337"/>
                  </a:lnTo>
                  <a:lnTo>
                    <a:pt x="345468" y="520331"/>
                  </a:lnTo>
                  <a:lnTo>
                    <a:pt x="341340" y="521802"/>
                  </a:lnTo>
                  <a:lnTo>
                    <a:pt x="337448" y="523036"/>
                  </a:lnTo>
                  <a:lnTo>
                    <a:pt x="330378" y="526833"/>
                  </a:lnTo>
                  <a:lnTo>
                    <a:pt x="327293" y="528257"/>
                  </a:lnTo>
                  <a:lnTo>
                    <a:pt x="327056" y="528257"/>
                  </a:lnTo>
                  <a:lnTo>
                    <a:pt x="323971" y="533003"/>
                  </a:lnTo>
                  <a:lnTo>
                    <a:pt x="317992" y="538082"/>
                  </a:lnTo>
                  <a:lnTo>
                    <a:pt x="315477" y="539838"/>
                  </a:lnTo>
                  <a:lnTo>
                    <a:pt x="307078" y="543160"/>
                  </a:lnTo>
                  <a:lnTo>
                    <a:pt x="305702" y="542875"/>
                  </a:lnTo>
                  <a:lnTo>
                    <a:pt x="304895" y="543255"/>
                  </a:lnTo>
                  <a:lnTo>
                    <a:pt x="304895" y="540739"/>
                  </a:lnTo>
                  <a:lnTo>
                    <a:pt x="306888" y="537512"/>
                  </a:lnTo>
                  <a:lnTo>
                    <a:pt x="310779" y="532054"/>
                  </a:lnTo>
                  <a:lnTo>
                    <a:pt x="314291" y="526880"/>
                  </a:lnTo>
                  <a:lnTo>
                    <a:pt x="316189" y="522751"/>
                  </a:lnTo>
                  <a:lnTo>
                    <a:pt x="315335" y="520758"/>
                  </a:lnTo>
                  <a:lnTo>
                    <a:pt x="318989" y="518147"/>
                  </a:lnTo>
                  <a:lnTo>
                    <a:pt x="317375" y="517578"/>
                  </a:lnTo>
                  <a:lnTo>
                    <a:pt x="317707" y="516012"/>
                  </a:lnTo>
                  <a:lnTo>
                    <a:pt x="314053" y="517863"/>
                  </a:lnTo>
                  <a:lnTo>
                    <a:pt x="309688" y="519002"/>
                  </a:lnTo>
                  <a:lnTo>
                    <a:pt x="305274" y="520663"/>
                  </a:lnTo>
                  <a:lnTo>
                    <a:pt x="304468" y="518907"/>
                  </a:lnTo>
                  <a:lnTo>
                    <a:pt x="305322" y="516201"/>
                  </a:lnTo>
                  <a:lnTo>
                    <a:pt x="302997" y="516201"/>
                  </a:lnTo>
                  <a:lnTo>
                    <a:pt x="303993" y="514161"/>
                  </a:lnTo>
                  <a:lnTo>
                    <a:pt x="303993" y="512832"/>
                  </a:lnTo>
                  <a:lnTo>
                    <a:pt x="306366" y="510506"/>
                  </a:lnTo>
                  <a:lnTo>
                    <a:pt x="310542" y="507468"/>
                  </a:lnTo>
                  <a:lnTo>
                    <a:pt x="314528" y="505570"/>
                  </a:lnTo>
                  <a:lnTo>
                    <a:pt x="320365" y="500824"/>
                  </a:lnTo>
                  <a:lnTo>
                    <a:pt x="324209" y="497074"/>
                  </a:lnTo>
                  <a:lnTo>
                    <a:pt x="318135" y="500017"/>
                  </a:lnTo>
                  <a:lnTo>
                    <a:pt x="310779" y="503766"/>
                  </a:lnTo>
                  <a:lnTo>
                    <a:pt x="304041" y="506946"/>
                  </a:lnTo>
                  <a:lnTo>
                    <a:pt x="296922" y="509414"/>
                  </a:lnTo>
                  <a:lnTo>
                    <a:pt x="291275" y="511265"/>
                  </a:lnTo>
                  <a:lnTo>
                    <a:pt x="288096" y="511265"/>
                  </a:lnTo>
                  <a:lnTo>
                    <a:pt x="286577" y="510411"/>
                  </a:lnTo>
                  <a:lnTo>
                    <a:pt x="279602" y="512547"/>
                  </a:lnTo>
                  <a:lnTo>
                    <a:pt x="273385" y="514255"/>
                  </a:lnTo>
                  <a:lnTo>
                    <a:pt x="268640" y="514920"/>
                  </a:lnTo>
                  <a:lnTo>
                    <a:pt x="266219" y="515774"/>
                  </a:lnTo>
                  <a:lnTo>
                    <a:pt x="264274" y="517008"/>
                  </a:lnTo>
                  <a:lnTo>
                    <a:pt x="258532" y="519192"/>
                  </a:lnTo>
                  <a:lnTo>
                    <a:pt x="255305" y="519903"/>
                  </a:lnTo>
                  <a:lnTo>
                    <a:pt x="249278" y="520995"/>
                  </a:lnTo>
                  <a:lnTo>
                    <a:pt x="245482" y="519571"/>
                  </a:lnTo>
                  <a:lnTo>
                    <a:pt x="242635" y="517957"/>
                  </a:lnTo>
                  <a:lnTo>
                    <a:pt x="249468" y="515679"/>
                  </a:lnTo>
                  <a:lnTo>
                    <a:pt x="253454" y="516201"/>
                  </a:lnTo>
                  <a:lnTo>
                    <a:pt x="263657" y="512357"/>
                  </a:lnTo>
                  <a:lnTo>
                    <a:pt x="265745" y="512357"/>
                  </a:lnTo>
                  <a:lnTo>
                    <a:pt x="266931" y="509936"/>
                  </a:lnTo>
                  <a:lnTo>
                    <a:pt x="264084" y="509936"/>
                  </a:lnTo>
                  <a:lnTo>
                    <a:pt x="272483" y="502959"/>
                  </a:lnTo>
                  <a:lnTo>
                    <a:pt x="278747" y="500301"/>
                  </a:lnTo>
                  <a:lnTo>
                    <a:pt x="282544" y="499447"/>
                  </a:lnTo>
                  <a:lnTo>
                    <a:pt x="282164" y="497406"/>
                  </a:lnTo>
                  <a:lnTo>
                    <a:pt x="278795" y="496742"/>
                  </a:lnTo>
                  <a:lnTo>
                    <a:pt x="274382" y="498118"/>
                  </a:lnTo>
                  <a:lnTo>
                    <a:pt x="279934" y="491521"/>
                  </a:lnTo>
                  <a:lnTo>
                    <a:pt x="284679" y="488341"/>
                  </a:lnTo>
                  <a:lnTo>
                    <a:pt x="286957" y="488104"/>
                  </a:lnTo>
                  <a:lnTo>
                    <a:pt x="289757" y="486442"/>
                  </a:lnTo>
                  <a:lnTo>
                    <a:pt x="298678" y="482835"/>
                  </a:lnTo>
                  <a:lnTo>
                    <a:pt x="302048" y="481269"/>
                  </a:lnTo>
                  <a:lnTo>
                    <a:pt x="304942" y="479038"/>
                  </a:lnTo>
                  <a:lnTo>
                    <a:pt x="307267" y="475004"/>
                  </a:lnTo>
                  <a:lnTo>
                    <a:pt x="310779" y="471065"/>
                  </a:lnTo>
                  <a:lnTo>
                    <a:pt x="314338" y="467410"/>
                  </a:lnTo>
                  <a:lnTo>
                    <a:pt x="318751" y="462284"/>
                  </a:lnTo>
                  <a:lnTo>
                    <a:pt x="320602" y="457918"/>
                  </a:lnTo>
                  <a:lnTo>
                    <a:pt x="323402" y="453836"/>
                  </a:lnTo>
                  <a:lnTo>
                    <a:pt x="328147" y="450086"/>
                  </a:lnTo>
                  <a:lnTo>
                    <a:pt x="332371" y="445625"/>
                  </a:lnTo>
                  <a:lnTo>
                    <a:pt x="332371" y="443536"/>
                  </a:lnTo>
                  <a:lnTo>
                    <a:pt x="333842" y="441685"/>
                  </a:lnTo>
                  <a:lnTo>
                    <a:pt x="337543" y="439644"/>
                  </a:lnTo>
                  <a:lnTo>
                    <a:pt x="344994" y="436512"/>
                  </a:lnTo>
                  <a:lnTo>
                    <a:pt x="356478" y="431766"/>
                  </a:lnTo>
                  <a:lnTo>
                    <a:pt x="365494" y="428918"/>
                  </a:lnTo>
                  <a:lnTo>
                    <a:pt x="374985" y="425833"/>
                  </a:lnTo>
                  <a:lnTo>
                    <a:pt x="381771" y="423650"/>
                  </a:lnTo>
                  <a:lnTo>
                    <a:pt x="386849" y="422273"/>
                  </a:lnTo>
                  <a:lnTo>
                    <a:pt x="387276" y="421941"/>
                  </a:lnTo>
                  <a:lnTo>
                    <a:pt x="387276" y="421704"/>
                  </a:lnTo>
                  <a:lnTo>
                    <a:pt x="384998" y="421704"/>
                  </a:lnTo>
                  <a:lnTo>
                    <a:pt x="380917" y="421182"/>
                  </a:lnTo>
                  <a:lnTo>
                    <a:pt x="375839" y="422558"/>
                  </a:lnTo>
                  <a:lnTo>
                    <a:pt x="367582" y="425833"/>
                  </a:lnTo>
                  <a:lnTo>
                    <a:pt x="359515" y="427542"/>
                  </a:lnTo>
                  <a:lnTo>
                    <a:pt x="354532" y="429060"/>
                  </a:lnTo>
                  <a:lnTo>
                    <a:pt x="347746" y="432193"/>
                  </a:lnTo>
                  <a:lnTo>
                    <a:pt x="337306" y="436939"/>
                  </a:lnTo>
                  <a:lnTo>
                    <a:pt x="332323" y="438980"/>
                  </a:lnTo>
                  <a:lnTo>
                    <a:pt x="327958" y="443726"/>
                  </a:lnTo>
                  <a:lnTo>
                    <a:pt x="328385" y="446289"/>
                  </a:lnTo>
                  <a:lnTo>
                    <a:pt x="326012" y="448615"/>
                  </a:lnTo>
                  <a:lnTo>
                    <a:pt x="322168" y="449042"/>
                  </a:lnTo>
                  <a:lnTo>
                    <a:pt x="317802" y="451605"/>
                  </a:lnTo>
                  <a:lnTo>
                    <a:pt x="310921" y="455307"/>
                  </a:lnTo>
                  <a:lnTo>
                    <a:pt x="304705" y="458060"/>
                  </a:lnTo>
                  <a:lnTo>
                    <a:pt x="298109" y="460575"/>
                  </a:lnTo>
                  <a:lnTo>
                    <a:pt x="291560" y="463281"/>
                  </a:lnTo>
                  <a:lnTo>
                    <a:pt x="285438" y="465227"/>
                  </a:lnTo>
                  <a:lnTo>
                    <a:pt x="281073" y="467552"/>
                  </a:lnTo>
                  <a:lnTo>
                    <a:pt x="278178" y="466983"/>
                  </a:lnTo>
                  <a:lnTo>
                    <a:pt x="276944" y="464752"/>
                  </a:lnTo>
                  <a:lnTo>
                    <a:pt x="273670" y="464467"/>
                  </a:lnTo>
                  <a:lnTo>
                    <a:pt x="272483" y="462664"/>
                  </a:lnTo>
                  <a:lnTo>
                    <a:pt x="270016" y="462664"/>
                  </a:lnTo>
                  <a:lnTo>
                    <a:pt x="269067" y="461145"/>
                  </a:lnTo>
                  <a:lnTo>
                    <a:pt x="266504" y="460670"/>
                  </a:lnTo>
                  <a:lnTo>
                    <a:pt x="266931" y="458629"/>
                  </a:lnTo>
                  <a:lnTo>
                    <a:pt x="267216" y="455212"/>
                  </a:lnTo>
                  <a:lnTo>
                    <a:pt x="269209" y="451747"/>
                  </a:lnTo>
                  <a:lnTo>
                    <a:pt x="274571" y="450703"/>
                  </a:lnTo>
                  <a:lnTo>
                    <a:pt x="280408" y="451225"/>
                  </a:lnTo>
                  <a:lnTo>
                    <a:pt x="283303" y="450181"/>
                  </a:lnTo>
                  <a:lnTo>
                    <a:pt x="280266" y="449612"/>
                  </a:lnTo>
                  <a:lnTo>
                    <a:pt x="276754" y="449279"/>
                  </a:lnTo>
                  <a:lnTo>
                    <a:pt x="278225" y="447998"/>
                  </a:lnTo>
                  <a:lnTo>
                    <a:pt x="281405" y="447049"/>
                  </a:lnTo>
                  <a:lnTo>
                    <a:pt x="283066" y="444818"/>
                  </a:lnTo>
                  <a:lnTo>
                    <a:pt x="278320" y="445198"/>
                  </a:lnTo>
                  <a:lnTo>
                    <a:pt x="272626" y="446574"/>
                  </a:lnTo>
                  <a:lnTo>
                    <a:pt x="271534" y="445435"/>
                  </a:lnTo>
                  <a:lnTo>
                    <a:pt x="273812" y="442065"/>
                  </a:lnTo>
                  <a:lnTo>
                    <a:pt x="277941" y="437034"/>
                  </a:lnTo>
                  <a:lnTo>
                    <a:pt x="282686" y="433569"/>
                  </a:lnTo>
                  <a:lnTo>
                    <a:pt x="288238" y="430484"/>
                  </a:lnTo>
                  <a:lnTo>
                    <a:pt x="295546" y="427304"/>
                  </a:lnTo>
                  <a:lnTo>
                    <a:pt x="301051" y="425358"/>
                  </a:lnTo>
                  <a:lnTo>
                    <a:pt x="307837" y="422748"/>
                  </a:lnTo>
                  <a:lnTo>
                    <a:pt x="313579" y="419900"/>
                  </a:lnTo>
                  <a:lnTo>
                    <a:pt x="316284" y="418856"/>
                  </a:lnTo>
                  <a:lnTo>
                    <a:pt x="322121" y="417907"/>
                  </a:lnTo>
                  <a:lnTo>
                    <a:pt x="326866" y="417907"/>
                  </a:lnTo>
                  <a:lnTo>
                    <a:pt x="332656" y="415486"/>
                  </a:lnTo>
                  <a:lnTo>
                    <a:pt x="336974" y="411215"/>
                  </a:lnTo>
                  <a:lnTo>
                    <a:pt x="332845" y="410645"/>
                  </a:lnTo>
                  <a:lnTo>
                    <a:pt x="328100" y="411594"/>
                  </a:lnTo>
                  <a:lnTo>
                    <a:pt x="325300" y="411594"/>
                  </a:lnTo>
                  <a:lnTo>
                    <a:pt x="322263" y="410740"/>
                  </a:lnTo>
                  <a:lnTo>
                    <a:pt x="321029" y="409316"/>
                  </a:lnTo>
                  <a:lnTo>
                    <a:pt x="318467" y="408129"/>
                  </a:lnTo>
                  <a:lnTo>
                    <a:pt x="317138" y="405994"/>
                  </a:lnTo>
                  <a:lnTo>
                    <a:pt x="316236" y="405044"/>
                  </a:lnTo>
                  <a:lnTo>
                    <a:pt x="323070" y="402197"/>
                  </a:lnTo>
                  <a:lnTo>
                    <a:pt x="328147" y="399871"/>
                  </a:lnTo>
                  <a:lnTo>
                    <a:pt x="324304" y="399871"/>
                  </a:lnTo>
                  <a:lnTo>
                    <a:pt x="321267" y="399254"/>
                  </a:lnTo>
                  <a:lnTo>
                    <a:pt x="320602" y="398305"/>
                  </a:lnTo>
                  <a:lnTo>
                    <a:pt x="324968" y="394698"/>
                  </a:lnTo>
                  <a:lnTo>
                    <a:pt x="319890" y="396976"/>
                  </a:lnTo>
                  <a:lnTo>
                    <a:pt x="313769" y="399301"/>
                  </a:lnTo>
                  <a:lnTo>
                    <a:pt x="311016" y="399681"/>
                  </a:lnTo>
                  <a:lnTo>
                    <a:pt x="310684" y="398020"/>
                  </a:lnTo>
                  <a:lnTo>
                    <a:pt x="312108" y="395410"/>
                  </a:lnTo>
                  <a:lnTo>
                    <a:pt x="315904" y="392230"/>
                  </a:lnTo>
                  <a:lnTo>
                    <a:pt x="317233" y="390094"/>
                  </a:lnTo>
                  <a:lnTo>
                    <a:pt x="319321" y="388148"/>
                  </a:lnTo>
                  <a:lnTo>
                    <a:pt x="322168" y="385395"/>
                  </a:lnTo>
                  <a:lnTo>
                    <a:pt x="326914" y="382595"/>
                  </a:lnTo>
                  <a:lnTo>
                    <a:pt x="332229" y="380364"/>
                  </a:lnTo>
                  <a:lnTo>
                    <a:pt x="331849" y="379605"/>
                  </a:lnTo>
                  <a:lnTo>
                    <a:pt x="328290" y="381028"/>
                  </a:lnTo>
                  <a:lnTo>
                    <a:pt x="322690" y="382500"/>
                  </a:lnTo>
                  <a:lnTo>
                    <a:pt x="321789" y="380886"/>
                  </a:lnTo>
                  <a:lnTo>
                    <a:pt x="321789" y="377943"/>
                  </a:lnTo>
                  <a:lnTo>
                    <a:pt x="324921" y="375808"/>
                  </a:lnTo>
                  <a:lnTo>
                    <a:pt x="330473" y="373102"/>
                  </a:lnTo>
                  <a:lnTo>
                    <a:pt x="334127" y="372153"/>
                  </a:lnTo>
                  <a:lnTo>
                    <a:pt x="336832" y="372153"/>
                  </a:lnTo>
                  <a:lnTo>
                    <a:pt x="340201" y="371678"/>
                  </a:lnTo>
                  <a:lnTo>
                    <a:pt x="341102" y="370112"/>
                  </a:lnTo>
                  <a:lnTo>
                    <a:pt x="343760" y="369495"/>
                  </a:lnTo>
                  <a:lnTo>
                    <a:pt x="345801" y="367786"/>
                  </a:lnTo>
                  <a:lnTo>
                    <a:pt x="343285" y="367786"/>
                  </a:lnTo>
                  <a:lnTo>
                    <a:pt x="339631" y="369068"/>
                  </a:lnTo>
                  <a:lnTo>
                    <a:pt x="335598" y="370919"/>
                  </a:lnTo>
                  <a:lnTo>
                    <a:pt x="332561" y="371726"/>
                  </a:lnTo>
                  <a:lnTo>
                    <a:pt x="329713" y="372343"/>
                  </a:lnTo>
                  <a:lnTo>
                    <a:pt x="328432" y="371821"/>
                  </a:lnTo>
                  <a:lnTo>
                    <a:pt x="326866" y="371821"/>
                  </a:lnTo>
                  <a:lnTo>
                    <a:pt x="324541" y="372817"/>
                  </a:lnTo>
                  <a:lnTo>
                    <a:pt x="328527" y="370065"/>
                  </a:lnTo>
                  <a:lnTo>
                    <a:pt x="332845" y="367502"/>
                  </a:lnTo>
                  <a:lnTo>
                    <a:pt x="334933" y="367027"/>
                  </a:lnTo>
                  <a:lnTo>
                    <a:pt x="336357" y="367027"/>
                  </a:lnTo>
                  <a:lnTo>
                    <a:pt x="339299" y="365556"/>
                  </a:lnTo>
                  <a:lnTo>
                    <a:pt x="340248" y="364274"/>
                  </a:lnTo>
                  <a:lnTo>
                    <a:pt x="340248" y="363135"/>
                  </a:lnTo>
                  <a:lnTo>
                    <a:pt x="341340" y="361901"/>
                  </a:lnTo>
                  <a:lnTo>
                    <a:pt x="344235" y="359860"/>
                  </a:lnTo>
                  <a:lnTo>
                    <a:pt x="346180" y="359053"/>
                  </a:lnTo>
                  <a:lnTo>
                    <a:pt x="346702" y="359813"/>
                  </a:lnTo>
                  <a:lnTo>
                    <a:pt x="348838" y="359338"/>
                  </a:lnTo>
                  <a:lnTo>
                    <a:pt x="349929" y="359338"/>
                  </a:lnTo>
                  <a:lnTo>
                    <a:pt x="353061" y="357629"/>
                  </a:lnTo>
                  <a:lnTo>
                    <a:pt x="355244" y="355968"/>
                  </a:lnTo>
                  <a:lnTo>
                    <a:pt x="358328" y="353690"/>
                  </a:lnTo>
                  <a:lnTo>
                    <a:pt x="363691" y="350700"/>
                  </a:lnTo>
                  <a:lnTo>
                    <a:pt x="368436" y="348184"/>
                  </a:lnTo>
                  <a:lnTo>
                    <a:pt x="371806" y="346855"/>
                  </a:lnTo>
                  <a:lnTo>
                    <a:pt x="375602" y="345384"/>
                  </a:lnTo>
                  <a:lnTo>
                    <a:pt x="381201" y="343106"/>
                  </a:lnTo>
                  <a:lnTo>
                    <a:pt x="385947" y="341397"/>
                  </a:lnTo>
                  <a:lnTo>
                    <a:pt x="391642" y="339261"/>
                  </a:lnTo>
                  <a:lnTo>
                    <a:pt x="395817" y="337315"/>
                  </a:lnTo>
                  <a:lnTo>
                    <a:pt x="399851" y="335702"/>
                  </a:lnTo>
                  <a:lnTo>
                    <a:pt x="404122" y="334230"/>
                  </a:lnTo>
                  <a:lnTo>
                    <a:pt x="408108" y="332949"/>
                  </a:lnTo>
                  <a:lnTo>
                    <a:pt x="413138" y="332190"/>
                  </a:lnTo>
                  <a:lnTo>
                    <a:pt x="416081" y="332190"/>
                  </a:lnTo>
                  <a:lnTo>
                    <a:pt x="419355" y="331715"/>
                  </a:lnTo>
                  <a:lnTo>
                    <a:pt x="421775" y="331193"/>
                  </a:lnTo>
                  <a:lnTo>
                    <a:pt x="422344" y="330576"/>
                  </a:lnTo>
                  <a:lnTo>
                    <a:pt x="420304" y="331098"/>
                  </a:lnTo>
                  <a:lnTo>
                    <a:pt x="419640" y="330813"/>
                  </a:lnTo>
                  <a:lnTo>
                    <a:pt x="421158" y="329247"/>
                  </a:lnTo>
                  <a:lnTo>
                    <a:pt x="425904" y="325450"/>
                  </a:lnTo>
                  <a:lnTo>
                    <a:pt x="428988" y="322982"/>
                  </a:lnTo>
                  <a:lnTo>
                    <a:pt x="433164" y="320514"/>
                  </a:lnTo>
                  <a:lnTo>
                    <a:pt x="434398" y="319992"/>
                  </a:lnTo>
                  <a:lnTo>
                    <a:pt x="440235" y="316717"/>
                  </a:lnTo>
                  <a:lnTo>
                    <a:pt x="443936" y="315103"/>
                  </a:lnTo>
                  <a:lnTo>
                    <a:pt x="446594" y="314011"/>
                  </a:lnTo>
                  <a:lnTo>
                    <a:pt x="448966" y="313442"/>
                  </a:lnTo>
                  <a:lnTo>
                    <a:pt x="450627" y="313157"/>
                  </a:lnTo>
                  <a:lnTo>
                    <a:pt x="453095" y="312303"/>
                  </a:lnTo>
                  <a:lnTo>
                    <a:pt x="455373" y="310784"/>
                  </a:lnTo>
                  <a:lnTo>
                    <a:pt x="456322" y="309645"/>
                  </a:lnTo>
                  <a:lnTo>
                    <a:pt x="457983" y="308886"/>
                  </a:lnTo>
                  <a:lnTo>
                    <a:pt x="462728" y="307367"/>
                  </a:lnTo>
                  <a:lnTo>
                    <a:pt x="467474" y="306180"/>
                  </a:lnTo>
                  <a:lnTo>
                    <a:pt x="469751" y="306180"/>
                  </a:lnTo>
                  <a:lnTo>
                    <a:pt x="474497" y="305943"/>
                  </a:lnTo>
                  <a:lnTo>
                    <a:pt x="476965" y="306655"/>
                  </a:lnTo>
                  <a:lnTo>
                    <a:pt x="477344" y="308079"/>
                  </a:lnTo>
                  <a:lnTo>
                    <a:pt x="479147" y="309360"/>
                  </a:lnTo>
                  <a:lnTo>
                    <a:pt x="480286" y="309692"/>
                  </a:lnTo>
                  <a:lnTo>
                    <a:pt x="479195" y="311591"/>
                  </a:lnTo>
                  <a:lnTo>
                    <a:pt x="478578" y="312967"/>
                  </a:lnTo>
                  <a:lnTo>
                    <a:pt x="478578" y="314913"/>
                  </a:lnTo>
                  <a:lnTo>
                    <a:pt x="479053" y="315768"/>
                  </a:lnTo>
                  <a:lnTo>
                    <a:pt x="479053" y="317713"/>
                  </a:lnTo>
                  <a:lnTo>
                    <a:pt x="481710" y="319802"/>
                  </a:lnTo>
                  <a:lnTo>
                    <a:pt x="486883" y="319280"/>
                  </a:lnTo>
                  <a:lnTo>
                    <a:pt x="493716" y="316717"/>
                  </a:lnTo>
                  <a:lnTo>
                    <a:pt x="500170" y="315008"/>
                  </a:lnTo>
                  <a:lnTo>
                    <a:pt x="508427" y="312445"/>
                  </a:lnTo>
                  <a:lnTo>
                    <a:pt x="517918" y="308886"/>
                  </a:lnTo>
                  <a:lnTo>
                    <a:pt x="526175" y="305041"/>
                  </a:lnTo>
                  <a:lnTo>
                    <a:pt x="529829" y="304092"/>
                  </a:lnTo>
                  <a:lnTo>
                    <a:pt x="533957" y="304614"/>
                  </a:lnTo>
                  <a:lnTo>
                    <a:pt x="533198" y="305611"/>
                  </a:lnTo>
                  <a:lnTo>
                    <a:pt x="527693" y="307557"/>
                  </a:lnTo>
                  <a:lnTo>
                    <a:pt x="523660" y="308553"/>
                  </a:lnTo>
                  <a:lnTo>
                    <a:pt x="525131" y="308838"/>
                  </a:lnTo>
                  <a:lnTo>
                    <a:pt x="530778" y="308126"/>
                  </a:lnTo>
                  <a:lnTo>
                    <a:pt x="535523" y="308126"/>
                  </a:lnTo>
                  <a:lnTo>
                    <a:pt x="538371" y="309550"/>
                  </a:lnTo>
                  <a:lnTo>
                    <a:pt x="543496" y="308363"/>
                  </a:lnTo>
                  <a:lnTo>
                    <a:pt x="547909" y="309455"/>
                  </a:lnTo>
                  <a:lnTo>
                    <a:pt x="552654" y="309075"/>
                  </a:lnTo>
                  <a:lnTo>
                    <a:pt x="559630" y="307034"/>
                  </a:lnTo>
                  <a:lnTo>
                    <a:pt x="567603" y="304044"/>
                  </a:lnTo>
                  <a:lnTo>
                    <a:pt x="574531" y="301149"/>
                  </a:lnTo>
                  <a:lnTo>
                    <a:pt x="579276" y="298823"/>
                  </a:lnTo>
                  <a:lnTo>
                    <a:pt x="582313" y="296735"/>
                  </a:lnTo>
                  <a:lnTo>
                    <a:pt x="586395" y="294267"/>
                  </a:lnTo>
                  <a:lnTo>
                    <a:pt x="589337" y="291752"/>
                  </a:lnTo>
                  <a:lnTo>
                    <a:pt x="592516" y="288904"/>
                  </a:lnTo>
                  <a:lnTo>
                    <a:pt x="592279" y="286673"/>
                  </a:lnTo>
                  <a:lnTo>
                    <a:pt x="595031" y="285392"/>
                  </a:lnTo>
                  <a:lnTo>
                    <a:pt x="599539" y="282544"/>
                  </a:lnTo>
                  <a:lnTo>
                    <a:pt x="601200" y="280313"/>
                  </a:lnTo>
                  <a:lnTo>
                    <a:pt x="605139" y="274997"/>
                  </a:lnTo>
                  <a:lnTo>
                    <a:pt x="609410" y="270251"/>
                  </a:lnTo>
                  <a:lnTo>
                    <a:pt x="607844" y="268163"/>
                  </a:lnTo>
                  <a:lnTo>
                    <a:pt x="603098" y="269492"/>
                  </a:lnTo>
                  <a:lnTo>
                    <a:pt x="605661" y="266929"/>
                  </a:lnTo>
                  <a:lnTo>
                    <a:pt x="611118" y="263369"/>
                  </a:lnTo>
                  <a:lnTo>
                    <a:pt x="614535" y="263986"/>
                  </a:lnTo>
                  <a:lnTo>
                    <a:pt x="615579" y="266264"/>
                  </a:lnTo>
                  <a:lnTo>
                    <a:pt x="619186" y="265647"/>
                  </a:lnTo>
                  <a:lnTo>
                    <a:pt x="622650" y="265647"/>
                  </a:lnTo>
                  <a:lnTo>
                    <a:pt x="629436" y="263132"/>
                  </a:lnTo>
                  <a:lnTo>
                    <a:pt x="636174" y="259952"/>
                  </a:lnTo>
                  <a:lnTo>
                    <a:pt x="642865" y="255205"/>
                  </a:lnTo>
                  <a:lnTo>
                    <a:pt x="642201" y="254019"/>
                  </a:lnTo>
                  <a:lnTo>
                    <a:pt x="643909" y="250554"/>
                  </a:lnTo>
                  <a:lnTo>
                    <a:pt x="644289" y="248561"/>
                  </a:lnTo>
                  <a:lnTo>
                    <a:pt x="639923" y="249510"/>
                  </a:lnTo>
                  <a:lnTo>
                    <a:pt x="635700" y="250269"/>
                  </a:lnTo>
                  <a:lnTo>
                    <a:pt x="629483" y="252405"/>
                  </a:lnTo>
                  <a:lnTo>
                    <a:pt x="626731" y="252405"/>
                  </a:lnTo>
                  <a:lnTo>
                    <a:pt x="625877" y="250744"/>
                  </a:lnTo>
                  <a:lnTo>
                    <a:pt x="623456" y="249225"/>
                  </a:lnTo>
                  <a:lnTo>
                    <a:pt x="620657" y="251788"/>
                  </a:lnTo>
                  <a:lnTo>
                    <a:pt x="615626" y="252073"/>
                  </a:lnTo>
                  <a:lnTo>
                    <a:pt x="607891" y="253165"/>
                  </a:lnTo>
                  <a:lnTo>
                    <a:pt x="601153" y="255728"/>
                  </a:lnTo>
                  <a:lnTo>
                    <a:pt x="590665" y="258670"/>
                  </a:lnTo>
                  <a:lnTo>
                    <a:pt x="579988" y="263037"/>
                  </a:lnTo>
                  <a:lnTo>
                    <a:pt x="569738" y="267783"/>
                  </a:lnTo>
                  <a:lnTo>
                    <a:pt x="568314" y="267546"/>
                  </a:lnTo>
                  <a:lnTo>
                    <a:pt x="575765" y="261376"/>
                  </a:lnTo>
                  <a:lnTo>
                    <a:pt x="580510" y="257721"/>
                  </a:lnTo>
                  <a:lnTo>
                    <a:pt x="580083" y="254826"/>
                  </a:lnTo>
                  <a:lnTo>
                    <a:pt x="582313" y="251266"/>
                  </a:lnTo>
                  <a:lnTo>
                    <a:pt x="579561" y="250981"/>
                  </a:lnTo>
                  <a:lnTo>
                    <a:pt x="576002" y="250554"/>
                  </a:lnTo>
                  <a:lnTo>
                    <a:pt x="574341" y="252690"/>
                  </a:lnTo>
                  <a:lnTo>
                    <a:pt x="574009" y="255158"/>
                  </a:lnTo>
                  <a:lnTo>
                    <a:pt x="576429" y="256677"/>
                  </a:lnTo>
                  <a:lnTo>
                    <a:pt x="571304" y="259762"/>
                  </a:lnTo>
                  <a:lnTo>
                    <a:pt x="568219" y="260996"/>
                  </a:lnTo>
                  <a:lnTo>
                    <a:pt x="569169" y="259097"/>
                  </a:lnTo>
                  <a:lnTo>
                    <a:pt x="570213" y="255443"/>
                  </a:lnTo>
                  <a:lnTo>
                    <a:pt x="568172" y="252500"/>
                  </a:lnTo>
                  <a:lnTo>
                    <a:pt x="567650" y="251598"/>
                  </a:lnTo>
                  <a:lnTo>
                    <a:pt x="566416" y="251598"/>
                  </a:lnTo>
                  <a:lnTo>
                    <a:pt x="562905" y="251598"/>
                  </a:lnTo>
                  <a:lnTo>
                    <a:pt x="561386" y="251598"/>
                  </a:lnTo>
                  <a:lnTo>
                    <a:pt x="558823" y="252120"/>
                  </a:lnTo>
                  <a:lnTo>
                    <a:pt x="555786" y="251266"/>
                  </a:lnTo>
                  <a:lnTo>
                    <a:pt x="552607" y="249368"/>
                  </a:lnTo>
                  <a:lnTo>
                    <a:pt x="546201" y="250174"/>
                  </a:lnTo>
                  <a:lnTo>
                    <a:pt x="540791" y="250886"/>
                  </a:lnTo>
                  <a:lnTo>
                    <a:pt x="532771" y="252120"/>
                  </a:lnTo>
                  <a:lnTo>
                    <a:pt x="531680" y="249368"/>
                  </a:lnTo>
                  <a:lnTo>
                    <a:pt x="529544" y="247612"/>
                  </a:lnTo>
                  <a:lnTo>
                    <a:pt x="525226" y="247042"/>
                  </a:lnTo>
                  <a:lnTo>
                    <a:pt x="522189" y="245381"/>
                  </a:lnTo>
                  <a:lnTo>
                    <a:pt x="517443" y="243720"/>
                  </a:lnTo>
                  <a:lnTo>
                    <a:pt x="515213" y="241963"/>
                  </a:lnTo>
                  <a:lnTo>
                    <a:pt x="512603" y="241204"/>
                  </a:lnTo>
                  <a:lnTo>
                    <a:pt x="512935" y="240207"/>
                  </a:lnTo>
                  <a:lnTo>
                    <a:pt x="513789" y="239211"/>
                  </a:lnTo>
                  <a:lnTo>
                    <a:pt x="512793" y="238261"/>
                  </a:lnTo>
                  <a:lnTo>
                    <a:pt x="514169" y="235176"/>
                  </a:lnTo>
                  <a:lnTo>
                    <a:pt x="515782" y="232946"/>
                  </a:lnTo>
                  <a:lnTo>
                    <a:pt x="522995" y="228959"/>
                  </a:lnTo>
                  <a:lnTo>
                    <a:pt x="528358" y="225304"/>
                  </a:lnTo>
                  <a:lnTo>
                    <a:pt x="529829" y="220558"/>
                  </a:lnTo>
                  <a:lnTo>
                    <a:pt x="533293" y="216334"/>
                  </a:lnTo>
                  <a:lnTo>
                    <a:pt x="537232" y="211588"/>
                  </a:lnTo>
                  <a:lnTo>
                    <a:pt x="542926" y="208882"/>
                  </a:lnTo>
                  <a:lnTo>
                    <a:pt x="541930" y="210448"/>
                  </a:lnTo>
                  <a:lnTo>
                    <a:pt x="537184" y="213154"/>
                  </a:lnTo>
                  <a:lnTo>
                    <a:pt x="539177" y="214957"/>
                  </a:lnTo>
                  <a:lnTo>
                    <a:pt x="548668" y="211350"/>
                  </a:lnTo>
                  <a:lnTo>
                    <a:pt x="554173" y="210543"/>
                  </a:lnTo>
                  <a:lnTo>
                    <a:pt x="558634" y="210543"/>
                  </a:lnTo>
                  <a:lnTo>
                    <a:pt x="554837" y="208502"/>
                  </a:lnTo>
                  <a:lnTo>
                    <a:pt x="552607" y="205750"/>
                  </a:lnTo>
                  <a:lnTo>
                    <a:pt x="550044" y="204088"/>
                  </a:lnTo>
                  <a:lnTo>
                    <a:pt x="548716" y="206509"/>
                  </a:lnTo>
                  <a:lnTo>
                    <a:pt x="546628" y="206841"/>
                  </a:lnTo>
                  <a:lnTo>
                    <a:pt x="543970" y="203471"/>
                  </a:lnTo>
                  <a:lnTo>
                    <a:pt x="540316" y="201620"/>
                  </a:lnTo>
                  <a:lnTo>
                    <a:pt x="540316" y="198203"/>
                  </a:lnTo>
                  <a:lnTo>
                    <a:pt x="539937" y="194169"/>
                  </a:lnTo>
                  <a:lnTo>
                    <a:pt x="538750" y="191463"/>
                  </a:lnTo>
                  <a:lnTo>
                    <a:pt x="539320" y="189138"/>
                  </a:lnTo>
                  <a:lnTo>
                    <a:pt x="543780" y="186338"/>
                  </a:lnTo>
                  <a:lnTo>
                    <a:pt x="548526" y="185246"/>
                  </a:lnTo>
                  <a:lnTo>
                    <a:pt x="551658" y="185246"/>
                  </a:lnTo>
                  <a:lnTo>
                    <a:pt x="548051" y="186812"/>
                  </a:lnTo>
                  <a:lnTo>
                    <a:pt x="542831" y="188711"/>
                  </a:lnTo>
                  <a:lnTo>
                    <a:pt x="545204" y="188711"/>
                  </a:lnTo>
                  <a:lnTo>
                    <a:pt x="549712" y="187856"/>
                  </a:lnTo>
                  <a:lnTo>
                    <a:pt x="554458" y="187097"/>
                  </a:lnTo>
                  <a:lnTo>
                    <a:pt x="560817" y="186338"/>
                  </a:lnTo>
                  <a:lnTo>
                    <a:pt x="560817" y="185721"/>
                  </a:lnTo>
                  <a:lnTo>
                    <a:pt x="563284" y="184154"/>
                  </a:lnTo>
                  <a:lnTo>
                    <a:pt x="568030" y="182398"/>
                  </a:lnTo>
                  <a:lnTo>
                    <a:pt x="575148" y="180879"/>
                  </a:lnTo>
                  <a:lnTo>
                    <a:pt x="574104" y="183347"/>
                  </a:lnTo>
                  <a:lnTo>
                    <a:pt x="580510" y="182493"/>
                  </a:lnTo>
                  <a:lnTo>
                    <a:pt x="586442" y="180215"/>
                  </a:lnTo>
                  <a:lnTo>
                    <a:pt x="589859" y="178506"/>
                  </a:lnTo>
                  <a:lnTo>
                    <a:pt x="589859" y="179788"/>
                  </a:lnTo>
                  <a:lnTo>
                    <a:pt x="596692" y="177177"/>
                  </a:lnTo>
                  <a:lnTo>
                    <a:pt x="604664" y="175706"/>
                  </a:lnTo>
                  <a:lnTo>
                    <a:pt x="612732" y="174424"/>
                  </a:lnTo>
                  <a:lnTo>
                    <a:pt x="617477" y="174092"/>
                  </a:lnTo>
                  <a:lnTo>
                    <a:pt x="615104" y="176038"/>
                  </a:lnTo>
                  <a:lnTo>
                    <a:pt x="614630" y="177747"/>
                  </a:lnTo>
                  <a:lnTo>
                    <a:pt x="619802" y="177747"/>
                  </a:lnTo>
                  <a:lnTo>
                    <a:pt x="623741" y="178554"/>
                  </a:lnTo>
                  <a:lnTo>
                    <a:pt x="626826" y="178126"/>
                  </a:lnTo>
                  <a:lnTo>
                    <a:pt x="629104" y="174519"/>
                  </a:lnTo>
                  <a:lnTo>
                    <a:pt x="629104" y="171814"/>
                  </a:lnTo>
                  <a:lnTo>
                    <a:pt x="638594" y="169014"/>
                  </a:lnTo>
                  <a:lnTo>
                    <a:pt x="644384" y="167970"/>
                  </a:lnTo>
                  <a:lnTo>
                    <a:pt x="647753" y="167115"/>
                  </a:lnTo>
                  <a:lnTo>
                    <a:pt x="648512" y="168017"/>
                  </a:lnTo>
                  <a:lnTo>
                    <a:pt x="652926" y="167258"/>
                  </a:lnTo>
                  <a:lnTo>
                    <a:pt x="656437" y="167685"/>
                  </a:lnTo>
                  <a:lnTo>
                    <a:pt x="658857" y="167685"/>
                  </a:lnTo>
                  <a:lnTo>
                    <a:pt x="667447" y="165074"/>
                  </a:lnTo>
                  <a:lnTo>
                    <a:pt x="673616" y="163223"/>
                  </a:lnTo>
                  <a:lnTo>
                    <a:pt x="676843" y="163603"/>
                  </a:lnTo>
                  <a:lnTo>
                    <a:pt x="679737" y="164410"/>
                  </a:lnTo>
                  <a:lnTo>
                    <a:pt x="684483" y="164837"/>
                  </a:lnTo>
                  <a:lnTo>
                    <a:pt x="690415" y="164837"/>
                  </a:lnTo>
                  <a:lnTo>
                    <a:pt x="694638" y="165644"/>
                  </a:lnTo>
                  <a:lnTo>
                    <a:pt x="696821" y="166688"/>
                  </a:lnTo>
                  <a:lnTo>
                    <a:pt x="695018" y="167115"/>
                  </a:lnTo>
                  <a:lnTo>
                    <a:pt x="689940" y="166166"/>
                  </a:lnTo>
                  <a:lnTo>
                    <a:pt x="687710" y="166593"/>
                  </a:lnTo>
                  <a:lnTo>
                    <a:pt x="688564" y="169156"/>
                  </a:lnTo>
                  <a:lnTo>
                    <a:pt x="685242" y="172051"/>
                  </a:lnTo>
                  <a:lnTo>
                    <a:pt x="678456" y="175658"/>
                  </a:lnTo>
                  <a:lnTo>
                    <a:pt x="673711" y="179076"/>
                  </a:lnTo>
                  <a:lnTo>
                    <a:pt x="669582" y="180167"/>
                  </a:lnTo>
                  <a:lnTo>
                    <a:pt x="661372" y="181781"/>
                  </a:lnTo>
                  <a:lnTo>
                    <a:pt x="660945" y="182208"/>
                  </a:lnTo>
                  <a:lnTo>
                    <a:pt x="665691" y="182825"/>
                  </a:lnTo>
                  <a:lnTo>
                    <a:pt x="666308" y="183585"/>
                  </a:lnTo>
                  <a:lnTo>
                    <a:pt x="661942" y="186385"/>
                  </a:lnTo>
                  <a:lnTo>
                    <a:pt x="661942" y="189328"/>
                  </a:lnTo>
                  <a:lnTo>
                    <a:pt x="667779" y="189328"/>
                  </a:lnTo>
                  <a:lnTo>
                    <a:pt x="671955" y="190372"/>
                  </a:lnTo>
                  <a:lnTo>
                    <a:pt x="675419" y="191796"/>
                  </a:lnTo>
                  <a:lnTo>
                    <a:pt x="675941" y="193030"/>
                  </a:lnTo>
                  <a:lnTo>
                    <a:pt x="680165" y="191463"/>
                  </a:lnTo>
                  <a:lnTo>
                    <a:pt x="683866" y="191463"/>
                  </a:lnTo>
                  <a:lnTo>
                    <a:pt x="680497" y="193220"/>
                  </a:lnTo>
                  <a:lnTo>
                    <a:pt x="683866" y="192460"/>
                  </a:lnTo>
                  <a:lnTo>
                    <a:pt x="682822" y="193884"/>
                  </a:lnTo>
                  <a:lnTo>
                    <a:pt x="685337" y="193884"/>
                  </a:lnTo>
                  <a:lnTo>
                    <a:pt x="688706" y="193884"/>
                  </a:lnTo>
                  <a:lnTo>
                    <a:pt x="688706" y="195545"/>
                  </a:lnTo>
                  <a:lnTo>
                    <a:pt x="690747" y="194786"/>
                  </a:lnTo>
                  <a:lnTo>
                    <a:pt x="695255" y="194786"/>
                  </a:lnTo>
                  <a:lnTo>
                    <a:pt x="694496" y="197064"/>
                  </a:lnTo>
                  <a:lnTo>
                    <a:pt x="692265" y="199295"/>
                  </a:lnTo>
                  <a:lnTo>
                    <a:pt x="693831" y="200434"/>
                  </a:lnTo>
                  <a:lnTo>
                    <a:pt x="697438" y="199247"/>
                  </a:lnTo>
                  <a:lnTo>
                    <a:pt x="700855" y="196969"/>
                  </a:lnTo>
                  <a:lnTo>
                    <a:pt x="706312" y="194976"/>
                  </a:lnTo>
                  <a:lnTo>
                    <a:pt x="714474" y="191226"/>
                  </a:lnTo>
                  <a:lnTo>
                    <a:pt x="720501" y="188568"/>
                  </a:lnTo>
                  <a:lnTo>
                    <a:pt x="721450" y="189138"/>
                  </a:lnTo>
                  <a:lnTo>
                    <a:pt x="722351" y="190562"/>
                  </a:lnTo>
                  <a:lnTo>
                    <a:pt x="723633" y="191938"/>
                  </a:lnTo>
                  <a:lnTo>
                    <a:pt x="724724" y="192365"/>
                  </a:lnTo>
                  <a:lnTo>
                    <a:pt x="722494" y="194596"/>
                  </a:lnTo>
                  <a:lnTo>
                    <a:pt x="719599" y="196210"/>
                  </a:lnTo>
                  <a:lnTo>
                    <a:pt x="728093" y="193504"/>
                  </a:lnTo>
                  <a:lnTo>
                    <a:pt x="732175" y="190989"/>
                  </a:lnTo>
                  <a:lnTo>
                    <a:pt x="733266" y="188046"/>
                  </a:lnTo>
                  <a:lnTo>
                    <a:pt x="730609" y="185673"/>
                  </a:lnTo>
                  <a:lnTo>
                    <a:pt x="727192" y="183395"/>
                  </a:lnTo>
                  <a:lnTo>
                    <a:pt x="723158" y="182161"/>
                  </a:lnTo>
                  <a:lnTo>
                    <a:pt x="716182" y="185103"/>
                  </a:lnTo>
                  <a:lnTo>
                    <a:pt x="714854" y="186765"/>
                  </a:lnTo>
                  <a:lnTo>
                    <a:pt x="713193" y="185293"/>
                  </a:lnTo>
                  <a:lnTo>
                    <a:pt x="718270" y="181971"/>
                  </a:lnTo>
                  <a:lnTo>
                    <a:pt x="725246" y="179028"/>
                  </a:lnTo>
                  <a:lnTo>
                    <a:pt x="727951" y="175516"/>
                  </a:lnTo>
                  <a:lnTo>
                    <a:pt x="733646" y="169773"/>
                  </a:lnTo>
                  <a:lnTo>
                    <a:pt x="732459" y="171719"/>
                  </a:lnTo>
                  <a:lnTo>
                    <a:pt x="728710" y="176133"/>
                  </a:lnTo>
                  <a:lnTo>
                    <a:pt x="728710" y="179361"/>
                  </a:lnTo>
                  <a:lnTo>
                    <a:pt x="731368" y="180642"/>
                  </a:lnTo>
                  <a:lnTo>
                    <a:pt x="735117" y="180642"/>
                  </a:lnTo>
                  <a:lnTo>
                    <a:pt x="741143" y="179123"/>
                  </a:lnTo>
                  <a:lnTo>
                    <a:pt x="743184" y="179123"/>
                  </a:lnTo>
                  <a:lnTo>
                    <a:pt x="741191" y="181022"/>
                  </a:lnTo>
                  <a:lnTo>
                    <a:pt x="743184" y="181876"/>
                  </a:lnTo>
                  <a:lnTo>
                    <a:pt x="742425" y="183395"/>
                  </a:lnTo>
                  <a:lnTo>
                    <a:pt x="743516" y="184866"/>
                  </a:lnTo>
                  <a:lnTo>
                    <a:pt x="742045" y="187334"/>
                  </a:lnTo>
                  <a:lnTo>
                    <a:pt x="744038" y="188236"/>
                  </a:lnTo>
                  <a:lnTo>
                    <a:pt x="749353" y="188948"/>
                  </a:lnTo>
                  <a:lnTo>
                    <a:pt x="753007" y="188948"/>
                  </a:lnTo>
                  <a:lnTo>
                    <a:pt x="757278" y="187477"/>
                  </a:lnTo>
                  <a:lnTo>
                    <a:pt x="762308" y="186812"/>
                  </a:lnTo>
                  <a:lnTo>
                    <a:pt x="767054" y="187192"/>
                  </a:lnTo>
                  <a:lnTo>
                    <a:pt x="771562" y="187761"/>
                  </a:lnTo>
                  <a:lnTo>
                    <a:pt x="777351" y="186670"/>
                  </a:lnTo>
                  <a:lnTo>
                    <a:pt x="780910" y="184344"/>
                  </a:lnTo>
                  <a:lnTo>
                    <a:pt x="780104" y="182920"/>
                  </a:lnTo>
                  <a:lnTo>
                    <a:pt x="772843" y="183347"/>
                  </a:lnTo>
                  <a:lnTo>
                    <a:pt x="767765" y="183347"/>
                  </a:lnTo>
                  <a:lnTo>
                    <a:pt x="764349" y="184866"/>
                  </a:lnTo>
                  <a:lnTo>
                    <a:pt x="763447" y="183680"/>
                  </a:lnTo>
                  <a:lnTo>
                    <a:pt x="769142" y="181449"/>
                  </a:lnTo>
                  <a:lnTo>
                    <a:pt x="775643" y="180547"/>
                  </a:lnTo>
                  <a:lnTo>
                    <a:pt x="778443" y="180547"/>
                  </a:lnTo>
                  <a:lnTo>
                    <a:pt x="782334" y="180167"/>
                  </a:lnTo>
                  <a:lnTo>
                    <a:pt x="787079" y="178744"/>
                  </a:lnTo>
                  <a:lnTo>
                    <a:pt x="783520" y="178316"/>
                  </a:lnTo>
                  <a:lnTo>
                    <a:pt x="781622" y="177225"/>
                  </a:lnTo>
                  <a:lnTo>
                    <a:pt x="776212" y="179218"/>
                  </a:lnTo>
                  <a:lnTo>
                    <a:pt x="773934" y="177794"/>
                  </a:lnTo>
                  <a:lnTo>
                    <a:pt x="771087" y="178649"/>
                  </a:lnTo>
                  <a:lnTo>
                    <a:pt x="767765" y="179645"/>
                  </a:lnTo>
                  <a:lnTo>
                    <a:pt x="765867" y="180072"/>
                  </a:lnTo>
                  <a:lnTo>
                    <a:pt x="762355" y="180072"/>
                  </a:lnTo>
                  <a:lnTo>
                    <a:pt x="759366" y="180072"/>
                  </a:lnTo>
                  <a:lnTo>
                    <a:pt x="759366" y="177937"/>
                  </a:lnTo>
                  <a:lnTo>
                    <a:pt x="758274" y="175753"/>
                  </a:lnTo>
                  <a:lnTo>
                    <a:pt x="754383" y="175374"/>
                  </a:lnTo>
                  <a:lnTo>
                    <a:pt x="751583" y="174852"/>
                  </a:lnTo>
                  <a:lnTo>
                    <a:pt x="748072" y="176323"/>
                  </a:lnTo>
                  <a:lnTo>
                    <a:pt x="747597" y="175516"/>
                  </a:lnTo>
                  <a:lnTo>
                    <a:pt x="752675" y="172573"/>
                  </a:lnTo>
                  <a:lnTo>
                    <a:pt x="749353" y="173570"/>
                  </a:lnTo>
                  <a:lnTo>
                    <a:pt x="744133" y="176987"/>
                  </a:lnTo>
                  <a:lnTo>
                    <a:pt x="740621" y="178459"/>
                  </a:lnTo>
                  <a:lnTo>
                    <a:pt x="739720" y="176181"/>
                  </a:lnTo>
                  <a:lnTo>
                    <a:pt x="739720" y="173902"/>
                  </a:lnTo>
                  <a:lnTo>
                    <a:pt x="742330" y="169583"/>
                  </a:lnTo>
                  <a:lnTo>
                    <a:pt x="743753" y="167115"/>
                  </a:lnTo>
                  <a:lnTo>
                    <a:pt x="748831" y="164790"/>
                  </a:lnTo>
                  <a:lnTo>
                    <a:pt x="754668" y="161989"/>
                  </a:lnTo>
                  <a:lnTo>
                    <a:pt x="759935" y="161610"/>
                  </a:lnTo>
                  <a:lnTo>
                    <a:pt x="763637" y="160423"/>
                  </a:lnTo>
                  <a:lnTo>
                    <a:pt x="764064" y="157623"/>
                  </a:lnTo>
                  <a:lnTo>
                    <a:pt x="762830" y="156151"/>
                  </a:lnTo>
                  <a:lnTo>
                    <a:pt x="760220" y="155297"/>
                  </a:lnTo>
                  <a:lnTo>
                    <a:pt x="758369" y="155297"/>
                  </a:lnTo>
                  <a:lnTo>
                    <a:pt x="755854" y="155297"/>
                  </a:lnTo>
                  <a:lnTo>
                    <a:pt x="750587" y="155297"/>
                  </a:lnTo>
                  <a:lnTo>
                    <a:pt x="743659" y="156484"/>
                  </a:lnTo>
                  <a:lnTo>
                    <a:pt x="743659" y="155012"/>
                  </a:lnTo>
                  <a:lnTo>
                    <a:pt x="749211" y="152782"/>
                  </a:lnTo>
                  <a:lnTo>
                    <a:pt x="754431" y="150788"/>
                  </a:lnTo>
                  <a:lnTo>
                    <a:pt x="759176" y="148795"/>
                  </a:lnTo>
                  <a:lnTo>
                    <a:pt x="758132" y="148368"/>
                  </a:lnTo>
                  <a:lnTo>
                    <a:pt x="754810" y="148368"/>
                  </a:lnTo>
                  <a:lnTo>
                    <a:pt x="753909" y="148937"/>
                  </a:lnTo>
                  <a:lnTo>
                    <a:pt x="752817" y="150219"/>
                  </a:lnTo>
                  <a:lnTo>
                    <a:pt x="750872" y="151263"/>
                  </a:lnTo>
                  <a:lnTo>
                    <a:pt x="748546" y="150456"/>
                  </a:lnTo>
                  <a:lnTo>
                    <a:pt x="746126" y="149744"/>
                  </a:lnTo>
                  <a:lnTo>
                    <a:pt x="741855" y="151927"/>
                  </a:lnTo>
                  <a:lnTo>
                    <a:pt x="738154" y="152971"/>
                  </a:lnTo>
                  <a:lnTo>
                    <a:pt x="736967" y="154633"/>
                  </a:lnTo>
                  <a:lnTo>
                    <a:pt x="734357" y="152497"/>
                  </a:lnTo>
                  <a:lnTo>
                    <a:pt x="732459" y="150171"/>
                  </a:lnTo>
                  <a:lnTo>
                    <a:pt x="732127" y="147703"/>
                  </a:lnTo>
                  <a:lnTo>
                    <a:pt x="728236" y="145615"/>
                  </a:lnTo>
                  <a:lnTo>
                    <a:pt x="733835" y="140868"/>
                  </a:lnTo>
                  <a:lnTo>
                    <a:pt x="738818" y="137309"/>
                  </a:lnTo>
                  <a:lnTo>
                    <a:pt x="740432" y="136834"/>
                  </a:lnTo>
                  <a:lnTo>
                    <a:pt x="741286" y="135031"/>
                  </a:lnTo>
                  <a:lnTo>
                    <a:pt x="746031" y="130949"/>
                  </a:lnTo>
                  <a:lnTo>
                    <a:pt x="748499" y="128291"/>
                  </a:lnTo>
                  <a:lnTo>
                    <a:pt x="748499" y="125443"/>
                  </a:lnTo>
                  <a:lnTo>
                    <a:pt x="750634" y="124114"/>
                  </a:lnTo>
                  <a:lnTo>
                    <a:pt x="750634" y="122738"/>
                  </a:lnTo>
                  <a:lnTo>
                    <a:pt x="751014" y="122216"/>
                  </a:lnTo>
                  <a:lnTo>
                    <a:pt x="752010" y="118798"/>
                  </a:lnTo>
                  <a:lnTo>
                    <a:pt x="750682" y="115429"/>
                  </a:lnTo>
                  <a:lnTo>
                    <a:pt x="750397" y="112486"/>
                  </a:lnTo>
                  <a:lnTo>
                    <a:pt x="751441" y="108974"/>
                  </a:lnTo>
                  <a:lnTo>
                    <a:pt x="751441" y="105984"/>
                  </a:lnTo>
                  <a:lnTo>
                    <a:pt x="751916" y="102471"/>
                  </a:lnTo>
                  <a:lnTo>
                    <a:pt x="749021" y="100668"/>
                  </a:lnTo>
                  <a:lnTo>
                    <a:pt x="747787" y="97820"/>
                  </a:lnTo>
                  <a:lnTo>
                    <a:pt x="746980" y="95447"/>
                  </a:lnTo>
                  <a:lnTo>
                    <a:pt x="749638" y="92077"/>
                  </a:lnTo>
                  <a:lnTo>
                    <a:pt x="750682" y="88423"/>
                  </a:lnTo>
                  <a:lnTo>
                    <a:pt x="749590" y="86239"/>
                  </a:lnTo>
                  <a:lnTo>
                    <a:pt x="747882" y="84815"/>
                  </a:lnTo>
                  <a:lnTo>
                    <a:pt x="746221" y="83724"/>
                  </a:lnTo>
                  <a:lnTo>
                    <a:pt x="745130" y="82157"/>
                  </a:lnTo>
                  <a:lnTo>
                    <a:pt x="748594" y="80734"/>
                  </a:lnTo>
                  <a:lnTo>
                    <a:pt x="754004" y="79784"/>
                  </a:lnTo>
                  <a:lnTo>
                    <a:pt x="758369" y="79025"/>
                  </a:lnTo>
                  <a:lnTo>
                    <a:pt x="760552" y="79025"/>
                  </a:lnTo>
                  <a:lnTo>
                    <a:pt x="755237" y="81113"/>
                  </a:lnTo>
                  <a:lnTo>
                    <a:pt x="750492" y="81968"/>
                  </a:lnTo>
                  <a:lnTo>
                    <a:pt x="749590" y="82300"/>
                  </a:lnTo>
                  <a:lnTo>
                    <a:pt x="751678" y="82822"/>
                  </a:lnTo>
                  <a:lnTo>
                    <a:pt x="756139" y="81351"/>
                  </a:lnTo>
                  <a:lnTo>
                    <a:pt x="759651" y="80781"/>
                  </a:lnTo>
                  <a:lnTo>
                    <a:pt x="763969" y="80496"/>
                  </a:lnTo>
                  <a:lnTo>
                    <a:pt x="768715" y="79310"/>
                  </a:lnTo>
                  <a:lnTo>
                    <a:pt x="765915" y="79642"/>
                  </a:lnTo>
                  <a:lnTo>
                    <a:pt x="765108" y="78883"/>
                  </a:lnTo>
                  <a:lnTo>
                    <a:pt x="768999" y="76889"/>
                  </a:lnTo>
                  <a:lnTo>
                    <a:pt x="773745" y="74184"/>
                  </a:lnTo>
                  <a:lnTo>
                    <a:pt x="780958" y="69912"/>
                  </a:lnTo>
                  <a:lnTo>
                    <a:pt x="786557" y="66875"/>
                  </a:lnTo>
                  <a:lnTo>
                    <a:pt x="789357" y="65593"/>
                  </a:lnTo>
                  <a:lnTo>
                    <a:pt x="791113" y="64312"/>
                  </a:lnTo>
                  <a:lnTo>
                    <a:pt x="792062" y="63742"/>
                  </a:lnTo>
                  <a:lnTo>
                    <a:pt x="793391" y="63742"/>
                  </a:lnTo>
                  <a:lnTo>
                    <a:pt x="796238" y="64312"/>
                  </a:lnTo>
                  <a:lnTo>
                    <a:pt x="800983" y="64549"/>
                  </a:lnTo>
                  <a:lnTo>
                    <a:pt x="799750" y="65403"/>
                  </a:lnTo>
                  <a:lnTo>
                    <a:pt x="794767" y="65973"/>
                  </a:lnTo>
                  <a:lnTo>
                    <a:pt x="798326" y="67017"/>
                  </a:lnTo>
                  <a:lnTo>
                    <a:pt x="804590" y="66732"/>
                  </a:lnTo>
                  <a:lnTo>
                    <a:pt x="812040" y="66732"/>
                  </a:lnTo>
                  <a:lnTo>
                    <a:pt x="817355" y="67254"/>
                  </a:lnTo>
                  <a:lnTo>
                    <a:pt x="822101" y="67254"/>
                  </a:lnTo>
                  <a:lnTo>
                    <a:pt x="826514" y="68061"/>
                  </a:lnTo>
                  <a:lnTo>
                    <a:pt x="837903" y="68061"/>
                  </a:lnTo>
                  <a:lnTo>
                    <a:pt x="844499" y="68061"/>
                  </a:lnTo>
                  <a:lnTo>
                    <a:pt x="847346" y="67349"/>
                  </a:lnTo>
                  <a:lnTo>
                    <a:pt x="853563" y="65783"/>
                  </a:lnTo>
                  <a:lnTo>
                    <a:pt x="863718" y="63505"/>
                  </a:lnTo>
                  <a:lnTo>
                    <a:pt x="871121" y="60562"/>
                  </a:lnTo>
                  <a:lnTo>
                    <a:pt x="878856" y="57952"/>
                  </a:lnTo>
                  <a:lnTo>
                    <a:pt x="884124" y="55531"/>
                  </a:lnTo>
                  <a:lnTo>
                    <a:pt x="891479" y="52114"/>
                  </a:lnTo>
                  <a:lnTo>
                    <a:pt x="884551" y="56433"/>
                  </a:lnTo>
                  <a:lnTo>
                    <a:pt x="887683" y="55436"/>
                  </a:lnTo>
                  <a:lnTo>
                    <a:pt x="896889" y="51259"/>
                  </a:lnTo>
                  <a:lnTo>
                    <a:pt x="903485" y="48079"/>
                  </a:lnTo>
                  <a:lnTo>
                    <a:pt x="907139" y="45564"/>
                  </a:lnTo>
                  <a:lnTo>
                    <a:pt x="907139" y="48079"/>
                  </a:lnTo>
                  <a:lnTo>
                    <a:pt x="908136" y="50595"/>
                  </a:lnTo>
                  <a:lnTo>
                    <a:pt x="911125" y="49788"/>
                  </a:lnTo>
                  <a:lnTo>
                    <a:pt x="909702" y="47320"/>
                  </a:lnTo>
                  <a:lnTo>
                    <a:pt x="911647" y="42954"/>
                  </a:lnTo>
                  <a:lnTo>
                    <a:pt x="913545" y="42099"/>
                  </a:lnTo>
                  <a:lnTo>
                    <a:pt x="916915" y="42099"/>
                  </a:lnTo>
                  <a:lnTo>
                    <a:pt x="920948" y="42811"/>
                  </a:lnTo>
                  <a:lnTo>
                    <a:pt x="926833" y="43903"/>
                  </a:lnTo>
                  <a:lnTo>
                    <a:pt x="929205" y="43476"/>
                  </a:lnTo>
                  <a:lnTo>
                    <a:pt x="927260" y="42764"/>
                  </a:lnTo>
                  <a:lnTo>
                    <a:pt x="925124" y="42147"/>
                  </a:lnTo>
                  <a:lnTo>
                    <a:pt x="921660" y="41482"/>
                  </a:lnTo>
                  <a:lnTo>
                    <a:pt x="919809" y="39821"/>
                  </a:lnTo>
                  <a:lnTo>
                    <a:pt x="926168" y="38065"/>
                  </a:lnTo>
                  <a:lnTo>
                    <a:pt x="931768" y="36309"/>
                  </a:lnTo>
                  <a:lnTo>
                    <a:pt x="938886" y="34553"/>
                  </a:lnTo>
                  <a:lnTo>
                    <a:pt x="944391" y="32369"/>
                  </a:lnTo>
                  <a:lnTo>
                    <a:pt x="946764" y="33508"/>
                  </a:lnTo>
                  <a:lnTo>
                    <a:pt x="945862" y="35312"/>
                  </a:lnTo>
                  <a:lnTo>
                    <a:pt x="946811" y="36926"/>
                  </a:lnTo>
                  <a:lnTo>
                    <a:pt x="948804" y="38824"/>
                  </a:lnTo>
                  <a:lnTo>
                    <a:pt x="950133" y="40770"/>
                  </a:lnTo>
                  <a:lnTo>
                    <a:pt x="952411" y="39251"/>
                  </a:lnTo>
                  <a:lnTo>
                    <a:pt x="950465" y="37305"/>
                  </a:lnTo>
                  <a:lnTo>
                    <a:pt x="951129" y="34790"/>
                  </a:lnTo>
                  <a:lnTo>
                    <a:pt x="950797" y="31942"/>
                  </a:lnTo>
                  <a:lnTo>
                    <a:pt x="956397" y="29094"/>
                  </a:lnTo>
                  <a:lnTo>
                    <a:pt x="964417" y="26152"/>
                  </a:lnTo>
                  <a:lnTo>
                    <a:pt x="970681" y="23779"/>
                  </a:lnTo>
                  <a:lnTo>
                    <a:pt x="972294" y="24301"/>
                  </a:lnTo>
                  <a:lnTo>
                    <a:pt x="973291" y="25060"/>
                  </a:lnTo>
                  <a:lnTo>
                    <a:pt x="970918" y="25487"/>
                  </a:lnTo>
                  <a:lnTo>
                    <a:pt x="969494" y="25867"/>
                  </a:lnTo>
                  <a:lnTo>
                    <a:pt x="967786" y="26864"/>
                  </a:lnTo>
                  <a:lnTo>
                    <a:pt x="965508" y="28050"/>
                  </a:lnTo>
                  <a:lnTo>
                    <a:pt x="960478" y="30044"/>
                  </a:lnTo>
                  <a:lnTo>
                    <a:pt x="965650" y="28810"/>
                  </a:lnTo>
                  <a:lnTo>
                    <a:pt x="969589" y="27433"/>
                  </a:lnTo>
                  <a:lnTo>
                    <a:pt x="973433" y="27860"/>
                  </a:lnTo>
                  <a:lnTo>
                    <a:pt x="977467" y="27860"/>
                  </a:lnTo>
                  <a:lnTo>
                    <a:pt x="985724" y="26294"/>
                  </a:lnTo>
                  <a:lnTo>
                    <a:pt x="990469" y="25962"/>
                  </a:lnTo>
                  <a:lnTo>
                    <a:pt x="997113" y="24823"/>
                  </a:lnTo>
                  <a:lnTo>
                    <a:pt x="1003804" y="23731"/>
                  </a:lnTo>
                  <a:lnTo>
                    <a:pt x="1008549" y="22687"/>
                  </a:lnTo>
                  <a:lnTo>
                    <a:pt x="1011539" y="21690"/>
                  </a:lnTo>
                  <a:lnTo>
                    <a:pt x="1004563" y="22497"/>
                  </a:lnTo>
                  <a:lnTo>
                    <a:pt x="1006509" y="21500"/>
                  </a:lnTo>
                  <a:lnTo>
                    <a:pt x="1014196" y="20077"/>
                  </a:lnTo>
                  <a:lnTo>
                    <a:pt x="1019891" y="19032"/>
                  </a:lnTo>
                  <a:lnTo>
                    <a:pt x="1024636" y="18178"/>
                  </a:lnTo>
                  <a:lnTo>
                    <a:pt x="1025870" y="18748"/>
                  </a:lnTo>
                  <a:lnTo>
                    <a:pt x="1026392" y="19792"/>
                  </a:lnTo>
                  <a:lnTo>
                    <a:pt x="1023829" y="21880"/>
                  </a:lnTo>
                  <a:lnTo>
                    <a:pt x="1019084" y="23209"/>
                  </a:lnTo>
                  <a:lnTo>
                    <a:pt x="1015003" y="25962"/>
                  </a:lnTo>
                  <a:lnTo>
                    <a:pt x="1008359" y="28288"/>
                  </a:lnTo>
                  <a:lnTo>
                    <a:pt x="1013912" y="27338"/>
                  </a:lnTo>
                  <a:lnTo>
                    <a:pt x="1009166" y="30471"/>
                  </a:lnTo>
                  <a:lnTo>
                    <a:pt x="1008264" y="32464"/>
                  </a:lnTo>
                  <a:lnTo>
                    <a:pt x="1013010" y="30993"/>
                  </a:lnTo>
                  <a:lnTo>
                    <a:pt x="1018088" y="28050"/>
                  </a:lnTo>
                  <a:lnTo>
                    <a:pt x="1020033" y="25962"/>
                  </a:lnTo>
                  <a:lnTo>
                    <a:pt x="1025301" y="23636"/>
                  </a:lnTo>
                  <a:lnTo>
                    <a:pt x="1027911" y="24301"/>
                  </a:lnTo>
                  <a:lnTo>
                    <a:pt x="1032276" y="24301"/>
                  </a:lnTo>
                  <a:lnTo>
                    <a:pt x="1035124" y="23684"/>
                  </a:lnTo>
                  <a:lnTo>
                    <a:pt x="1030758" y="23684"/>
                  </a:lnTo>
                  <a:lnTo>
                    <a:pt x="1029714" y="22023"/>
                  </a:lnTo>
                  <a:lnTo>
                    <a:pt x="1032988" y="18653"/>
                  </a:lnTo>
                  <a:lnTo>
                    <a:pt x="1031327" y="17656"/>
                  </a:lnTo>
                  <a:lnTo>
                    <a:pt x="1031944" y="16090"/>
                  </a:lnTo>
                  <a:lnTo>
                    <a:pt x="1035978" y="15805"/>
                  </a:lnTo>
                  <a:lnTo>
                    <a:pt x="1037686" y="14808"/>
                  </a:lnTo>
                  <a:lnTo>
                    <a:pt x="1042432" y="13005"/>
                  </a:lnTo>
                  <a:lnTo>
                    <a:pt x="1051496" y="11106"/>
                  </a:lnTo>
                  <a:lnTo>
                    <a:pt x="1059420" y="10062"/>
                  </a:lnTo>
                  <a:lnTo>
                    <a:pt x="1066111" y="9540"/>
                  </a:lnTo>
                  <a:lnTo>
                    <a:pt x="1070098" y="9540"/>
                  </a:lnTo>
                  <a:lnTo>
                    <a:pt x="1066633" y="10632"/>
                  </a:lnTo>
                  <a:lnTo>
                    <a:pt x="1059658" y="11106"/>
                  </a:lnTo>
                  <a:lnTo>
                    <a:pt x="1057807" y="11866"/>
                  </a:lnTo>
                  <a:lnTo>
                    <a:pt x="1055577" y="12910"/>
                  </a:lnTo>
                  <a:lnTo>
                    <a:pt x="1052112" y="14001"/>
                  </a:lnTo>
                  <a:lnTo>
                    <a:pt x="1048648" y="14713"/>
                  </a:lnTo>
                  <a:lnTo>
                    <a:pt x="1049692" y="15947"/>
                  </a:lnTo>
                  <a:lnTo>
                    <a:pt x="1050499" y="18368"/>
                  </a:lnTo>
                  <a:lnTo>
                    <a:pt x="1054343" y="15330"/>
                  </a:lnTo>
                  <a:lnTo>
                    <a:pt x="1055766" y="15330"/>
                  </a:lnTo>
                  <a:lnTo>
                    <a:pt x="1059847" y="14571"/>
                  </a:lnTo>
                  <a:lnTo>
                    <a:pt x="1060132" y="13195"/>
                  </a:lnTo>
                  <a:lnTo>
                    <a:pt x="1063217" y="14191"/>
                  </a:lnTo>
                  <a:lnTo>
                    <a:pt x="1065542" y="15568"/>
                  </a:lnTo>
                  <a:lnTo>
                    <a:pt x="1072186" y="15947"/>
                  </a:lnTo>
                  <a:lnTo>
                    <a:pt x="1076931" y="15947"/>
                  </a:lnTo>
                  <a:lnTo>
                    <a:pt x="1078260" y="14618"/>
                  </a:lnTo>
                  <a:lnTo>
                    <a:pt x="1082151" y="15141"/>
                  </a:lnTo>
                  <a:lnTo>
                    <a:pt x="1086564" y="15900"/>
                  </a:lnTo>
                  <a:lnTo>
                    <a:pt x="1091310" y="14903"/>
                  </a:lnTo>
                  <a:lnTo>
                    <a:pt x="1097479" y="13574"/>
                  </a:lnTo>
                  <a:lnTo>
                    <a:pt x="1101418" y="12672"/>
                  </a:lnTo>
                  <a:lnTo>
                    <a:pt x="1105688" y="11581"/>
                  </a:lnTo>
                  <a:lnTo>
                    <a:pt x="1107919" y="10869"/>
                  </a:lnTo>
                  <a:lnTo>
                    <a:pt x="1112996" y="9018"/>
                  </a:lnTo>
                  <a:lnTo>
                    <a:pt x="1116128" y="8069"/>
                  </a:lnTo>
                  <a:lnTo>
                    <a:pt x="1117884" y="7689"/>
                  </a:lnTo>
                  <a:lnTo>
                    <a:pt x="1120684" y="6455"/>
                  </a:lnTo>
                  <a:lnTo>
                    <a:pt x="1122440" y="6455"/>
                  </a:lnTo>
                  <a:lnTo>
                    <a:pt x="1123294" y="7689"/>
                  </a:lnTo>
                  <a:lnTo>
                    <a:pt x="1125999" y="7072"/>
                  </a:lnTo>
                  <a:lnTo>
                    <a:pt x="1129321" y="4272"/>
                  </a:lnTo>
                  <a:lnTo>
                    <a:pt x="1129985" y="4746"/>
                  </a:lnTo>
                  <a:lnTo>
                    <a:pt x="1131077" y="4224"/>
                  </a:lnTo>
                  <a:lnTo>
                    <a:pt x="1132880" y="3322"/>
                  </a:lnTo>
                  <a:lnTo>
                    <a:pt x="1135300" y="2658"/>
                  </a:lnTo>
                  <a:lnTo>
                    <a:pt x="1137768" y="1993"/>
                  </a:lnTo>
                  <a:lnTo>
                    <a:pt x="1140710" y="712"/>
                  </a:lnTo>
                  <a:lnTo>
                    <a:pt x="1144364" y="0"/>
                  </a:lnTo>
                  <a:lnTo>
                    <a:pt x="1143794" y="854"/>
                  </a:lnTo>
                  <a:lnTo>
                    <a:pt x="1143794" y="1234"/>
                  </a:lnTo>
                  <a:lnTo>
                    <a:pt x="1143794" y="2753"/>
                  </a:lnTo>
                  <a:lnTo>
                    <a:pt x="1144838" y="4319"/>
                  </a:lnTo>
                  <a:lnTo>
                    <a:pt x="1148540" y="4319"/>
                  </a:lnTo>
                  <a:lnTo>
                    <a:pt x="1149679" y="6028"/>
                  </a:lnTo>
                  <a:lnTo>
                    <a:pt x="1145882" y="8733"/>
                  </a:lnTo>
                  <a:lnTo>
                    <a:pt x="1145313" y="9350"/>
                  </a:lnTo>
                  <a:lnTo>
                    <a:pt x="1150628" y="9018"/>
                  </a:lnTo>
                  <a:lnTo>
                    <a:pt x="1153902" y="9540"/>
                  </a:lnTo>
                  <a:lnTo>
                    <a:pt x="1154567" y="10394"/>
                  </a:lnTo>
                  <a:lnTo>
                    <a:pt x="1154092" y="11866"/>
                  </a:lnTo>
                  <a:lnTo>
                    <a:pt x="1151387" y="13906"/>
                  </a:lnTo>
                  <a:lnTo>
                    <a:pt x="1148350" y="15425"/>
                  </a:lnTo>
                  <a:lnTo>
                    <a:pt x="1145028" y="16327"/>
                  </a:lnTo>
                  <a:lnTo>
                    <a:pt x="1141279" y="16897"/>
                  </a:lnTo>
                  <a:lnTo>
                    <a:pt x="1136534" y="18083"/>
                  </a:lnTo>
                  <a:lnTo>
                    <a:pt x="1132690" y="18083"/>
                  </a:lnTo>
                  <a:lnTo>
                    <a:pt x="1129843" y="18700"/>
                  </a:lnTo>
                  <a:lnTo>
                    <a:pt x="1129083" y="17371"/>
                  </a:lnTo>
                  <a:lnTo>
                    <a:pt x="1125667" y="18843"/>
                  </a:lnTo>
                  <a:lnTo>
                    <a:pt x="1119308" y="21358"/>
                  </a:lnTo>
                  <a:lnTo>
                    <a:pt x="1121206" y="20836"/>
                  </a:lnTo>
                  <a:lnTo>
                    <a:pt x="1123674" y="21595"/>
                  </a:lnTo>
                  <a:lnTo>
                    <a:pt x="1123674" y="23257"/>
                  </a:lnTo>
                  <a:lnTo>
                    <a:pt x="1124718" y="24301"/>
                  </a:lnTo>
                  <a:lnTo>
                    <a:pt x="1125382" y="25962"/>
                  </a:lnTo>
                  <a:lnTo>
                    <a:pt x="1131361" y="22877"/>
                  </a:lnTo>
                  <a:lnTo>
                    <a:pt x="1128514" y="26104"/>
                  </a:lnTo>
                  <a:lnTo>
                    <a:pt x="1133781" y="24348"/>
                  </a:lnTo>
                  <a:lnTo>
                    <a:pt x="1133354" y="26389"/>
                  </a:lnTo>
                  <a:lnTo>
                    <a:pt x="1130127" y="28762"/>
                  </a:lnTo>
                  <a:lnTo>
                    <a:pt x="1133544" y="29427"/>
                  </a:lnTo>
                  <a:lnTo>
                    <a:pt x="1137578" y="26389"/>
                  </a:lnTo>
                  <a:lnTo>
                    <a:pt x="1140473" y="24728"/>
                  </a:lnTo>
                  <a:lnTo>
                    <a:pt x="1141849" y="21263"/>
                  </a:lnTo>
                  <a:lnTo>
                    <a:pt x="1148113" y="17893"/>
                  </a:lnTo>
                  <a:lnTo>
                    <a:pt x="1152858" y="16754"/>
                  </a:lnTo>
                  <a:lnTo>
                    <a:pt x="1155041" y="17466"/>
                  </a:lnTo>
                  <a:lnTo>
                    <a:pt x="1158980" y="14666"/>
                  </a:lnTo>
                  <a:lnTo>
                    <a:pt x="1158980" y="16802"/>
                  </a:lnTo>
                  <a:lnTo>
                    <a:pt x="1162254" y="14571"/>
                  </a:lnTo>
                  <a:lnTo>
                    <a:pt x="1163630" y="15188"/>
                  </a:lnTo>
                  <a:lnTo>
                    <a:pt x="1166145" y="17229"/>
                  </a:lnTo>
                  <a:lnTo>
                    <a:pt x="1162539" y="21406"/>
                  </a:lnTo>
                  <a:lnTo>
                    <a:pt x="1160878" y="23731"/>
                  </a:lnTo>
                  <a:lnTo>
                    <a:pt x="1156132" y="25345"/>
                  </a:lnTo>
                  <a:lnTo>
                    <a:pt x="1156844" y="27006"/>
                  </a:lnTo>
                  <a:lnTo>
                    <a:pt x="1160214" y="27908"/>
                  </a:lnTo>
                  <a:lnTo>
                    <a:pt x="1160214" y="29664"/>
                  </a:lnTo>
                  <a:lnTo>
                    <a:pt x="1163156" y="30139"/>
                  </a:lnTo>
                  <a:lnTo>
                    <a:pt x="1169705" y="28003"/>
                  </a:lnTo>
                  <a:lnTo>
                    <a:pt x="1174450" y="27196"/>
                  </a:lnTo>
                  <a:lnTo>
                    <a:pt x="1172504" y="29617"/>
                  </a:lnTo>
                  <a:lnTo>
                    <a:pt x="1176965" y="29142"/>
                  </a:lnTo>
                  <a:lnTo>
                    <a:pt x="1177582" y="28762"/>
                  </a:lnTo>
                  <a:lnTo>
                    <a:pt x="1178246" y="28762"/>
                  </a:lnTo>
                  <a:lnTo>
                    <a:pt x="1184083" y="27576"/>
                  </a:lnTo>
                  <a:lnTo>
                    <a:pt x="1188591" y="27576"/>
                  </a:lnTo>
                  <a:lnTo>
                    <a:pt x="1191771" y="28193"/>
                  </a:lnTo>
                  <a:lnTo>
                    <a:pt x="1189493" y="31420"/>
                  </a:lnTo>
                  <a:lnTo>
                    <a:pt x="1187025" y="33746"/>
                  </a:lnTo>
                  <a:lnTo>
                    <a:pt x="1185127" y="35122"/>
                  </a:lnTo>
                  <a:lnTo>
                    <a:pt x="1189873" y="34315"/>
                  </a:lnTo>
                  <a:lnTo>
                    <a:pt x="1189113" y="35692"/>
                  </a:lnTo>
                  <a:lnTo>
                    <a:pt x="1194191" y="31752"/>
                  </a:lnTo>
                  <a:lnTo>
                    <a:pt x="1196042" y="32180"/>
                  </a:lnTo>
                  <a:lnTo>
                    <a:pt x="1199885" y="32797"/>
                  </a:lnTo>
                  <a:lnTo>
                    <a:pt x="1202543" y="34268"/>
                  </a:lnTo>
                  <a:lnTo>
                    <a:pt x="1203919" y="35692"/>
                  </a:lnTo>
                  <a:lnTo>
                    <a:pt x="1199174" y="38540"/>
                  </a:lnTo>
                  <a:lnTo>
                    <a:pt x="1190869" y="41862"/>
                  </a:lnTo>
                  <a:lnTo>
                    <a:pt x="1189493" y="43523"/>
                  </a:lnTo>
                  <a:lnTo>
                    <a:pt x="1192720" y="44140"/>
                  </a:lnTo>
                  <a:lnTo>
                    <a:pt x="1192198" y="46086"/>
                  </a:lnTo>
                  <a:lnTo>
                    <a:pt x="1188544" y="45516"/>
                  </a:lnTo>
                  <a:lnTo>
                    <a:pt x="1183561" y="45089"/>
                  </a:lnTo>
                  <a:lnTo>
                    <a:pt x="1184463" y="46561"/>
                  </a:lnTo>
                  <a:lnTo>
                    <a:pt x="1189920" y="47035"/>
                  </a:lnTo>
                  <a:lnTo>
                    <a:pt x="1194238" y="47747"/>
                  </a:lnTo>
                  <a:lnTo>
                    <a:pt x="1198320" y="48744"/>
                  </a:lnTo>
                  <a:lnTo>
                    <a:pt x="1195330" y="50310"/>
                  </a:lnTo>
                  <a:lnTo>
                    <a:pt x="1188924" y="51924"/>
                  </a:lnTo>
                  <a:lnTo>
                    <a:pt x="1191533" y="52778"/>
                  </a:lnTo>
                  <a:lnTo>
                    <a:pt x="1198841" y="54439"/>
                  </a:lnTo>
                  <a:lnTo>
                    <a:pt x="1202163" y="54439"/>
                  </a:lnTo>
                  <a:lnTo>
                    <a:pt x="1207241" y="54439"/>
                  </a:lnTo>
                  <a:lnTo>
                    <a:pt x="1211607" y="54439"/>
                  </a:lnTo>
                  <a:lnTo>
                    <a:pt x="1217111" y="53965"/>
                  </a:lnTo>
                  <a:lnTo>
                    <a:pt x="1220338" y="54819"/>
                  </a:lnTo>
                  <a:lnTo>
                    <a:pt x="1221715" y="55768"/>
                  </a:lnTo>
                  <a:lnTo>
                    <a:pt x="1219959" y="57619"/>
                  </a:lnTo>
                  <a:lnTo>
                    <a:pt x="1216162" y="57619"/>
                  </a:lnTo>
                  <a:lnTo>
                    <a:pt x="1213742" y="58664"/>
                  </a:lnTo>
                  <a:lnTo>
                    <a:pt x="1219437" y="58236"/>
                  </a:lnTo>
                  <a:lnTo>
                    <a:pt x="1226840" y="58236"/>
                  </a:lnTo>
                  <a:lnTo>
                    <a:pt x="1232677" y="57002"/>
                  </a:lnTo>
                  <a:lnTo>
                    <a:pt x="1236141" y="57002"/>
                  </a:lnTo>
                  <a:lnTo>
                    <a:pt x="1241123" y="57999"/>
                  </a:lnTo>
                  <a:lnTo>
                    <a:pt x="1243638" y="59850"/>
                  </a:lnTo>
                  <a:lnTo>
                    <a:pt x="1245252" y="61986"/>
                  </a:lnTo>
                  <a:lnTo>
                    <a:pt x="1249997" y="63078"/>
                  </a:lnTo>
                  <a:lnTo>
                    <a:pt x="1250947" y="63932"/>
                  </a:lnTo>
                  <a:lnTo>
                    <a:pt x="1247815" y="66447"/>
                  </a:lnTo>
                  <a:lnTo>
                    <a:pt x="1251611" y="66922"/>
                  </a:lnTo>
                  <a:lnTo>
                    <a:pt x="1254031" y="67634"/>
                  </a:lnTo>
                  <a:lnTo>
                    <a:pt x="1255360" y="69153"/>
                  </a:lnTo>
                  <a:lnTo>
                    <a:pt x="1258160" y="69960"/>
                  </a:lnTo>
                  <a:lnTo>
                    <a:pt x="1257638" y="72001"/>
                  </a:lnTo>
                  <a:lnTo>
                    <a:pt x="1257970" y="72760"/>
                  </a:lnTo>
                  <a:lnTo>
                    <a:pt x="1259631" y="72760"/>
                  </a:lnTo>
                  <a:lnTo>
                    <a:pt x="1261861" y="73899"/>
                  </a:lnTo>
                  <a:lnTo>
                    <a:pt x="1264186" y="76177"/>
                  </a:lnTo>
                  <a:lnTo>
                    <a:pt x="1267033" y="77696"/>
                  </a:lnTo>
                  <a:lnTo>
                    <a:pt x="1268030" y="79737"/>
                  </a:lnTo>
                  <a:lnTo>
                    <a:pt x="1272348" y="79737"/>
                  </a:lnTo>
                  <a:lnTo>
                    <a:pt x="1277094" y="79737"/>
                  </a:lnTo>
                  <a:lnTo>
                    <a:pt x="1281839" y="80354"/>
                  </a:lnTo>
                  <a:lnTo>
                    <a:pt x="1286585" y="81113"/>
                  </a:lnTo>
                  <a:lnTo>
                    <a:pt x="1289432" y="81873"/>
                  </a:lnTo>
                  <a:lnTo>
                    <a:pt x="1291188" y="84198"/>
                  </a:lnTo>
                  <a:lnTo>
                    <a:pt x="1290761" y="87568"/>
                  </a:lnTo>
                  <a:lnTo>
                    <a:pt x="1292232" y="88375"/>
                  </a:lnTo>
                  <a:lnTo>
                    <a:pt x="1295411" y="88850"/>
                  </a:lnTo>
                  <a:lnTo>
                    <a:pt x="1297879" y="89372"/>
                  </a:lnTo>
                  <a:lnTo>
                    <a:pt x="1294747" y="90891"/>
                  </a:lnTo>
                  <a:lnTo>
                    <a:pt x="1293940" y="91745"/>
                  </a:lnTo>
                  <a:lnTo>
                    <a:pt x="1298686" y="92457"/>
                  </a:lnTo>
                  <a:lnTo>
                    <a:pt x="1301058" y="93169"/>
                  </a:lnTo>
                  <a:lnTo>
                    <a:pt x="1304285" y="91508"/>
                  </a:lnTo>
                  <a:lnTo>
                    <a:pt x="1304285" y="93786"/>
                  </a:lnTo>
                  <a:lnTo>
                    <a:pt x="1308271" y="94355"/>
                  </a:lnTo>
                  <a:lnTo>
                    <a:pt x="1313017" y="93169"/>
                  </a:lnTo>
                  <a:lnTo>
                    <a:pt x="1315817" y="93169"/>
                  </a:lnTo>
                  <a:lnTo>
                    <a:pt x="1317145" y="92409"/>
                  </a:lnTo>
                  <a:lnTo>
                    <a:pt x="1317762" y="92409"/>
                  </a:lnTo>
                  <a:lnTo>
                    <a:pt x="1317762" y="92409"/>
                  </a:lnTo>
                  <a:lnTo>
                    <a:pt x="1320325" y="92409"/>
                  </a:lnTo>
                  <a:lnTo>
                    <a:pt x="1325070" y="92409"/>
                  </a:lnTo>
                  <a:lnTo>
                    <a:pt x="1329816" y="92409"/>
                  </a:lnTo>
                  <a:lnTo>
                    <a:pt x="1332995" y="91792"/>
                  </a:lnTo>
                  <a:lnTo>
                    <a:pt x="1334134" y="93026"/>
                  </a:lnTo>
                  <a:lnTo>
                    <a:pt x="1332853" y="96301"/>
                  </a:lnTo>
                  <a:lnTo>
                    <a:pt x="1336317" y="94925"/>
                  </a:lnTo>
                  <a:lnTo>
                    <a:pt x="1339876" y="91982"/>
                  </a:lnTo>
                  <a:lnTo>
                    <a:pt x="1340635" y="93074"/>
                  </a:lnTo>
                  <a:lnTo>
                    <a:pt x="1343103" y="93074"/>
                  </a:lnTo>
                  <a:lnTo>
                    <a:pt x="1346187" y="92314"/>
                  </a:lnTo>
                  <a:lnTo>
                    <a:pt x="1348798" y="93881"/>
                  </a:lnTo>
                  <a:lnTo>
                    <a:pt x="1350269" y="96017"/>
                  </a:lnTo>
                  <a:lnTo>
                    <a:pt x="1351455" y="97251"/>
                  </a:lnTo>
                  <a:lnTo>
                    <a:pt x="1353448" y="99434"/>
                  </a:lnTo>
                  <a:lnTo>
                    <a:pt x="1352831" y="101854"/>
                  </a:lnTo>
                  <a:lnTo>
                    <a:pt x="1351265" y="102804"/>
                  </a:lnTo>
                  <a:lnTo>
                    <a:pt x="1353448" y="104085"/>
                  </a:lnTo>
                  <a:lnTo>
                    <a:pt x="1355346" y="106411"/>
                  </a:lnTo>
                  <a:lnTo>
                    <a:pt x="1353685" y="108167"/>
                  </a:lnTo>
                  <a:lnTo>
                    <a:pt x="1355109" y="109116"/>
                  </a:lnTo>
                  <a:lnTo>
                    <a:pt x="1358004" y="110255"/>
                  </a:lnTo>
                  <a:lnTo>
                    <a:pt x="1359475" y="111299"/>
                  </a:lnTo>
                  <a:lnTo>
                    <a:pt x="1360424" y="112628"/>
                  </a:lnTo>
                  <a:lnTo>
                    <a:pt x="1359949" y="114479"/>
                  </a:lnTo>
                  <a:lnTo>
                    <a:pt x="1358858" y="116188"/>
                  </a:lnTo>
                  <a:lnTo>
                    <a:pt x="1358004" y="117897"/>
                  </a:lnTo>
                  <a:lnTo>
                    <a:pt x="1358573" y="118893"/>
                  </a:lnTo>
                  <a:lnTo>
                    <a:pt x="1361610" y="117564"/>
                  </a:lnTo>
                  <a:lnTo>
                    <a:pt x="1364030" y="116615"/>
                  </a:lnTo>
                  <a:lnTo>
                    <a:pt x="1365834" y="115286"/>
                  </a:lnTo>
                  <a:lnTo>
                    <a:pt x="1366830" y="114859"/>
                  </a:lnTo>
                  <a:lnTo>
                    <a:pt x="1368206" y="114859"/>
                  </a:lnTo>
                  <a:lnTo>
                    <a:pt x="1369962" y="115096"/>
                  </a:lnTo>
                  <a:lnTo>
                    <a:pt x="1369962" y="116188"/>
                  </a:lnTo>
                  <a:lnTo>
                    <a:pt x="1370247" y="116188"/>
                  </a:lnTo>
                  <a:lnTo>
                    <a:pt x="1369488" y="117042"/>
                  </a:lnTo>
                  <a:lnTo>
                    <a:pt x="1370152" y="117375"/>
                  </a:lnTo>
                  <a:lnTo>
                    <a:pt x="1371291" y="118846"/>
                  </a:lnTo>
                  <a:lnTo>
                    <a:pt x="1374233" y="120222"/>
                  </a:lnTo>
                  <a:lnTo>
                    <a:pt x="1379406" y="121456"/>
                  </a:lnTo>
                  <a:lnTo>
                    <a:pt x="1383629" y="122263"/>
                  </a:lnTo>
                  <a:lnTo>
                    <a:pt x="1387568" y="122263"/>
                  </a:lnTo>
                  <a:lnTo>
                    <a:pt x="1390225" y="122643"/>
                  </a:lnTo>
                  <a:lnTo>
                    <a:pt x="1393120" y="123640"/>
                  </a:lnTo>
                  <a:lnTo>
                    <a:pt x="1391507" y="125918"/>
                  </a:lnTo>
                  <a:lnTo>
                    <a:pt x="1394733" y="126487"/>
                  </a:lnTo>
                  <a:lnTo>
                    <a:pt x="1398245" y="127247"/>
                  </a:lnTo>
                  <a:lnTo>
                    <a:pt x="1398245" y="129952"/>
                  </a:lnTo>
                  <a:lnTo>
                    <a:pt x="1398862" y="133132"/>
                  </a:lnTo>
                  <a:lnTo>
                    <a:pt x="1397438" y="136739"/>
                  </a:lnTo>
                  <a:lnTo>
                    <a:pt x="1395588" y="141153"/>
                  </a:lnTo>
                  <a:lnTo>
                    <a:pt x="1394781" y="144048"/>
                  </a:lnTo>
                  <a:lnTo>
                    <a:pt x="1398008" y="144476"/>
                  </a:lnTo>
                  <a:lnTo>
                    <a:pt x="1397865" y="145994"/>
                  </a:lnTo>
                  <a:lnTo>
                    <a:pt x="1401282" y="144476"/>
                  </a:lnTo>
                  <a:lnTo>
                    <a:pt x="1399479" y="147181"/>
                  </a:lnTo>
                  <a:lnTo>
                    <a:pt x="1399479" y="150788"/>
                  </a:lnTo>
                  <a:lnTo>
                    <a:pt x="1399906" y="154063"/>
                  </a:lnTo>
                  <a:lnTo>
                    <a:pt x="1401899" y="155914"/>
                  </a:lnTo>
                  <a:lnTo>
                    <a:pt x="1402279" y="158240"/>
                  </a:lnTo>
                  <a:lnTo>
                    <a:pt x="1402279" y="160376"/>
                  </a:lnTo>
                  <a:lnTo>
                    <a:pt x="1405363" y="160376"/>
                  </a:lnTo>
                  <a:lnTo>
                    <a:pt x="1407831" y="161325"/>
                  </a:lnTo>
                  <a:lnTo>
                    <a:pt x="1410393" y="162274"/>
                  </a:lnTo>
                  <a:lnTo>
                    <a:pt x="1411770" y="163413"/>
                  </a:lnTo>
                  <a:lnTo>
                    <a:pt x="1413193" y="165027"/>
                  </a:lnTo>
                  <a:lnTo>
                    <a:pt x="1414854" y="165739"/>
                  </a:lnTo>
                  <a:lnTo>
                    <a:pt x="1416088" y="165739"/>
                  </a:lnTo>
                  <a:lnTo>
                    <a:pt x="1416847" y="165359"/>
                  </a:lnTo>
                  <a:lnTo>
                    <a:pt x="1419220" y="165359"/>
                  </a:lnTo>
                  <a:lnTo>
                    <a:pt x="1420122" y="166688"/>
                  </a:lnTo>
                  <a:lnTo>
                    <a:pt x="1422067" y="165169"/>
                  </a:lnTo>
                  <a:lnTo>
                    <a:pt x="1423348" y="163081"/>
                  </a:lnTo>
                  <a:lnTo>
                    <a:pt x="1425152" y="165027"/>
                  </a:lnTo>
                  <a:lnTo>
                    <a:pt x="1428758" y="166688"/>
                  </a:lnTo>
                  <a:lnTo>
                    <a:pt x="1429138" y="168207"/>
                  </a:lnTo>
                  <a:lnTo>
                    <a:pt x="1431700" y="168919"/>
                  </a:lnTo>
                  <a:lnTo>
                    <a:pt x="1433077" y="171956"/>
                  </a:lnTo>
                  <a:lnTo>
                    <a:pt x="1433693" y="175516"/>
                  </a:lnTo>
                  <a:lnTo>
                    <a:pt x="1433693" y="179361"/>
                  </a:lnTo>
                  <a:lnTo>
                    <a:pt x="1436636" y="179361"/>
                  </a:lnTo>
                  <a:lnTo>
                    <a:pt x="1437300" y="179361"/>
                  </a:lnTo>
                  <a:lnTo>
                    <a:pt x="1439151" y="179978"/>
                  </a:lnTo>
                  <a:lnTo>
                    <a:pt x="1440480" y="177747"/>
                  </a:lnTo>
                  <a:lnTo>
                    <a:pt x="1441001" y="175326"/>
                  </a:lnTo>
                  <a:lnTo>
                    <a:pt x="1440480" y="173665"/>
                  </a:lnTo>
                  <a:lnTo>
                    <a:pt x="1442283" y="171909"/>
                  </a:lnTo>
                  <a:lnTo>
                    <a:pt x="1443279" y="170343"/>
                  </a:lnTo>
                  <a:lnTo>
                    <a:pt x="1440385" y="169346"/>
                  </a:lnTo>
                  <a:lnTo>
                    <a:pt x="1438676" y="168492"/>
                  </a:lnTo>
                  <a:lnTo>
                    <a:pt x="1435449" y="166641"/>
                  </a:lnTo>
                  <a:lnTo>
                    <a:pt x="1436920" y="164030"/>
                  </a:lnTo>
                  <a:lnTo>
                    <a:pt x="1436588" y="162464"/>
                  </a:lnTo>
                  <a:lnTo>
                    <a:pt x="1439198" y="160281"/>
                  </a:lnTo>
                  <a:lnTo>
                    <a:pt x="1441191" y="159948"/>
                  </a:lnTo>
                  <a:lnTo>
                    <a:pt x="1439293" y="162416"/>
                  </a:lnTo>
                  <a:lnTo>
                    <a:pt x="1441856" y="161325"/>
                  </a:lnTo>
                  <a:lnTo>
                    <a:pt x="1442757" y="163556"/>
                  </a:lnTo>
                  <a:lnTo>
                    <a:pt x="1445699" y="163556"/>
                  </a:lnTo>
                  <a:lnTo>
                    <a:pt x="1447645" y="161847"/>
                  </a:lnTo>
                  <a:lnTo>
                    <a:pt x="1445083" y="159236"/>
                  </a:lnTo>
                  <a:lnTo>
                    <a:pt x="1447503" y="156768"/>
                  </a:lnTo>
                  <a:lnTo>
                    <a:pt x="1446838" y="156436"/>
                  </a:lnTo>
                  <a:lnTo>
                    <a:pt x="1447360" y="155534"/>
                  </a:lnTo>
                  <a:lnTo>
                    <a:pt x="1448974" y="154205"/>
                  </a:lnTo>
                  <a:lnTo>
                    <a:pt x="1450919" y="153731"/>
                  </a:lnTo>
                  <a:lnTo>
                    <a:pt x="1455001" y="152117"/>
                  </a:lnTo>
                  <a:lnTo>
                    <a:pt x="1454621" y="154395"/>
                  </a:lnTo>
                  <a:lnTo>
                    <a:pt x="1453957" y="158050"/>
                  </a:lnTo>
                  <a:lnTo>
                    <a:pt x="1455902" y="155250"/>
                  </a:lnTo>
                  <a:lnTo>
                    <a:pt x="1455902" y="152782"/>
                  </a:lnTo>
                  <a:lnTo>
                    <a:pt x="1457278" y="151358"/>
                  </a:lnTo>
                  <a:lnTo>
                    <a:pt x="1459177" y="150171"/>
                  </a:lnTo>
                  <a:lnTo>
                    <a:pt x="1461881" y="149697"/>
                  </a:lnTo>
                  <a:lnTo>
                    <a:pt x="1464159" y="149697"/>
                  </a:lnTo>
                  <a:lnTo>
                    <a:pt x="1461075" y="154063"/>
                  </a:lnTo>
                  <a:lnTo>
                    <a:pt x="1463447" y="151785"/>
                  </a:lnTo>
                  <a:lnTo>
                    <a:pt x="1465156" y="149744"/>
                  </a:lnTo>
                  <a:lnTo>
                    <a:pt x="1467718" y="149364"/>
                  </a:lnTo>
                  <a:lnTo>
                    <a:pt x="1470233" y="150741"/>
                  </a:lnTo>
                  <a:lnTo>
                    <a:pt x="1471847" y="154111"/>
                  </a:lnTo>
                  <a:lnTo>
                    <a:pt x="1471847" y="151927"/>
                  </a:lnTo>
                  <a:lnTo>
                    <a:pt x="1471372" y="149317"/>
                  </a:lnTo>
                  <a:lnTo>
                    <a:pt x="1469854" y="148320"/>
                  </a:lnTo>
                  <a:lnTo>
                    <a:pt x="1469474" y="147561"/>
                  </a:lnTo>
                  <a:lnTo>
                    <a:pt x="1470233" y="146896"/>
                  </a:lnTo>
                  <a:lnTo>
                    <a:pt x="1473793" y="146896"/>
                  </a:lnTo>
                  <a:lnTo>
                    <a:pt x="1478823" y="144760"/>
                  </a:lnTo>
                  <a:lnTo>
                    <a:pt x="1483141" y="144760"/>
                  </a:lnTo>
                  <a:lnTo>
                    <a:pt x="1487412" y="145615"/>
                  </a:lnTo>
                  <a:lnTo>
                    <a:pt x="1490069" y="145615"/>
                  </a:lnTo>
                  <a:lnTo>
                    <a:pt x="1492395" y="146517"/>
                  </a:lnTo>
                  <a:lnTo>
                    <a:pt x="1495289" y="146517"/>
                  </a:lnTo>
                  <a:lnTo>
                    <a:pt x="1495764" y="148652"/>
                  </a:lnTo>
                  <a:lnTo>
                    <a:pt x="1498374" y="148273"/>
                  </a:lnTo>
                  <a:lnTo>
                    <a:pt x="1500367" y="147181"/>
                  </a:lnTo>
                  <a:lnTo>
                    <a:pt x="1500842" y="145757"/>
                  </a:lnTo>
                  <a:lnTo>
                    <a:pt x="1499086" y="145757"/>
                  </a:lnTo>
                  <a:lnTo>
                    <a:pt x="1497093" y="147371"/>
                  </a:lnTo>
                  <a:lnTo>
                    <a:pt x="1496808" y="146801"/>
                  </a:lnTo>
                  <a:lnTo>
                    <a:pt x="1497710" y="145615"/>
                  </a:lnTo>
                  <a:lnTo>
                    <a:pt x="1498943" y="144428"/>
                  </a:lnTo>
                  <a:lnTo>
                    <a:pt x="1500794" y="143811"/>
                  </a:lnTo>
                  <a:lnTo>
                    <a:pt x="1501886" y="144571"/>
                  </a:lnTo>
                  <a:lnTo>
                    <a:pt x="1503452" y="143242"/>
                  </a:lnTo>
                  <a:lnTo>
                    <a:pt x="1507770" y="141153"/>
                  </a:lnTo>
                  <a:lnTo>
                    <a:pt x="1509573" y="139872"/>
                  </a:lnTo>
                  <a:lnTo>
                    <a:pt x="1510237" y="137973"/>
                  </a:lnTo>
                  <a:lnTo>
                    <a:pt x="1511519" y="136834"/>
                  </a:lnTo>
                  <a:lnTo>
                    <a:pt x="1514129" y="136217"/>
                  </a:lnTo>
                  <a:lnTo>
                    <a:pt x="1514793" y="136739"/>
                  </a:lnTo>
                  <a:lnTo>
                    <a:pt x="1514793" y="139255"/>
                  </a:lnTo>
                  <a:lnTo>
                    <a:pt x="1515173" y="140916"/>
                  </a:lnTo>
                  <a:lnTo>
                    <a:pt x="1511946" y="142387"/>
                  </a:lnTo>
                  <a:lnTo>
                    <a:pt x="1510854" y="143479"/>
                  </a:lnTo>
                  <a:lnTo>
                    <a:pt x="1509241" y="145947"/>
                  </a:lnTo>
                  <a:lnTo>
                    <a:pt x="1513275" y="145140"/>
                  </a:lnTo>
                  <a:lnTo>
                    <a:pt x="1512041" y="146517"/>
                  </a:lnTo>
                  <a:lnTo>
                    <a:pt x="1513702" y="147703"/>
                  </a:lnTo>
                  <a:lnTo>
                    <a:pt x="1514651" y="146754"/>
                  </a:lnTo>
                  <a:lnTo>
                    <a:pt x="1516976" y="146042"/>
                  </a:lnTo>
                  <a:lnTo>
                    <a:pt x="1519111" y="145520"/>
                  </a:lnTo>
                  <a:lnTo>
                    <a:pt x="1518305" y="146706"/>
                  </a:lnTo>
                  <a:lnTo>
                    <a:pt x="1516074" y="147371"/>
                  </a:lnTo>
                  <a:lnTo>
                    <a:pt x="1515078" y="148462"/>
                  </a:lnTo>
                  <a:lnTo>
                    <a:pt x="1508861" y="151405"/>
                  </a:lnTo>
                  <a:lnTo>
                    <a:pt x="1503024" y="153494"/>
                  </a:lnTo>
                  <a:lnTo>
                    <a:pt x="1499086" y="155155"/>
                  </a:lnTo>
                  <a:lnTo>
                    <a:pt x="1497235" y="156436"/>
                  </a:lnTo>
                  <a:lnTo>
                    <a:pt x="1492490" y="158335"/>
                  </a:lnTo>
                  <a:lnTo>
                    <a:pt x="1497235" y="157338"/>
                  </a:lnTo>
                  <a:lnTo>
                    <a:pt x="1503262" y="154822"/>
                  </a:lnTo>
                  <a:lnTo>
                    <a:pt x="1505540" y="155345"/>
                  </a:lnTo>
                  <a:lnTo>
                    <a:pt x="1509193" y="153826"/>
                  </a:lnTo>
                  <a:lnTo>
                    <a:pt x="1513939" y="153826"/>
                  </a:lnTo>
                  <a:lnTo>
                    <a:pt x="1519823" y="153826"/>
                  </a:lnTo>
                  <a:lnTo>
                    <a:pt x="1524569" y="153066"/>
                  </a:lnTo>
                  <a:lnTo>
                    <a:pt x="1530880" y="151073"/>
                  </a:lnTo>
                  <a:lnTo>
                    <a:pt x="1535626" y="147893"/>
                  </a:lnTo>
                  <a:lnTo>
                    <a:pt x="1538995" y="145235"/>
                  </a:lnTo>
                  <a:lnTo>
                    <a:pt x="1544262" y="143811"/>
                  </a:lnTo>
                  <a:lnTo>
                    <a:pt x="1543883" y="144950"/>
                  </a:lnTo>
                  <a:lnTo>
                    <a:pt x="1546018" y="144950"/>
                  </a:lnTo>
                  <a:lnTo>
                    <a:pt x="1549909" y="142862"/>
                  </a:lnTo>
                  <a:lnTo>
                    <a:pt x="1555034" y="141058"/>
                  </a:lnTo>
                  <a:lnTo>
                    <a:pt x="1557550" y="141391"/>
                  </a:lnTo>
                  <a:lnTo>
                    <a:pt x="1556078" y="142720"/>
                  </a:lnTo>
                  <a:lnTo>
                    <a:pt x="1559210" y="142720"/>
                  </a:lnTo>
                  <a:lnTo>
                    <a:pt x="1562485" y="143479"/>
                  </a:lnTo>
                  <a:lnTo>
                    <a:pt x="1567230" y="142008"/>
                  </a:lnTo>
                  <a:lnTo>
                    <a:pt x="1569651" y="140774"/>
                  </a:lnTo>
                  <a:lnTo>
                    <a:pt x="1570172" y="140774"/>
                  </a:lnTo>
                  <a:lnTo>
                    <a:pt x="1571406" y="140489"/>
                  </a:lnTo>
                  <a:lnTo>
                    <a:pt x="1573589" y="140774"/>
                  </a:lnTo>
                  <a:lnTo>
                    <a:pt x="1579758" y="139065"/>
                  </a:lnTo>
                  <a:lnTo>
                    <a:pt x="1587446" y="137736"/>
                  </a:lnTo>
                  <a:lnTo>
                    <a:pt x="1589439" y="136312"/>
                  </a:lnTo>
                  <a:lnTo>
                    <a:pt x="1591907" y="134888"/>
                  </a:lnTo>
                  <a:lnTo>
                    <a:pt x="1594944" y="135837"/>
                  </a:lnTo>
                  <a:lnTo>
                    <a:pt x="1596984" y="137641"/>
                  </a:lnTo>
                  <a:lnTo>
                    <a:pt x="1603343" y="135268"/>
                  </a:lnTo>
                  <a:lnTo>
                    <a:pt x="1607424" y="132752"/>
                  </a:lnTo>
                  <a:lnTo>
                    <a:pt x="1611790" y="130806"/>
                  </a:lnTo>
                  <a:lnTo>
                    <a:pt x="1617485" y="129667"/>
                  </a:lnTo>
                  <a:lnTo>
                    <a:pt x="1619430" y="129667"/>
                  </a:lnTo>
                  <a:lnTo>
                    <a:pt x="1623843" y="128338"/>
                  </a:lnTo>
                  <a:lnTo>
                    <a:pt x="1625314" y="129477"/>
                  </a:lnTo>
                  <a:lnTo>
                    <a:pt x="1625314" y="131139"/>
                  </a:lnTo>
                  <a:lnTo>
                    <a:pt x="1628209" y="131756"/>
                  </a:lnTo>
                  <a:lnTo>
                    <a:pt x="1628447" y="133180"/>
                  </a:lnTo>
                  <a:lnTo>
                    <a:pt x="1633524" y="132563"/>
                  </a:lnTo>
                  <a:lnTo>
                    <a:pt x="1639171" y="130095"/>
                  </a:lnTo>
                  <a:lnTo>
                    <a:pt x="1642113" y="128196"/>
                  </a:lnTo>
                  <a:lnTo>
                    <a:pt x="1646859" y="127199"/>
                  </a:lnTo>
                  <a:lnTo>
                    <a:pt x="1645340" y="129335"/>
                  </a:lnTo>
                  <a:lnTo>
                    <a:pt x="1645340" y="131708"/>
                  </a:lnTo>
                  <a:lnTo>
                    <a:pt x="1642351" y="135458"/>
                  </a:lnTo>
                  <a:lnTo>
                    <a:pt x="1640120" y="135837"/>
                  </a:lnTo>
                  <a:lnTo>
                    <a:pt x="1637226" y="137024"/>
                  </a:lnTo>
                  <a:lnTo>
                    <a:pt x="1633429" y="138543"/>
                  </a:lnTo>
                  <a:lnTo>
                    <a:pt x="1627213" y="140109"/>
                  </a:lnTo>
                  <a:lnTo>
                    <a:pt x="1621898" y="141343"/>
                  </a:lnTo>
                  <a:lnTo>
                    <a:pt x="1617817" y="141865"/>
                  </a:lnTo>
                  <a:lnTo>
                    <a:pt x="1613356" y="142720"/>
                  </a:lnTo>
                  <a:lnTo>
                    <a:pt x="1607946" y="144048"/>
                  </a:lnTo>
                  <a:lnTo>
                    <a:pt x="1599642" y="147228"/>
                  </a:lnTo>
                  <a:lnTo>
                    <a:pt x="1593947" y="148368"/>
                  </a:lnTo>
                  <a:lnTo>
                    <a:pt x="1586354" y="150741"/>
                  </a:lnTo>
                  <a:lnTo>
                    <a:pt x="1580423" y="152924"/>
                  </a:lnTo>
                  <a:lnTo>
                    <a:pt x="1567895" y="164552"/>
                  </a:lnTo>
                  <a:lnTo>
                    <a:pt x="1575820" y="161230"/>
                  </a:lnTo>
                  <a:lnTo>
                    <a:pt x="1580328" y="158952"/>
                  </a:lnTo>
                  <a:lnTo>
                    <a:pt x="1590293" y="154917"/>
                  </a:lnTo>
                  <a:lnTo>
                    <a:pt x="1597222" y="151880"/>
                  </a:lnTo>
                  <a:lnTo>
                    <a:pt x="1601398" y="149222"/>
                  </a:lnTo>
                  <a:lnTo>
                    <a:pt x="1607756" y="149222"/>
                  </a:lnTo>
                  <a:lnTo>
                    <a:pt x="1614210" y="148415"/>
                  </a:lnTo>
                  <a:lnTo>
                    <a:pt x="1621708" y="146042"/>
                  </a:lnTo>
                  <a:lnTo>
                    <a:pt x="1627308" y="145425"/>
                  </a:lnTo>
                  <a:lnTo>
                    <a:pt x="1631199" y="145425"/>
                  </a:lnTo>
                  <a:lnTo>
                    <a:pt x="1635944" y="145140"/>
                  </a:lnTo>
                  <a:lnTo>
                    <a:pt x="1643205" y="143194"/>
                  </a:lnTo>
                  <a:lnTo>
                    <a:pt x="1649042" y="141248"/>
                  </a:lnTo>
                  <a:lnTo>
                    <a:pt x="1646764" y="143052"/>
                  </a:lnTo>
                  <a:lnTo>
                    <a:pt x="1641734" y="146469"/>
                  </a:lnTo>
                  <a:lnTo>
                    <a:pt x="1640310" y="146042"/>
                  </a:lnTo>
                  <a:lnTo>
                    <a:pt x="1633192" y="149364"/>
                  </a:lnTo>
                  <a:lnTo>
                    <a:pt x="1629063" y="152070"/>
                  </a:lnTo>
                  <a:lnTo>
                    <a:pt x="1633429" y="151073"/>
                  </a:lnTo>
                  <a:lnTo>
                    <a:pt x="1639883" y="150741"/>
                  </a:lnTo>
                  <a:lnTo>
                    <a:pt x="1644628" y="149697"/>
                  </a:lnTo>
                  <a:lnTo>
                    <a:pt x="1652174" y="146611"/>
                  </a:lnTo>
                  <a:lnTo>
                    <a:pt x="1660526" y="144001"/>
                  </a:lnTo>
                  <a:lnTo>
                    <a:pt x="1666979" y="140726"/>
                  </a:lnTo>
                  <a:lnTo>
                    <a:pt x="1668403" y="138400"/>
                  </a:lnTo>
                  <a:lnTo>
                    <a:pt x="1672389" y="137024"/>
                  </a:lnTo>
                  <a:lnTo>
                    <a:pt x="1678131" y="136312"/>
                  </a:lnTo>
                  <a:lnTo>
                    <a:pt x="1682877" y="135837"/>
                  </a:lnTo>
                  <a:lnTo>
                    <a:pt x="1686910" y="135505"/>
                  </a:lnTo>
                  <a:lnTo>
                    <a:pt x="1691656" y="133986"/>
                  </a:lnTo>
                  <a:lnTo>
                    <a:pt x="1689331" y="133132"/>
                  </a:lnTo>
                  <a:lnTo>
                    <a:pt x="1687100" y="131898"/>
                  </a:lnTo>
                  <a:lnTo>
                    <a:pt x="1686531" y="129810"/>
                  </a:lnTo>
                  <a:lnTo>
                    <a:pt x="1688903" y="128576"/>
                  </a:lnTo>
                  <a:lnTo>
                    <a:pt x="1692130" y="126298"/>
                  </a:lnTo>
                  <a:lnTo>
                    <a:pt x="1693127" y="124541"/>
                  </a:lnTo>
                  <a:lnTo>
                    <a:pt x="1688097" y="124969"/>
                  </a:lnTo>
                  <a:lnTo>
                    <a:pt x="1690991" y="122833"/>
                  </a:lnTo>
                  <a:lnTo>
                    <a:pt x="1696259" y="120460"/>
                  </a:lnTo>
                  <a:lnTo>
                    <a:pt x="1700055" y="119273"/>
                  </a:lnTo>
                  <a:lnTo>
                    <a:pt x="1702618" y="121456"/>
                  </a:lnTo>
                  <a:lnTo>
                    <a:pt x="1702618" y="125681"/>
                  </a:lnTo>
                  <a:lnTo>
                    <a:pt x="1702855" y="128908"/>
                  </a:lnTo>
                  <a:lnTo>
                    <a:pt x="1703330" y="132135"/>
                  </a:lnTo>
                  <a:lnTo>
                    <a:pt x="1701526" y="136122"/>
                  </a:lnTo>
                  <a:lnTo>
                    <a:pt x="1697493" y="140109"/>
                  </a:lnTo>
                  <a:lnTo>
                    <a:pt x="1693649" y="143764"/>
                  </a:lnTo>
                  <a:lnTo>
                    <a:pt x="1692652" y="147656"/>
                  </a:lnTo>
                  <a:lnTo>
                    <a:pt x="1689331" y="151975"/>
                  </a:lnTo>
                  <a:lnTo>
                    <a:pt x="1686578" y="155629"/>
                  </a:lnTo>
                  <a:lnTo>
                    <a:pt x="1684158" y="159331"/>
                  </a:lnTo>
                  <a:lnTo>
                    <a:pt x="1682592" y="163176"/>
                  </a:lnTo>
                  <a:lnTo>
                    <a:pt x="1684490" y="165407"/>
                  </a:lnTo>
                  <a:lnTo>
                    <a:pt x="1682782" y="168254"/>
                  </a:lnTo>
                  <a:lnTo>
                    <a:pt x="1682545" y="169204"/>
                  </a:lnTo>
                  <a:lnTo>
                    <a:pt x="1681975" y="169963"/>
                  </a:lnTo>
                  <a:lnTo>
                    <a:pt x="1682972" y="169963"/>
                  </a:lnTo>
                  <a:lnTo>
                    <a:pt x="1683731" y="172194"/>
                  </a:lnTo>
                  <a:lnTo>
                    <a:pt x="1684395" y="175231"/>
                  </a:lnTo>
                  <a:lnTo>
                    <a:pt x="1687337" y="176892"/>
                  </a:lnTo>
                  <a:lnTo>
                    <a:pt x="1691371" y="177415"/>
                  </a:lnTo>
                  <a:lnTo>
                    <a:pt x="1696117" y="178221"/>
                  </a:lnTo>
                  <a:lnTo>
                    <a:pt x="1697018" y="177130"/>
                  </a:lnTo>
                  <a:lnTo>
                    <a:pt x="1699249" y="176703"/>
                  </a:lnTo>
                  <a:lnTo>
                    <a:pt x="1703994" y="177035"/>
                  </a:lnTo>
                  <a:lnTo>
                    <a:pt x="1705560" y="175706"/>
                  </a:lnTo>
                  <a:lnTo>
                    <a:pt x="1703852" y="174045"/>
                  </a:lnTo>
                  <a:lnTo>
                    <a:pt x="1699106" y="174045"/>
                  </a:lnTo>
                  <a:lnTo>
                    <a:pt x="1694930" y="174472"/>
                  </a:lnTo>
                  <a:lnTo>
                    <a:pt x="1699676" y="171529"/>
                  </a:lnTo>
                  <a:lnTo>
                    <a:pt x="1703140" y="171814"/>
                  </a:lnTo>
                  <a:lnTo>
                    <a:pt x="1706556" y="171814"/>
                  </a:lnTo>
                  <a:lnTo>
                    <a:pt x="1711302" y="171102"/>
                  </a:lnTo>
                  <a:lnTo>
                    <a:pt x="1709499" y="170627"/>
                  </a:lnTo>
                  <a:lnTo>
                    <a:pt x="1709499" y="168302"/>
                  </a:lnTo>
                  <a:lnTo>
                    <a:pt x="1710068" y="165881"/>
                  </a:lnTo>
                  <a:lnTo>
                    <a:pt x="1714481" y="164505"/>
                  </a:lnTo>
                  <a:lnTo>
                    <a:pt x="1721884" y="163650"/>
                  </a:lnTo>
                  <a:lnTo>
                    <a:pt x="1724447" y="161467"/>
                  </a:lnTo>
                  <a:lnTo>
                    <a:pt x="1721884" y="160565"/>
                  </a:lnTo>
                  <a:lnTo>
                    <a:pt x="1726060" y="157101"/>
                  </a:lnTo>
                  <a:lnTo>
                    <a:pt x="1724162" y="159806"/>
                  </a:lnTo>
                  <a:lnTo>
                    <a:pt x="1731707" y="156816"/>
                  </a:lnTo>
                  <a:lnTo>
                    <a:pt x="1738303" y="154680"/>
                  </a:lnTo>
                  <a:lnTo>
                    <a:pt x="1743381" y="151880"/>
                  </a:lnTo>
                  <a:lnTo>
                    <a:pt x="1742717" y="151215"/>
                  </a:lnTo>
                  <a:lnTo>
                    <a:pt x="1738398" y="151975"/>
                  </a:lnTo>
                  <a:lnTo>
                    <a:pt x="1733653" y="154158"/>
                  </a:lnTo>
                  <a:lnTo>
                    <a:pt x="1733273" y="153019"/>
                  </a:lnTo>
                  <a:lnTo>
                    <a:pt x="1735978" y="150408"/>
                  </a:lnTo>
                  <a:lnTo>
                    <a:pt x="1739870" y="148415"/>
                  </a:lnTo>
                  <a:lnTo>
                    <a:pt x="1741008" y="148700"/>
                  </a:lnTo>
                  <a:lnTo>
                    <a:pt x="1741388" y="149791"/>
                  </a:lnTo>
                  <a:lnTo>
                    <a:pt x="1746513" y="149364"/>
                  </a:lnTo>
                  <a:lnTo>
                    <a:pt x="1747367" y="150503"/>
                  </a:lnTo>
                  <a:lnTo>
                    <a:pt x="1745184" y="153541"/>
                  </a:lnTo>
                  <a:lnTo>
                    <a:pt x="1749930" y="151310"/>
                  </a:lnTo>
                  <a:lnTo>
                    <a:pt x="1753252" y="151310"/>
                  </a:lnTo>
                  <a:lnTo>
                    <a:pt x="1755008" y="149507"/>
                  </a:lnTo>
                  <a:lnTo>
                    <a:pt x="1752445" y="148605"/>
                  </a:lnTo>
                  <a:lnTo>
                    <a:pt x="1752160" y="147608"/>
                  </a:lnTo>
                  <a:lnTo>
                    <a:pt x="1752397" y="146706"/>
                  </a:lnTo>
                  <a:lnTo>
                    <a:pt x="1756052" y="146706"/>
                  </a:lnTo>
                  <a:lnTo>
                    <a:pt x="1758946" y="146706"/>
                  </a:lnTo>
                  <a:lnTo>
                    <a:pt x="1757665" y="148083"/>
                  </a:lnTo>
                  <a:lnTo>
                    <a:pt x="1756763" y="149981"/>
                  </a:lnTo>
                  <a:lnTo>
                    <a:pt x="1753441" y="152307"/>
                  </a:lnTo>
                  <a:lnTo>
                    <a:pt x="1750832" y="153968"/>
                  </a:lnTo>
                  <a:lnTo>
                    <a:pt x="1748174" y="156009"/>
                  </a:lnTo>
                  <a:lnTo>
                    <a:pt x="1745849" y="157955"/>
                  </a:lnTo>
                  <a:lnTo>
                    <a:pt x="1742337" y="160613"/>
                  </a:lnTo>
                  <a:lnTo>
                    <a:pt x="1739158" y="162369"/>
                  </a:lnTo>
                  <a:lnTo>
                    <a:pt x="1737117" y="164600"/>
                  </a:lnTo>
                  <a:lnTo>
                    <a:pt x="1738019" y="165976"/>
                  </a:lnTo>
                  <a:lnTo>
                    <a:pt x="1742764" y="164932"/>
                  </a:lnTo>
                  <a:lnTo>
                    <a:pt x="1744900" y="165264"/>
                  </a:lnTo>
                  <a:lnTo>
                    <a:pt x="1746276" y="166261"/>
                  </a:lnTo>
                  <a:lnTo>
                    <a:pt x="1744568" y="167020"/>
                  </a:lnTo>
                  <a:lnTo>
                    <a:pt x="1741436" y="168729"/>
                  </a:lnTo>
                  <a:lnTo>
                    <a:pt x="1734744" y="171719"/>
                  </a:lnTo>
                  <a:lnTo>
                    <a:pt x="1727389" y="174709"/>
                  </a:lnTo>
                  <a:lnTo>
                    <a:pt x="1724210" y="176703"/>
                  </a:lnTo>
                  <a:lnTo>
                    <a:pt x="1720556" y="179218"/>
                  </a:lnTo>
                  <a:lnTo>
                    <a:pt x="1722976" y="176418"/>
                  </a:lnTo>
                  <a:lnTo>
                    <a:pt x="1718847" y="178981"/>
                  </a:lnTo>
                  <a:lnTo>
                    <a:pt x="1716854" y="180879"/>
                  </a:lnTo>
                  <a:lnTo>
                    <a:pt x="1719891" y="180879"/>
                  </a:lnTo>
                  <a:lnTo>
                    <a:pt x="1721600" y="182161"/>
                  </a:lnTo>
                  <a:lnTo>
                    <a:pt x="1724494" y="182635"/>
                  </a:lnTo>
                  <a:lnTo>
                    <a:pt x="1724732" y="182635"/>
                  </a:lnTo>
                  <a:lnTo>
                    <a:pt x="1726345" y="182635"/>
                  </a:lnTo>
                  <a:lnTo>
                    <a:pt x="1730568" y="181022"/>
                  </a:lnTo>
                  <a:lnTo>
                    <a:pt x="1733368" y="181354"/>
                  </a:lnTo>
                  <a:lnTo>
                    <a:pt x="1736405" y="182446"/>
                  </a:lnTo>
                  <a:lnTo>
                    <a:pt x="1737592" y="183632"/>
                  </a:lnTo>
                  <a:lnTo>
                    <a:pt x="1743334" y="182208"/>
                  </a:lnTo>
                  <a:lnTo>
                    <a:pt x="1747557" y="179503"/>
                  </a:lnTo>
                  <a:lnTo>
                    <a:pt x="1751211" y="178174"/>
                  </a:lnTo>
                  <a:lnTo>
                    <a:pt x="1754438" y="177604"/>
                  </a:lnTo>
                  <a:lnTo>
                    <a:pt x="1758709" y="174472"/>
                  </a:lnTo>
                  <a:lnTo>
                    <a:pt x="1765922" y="170485"/>
                  </a:lnTo>
                  <a:lnTo>
                    <a:pt x="1768200" y="168539"/>
                  </a:lnTo>
                  <a:lnTo>
                    <a:pt x="1772423" y="165359"/>
                  </a:lnTo>
                  <a:lnTo>
                    <a:pt x="1775935" y="165786"/>
                  </a:lnTo>
                  <a:lnTo>
                    <a:pt x="1778924" y="165217"/>
                  </a:lnTo>
                  <a:lnTo>
                    <a:pt x="1783955" y="164885"/>
                  </a:lnTo>
                  <a:lnTo>
                    <a:pt x="1786755" y="166830"/>
                  </a:lnTo>
                  <a:lnTo>
                    <a:pt x="1790693" y="166830"/>
                  </a:lnTo>
                  <a:lnTo>
                    <a:pt x="1793303" y="167495"/>
                  </a:lnTo>
                  <a:lnTo>
                    <a:pt x="1792686" y="168207"/>
                  </a:lnTo>
                  <a:lnTo>
                    <a:pt x="1794727" y="168207"/>
                  </a:lnTo>
                  <a:lnTo>
                    <a:pt x="1797622" y="167732"/>
                  </a:lnTo>
                  <a:lnTo>
                    <a:pt x="1799615" y="168207"/>
                  </a:lnTo>
                  <a:lnTo>
                    <a:pt x="1802414" y="168539"/>
                  </a:lnTo>
                  <a:lnTo>
                    <a:pt x="1804740" y="170010"/>
                  </a:lnTo>
                  <a:lnTo>
                    <a:pt x="1807112" y="170390"/>
                  </a:lnTo>
                  <a:lnTo>
                    <a:pt x="1809580" y="171482"/>
                  </a:lnTo>
                  <a:lnTo>
                    <a:pt x="1810624" y="174092"/>
                  </a:lnTo>
                  <a:lnTo>
                    <a:pt x="1811953" y="176133"/>
                  </a:lnTo>
                  <a:lnTo>
                    <a:pt x="1813282" y="178269"/>
                  </a:lnTo>
                  <a:lnTo>
                    <a:pt x="1814800" y="179740"/>
                  </a:lnTo>
                  <a:lnTo>
                    <a:pt x="1814183" y="182730"/>
                  </a:lnTo>
                  <a:lnTo>
                    <a:pt x="1814658" y="185863"/>
                  </a:lnTo>
                  <a:lnTo>
                    <a:pt x="1814136" y="188378"/>
                  </a:lnTo>
                  <a:lnTo>
                    <a:pt x="1816414" y="190182"/>
                  </a:lnTo>
                  <a:lnTo>
                    <a:pt x="1818454" y="191701"/>
                  </a:lnTo>
                  <a:lnTo>
                    <a:pt x="1818454" y="192175"/>
                  </a:lnTo>
                  <a:lnTo>
                    <a:pt x="1821017" y="193077"/>
                  </a:lnTo>
                  <a:lnTo>
                    <a:pt x="1822772" y="193077"/>
                  </a:lnTo>
                  <a:lnTo>
                    <a:pt x="1826237" y="193837"/>
                  </a:lnTo>
                  <a:lnTo>
                    <a:pt x="1828230" y="196210"/>
                  </a:lnTo>
                  <a:lnTo>
                    <a:pt x="1833355" y="196779"/>
                  </a:lnTo>
                  <a:lnTo>
                    <a:pt x="1836107" y="198156"/>
                  </a:lnTo>
                  <a:lnTo>
                    <a:pt x="1838859" y="200102"/>
                  </a:lnTo>
                  <a:lnTo>
                    <a:pt x="1842371" y="200386"/>
                  </a:lnTo>
                  <a:lnTo>
                    <a:pt x="1845029" y="201858"/>
                  </a:lnTo>
                  <a:lnTo>
                    <a:pt x="1844079" y="205085"/>
                  </a:lnTo>
                  <a:lnTo>
                    <a:pt x="1845171" y="206984"/>
                  </a:lnTo>
                  <a:lnTo>
                    <a:pt x="1846500" y="208882"/>
                  </a:lnTo>
                  <a:lnTo>
                    <a:pt x="1850818" y="210781"/>
                  </a:lnTo>
                  <a:lnTo>
                    <a:pt x="1853428" y="213676"/>
                  </a:lnTo>
                  <a:lnTo>
                    <a:pt x="1854994" y="215954"/>
                  </a:lnTo>
                  <a:lnTo>
                    <a:pt x="1856180" y="216951"/>
                  </a:lnTo>
                  <a:lnTo>
                    <a:pt x="1860356" y="217425"/>
                  </a:lnTo>
                  <a:lnTo>
                    <a:pt x="1864105" y="217947"/>
                  </a:lnTo>
                  <a:lnTo>
                    <a:pt x="1865719" y="219799"/>
                  </a:lnTo>
                  <a:lnTo>
                    <a:pt x="1868234" y="220653"/>
                  </a:lnTo>
                  <a:lnTo>
                    <a:pt x="1869515" y="221033"/>
                  </a:lnTo>
                  <a:lnTo>
                    <a:pt x="1870037" y="219799"/>
                  </a:lnTo>
                  <a:lnTo>
                    <a:pt x="1875020" y="221412"/>
                  </a:lnTo>
                  <a:lnTo>
                    <a:pt x="1881284" y="223073"/>
                  </a:lnTo>
                  <a:lnTo>
                    <a:pt x="1887026" y="223073"/>
                  </a:lnTo>
                  <a:lnTo>
                    <a:pt x="1887832" y="227155"/>
                  </a:lnTo>
                  <a:lnTo>
                    <a:pt x="1892008" y="224687"/>
                  </a:lnTo>
                  <a:lnTo>
                    <a:pt x="1890490" y="221934"/>
                  </a:lnTo>
                  <a:lnTo>
                    <a:pt x="1889541" y="219371"/>
                  </a:lnTo>
                  <a:lnTo>
                    <a:pt x="1892103" y="219039"/>
                  </a:lnTo>
                  <a:lnTo>
                    <a:pt x="1895900" y="219039"/>
                  </a:lnTo>
                  <a:lnTo>
                    <a:pt x="1896944" y="220700"/>
                  </a:lnTo>
                  <a:lnTo>
                    <a:pt x="1901120" y="221650"/>
                  </a:lnTo>
                  <a:lnTo>
                    <a:pt x="1903065" y="219846"/>
                  </a:lnTo>
                  <a:lnTo>
                    <a:pt x="1904584" y="220463"/>
                  </a:lnTo>
                  <a:lnTo>
                    <a:pt x="1907241" y="220795"/>
                  </a:lnTo>
                  <a:lnTo>
                    <a:pt x="1912983" y="222931"/>
                  </a:lnTo>
                  <a:lnTo>
                    <a:pt x="1908950" y="224023"/>
                  </a:lnTo>
                  <a:lnTo>
                    <a:pt x="1912604" y="227487"/>
                  </a:lnTo>
                  <a:lnTo>
                    <a:pt x="1910895" y="229766"/>
                  </a:lnTo>
                  <a:lnTo>
                    <a:pt x="1916353" y="228816"/>
                  </a:lnTo>
                  <a:lnTo>
                    <a:pt x="1913458" y="231569"/>
                  </a:lnTo>
                  <a:lnTo>
                    <a:pt x="1914454" y="232756"/>
                  </a:lnTo>
                  <a:lnTo>
                    <a:pt x="1916542" y="233468"/>
                  </a:lnTo>
                  <a:lnTo>
                    <a:pt x="1917966" y="235603"/>
                  </a:lnTo>
                  <a:lnTo>
                    <a:pt x="1917539" y="238166"/>
                  </a:lnTo>
                  <a:lnTo>
                    <a:pt x="1917539" y="241774"/>
                  </a:lnTo>
                  <a:lnTo>
                    <a:pt x="1918346" y="243862"/>
                  </a:lnTo>
                  <a:lnTo>
                    <a:pt x="1911607" y="250317"/>
                  </a:lnTo>
                  <a:lnTo>
                    <a:pt x="1918156" y="247517"/>
                  </a:lnTo>
                  <a:lnTo>
                    <a:pt x="1914265" y="251219"/>
                  </a:lnTo>
                  <a:lnTo>
                    <a:pt x="1910089" y="253829"/>
                  </a:lnTo>
                  <a:lnTo>
                    <a:pt x="1910089" y="255965"/>
                  </a:lnTo>
                  <a:lnTo>
                    <a:pt x="1906719" y="255016"/>
                  </a:lnTo>
                  <a:lnTo>
                    <a:pt x="1902970" y="257199"/>
                  </a:lnTo>
                  <a:lnTo>
                    <a:pt x="1899696" y="257199"/>
                  </a:lnTo>
                  <a:lnTo>
                    <a:pt x="1900361" y="255111"/>
                  </a:lnTo>
                  <a:lnTo>
                    <a:pt x="1900693" y="254114"/>
                  </a:lnTo>
                  <a:lnTo>
                    <a:pt x="1893195" y="254826"/>
                  </a:lnTo>
                  <a:lnTo>
                    <a:pt x="1886124" y="253070"/>
                  </a:lnTo>
                  <a:lnTo>
                    <a:pt x="1889588" y="255490"/>
                  </a:lnTo>
                  <a:lnTo>
                    <a:pt x="1883277" y="257958"/>
                  </a:lnTo>
                  <a:lnTo>
                    <a:pt x="1875494" y="256060"/>
                  </a:lnTo>
                  <a:lnTo>
                    <a:pt x="1875067" y="256487"/>
                  </a:lnTo>
                  <a:lnTo>
                    <a:pt x="1875542" y="258196"/>
                  </a:lnTo>
                  <a:lnTo>
                    <a:pt x="1871603" y="259762"/>
                  </a:lnTo>
                  <a:lnTo>
                    <a:pt x="1870085" y="261233"/>
                  </a:lnTo>
                  <a:lnTo>
                    <a:pt x="1867190" y="263986"/>
                  </a:lnTo>
                  <a:lnTo>
                    <a:pt x="1857699" y="266122"/>
                  </a:lnTo>
                  <a:lnTo>
                    <a:pt x="1858411" y="268305"/>
                  </a:lnTo>
                  <a:lnTo>
                    <a:pt x="1859977" y="268970"/>
                  </a:lnTo>
                  <a:lnTo>
                    <a:pt x="1864248" y="268353"/>
                  </a:lnTo>
                  <a:lnTo>
                    <a:pt x="1859502" y="270014"/>
                  </a:lnTo>
                  <a:lnTo>
                    <a:pt x="1863251" y="272055"/>
                  </a:lnTo>
                  <a:lnTo>
                    <a:pt x="1869468" y="276801"/>
                  </a:lnTo>
                  <a:lnTo>
                    <a:pt x="1873928" y="274570"/>
                  </a:lnTo>
                  <a:lnTo>
                    <a:pt x="1876301" y="275899"/>
                  </a:lnTo>
                  <a:lnTo>
                    <a:pt x="1876301" y="278889"/>
                  </a:lnTo>
                  <a:lnTo>
                    <a:pt x="1879718" y="279269"/>
                  </a:lnTo>
                  <a:lnTo>
                    <a:pt x="1882185" y="279269"/>
                  </a:lnTo>
                  <a:lnTo>
                    <a:pt x="1886077" y="281262"/>
                  </a:lnTo>
                  <a:lnTo>
                    <a:pt x="1895568" y="281784"/>
                  </a:lnTo>
                  <a:lnTo>
                    <a:pt x="1900313" y="283825"/>
                  </a:lnTo>
                  <a:lnTo>
                    <a:pt x="1909804" y="283303"/>
                  </a:lnTo>
                  <a:lnTo>
                    <a:pt x="1908190" y="284205"/>
                  </a:lnTo>
                  <a:lnTo>
                    <a:pt x="1912556" y="285724"/>
                  </a:lnTo>
                  <a:lnTo>
                    <a:pt x="1923993" y="286388"/>
                  </a:lnTo>
                  <a:lnTo>
                    <a:pt x="1927599" y="284158"/>
                  </a:lnTo>
                  <a:lnTo>
                    <a:pt x="1933057" y="284775"/>
                  </a:lnTo>
                  <a:lnTo>
                    <a:pt x="1935809" y="285059"/>
                  </a:lnTo>
                  <a:lnTo>
                    <a:pt x="1932060" y="287243"/>
                  </a:lnTo>
                  <a:lnTo>
                    <a:pt x="1936805" y="287765"/>
                  </a:lnTo>
                  <a:lnTo>
                    <a:pt x="1935477" y="286104"/>
                  </a:lnTo>
                  <a:lnTo>
                    <a:pt x="1941314" y="284015"/>
                  </a:lnTo>
                  <a:lnTo>
                    <a:pt x="1940222" y="286578"/>
                  </a:lnTo>
                  <a:lnTo>
                    <a:pt x="1944493" y="287527"/>
                  </a:lnTo>
                  <a:lnTo>
                    <a:pt x="1946534" y="286198"/>
                  </a:lnTo>
                  <a:lnTo>
                    <a:pt x="1949523" y="287005"/>
                  </a:lnTo>
                  <a:lnTo>
                    <a:pt x="1956831" y="281974"/>
                  </a:lnTo>
                  <a:lnTo>
                    <a:pt x="1962431" y="281500"/>
                  </a:lnTo>
                  <a:lnTo>
                    <a:pt x="1960533" y="283446"/>
                  </a:lnTo>
                  <a:lnTo>
                    <a:pt x="1956119" y="287243"/>
                  </a:lnTo>
                  <a:lnTo>
                    <a:pt x="1960865" y="287717"/>
                  </a:lnTo>
                  <a:lnTo>
                    <a:pt x="1965610" y="286578"/>
                  </a:lnTo>
                  <a:lnTo>
                    <a:pt x="1976810" y="281405"/>
                  </a:lnTo>
                  <a:lnTo>
                    <a:pt x="1983785" y="279554"/>
                  </a:lnTo>
                  <a:lnTo>
                    <a:pt x="1989243" y="280123"/>
                  </a:lnTo>
                  <a:lnTo>
                    <a:pt x="1993988" y="277465"/>
                  </a:lnTo>
                  <a:lnTo>
                    <a:pt x="1993181" y="280550"/>
                  </a:lnTo>
                  <a:lnTo>
                    <a:pt x="1993466" y="281642"/>
                  </a:lnTo>
                  <a:lnTo>
                    <a:pt x="1989860" y="283825"/>
                  </a:lnTo>
                  <a:lnTo>
                    <a:pt x="1991520" y="285059"/>
                  </a:lnTo>
                  <a:lnTo>
                    <a:pt x="1994225" y="283825"/>
                  </a:lnTo>
                  <a:lnTo>
                    <a:pt x="1992754" y="286863"/>
                  </a:lnTo>
                  <a:lnTo>
                    <a:pt x="1992754" y="288382"/>
                  </a:lnTo>
                  <a:lnTo>
                    <a:pt x="1990334" y="290850"/>
                  </a:lnTo>
                  <a:lnTo>
                    <a:pt x="1988958" y="290850"/>
                  </a:lnTo>
                  <a:lnTo>
                    <a:pt x="1991283" y="291562"/>
                  </a:lnTo>
                  <a:lnTo>
                    <a:pt x="1995317" y="293650"/>
                  </a:lnTo>
                  <a:lnTo>
                    <a:pt x="1996503" y="291657"/>
                  </a:lnTo>
                  <a:lnTo>
                    <a:pt x="2004665" y="292463"/>
                  </a:lnTo>
                  <a:lnTo>
                    <a:pt x="2005614" y="293033"/>
                  </a:lnTo>
                  <a:lnTo>
                    <a:pt x="2008746" y="293033"/>
                  </a:lnTo>
                  <a:lnTo>
                    <a:pt x="2007845" y="294030"/>
                  </a:lnTo>
                  <a:lnTo>
                    <a:pt x="2005235" y="295881"/>
                  </a:lnTo>
                  <a:lnTo>
                    <a:pt x="2004048" y="297874"/>
                  </a:lnTo>
                  <a:lnTo>
                    <a:pt x="2001913" y="299298"/>
                  </a:lnTo>
                  <a:lnTo>
                    <a:pt x="2001154" y="302383"/>
                  </a:lnTo>
                  <a:lnTo>
                    <a:pt x="1996029" y="306085"/>
                  </a:lnTo>
                  <a:lnTo>
                    <a:pt x="1996408" y="308838"/>
                  </a:lnTo>
                  <a:lnTo>
                    <a:pt x="1998307" y="306940"/>
                  </a:lnTo>
                  <a:lnTo>
                    <a:pt x="1997547" y="308506"/>
                  </a:lnTo>
                  <a:lnTo>
                    <a:pt x="2003431" y="304756"/>
                  </a:lnTo>
                  <a:lnTo>
                    <a:pt x="2009648" y="299013"/>
                  </a:lnTo>
                  <a:lnTo>
                    <a:pt x="2011262" y="299678"/>
                  </a:lnTo>
                  <a:lnTo>
                    <a:pt x="2007940" y="303095"/>
                  </a:lnTo>
                  <a:lnTo>
                    <a:pt x="2010028" y="303095"/>
                  </a:lnTo>
                  <a:lnTo>
                    <a:pt x="2005852" y="305848"/>
                  </a:lnTo>
                  <a:lnTo>
                    <a:pt x="2002530" y="309313"/>
                  </a:lnTo>
                  <a:lnTo>
                    <a:pt x="2005045" y="310642"/>
                  </a:lnTo>
                  <a:lnTo>
                    <a:pt x="2009506" y="308363"/>
                  </a:lnTo>
                  <a:lnTo>
                    <a:pt x="2007702" y="314201"/>
                  </a:lnTo>
                  <a:lnTo>
                    <a:pt x="2011736" y="314628"/>
                  </a:lnTo>
                  <a:lnTo>
                    <a:pt x="2011024" y="317713"/>
                  </a:lnTo>
                  <a:lnTo>
                    <a:pt x="2009031" y="321416"/>
                  </a:lnTo>
                  <a:lnTo>
                    <a:pt x="2008082" y="324026"/>
                  </a:lnTo>
                  <a:lnTo>
                    <a:pt x="2001818" y="326589"/>
                  </a:lnTo>
                  <a:lnTo>
                    <a:pt x="1999398" y="325260"/>
                  </a:lnTo>
                  <a:lnTo>
                    <a:pt x="1993276" y="326874"/>
                  </a:lnTo>
                  <a:lnTo>
                    <a:pt x="1992232" y="325592"/>
                  </a:lnTo>
                  <a:lnTo>
                    <a:pt x="1990714" y="328725"/>
                  </a:lnTo>
                  <a:lnTo>
                    <a:pt x="1991378" y="334373"/>
                  </a:lnTo>
                  <a:lnTo>
                    <a:pt x="1991046" y="339641"/>
                  </a:lnTo>
                  <a:lnTo>
                    <a:pt x="1993134" y="341540"/>
                  </a:lnTo>
                  <a:lnTo>
                    <a:pt x="2000015" y="335037"/>
                  </a:lnTo>
                  <a:lnTo>
                    <a:pt x="2002625" y="334705"/>
                  </a:lnTo>
                  <a:lnTo>
                    <a:pt x="2004808" y="337173"/>
                  </a:lnTo>
                  <a:lnTo>
                    <a:pt x="2011641" y="333946"/>
                  </a:lnTo>
                  <a:lnTo>
                    <a:pt x="2015295" y="334942"/>
                  </a:lnTo>
                  <a:lnTo>
                    <a:pt x="2015864" y="331098"/>
                  </a:lnTo>
                  <a:lnTo>
                    <a:pt x="2015864" y="328393"/>
                  </a:lnTo>
                  <a:lnTo>
                    <a:pt x="2022413" y="326352"/>
                  </a:lnTo>
                  <a:lnTo>
                    <a:pt x="2022413" y="325307"/>
                  </a:lnTo>
                  <a:lnTo>
                    <a:pt x="2018949" y="324975"/>
                  </a:lnTo>
                  <a:lnTo>
                    <a:pt x="2019946" y="320704"/>
                  </a:lnTo>
                  <a:lnTo>
                    <a:pt x="2022698" y="315530"/>
                  </a:lnTo>
                  <a:lnTo>
                    <a:pt x="2022698" y="311781"/>
                  </a:lnTo>
                  <a:lnTo>
                    <a:pt x="2026209" y="310452"/>
                  </a:lnTo>
                  <a:lnTo>
                    <a:pt x="2031335" y="305089"/>
                  </a:lnTo>
                  <a:lnTo>
                    <a:pt x="2030718" y="303380"/>
                  </a:lnTo>
                  <a:lnTo>
                    <a:pt x="2032996" y="301054"/>
                  </a:lnTo>
                  <a:lnTo>
                    <a:pt x="2029152" y="297922"/>
                  </a:lnTo>
                  <a:lnTo>
                    <a:pt x="2029911" y="294837"/>
                  </a:lnTo>
                  <a:lnTo>
                    <a:pt x="2038500" y="289806"/>
                  </a:lnTo>
                  <a:lnTo>
                    <a:pt x="2040731" y="290660"/>
                  </a:lnTo>
                  <a:lnTo>
                    <a:pt x="2044527" y="288334"/>
                  </a:lnTo>
                  <a:lnTo>
                    <a:pt x="2048086" y="287717"/>
                  </a:lnTo>
                  <a:lnTo>
                    <a:pt x="2045571" y="286436"/>
                  </a:lnTo>
                  <a:lnTo>
                    <a:pt x="2048845" y="284632"/>
                  </a:lnTo>
                  <a:lnTo>
                    <a:pt x="2052974" y="281879"/>
                  </a:lnTo>
                  <a:lnTo>
                    <a:pt x="2059048" y="282496"/>
                  </a:lnTo>
                  <a:lnTo>
                    <a:pt x="2066830" y="280693"/>
                  </a:lnTo>
                  <a:lnTo>
                    <a:pt x="2068824" y="279364"/>
                  </a:lnTo>
                  <a:lnTo>
                    <a:pt x="2067068" y="281215"/>
                  </a:lnTo>
                  <a:lnTo>
                    <a:pt x="2078172" y="281215"/>
                  </a:lnTo>
                  <a:lnTo>
                    <a:pt x="2081114" y="277418"/>
                  </a:lnTo>
                  <a:lnTo>
                    <a:pt x="2086144" y="276848"/>
                  </a:lnTo>
                  <a:lnTo>
                    <a:pt x="2090415" y="277845"/>
                  </a:lnTo>
                  <a:lnTo>
                    <a:pt x="2094781" y="272529"/>
                  </a:lnTo>
                  <a:lnTo>
                    <a:pt x="2097771" y="271770"/>
                  </a:lnTo>
                  <a:lnTo>
                    <a:pt x="2095303" y="275757"/>
                  </a:lnTo>
                  <a:lnTo>
                    <a:pt x="2103086" y="271010"/>
                  </a:lnTo>
                  <a:lnTo>
                    <a:pt x="2106882" y="269397"/>
                  </a:lnTo>
                  <a:lnTo>
                    <a:pt x="2109018" y="266454"/>
                  </a:lnTo>
                  <a:lnTo>
                    <a:pt x="2116895" y="265268"/>
                  </a:lnTo>
                  <a:lnTo>
                    <a:pt x="2115092" y="264034"/>
                  </a:lnTo>
                  <a:lnTo>
                    <a:pt x="2120691" y="262088"/>
                  </a:lnTo>
                  <a:lnTo>
                    <a:pt x="2123349" y="259335"/>
                  </a:lnTo>
                  <a:lnTo>
                    <a:pt x="2119173" y="259904"/>
                  </a:lnTo>
                  <a:lnTo>
                    <a:pt x="2119173" y="258955"/>
                  </a:lnTo>
                  <a:lnTo>
                    <a:pt x="2111011" y="259667"/>
                  </a:lnTo>
                  <a:lnTo>
                    <a:pt x="2101520" y="261186"/>
                  </a:lnTo>
                  <a:lnTo>
                    <a:pt x="2101520" y="264840"/>
                  </a:lnTo>
                  <a:lnTo>
                    <a:pt x="2097676" y="264840"/>
                  </a:lnTo>
                  <a:lnTo>
                    <a:pt x="2093595" y="264413"/>
                  </a:lnTo>
                  <a:lnTo>
                    <a:pt x="2092029" y="269919"/>
                  </a:lnTo>
                  <a:lnTo>
                    <a:pt x="2095018" y="267641"/>
                  </a:lnTo>
                  <a:lnTo>
                    <a:pt x="2092219" y="270488"/>
                  </a:lnTo>
                  <a:lnTo>
                    <a:pt x="2089514" y="273289"/>
                  </a:lnTo>
                  <a:lnTo>
                    <a:pt x="2086809" y="274523"/>
                  </a:lnTo>
                  <a:lnTo>
                    <a:pt x="2087189" y="272577"/>
                  </a:lnTo>
                  <a:lnTo>
                    <a:pt x="2089324" y="271153"/>
                  </a:lnTo>
                  <a:lnTo>
                    <a:pt x="2086761" y="271485"/>
                  </a:lnTo>
                  <a:lnTo>
                    <a:pt x="2087948" y="269492"/>
                  </a:lnTo>
                  <a:lnTo>
                    <a:pt x="2085338" y="269207"/>
                  </a:lnTo>
                  <a:lnTo>
                    <a:pt x="2083297" y="269207"/>
                  </a:lnTo>
                  <a:lnTo>
                    <a:pt x="2080308" y="269966"/>
                  </a:lnTo>
                  <a:lnTo>
                    <a:pt x="2076369" y="271675"/>
                  </a:lnTo>
                  <a:lnTo>
                    <a:pt x="2074328" y="273004"/>
                  </a:lnTo>
                  <a:lnTo>
                    <a:pt x="2074850" y="270963"/>
                  </a:lnTo>
                  <a:lnTo>
                    <a:pt x="2071861" y="270156"/>
                  </a:lnTo>
                  <a:lnTo>
                    <a:pt x="2069108" y="269919"/>
                  </a:lnTo>
                  <a:lnTo>
                    <a:pt x="2069108" y="268400"/>
                  </a:lnTo>
                  <a:lnTo>
                    <a:pt x="2063651" y="269349"/>
                  </a:lnTo>
                  <a:lnTo>
                    <a:pt x="2061611" y="269349"/>
                  </a:lnTo>
                  <a:lnTo>
                    <a:pt x="2056865" y="270868"/>
                  </a:lnTo>
                  <a:lnTo>
                    <a:pt x="2055916" y="273384"/>
                  </a:lnTo>
                  <a:lnTo>
                    <a:pt x="2058811" y="274238"/>
                  </a:lnTo>
                  <a:lnTo>
                    <a:pt x="2057435" y="275662"/>
                  </a:lnTo>
                  <a:lnTo>
                    <a:pt x="2058573" y="276801"/>
                  </a:lnTo>
                  <a:lnTo>
                    <a:pt x="2053354" y="276801"/>
                  </a:lnTo>
                  <a:lnTo>
                    <a:pt x="2048086" y="278367"/>
                  </a:lnTo>
                  <a:lnTo>
                    <a:pt x="2046425" y="277750"/>
                  </a:lnTo>
                  <a:lnTo>
                    <a:pt x="2050649" y="276516"/>
                  </a:lnTo>
                  <a:lnTo>
                    <a:pt x="2046662" y="276136"/>
                  </a:lnTo>
                  <a:lnTo>
                    <a:pt x="2041585" y="276659"/>
                  </a:lnTo>
                  <a:lnTo>
                    <a:pt x="2043483" y="274760"/>
                  </a:lnTo>
                  <a:lnTo>
                    <a:pt x="2038453" y="275282"/>
                  </a:lnTo>
                  <a:lnTo>
                    <a:pt x="2042107" y="273051"/>
                  </a:lnTo>
                  <a:lnTo>
                    <a:pt x="2038026" y="272672"/>
                  </a:lnTo>
                  <a:lnTo>
                    <a:pt x="2041680" y="270441"/>
                  </a:lnTo>
                  <a:lnTo>
                    <a:pt x="2034324" y="271200"/>
                  </a:lnTo>
                  <a:lnTo>
                    <a:pt x="2034324" y="269682"/>
                  </a:lnTo>
                  <a:lnTo>
                    <a:pt x="2038263" y="266454"/>
                  </a:lnTo>
                  <a:lnTo>
                    <a:pt x="2047422" y="262325"/>
                  </a:lnTo>
                  <a:lnTo>
                    <a:pt x="2049320" y="260426"/>
                  </a:lnTo>
                  <a:lnTo>
                    <a:pt x="2057292" y="256155"/>
                  </a:lnTo>
                  <a:lnTo>
                    <a:pt x="2062560" y="254588"/>
                  </a:lnTo>
                  <a:lnTo>
                    <a:pt x="2069203" y="255300"/>
                  </a:lnTo>
                  <a:lnTo>
                    <a:pt x="2073949" y="254826"/>
                  </a:lnTo>
                  <a:lnTo>
                    <a:pt x="2077318" y="255205"/>
                  </a:lnTo>
                  <a:lnTo>
                    <a:pt x="2083535" y="254161"/>
                  </a:lnTo>
                  <a:lnTo>
                    <a:pt x="2091080" y="252453"/>
                  </a:lnTo>
                  <a:lnTo>
                    <a:pt x="2099194" y="251741"/>
                  </a:lnTo>
                  <a:lnTo>
                    <a:pt x="2104652" y="249273"/>
                  </a:lnTo>
                  <a:lnTo>
                    <a:pt x="2112672" y="248513"/>
                  </a:lnTo>
                  <a:lnTo>
                    <a:pt x="2115946" y="245950"/>
                  </a:lnTo>
                  <a:lnTo>
                    <a:pt x="2121213" y="247374"/>
                  </a:lnTo>
                  <a:lnTo>
                    <a:pt x="2127857" y="245001"/>
                  </a:lnTo>
                  <a:lnTo>
                    <a:pt x="2130040" y="247327"/>
                  </a:lnTo>
                  <a:lnTo>
                    <a:pt x="2130040" y="248751"/>
                  </a:lnTo>
                  <a:lnTo>
                    <a:pt x="2132887" y="249605"/>
                  </a:lnTo>
                  <a:lnTo>
                    <a:pt x="2130325" y="253829"/>
                  </a:lnTo>
                  <a:lnTo>
                    <a:pt x="2132697" y="256629"/>
                  </a:lnTo>
                  <a:lnTo>
                    <a:pt x="2133646" y="257199"/>
                  </a:lnTo>
                  <a:lnTo>
                    <a:pt x="2128521" y="258670"/>
                  </a:lnTo>
                  <a:lnTo>
                    <a:pt x="2129186" y="258670"/>
                  </a:lnTo>
                  <a:lnTo>
                    <a:pt x="2129186" y="261850"/>
                  </a:lnTo>
                  <a:lnTo>
                    <a:pt x="2127193" y="264698"/>
                  </a:lnTo>
                  <a:lnTo>
                    <a:pt x="2129945" y="266502"/>
                  </a:lnTo>
                  <a:lnTo>
                    <a:pt x="2128189" y="268305"/>
                  </a:lnTo>
                  <a:lnTo>
                    <a:pt x="2124108" y="267925"/>
                  </a:lnTo>
                  <a:lnTo>
                    <a:pt x="2120454" y="268590"/>
                  </a:lnTo>
                  <a:lnTo>
                    <a:pt x="2119125" y="269966"/>
                  </a:lnTo>
                  <a:lnTo>
                    <a:pt x="2122258" y="269966"/>
                  </a:lnTo>
                  <a:lnTo>
                    <a:pt x="2123301" y="273573"/>
                  </a:lnTo>
                  <a:lnTo>
                    <a:pt x="2125105" y="274807"/>
                  </a:lnTo>
                  <a:lnTo>
                    <a:pt x="2124488" y="276279"/>
                  </a:lnTo>
                  <a:lnTo>
                    <a:pt x="2125342" y="279981"/>
                  </a:lnTo>
                  <a:lnTo>
                    <a:pt x="2128379" y="280788"/>
                  </a:lnTo>
                  <a:lnTo>
                    <a:pt x="2130182" y="282022"/>
                  </a:lnTo>
                  <a:lnTo>
                    <a:pt x="2132270" y="282022"/>
                  </a:lnTo>
                  <a:lnTo>
                    <a:pt x="2131084" y="282496"/>
                  </a:lnTo>
                  <a:lnTo>
                    <a:pt x="2129138" y="285344"/>
                  </a:lnTo>
                  <a:lnTo>
                    <a:pt x="2126386" y="288239"/>
                  </a:lnTo>
                  <a:lnTo>
                    <a:pt x="2128284" y="290992"/>
                  </a:lnTo>
                  <a:lnTo>
                    <a:pt x="2132128" y="290992"/>
                  </a:lnTo>
                  <a:lnTo>
                    <a:pt x="2136541" y="293555"/>
                  </a:lnTo>
                  <a:lnTo>
                    <a:pt x="2142520" y="291989"/>
                  </a:lnTo>
                  <a:lnTo>
                    <a:pt x="2143754" y="293745"/>
                  </a:lnTo>
                  <a:lnTo>
                    <a:pt x="2145130" y="293745"/>
                  </a:lnTo>
                  <a:lnTo>
                    <a:pt x="2147835" y="290850"/>
                  </a:lnTo>
                  <a:lnTo>
                    <a:pt x="2149971" y="292558"/>
                  </a:lnTo>
                  <a:lnTo>
                    <a:pt x="2151062" y="292226"/>
                  </a:lnTo>
                  <a:lnTo>
                    <a:pt x="2154242" y="290423"/>
                  </a:lnTo>
                  <a:lnTo>
                    <a:pt x="2157374" y="287100"/>
                  </a:lnTo>
                  <a:lnTo>
                    <a:pt x="2162641" y="290185"/>
                  </a:lnTo>
                  <a:lnTo>
                    <a:pt x="2157896" y="295454"/>
                  </a:lnTo>
                  <a:lnTo>
                    <a:pt x="2160363" y="300959"/>
                  </a:lnTo>
                  <a:lnTo>
                    <a:pt x="2162546" y="302668"/>
                  </a:lnTo>
                  <a:lnTo>
                    <a:pt x="2160933" y="308411"/>
                  </a:lnTo>
                  <a:lnTo>
                    <a:pt x="2164444" y="308743"/>
                  </a:lnTo>
                  <a:lnTo>
                    <a:pt x="2167861" y="313489"/>
                  </a:lnTo>
                  <a:lnTo>
                    <a:pt x="2171847" y="313489"/>
                  </a:lnTo>
                  <a:lnTo>
                    <a:pt x="2174505" y="310594"/>
                  </a:lnTo>
                  <a:lnTo>
                    <a:pt x="2177352" y="311448"/>
                  </a:lnTo>
                  <a:lnTo>
                    <a:pt x="2179630" y="310594"/>
                  </a:lnTo>
                  <a:lnTo>
                    <a:pt x="2179962" y="311116"/>
                  </a:lnTo>
                  <a:lnTo>
                    <a:pt x="2181386" y="312872"/>
                  </a:lnTo>
                  <a:lnTo>
                    <a:pt x="2183616" y="312018"/>
                  </a:lnTo>
                  <a:lnTo>
                    <a:pt x="2187650" y="315008"/>
                  </a:lnTo>
                  <a:lnTo>
                    <a:pt x="2194293" y="313537"/>
                  </a:lnTo>
                  <a:lnTo>
                    <a:pt x="2199039" y="312445"/>
                  </a:lnTo>
                  <a:lnTo>
                    <a:pt x="2205018" y="314059"/>
                  </a:lnTo>
                  <a:lnTo>
                    <a:pt x="2206964" y="315293"/>
                  </a:lnTo>
                  <a:lnTo>
                    <a:pt x="2216455" y="314059"/>
                  </a:lnTo>
                  <a:lnTo>
                    <a:pt x="2224000" y="310547"/>
                  </a:lnTo>
                  <a:lnTo>
                    <a:pt x="2228176" y="310926"/>
                  </a:lnTo>
                  <a:lnTo>
                    <a:pt x="2231972" y="311781"/>
                  </a:lnTo>
                  <a:lnTo>
                    <a:pt x="2238900" y="314059"/>
                  </a:lnTo>
                  <a:lnTo>
                    <a:pt x="2243978" y="313442"/>
                  </a:lnTo>
                  <a:lnTo>
                    <a:pt x="2245592" y="316764"/>
                  </a:lnTo>
                  <a:lnTo>
                    <a:pt x="2246446" y="318378"/>
                  </a:lnTo>
                  <a:lnTo>
                    <a:pt x="2248723" y="317524"/>
                  </a:lnTo>
                  <a:lnTo>
                    <a:pt x="2252473" y="317524"/>
                  </a:lnTo>
                  <a:lnTo>
                    <a:pt x="2250764" y="319470"/>
                  </a:lnTo>
                  <a:lnTo>
                    <a:pt x="2257692" y="318473"/>
                  </a:lnTo>
                  <a:lnTo>
                    <a:pt x="2262438" y="318473"/>
                  </a:lnTo>
                  <a:lnTo>
                    <a:pt x="2267183" y="318900"/>
                  </a:lnTo>
                  <a:lnTo>
                    <a:pt x="2269271" y="318900"/>
                  </a:lnTo>
                  <a:lnTo>
                    <a:pt x="2268465" y="314628"/>
                  </a:lnTo>
                  <a:lnTo>
                    <a:pt x="2269793" y="313110"/>
                  </a:lnTo>
                  <a:lnTo>
                    <a:pt x="2268892" y="309977"/>
                  </a:lnTo>
                  <a:lnTo>
                    <a:pt x="2270553" y="306417"/>
                  </a:lnTo>
                  <a:lnTo>
                    <a:pt x="2274729" y="304234"/>
                  </a:lnTo>
                  <a:lnTo>
                    <a:pt x="2277386" y="304471"/>
                  </a:lnTo>
                  <a:lnTo>
                    <a:pt x="2277956" y="305563"/>
                  </a:lnTo>
                  <a:lnTo>
                    <a:pt x="2277101" y="309123"/>
                  </a:lnTo>
                  <a:lnTo>
                    <a:pt x="2278193" y="311306"/>
                  </a:lnTo>
                  <a:lnTo>
                    <a:pt x="2274776" y="315198"/>
                  </a:lnTo>
                  <a:lnTo>
                    <a:pt x="2274776" y="319422"/>
                  </a:lnTo>
                  <a:lnTo>
                    <a:pt x="2278050" y="320751"/>
                  </a:lnTo>
                  <a:lnTo>
                    <a:pt x="2277623" y="323884"/>
                  </a:lnTo>
                  <a:lnTo>
                    <a:pt x="2282654" y="325972"/>
                  </a:lnTo>
                  <a:lnTo>
                    <a:pt x="2283792" y="328203"/>
                  </a:lnTo>
                  <a:lnTo>
                    <a:pt x="2289772" y="328203"/>
                  </a:lnTo>
                  <a:lnTo>
                    <a:pt x="2296985" y="325070"/>
                  </a:lnTo>
                  <a:lnTo>
                    <a:pt x="2299832" y="321748"/>
                  </a:lnTo>
                  <a:lnTo>
                    <a:pt x="2305906" y="313869"/>
                  </a:lnTo>
                  <a:lnTo>
                    <a:pt x="2303771" y="313869"/>
                  </a:lnTo>
                  <a:lnTo>
                    <a:pt x="2301018" y="316195"/>
                  </a:lnTo>
                  <a:lnTo>
                    <a:pt x="2297649" y="315862"/>
                  </a:lnTo>
                  <a:lnTo>
                    <a:pt x="2299689" y="313489"/>
                  </a:lnTo>
                  <a:lnTo>
                    <a:pt x="2299263" y="311354"/>
                  </a:lnTo>
                  <a:lnTo>
                    <a:pt x="2289012" y="311021"/>
                  </a:lnTo>
                  <a:lnTo>
                    <a:pt x="2284267" y="313632"/>
                  </a:lnTo>
                  <a:lnTo>
                    <a:pt x="2284267" y="314676"/>
                  </a:lnTo>
                  <a:lnTo>
                    <a:pt x="2282416" y="317666"/>
                  </a:lnTo>
                  <a:lnTo>
                    <a:pt x="2279854" y="316385"/>
                  </a:lnTo>
                  <a:lnTo>
                    <a:pt x="2281040" y="313347"/>
                  </a:lnTo>
                  <a:lnTo>
                    <a:pt x="2282559" y="309835"/>
                  </a:lnTo>
                  <a:lnTo>
                    <a:pt x="2281752" y="305563"/>
                  </a:lnTo>
                  <a:lnTo>
                    <a:pt x="2282132" y="302573"/>
                  </a:lnTo>
                  <a:lnTo>
                    <a:pt x="2284409" y="304282"/>
                  </a:lnTo>
                  <a:lnTo>
                    <a:pt x="2286877" y="301481"/>
                  </a:lnTo>
                  <a:lnTo>
                    <a:pt x="2288206" y="299963"/>
                  </a:lnTo>
                  <a:lnTo>
                    <a:pt x="2285785" y="296688"/>
                  </a:lnTo>
                  <a:lnTo>
                    <a:pt x="2287541" y="294742"/>
                  </a:lnTo>
                  <a:lnTo>
                    <a:pt x="2286640" y="291657"/>
                  </a:lnTo>
                  <a:lnTo>
                    <a:pt x="2286972" y="289568"/>
                  </a:lnTo>
                  <a:lnTo>
                    <a:pt x="2290341" y="289901"/>
                  </a:lnTo>
                  <a:lnTo>
                    <a:pt x="2290341" y="293033"/>
                  </a:lnTo>
                  <a:lnTo>
                    <a:pt x="2293758" y="291704"/>
                  </a:lnTo>
                  <a:lnTo>
                    <a:pt x="2294992" y="290328"/>
                  </a:lnTo>
                  <a:lnTo>
                    <a:pt x="2298029" y="291182"/>
                  </a:lnTo>
                  <a:lnTo>
                    <a:pt x="2299879" y="290755"/>
                  </a:lnTo>
                  <a:lnTo>
                    <a:pt x="2299547" y="292843"/>
                  </a:lnTo>
                  <a:lnTo>
                    <a:pt x="2304293" y="293270"/>
                  </a:lnTo>
                  <a:lnTo>
                    <a:pt x="2310035" y="292701"/>
                  </a:lnTo>
                  <a:lnTo>
                    <a:pt x="2310889" y="291752"/>
                  </a:lnTo>
                  <a:lnTo>
                    <a:pt x="2308801" y="284917"/>
                  </a:lnTo>
                  <a:lnTo>
                    <a:pt x="2312882" y="284347"/>
                  </a:lnTo>
                  <a:lnTo>
                    <a:pt x="2317627" y="285724"/>
                  </a:lnTo>
                  <a:lnTo>
                    <a:pt x="2316251" y="288144"/>
                  </a:lnTo>
                  <a:lnTo>
                    <a:pt x="2317770" y="292369"/>
                  </a:lnTo>
                  <a:lnTo>
                    <a:pt x="2319858" y="287622"/>
                  </a:lnTo>
                  <a:lnTo>
                    <a:pt x="2325552" y="288714"/>
                  </a:lnTo>
                  <a:lnTo>
                    <a:pt x="2324651" y="293175"/>
                  </a:lnTo>
                  <a:lnTo>
                    <a:pt x="2326881" y="294884"/>
                  </a:lnTo>
                  <a:lnTo>
                    <a:pt x="2327972" y="294504"/>
                  </a:lnTo>
                  <a:lnTo>
                    <a:pt x="2329539" y="296166"/>
                  </a:lnTo>
                  <a:lnTo>
                    <a:pt x="2324793" y="298301"/>
                  </a:lnTo>
                  <a:lnTo>
                    <a:pt x="2327071" y="300010"/>
                  </a:lnTo>
                  <a:lnTo>
                    <a:pt x="2332386" y="298966"/>
                  </a:lnTo>
                  <a:lnTo>
                    <a:pt x="2336704" y="298301"/>
                  </a:lnTo>
                  <a:lnTo>
                    <a:pt x="2334616" y="300674"/>
                  </a:lnTo>
                  <a:lnTo>
                    <a:pt x="2329633" y="303854"/>
                  </a:lnTo>
                  <a:lnTo>
                    <a:pt x="2326027" y="307177"/>
                  </a:lnTo>
                  <a:lnTo>
                    <a:pt x="2321566" y="308886"/>
                  </a:lnTo>
                  <a:lnTo>
                    <a:pt x="2321993" y="311021"/>
                  </a:lnTo>
                  <a:lnTo>
                    <a:pt x="2326739" y="309787"/>
                  </a:lnTo>
                  <a:lnTo>
                    <a:pt x="2326739" y="312493"/>
                  </a:lnTo>
                  <a:lnTo>
                    <a:pt x="2332148" y="306180"/>
                  </a:lnTo>
                  <a:lnTo>
                    <a:pt x="2346385" y="302336"/>
                  </a:lnTo>
                  <a:lnTo>
                    <a:pt x="2346717" y="302810"/>
                  </a:lnTo>
                  <a:lnTo>
                    <a:pt x="2343490" y="305705"/>
                  </a:lnTo>
                  <a:lnTo>
                    <a:pt x="2340975" y="309550"/>
                  </a:lnTo>
                  <a:lnTo>
                    <a:pt x="2335708" y="314818"/>
                  </a:lnTo>
                  <a:lnTo>
                    <a:pt x="2329206" y="318900"/>
                  </a:lnTo>
                  <a:lnTo>
                    <a:pt x="2323512" y="324690"/>
                  </a:lnTo>
                  <a:lnTo>
                    <a:pt x="2322800" y="330006"/>
                  </a:lnTo>
                  <a:lnTo>
                    <a:pt x="2315587" y="331478"/>
                  </a:lnTo>
                  <a:lnTo>
                    <a:pt x="2310414" y="333139"/>
                  </a:lnTo>
                  <a:lnTo>
                    <a:pt x="2307899" y="338739"/>
                  </a:lnTo>
                  <a:lnTo>
                    <a:pt x="2315350" y="338739"/>
                  </a:lnTo>
                  <a:lnTo>
                    <a:pt x="2310604" y="344292"/>
                  </a:lnTo>
                  <a:lnTo>
                    <a:pt x="2308516" y="346761"/>
                  </a:lnTo>
                  <a:lnTo>
                    <a:pt x="2311933" y="345432"/>
                  </a:lnTo>
                  <a:lnTo>
                    <a:pt x="2319810" y="342394"/>
                  </a:lnTo>
                  <a:lnTo>
                    <a:pt x="2319810" y="345099"/>
                  </a:lnTo>
                  <a:lnTo>
                    <a:pt x="2326501" y="342394"/>
                  </a:lnTo>
                  <a:lnTo>
                    <a:pt x="2323939" y="345432"/>
                  </a:lnTo>
                  <a:lnTo>
                    <a:pt x="2319573" y="347188"/>
                  </a:lnTo>
                  <a:lnTo>
                    <a:pt x="2319051" y="350415"/>
                  </a:lnTo>
                  <a:lnTo>
                    <a:pt x="2323796" y="351269"/>
                  </a:lnTo>
                  <a:lnTo>
                    <a:pt x="2328115" y="347900"/>
                  </a:lnTo>
                  <a:lnTo>
                    <a:pt x="2330488" y="346001"/>
                  </a:lnTo>
                  <a:lnTo>
                    <a:pt x="2333003" y="340258"/>
                  </a:lnTo>
                  <a:lnTo>
                    <a:pt x="2337748" y="335512"/>
                  </a:lnTo>
                  <a:lnTo>
                    <a:pt x="2339362" y="330766"/>
                  </a:lnTo>
                  <a:lnTo>
                    <a:pt x="2335613" y="327253"/>
                  </a:lnTo>
                  <a:lnTo>
                    <a:pt x="2337274" y="325307"/>
                  </a:lnTo>
                  <a:lnTo>
                    <a:pt x="2346195" y="318141"/>
                  </a:lnTo>
                  <a:lnTo>
                    <a:pt x="2348947" y="315815"/>
                  </a:lnTo>
                  <a:lnTo>
                    <a:pt x="2348947" y="314296"/>
                  </a:lnTo>
                  <a:lnTo>
                    <a:pt x="2350513" y="310831"/>
                  </a:lnTo>
                  <a:lnTo>
                    <a:pt x="2353171" y="311069"/>
                  </a:lnTo>
                  <a:lnTo>
                    <a:pt x="2356113" y="310262"/>
                  </a:lnTo>
                  <a:lnTo>
                    <a:pt x="2357394" y="311401"/>
                  </a:lnTo>
                  <a:lnTo>
                    <a:pt x="2356920" y="312872"/>
                  </a:lnTo>
                  <a:lnTo>
                    <a:pt x="2359862" y="312113"/>
                  </a:lnTo>
                  <a:lnTo>
                    <a:pt x="2364607" y="312113"/>
                  </a:lnTo>
                  <a:lnTo>
                    <a:pt x="2367265" y="313727"/>
                  </a:lnTo>
                  <a:lnTo>
                    <a:pt x="2368736" y="314676"/>
                  </a:lnTo>
                  <a:lnTo>
                    <a:pt x="2372010" y="313917"/>
                  </a:lnTo>
                  <a:lnTo>
                    <a:pt x="2377800" y="310309"/>
                  </a:lnTo>
                  <a:lnTo>
                    <a:pt x="2381454" y="308648"/>
                  </a:lnTo>
                  <a:lnTo>
                    <a:pt x="2385155" y="308174"/>
                  </a:lnTo>
                  <a:lnTo>
                    <a:pt x="2387623" y="306987"/>
                  </a:lnTo>
                  <a:lnTo>
                    <a:pt x="2389616" y="306702"/>
                  </a:lnTo>
                  <a:lnTo>
                    <a:pt x="2392226" y="303854"/>
                  </a:lnTo>
                  <a:lnTo>
                    <a:pt x="2399249" y="299108"/>
                  </a:lnTo>
                  <a:lnTo>
                    <a:pt x="2407316" y="296545"/>
                  </a:lnTo>
                  <a:lnTo>
                    <a:pt x="2415526" y="294457"/>
                  </a:lnTo>
                  <a:lnTo>
                    <a:pt x="2421647" y="291372"/>
                  </a:lnTo>
                  <a:lnTo>
                    <a:pt x="2417471" y="290090"/>
                  </a:lnTo>
                  <a:lnTo>
                    <a:pt x="2419702" y="287717"/>
                  </a:lnTo>
                  <a:lnTo>
                    <a:pt x="2424068" y="283303"/>
                  </a:lnTo>
                  <a:lnTo>
                    <a:pt x="2426868" y="279269"/>
                  </a:lnTo>
                  <a:lnTo>
                    <a:pt x="2429430" y="274523"/>
                  </a:lnTo>
                  <a:lnTo>
                    <a:pt x="2427010" y="273621"/>
                  </a:lnTo>
                  <a:lnTo>
                    <a:pt x="2425634" y="271865"/>
                  </a:lnTo>
                  <a:lnTo>
                    <a:pt x="2423451" y="274001"/>
                  </a:lnTo>
                  <a:lnTo>
                    <a:pt x="2419939" y="276516"/>
                  </a:lnTo>
                  <a:lnTo>
                    <a:pt x="2417092" y="279411"/>
                  </a:lnTo>
                  <a:lnTo>
                    <a:pt x="2421221" y="278367"/>
                  </a:lnTo>
                  <a:lnTo>
                    <a:pt x="2424827" y="276564"/>
                  </a:lnTo>
                  <a:lnTo>
                    <a:pt x="2421126" y="278937"/>
                  </a:lnTo>
                  <a:lnTo>
                    <a:pt x="2413248" y="283398"/>
                  </a:lnTo>
                  <a:lnTo>
                    <a:pt x="2408502" y="284395"/>
                  </a:lnTo>
                  <a:lnTo>
                    <a:pt x="2403900" y="283635"/>
                  </a:lnTo>
                  <a:lnTo>
                    <a:pt x="2401290" y="283066"/>
                  </a:lnTo>
                  <a:lnTo>
                    <a:pt x="2398964" y="282307"/>
                  </a:lnTo>
                  <a:lnTo>
                    <a:pt x="2402950" y="279364"/>
                  </a:lnTo>
                  <a:lnTo>
                    <a:pt x="2404801" y="277181"/>
                  </a:lnTo>
                  <a:lnTo>
                    <a:pt x="2405750" y="276374"/>
                  </a:lnTo>
                  <a:lnTo>
                    <a:pt x="2409072" y="272909"/>
                  </a:lnTo>
                  <a:lnTo>
                    <a:pt x="2412204" y="271912"/>
                  </a:lnTo>
                  <a:lnTo>
                    <a:pt x="2415051" y="272719"/>
                  </a:lnTo>
                  <a:lnTo>
                    <a:pt x="2418990" y="270156"/>
                  </a:lnTo>
                  <a:lnTo>
                    <a:pt x="2423735" y="266739"/>
                  </a:lnTo>
                  <a:lnTo>
                    <a:pt x="2426203" y="263844"/>
                  </a:lnTo>
                  <a:lnTo>
                    <a:pt x="2422454" y="264888"/>
                  </a:lnTo>
                  <a:lnTo>
                    <a:pt x="2423309" y="263939"/>
                  </a:lnTo>
                  <a:lnTo>
                    <a:pt x="2427627" y="259904"/>
                  </a:lnTo>
                  <a:lnTo>
                    <a:pt x="2435457" y="255158"/>
                  </a:lnTo>
                  <a:lnTo>
                    <a:pt x="2440487" y="254304"/>
                  </a:lnTo>
                  <a:lnTo>
                    <a:pt x="2445849" y="253829"/>
                  </a:lnTo>
                  <a:lnTo>
                    <a:pt x="2448317" y="252643"/>
                  </a:lnTo>
                  <a:lnTo>
                    <a:pt x="2441531" y="256867"/>
                  </a:lnTo>
                  <a:lnTo>
                    <a:pt x="2437402" y="261613"/>
                  </a:lnTo>
                  <a:lnTo>
                    <a:pt x="2436928" y="263891"/>
                  </a:lnTo>
                  <a:lnTo>
                    <a:pt x="2445232" y="259952"/>
                  </a:lnTo>
                  <a:lnTo>
                    <a:pt x="2451022" y="255205"/>
                  </a:lnTo>
                  <a:lnTo>
                    <a:pt x="2452351" y="252643"/>
                  </a:lnTo>
                  <a:lnTo>
                    <a:pt x="2454059" y="248988"/>
                  </a:lnTo>
                  <a:lnTo>
                    <a:pt x="2449313" y="248561"/>
                  </a:lnTo>
                  <a:lnTo>
                    <a:pt x="2444568" y="250174"/>
                  </a:lnTo>
                  <a:lnTo>
                    <a:pt x="2439823" y="251598"/>
                  </a:lnTo>
                  <a:lnTo>
                    <a:pt x="2434318" y="250554"/>
                  </a:lnTo>
                  <a:lnTo>
                    <a:pt x="2434318" y="247896"/>
                  </a:lnTo>
                  <a:lnTo>
                    <a:pt x="2434887" y="242058"/>
                  </a:lnTo>
                  <a:lnTo>
                    <a:pt x="2433796" y="240302"/>
                  </a:lnTo>
                  <a:lnTo>
                    <a:pt x="2431803" y="242913"/>
                  </a:lnTo>
                  <a:lnTo>
                    <a:pt x="2428386" y="244147"/>
                  </a:lnTo>
                  <a:lnTo>
                    <a:pt x="2426678" y="241916"/>
                  </a:lnTo>
                  <a:lnTo>
                    <a:pt x="2427437" y="240492"/>
                  </a:lnTo>
                  <a:lnTo>
                    <a:pt x="2426251" y="240492"/>
                  </a:lnTo>
                  <a:lnTo>
                    <a:pt x="2424542" y="238356"/>
                  </a:lnTo>
                  <a:lnTo>
                    <a:pt x="2422786" y="237882"/>
                  </a:lnTo>
                  <a:lnTo>
                    <a:pt x="2423403" y="235509"/>
                  </a:lnTo>
                  <a:lnTo>
                    <a:pt x="2424874" y="234132"/>
                  </a:lnTo>
                  <a:lnTo>
                    <a:pt x="2422454" y="233658"/>
                  </a:lnTo>
                  <a:lnTo>
                    <a:pt x="2416570" y="234085"/>
                  </a:lnTo>
                  <a:lnTo>
                    <a:pt x="2412584" y="233752"/>
                  </a:lnTo>
                  <a:lnTo>
                    <a:pt x="2408930" y="230430"/>
                  </a:lnTo>
                  <a:lnTo>
                    <a:pt x="2409357" y="228010"/>
                  </a:lnTo>
                  <a:lnTo>
                    <a:pt x="2412584" y="226301"/>
                  </a:lnTo>
                  <a:lnTo>
                    <a:pt x="2411160" y="225019"/>
                  </a:lnTo>
                  <a:lnTo>
                    <a:pt x="2407174" y="223073"/>
                  </a:lnTo>
                  <a:lnTo>
                    <a:pt x="2408123" y="220368"/>
                  </a:lnTo>
                  <a:lnTo>
                    <a:pt x="2406889" y="217236"/>
                  </a:lnTo>
                  <a:lnTo>
                    <a:pt x="2409926" y="213249"/>
                  </a:lnTo>
                  <a:lnTo>
                    <a:pt x="2413390" y="209119"/>
                  </a:lnTo>
                  <a:lnTo>
                    <a:pt x="2416855" y="205275"/>
                  </a:lnTo>
                  <a:lnTo>
                    <a:pt x="2419749" y="202712"/>
                  </a:lnTo>
                  <a:lnTo>
                    <a:pt x="2423688" y="201431"/>
                  </a:lnTo>
                  <a:lnTo>
                    <a:pt x="2425254" y="201431"/>
                  </a:lnTo>
                  <a:lnTo>
                    <a:pt x="2429288" y="198915"/>
                  </a:lnTo>
                  <a:lnTo>
                    <a:pt x="2432942" y="196447"/>
                  </a:lnTo>
                  <a:lnTo>
                    <a:pt x="2436168" y="194738"/>
                  </a:lnTo>
                  <a:lnTo>
                    <a:pt x="2437307" y="195071"/>
                  </a:lnTo>
                  <a:lnTo>
                    <a:pt x="2436975" y="196684"/>
                  </a:lnTo>
                  <a:lnTo>
                    <a:pt x="2439775" y="195403"/>
                  </a:lnTo>
                  <a:lnTo>
                    <a:pt x="2444046" y="191369"/>
                  </a:lnTo>
                  <a:lnTo>
                    <a:pt x="2440914" y="192745"/>
                  </a:lnTo>
                  <a:lnTo>
                    <a:pt x="2441341" y="189992"/>
                  </a:lnTo>
                  <a:lnTo>
                    <a:pt x="2442575" y="185815"/>
                  </a:lnTo>
                  <a:lnTo>
                    <a:pt x="2441436" y="182730"/>
                  </a:lnTo>
                  <a:lnTo>
                    <a:pt x="2443856" y="180025"/>
                  </a:lnTo>
                  <a:lnTo>
                    <a:pt x="2448080" y="176370"/>
                  </a:lnTo>
                  <a:lnTo>
                    <a:pt x="2452208" y="174045"/>
                  </a:lnTo>
                  <a:lnTo>
                    <a:pt x="2454391" y="172858"/>
                  </a:lnTo>
                  <a:lnTo>
                    <a:pt x="2453157" y="172858"/>
                  </a:lnTo>
                  <a:lnTo>
                    <a:pt x="2456242" y="169916"/>
                  </a:lnTo>
                  <a:lnTo>
                    <a:pt x="2458899" y="167922"/>
                  </a:lnTo>
                  <a:lnTo>
                    <a:pt x="2460513" y="165786"/>
                  </a:lnTo>
                  <a:lnTo>
                    <a:pt x="2462601" y="163888"/>
                  </a:lnTo>
                  <a:lnTo>
                    <a:pt x="2465353" y="162701"/>
                  </a:lnTo>
                  <a:lnTo>
                    <a:pt x="2467156" y="163223"/>
                  </a:lnTo>
                  <a:lnTo>
                    <a:pt x="2468817" y="162322"/>
                  </a:lnTo>
                  <a:lnTo>
                    <a:pt x="2471095" y="160091"/>
                  </a:lnTo>
                  <a:lnTo>
                    <a:pt x="2475840" y="158762"/>
                  </a:lnTo>
                  <a:lnTo>
                    <a:pt x="2477406" y="161989"/>
                  </a:lnTo>
                  <a:lnTo>
                    <a:pt x="2477406" y="164552"/>
                  </a:lnTo>
                  <a:lnTo>
                    <a:pt x="2477786" y="165976"/>
                  </a:lnTo>
                  <a:lnTo>
                    <a:pt x="2479732" y="165691"/>
                  </a:lnTo>
                  <a:lnTo>
                    <a:pt x="2482010" y="163793"/>
                  </a:lnTo>
                  <a:lnTo>
                    <a:pt x="2485284" y="161420"/>
                  </a:lnTo>
                  <a:lnTo>
                    <a:pt x="2489318" y="155487"/>
                  </a:lnTo>
                  <a:lnTo>
                    <a:pt x="2486945" y="154965"/>
                  </a:lnTo>
                  <a:lnTo>
                    <a:pt x="2485901" y="153114"/>
                  </a:lnTo>
                  <a:lnTo>
                    <a:pt x="2487894" y="150076"/>
                  </a:lnTo>
                  <a:lnTo>
                    <a:pt x="2492165" y="148130"/>
                  </a:lnTo>
                  <a:lnTo>
                    <a:pt x="2495249" y="146327"/>
                  </a:lnTo>
                  <a:lnTo>
                    <a:pt x="2501181" y="144381"/>
                  </a:lnTo>
                  <a:lnTo>
                    <a:pt x="2505452" y="142435"/>
                  </a:lnTo>
                  <a:lnTo>
                    <a:pt x="2509153" y="140251"/>
                  </a:lnTo>
                  <a:lnTo>
                    <a:pt x="2512048" y="137736"/>
                  </a:lnTo>
                  <a:lnTo>
                    <a:pt x="2517695" y="134509"/>
                  </a:lnTo>
                  <a:lnTo>
                    <a:pt x="2520305" y="134129"/>
                  </a:lnTo>
                  <a:lnTo>
                    <a:pt x="2522536" y="134129"/>
                  </a:lnTo>
                  <a:lnTo>
                    <a:pt x="2523010" y="134651"/>
                  </a:lnTo>
                  <a:lnTo>
                    <a:pt x="2525667" y="135078"/>
                  </a:lnTo>
                  <a:lnTo>
                    <a:pt x="2530413" y="134698"/>
                  </a:lnTo>
                  <a:lnTo>
                    <a:pt x="2531505" y="135932"/>
                  </a:lnTo>
                  <a:lnTo>
                    <a:pt x="2532501" y="137831"/>
                  </a:lnTo>
                  <a:lnTo>
                    <a:pt x="2529844" y="139824"/>
                  </a:lnTo>
                  <a:lnTo>
                    <a:pt x="2527661" y="140774"/>
                  </a:lnTo>
                  <a:lnTo>
                    <a:pt x="2524766" y="143052"/>
                  </a:lnTo>
                  <a:lnTo>
                    <a:pt x="2523959" y="144855"/>
                  </a:lnTo>
                  <a:lnTo>
                    <a:pt x="2528705" y="143384"/>
                  </a:lnTo>
                  <a:lnTo>
                    <a:pt x="2526142" y="146184"/>
                  </a:lnTo>
                  <a:lnTo>
                    <a:pt x="2524719" y="148130"/>
                  </a:lnTo>
                  <a:lnTo>
                    <a:pt x="2530650" y="146232"/>
                  </a:lnTo>
                  <a:lnTo>
                    <a:pt x="2534067" y="143954"/>
                  </a:lnTo>
                  <a:lnTo>
                    <a:pt x="2535253" y="147513"/>
                  </a:lnTo>
                  <a:lnTo>
                    <a:pt x="2539762" y="146849"/>
                  </a:lnTo>
                  <a:lnTo>
                    <a:pt x="2544507" y="146089"/>
                  </a:lnTo>
                  <a:lnTo>
                    <a:pt x="2541802" y="148842"/>
                  </a:lnTo>
                  <a:lnTo>
                    <a:pt x="2537057" y="152687"/>
                  </a:lnTo>
                  <a:lnTo>
                    <a:pt x="2536298" y="156104"/>
                  </a:lnTo>
                  <a:lnTo>
                    <a:pt x="2540331" y="156863"/>
                  </a:lnTo>
                  <a:lnTo>
                    <a:pt x="2541185" y="162464"/>
                  </a:lnTo>
                  <a:lnTo>
                    <a:pt x="2541185" y="165976"/>
                  </a:lnTo>
                  <a:lnTo>
                    <a:pt x="2542039" y="168207"/>
                  </a:lnTo>
                  <a:lnTo>
                    <a:pt x="2539334" y="172716"/>
                  </a:lnTo>
                  <a:lnTo>
                    <a:pt x="2537009" y="177035"/>
                  </a:lnTo>
                  <a:lnTo>
                    <a:pt x="2534257" y="180120"/>
                  </a:lnTo>
                  <a:lnTo>
                    <a:pt x="2532311" y="182635"/>
                  </a:lnTo>
                  <a:lnTo>
                    <a:pt x="2526474" y="188711"/>
                  </a:lnTo>
                  <a:lnTo>
                    <a:pt x="2525193" y="188283"/>
                  </a:lnTo>
                  <a:lnTo>
                    <a:pt x="2523153" y="190894"/>
                  </a:lnTo>
                  <a:lnTo>
                    <a:pt x="2527613" y="191938"/>
                  </a:lnTo>
                  <a:lnTo>
                    <a:pt x="2523864" y="197776"/>
                  </a:lnTo>
                  <a:lnTo>
                    <a:pt x="2525952" y="197349"/>
                  </a:lnTo>
                  <a:lnTo>
                    <a:pt x="2530698" y="197966"/>
                  </a:lnTo>
                  <a:lnTo>
                    <a:pt x="2531694" y="200719"/>
                  </a:lnTo>
                  <a:lnTo>
                    <a:pt x="2531694" y="200719"/>
                  </a:lnTo>
                  <a:lnTo>
                    <a:pt x="2530840" y="201668"/>
                  </a:lnTo>
                  <a:lnTo>
                    <a:pt x="2528562" y="204705"/>
                  </a:lnTo>
                  <a:lnTo>
                    <a:pt x="2527518" y="206462"/>
                  </a:lnTo>
                  <a:lnTo>
                    <a:pt x="2527898" y="210686"/>
                  </a:lnTo>
                  <a:lnTo>
                    <a:pt x="2526759" y="213676"/>
                  </a:lnTo>
                  <a:lnTo>
                    <a:pt x="2525573" y="215812"/>
                  </a:lnTo>
                  <a:lnTo>
                    <a:pt x="2524813" y="216666"/>
                  </a:lnTo>
                  <a:lnTo>
                    <a:pt x="2526095" y="216666"/>
                  </a:lnTo>
                  <a:lnTo>
                    <a:pt x="2529464" y="215100"/>
                  </a:lnTo>
                  <a:lnTo>
                    <a:pt x="2531267" y="213723"/>
                  </a:lnTo>
                  <a:lnTo>
                    <a:pt x="2532596" y="215717"/>
                  </a:lnTo>
                  <a:lnTo>
                    <a:pt x="2530318" y="219087"/>
                  </a:lnTo>
                  <a:lnTo>
                    <a:pt x="2529417" y="220890"/>
                  </a:lnTo>
                  <a:lnTo>
                    <a:pt x="2531742" y="221887"/>
                  </a:lnTo>
                  <a:lnTo>
                    <a:pt x="2531742" y="224165"/>
                  </a:lnTo>
                  <a:lnTo>
                    <a:pt x="2531030" y="224545"/>
                  </a:lnTo>
                  <a:lnTo>
                    <a:pt x="2528610" y="224830"/>
                  </a:lnTo>
                  <a:lnTo>
                    <a:pt x="2522536" y="224830"/>
                  </a:lnTo>
                  <a:lnTo>
                    <a:pt x="2519688" y="223453"/>
                  </a:lnTo>
                  <a:lnTo>
                    <a:pt x="2517031" y="221602"/>
                  </a:lnTo>
                  <a:lnTo>
                    <a:pt x="2514706" y="220605"/>
                  </a:lnTo>
                  <a:lnTo>
                    <a:pt x="2511289" y="220890"/>
                  </a:lnTo>
                  <a:lnTo>
                    <a:pt x="2511289" y="221839"/>
                  </a:lnTo>
                  <a:lnTo>
                    <a:pt x="2509581" y="223548"/>
                  </a:lnTo>
                  <a:lnTo>
                    <a:pt x="2507065" y="224497"/>
                  </a:lnTo>
                  <a:lnTo>
                    <a:pt x="2506733" y="225162"/>
                  </a:lnTo>
                  <a:lnTo>
                    <a:pt x="2514326" y="226681"/>
                  </a:lnTo>
                  <a:lnTo>
                    <a:pt x="2514326" y="230762"/>
                  </a:lnTo>
                  <a:lnTo>
                    <a:pt x="2512855" y="231901"/>
                  </a:lnTo>
                  <a:lnTo>
                    <a:pt x="2510292" y="233230"/>
                  </a:lnTo>
                  <a:lnTo>
                    <a:pt x="2504883" y="235556"/>
                  </a:lnTo>
                  <a:lnTo>
                    <a:pt x="2501940" y="235319"/>
                  </a:lnTo>
                  <a:lnTo>
                    <a:pt x="2500042" y="236173"/>
                  </a:lnTo>
                  <a:lnTo>
                    <a:pt x="2497385" y="236885"/>
                  </a:lnTo>
                  <a:lnTo>
                    <a:pt x="2494775" y="236648"/>
                  </a:lnTo>
                  <a:lnTo>
                    <a:pt x="2492687" y="238356"/>
                  </a:lnTo>
                  <a:lnTo>
                    <a:pt x="2487277" y="239970"/>
                  </a:lnTo>
                  <a:lnTo>
                    <a:pt x="2486897" y="242153"/>
                  </a:lnTo>
                  <a:lnTo>
                    <a:pt x="2485189" y="243150"/>
                  </a:lnTo>
                  <a:lnTo>
                    <a:pt x="2490741" y="243150"/>
                  </a:lnTo>
                  <a:lnTo>
                    <a:pt x="2494015" y="243150"/>
                  </a:lnTo>
                  <a:lnTo>
                    <a:pt x="2494537" y="245618"/>
                  </a:lnTo>
                  <a:lnTo>
                    <a:pt x="2493541" y="249795"/>
                  </a:lnTo>
                  <a:lnTo>
                    <a:pt x="2497717" y="252120"/>
                  </a:lnTo>
                  <a:lnTo>
                    <a:pt x="2500612" y="251788"/>
                  </a:lnTo>
                  <a:lnTo>
                    <a:pt x="2504313" y="251788"/>
                  </a:lnTo>
                  <a:lnTo>
                    <a:pt x="2507018" y="250649"/>
                  </a:lnTo>
                  <a:lnTo>
                    <a:pt x="2512570" y="247849"/>
                  </a:lnTo>
                  <a:lnTo>
                    <a:pt x="2516414" y="247849"/>
                  </a:lnTo>
                  <a:lnTo>
                    <a:pt x="2515180" y="249605"/>
                  </a:lnTo>
                  <a:lnTo>
                    <a:pt x="2510435" y="252120"/>
                  </a:lnTo>
                  <a:lnTo>
                    <a:pt x="2514089" y="251598"/>
                  </a:lnTo>
                  <a:lnTo>
                    <a:pt x="2514089" y="253212"/>
                  </a:lnTo>
                  <a:lnTo>
                    <a:pt x="2514089" y="255158"/>
                  </a:lnTo>
                  <a:lnTo>
                    <a:pt x="2516936" y="254209"/>
                  </a:lnTo>
                  <a:lnTo>
                    <a:pt x="2518502" y="255158"/>
                  </a:lnTo>
                  <a:lnTo>
                    <a:pt x="2519261" y="256629"/>
                  </a:lnTo>
                  <a:lnTo>
                    <a:pt x="2523342" y="254066"/>
                  </a:lnTo>
                  <a:lnTo>
                    <a:pt x="2523342" y="254399"/>
                  </a:lnTo>
                  <a:lnTo>
                    <a:pt x="2521492" y="257389"/>
                  </a:lnTo>
                  <a:lnTo>
                    <a:pt x="2520495" y="258575"/>
                  </a:lnTo>
                  <a:lnTo>
                    <a:pt x="2516556" y="261850"/>
                  </a:lnTo>
                  <a:lnTo>
                    <a:pt x="2512997" y="263749"/>
                  </a:lnTo>
                  <a:lnTo>
                    <a:pt x="2511099" y="260711"/>
                  </a:lnTo>
                  <a:lnTo>
                    <a:pt x="2507540" y="261565"/>
                  </a:lnTo>
                  <a:lnTo>
                    <a:pt x="2504598" y="260521"/>
                  </a:lnTo>
                  <a:lnTo>
                    <a:pt x="2506164" y="265647"/>
                  </a:lnTo>
                  <a:lnTo>
                    <a:pt x="2506923" y="271722"/>
                  </a:lnTo>
                  <a:lnTo>
                    <a:pt x="2510387" y="272909"/>
                  </a:lnTo>
                  <a:lnTo>
                    <a:pt x="2508442" y="275899"/>
                  </a:lnTo>
                  <a:lnTo>
                    <a:pt x="2508916" y="281025"/>
                  </a:lnTo>
                  <a:lnTo>
                    <a:pt x="2507350" y="282212"/>
                  </a:lnTo>
                  <a:lnTo>
                    <a:pt x="2507350" y="287527"/>
                  </a:lnTo>
                  <a:lnTo>
                    <a:pt x="2501418" y="292274"/>
                  </a:lnTo>
                  <a:lnTo>
                    <a:pt x="2497100" y="297637"/>
                  </a:lnTo>
                  <a:lnTo>
                    <a:pt x="2493731" y="300390"/>
                  </a:lnTo>
                  <a:lnTo>
                    <a:pt x="2491880" y="305468"/>
                  </a:lnTo>
                  <a:lnTo>
                    <a:pt x="2492165" y="308031"/>
                  </a:lnTo>
                  <a:lnTo>
                    <a:pt x="2491168" y="310404"/>
                  </a:lnTo>
                  <a:lnTo>
                    <a:pt x="2491168" y="310974"/>
                  </a:lnTo>
                  <a:lnTo>
                    <a:pt x="2496341" y="309170"/>
                  </a:lnTo>
                  <a:lnTo>
                    <a:pt x="2502320" y="305516"/>
                  </a:lnTo>
                  <a:lnTo>
                    <a:pt x="2507445" y="302098"/>
                  </a:lnTo>
                  <a:lnTo>
                    <a:pt x="2509723" y="299251"/>
                  </a:lnTo>
                  <a:lnTo>
                    <a:pt x="2512096" y="296308"/>
                  </a:lnTo>
                  <a:lnTo>
                    <a:pt x="2513899" y="294694"/>
                  </a:lnTo>
                  <a:lnTo>
                    <a:pt x="2515702" y="293697"/>
                  </a:lnTo>
                  <a:lnTo>
                    <a:pt x="2518407" y="293697"/>
                  </a:lnTo>
                  <a:lnTo>
                    <a:pt x="2523437" y="288144"/>
                  </a:lnTo>
                  <a:lnTo>
                    <a:pt x="2527139" y="282544"/>
                  </a:lnTo>
                  <a:lnTo>
                    <a:pt x="2531030" y="277798"/>
                  </a:lnTo>
                  <a:lnTo>
                    <a:pt x="2540236" y="273906"/>
                  </a:lnTo>
                  <a:lnTo>
                    <a:pt x="2547734" y="269159"/>
                  </a:lnTo>
                  <a:lnTo>
                    <a:pt x="2554472" y="267688"/>
                  </a:lnTo>
                  <a:lnTo>
                    <a:pt x="2559693" y="268685"/>
                  </a:lnTo>
                  <a:lnTo>
                    <a:pt x="2558506" y="271295"/>
                  </a:lnTo>
                  <a:lnTo>
                    <a:pt x="2557557" y="274570"/>
                  </a:lnTo>
                  <a:lnTo>
                    <a:pt x="2558601" y="280218"/>
                  </a:lnTo>
                  <a:lnTo>
                    <a:pt x="2562729" y="285297"/>
                  </a:lnTo>
                  <a:lnTo>
                    <a:pt x="2565292" y="288951"/>
                  </a:lnTo>
                  <a:lnTo>
                    <a:pt x="2564817" y="292986"/>
                  </a:lnTo>
                  <a:lnTo>
                    <a:pt x="2561591" y="298539"/>
                  </a:lnTo>
                  <a:lnTo>
                    <a:pt x="2558269" y="304614"/>
                  </a:lnTo>
                  <a:lnTo>
                    <a:pt x="2556750" y="311021"/>
                  </a:lnTo>
                  <a:lnTo>
                    <a:pt x="2553096" y="316527"/>
                  </a:lnTo>
                  <a:lnTo>
                    <a:pt x="2547212" y="318283"/>
                  </a:lnTo>
                  <a:lnTo>
                    <a:pt x="2543653" y="317191"/>
                  </a:lnTo>
                  <a:lnTo>
                    <a:pt x="2543368" y="315625"/>
                  </a:lnTo>
                  <a:lnTo>
                    <a:pt x="2547544" y="310309"/>
                  </a:lnTo>
                  <a:lnTo>
                    <a:pt x="2543036" y="313157"/>
                  </a:lnTo>
                  <a:lnTo>
                    <a:pt x="2537531" y="317144"/>
                  </a:lnTo>
                  <a:lnTo>
                    <a:pt x="2534399" y="322934"/>
                  </a:lnTo>
                  <a:lnTo>
                    <a:pt x="2528989" y="327681"/>
                  </a:lnTo>
                  <a:lnTo>
                    <a:pt x="2526237" y="331145"/>
                  </a:lnTo>
                  <a:lnTo>
                    <a:pt x="2526237" y="338265"/>
                  </a:lnTo>
                  <a:lnTo>
                    <a:pt x="2525098" y="343011"/>
                  </a:lnTo>
                  <a:lnTo>
                    <a:pt x="2526000" y="347283"/>
                  </a:lnTo>
                  <a:lnTo>
                    <a:pt x="2525620" y="351554"/>
                  </a:lnTo>
                  <a:lnTo>
                    <a:pt x="2525620" y="357819"/>
                  </a:lnTo>
                  <a:lnTo>
                    <a:pt x="2525620" y="362233"/>
                  </a:lnTo>
                  <a:lnTo>
                    <a:pt x="2527376" y="363752"/>
                  </a:lnTo>
                  <a:lnTo>
                    <a:pt x="2528183" y="367074"/>
                  </a:lnTo>
                  <a:lnTo>
                    <a:pt x="2534636" y="365603"/>
                  </a:lnTo>
                  <a:lnTo>
                    <a:pt x="2536914" y="363135"/>
                  </a:lnTo>
                  <a:lnTo>
                    <a:pt x="2541233" y="359291"/>
                  </a:lnTo>
                  <a:lnTo>
                    <a:pt x="2546263" y="358151"/>
                  </a:lnTo>
                  <a:lnTo>
                    <a:pt x="2547449" y="359765"/>
                  </a:lnTo>
                  <a:lnTo>
                    <a:pt x="2550534" y="358009"/>
                  </a:lnTo>
                  <a:lnTo>
                    <a:pt x="2550534" y="359528"/>
                  </a:lnTo>
                  <a:lnTo>
                    <a:pt x="2552907" y="360335"/>
                  </a:lnTo>
                  <a:lnTo>
                    <a:pt x="2560214" y="353453"/>
                  </a:lnTo>
                  <a:lnTo>
                    <a:pt x="2564960" y="346950"/>
                  </a:lnTo>
                  <a:lnTo>
                    <a:pt x="2567190" y="344815"/>
                  </a:lnTo>
                  <a:lnTo>
                    <a:pt x="2570559" y="342394"/>
                  </a:lnTo>
                  <a:lnTo>
                    <a:pt x="2576207" y="338787"/>
                  </a:lnTo>
                  <a:lnTo>
                    <a:pt x="2585128" y="334800"/>
                  </a:lnTo>
                  <a:lnTo>
                    <a:pt x="2591012" y="330528"/>
                  </a:lnTo>
                  <a:lnTo>
                    <a:pt x="2594571" y="327538"/>
                  </a:lnTo>
                  <a:lnTo>
                    <a:pt x="2598368" y="324833"/>
                  </a:lnTo>
                  <a:lnTo>
                    <a:pt x="2600361" y="322175"/>
                  </a:lnTo>
                  <a:lnTo>
                    <a:pt x="2601452" y="320751"/>
                  </a:lnTo>
                  <a:lnTo>
                    <a:pt x="2602117" y="320229"/>
                  </a:lnTo>
                  <a:lnTo>
                    <a:pt x="2606530" y="318378"/>
                  </a:lnTo>
                  <a:lnTo>
                    <a:pt x="2610848" y="313394"/>
                  </a:lnTo>
                  <a:lnTo>
                    <a:pt x="2617302" y="306085"/>
                  </a:lnTo>
                  <a:lnTo>
                    <a:pt x="2618631" y="303665"/>
                  </a:lnTo>
                  <a:lnTo>
                    <a:pt x="2622712" y="301766"/>
                  </a:lnTo>
                  <a:lnTo>
                    <a:pt x="2628596" y="301766"/>
                  </a:lnTo>
                  <a:lnTo>
                    <a:pt x="2631681" y="299678"/>
                  </a:lnTo>
                  <a:lnTo>
                    <a:pt x="2632962" y="300580"/>
                  </a:lnTo>
                  <a:lnTo>
                    <a:pt x="2635620" y="299725"/>
                  </a:lnTo>
                  <a:lnTo>
                    <a:pt x="2638942" y="299298"/>
                  </a:lnTo>
                  <a:lnTo>
                    <a:pt x="2643687" y="300959"/>
                  </a:lnTo>
                  <a:lnTo>
                    <a:pt x="2648907" y="300627"/>
                  </a:lnTo>
                  <a:lnTo>
                    <a:pt x="2647815" y="298918"/>
                  </a:lnTo>
                  <a:lnTo>
                    <a:pt x="2645870" y="298539"/>
                  </a:lnTo>
                  <a:lnTo>
                    <a:pt x="2642406" y="297732"/>
                  </a:lnTo>
                  <a:lnTo>
                    <a:pt x="2641646" y="295596"/>
                  </a:lnTo>
                  <a:lnTo>
                    <a:pt x="2644968" y="293840"/>
                  </a:lnTo>
                  <a:lnTo>
                    <a:pt x="2644968" y="292131"/>
                  </a:lnTo>
                  <a:lnTo>
                    <a:pt x="2649097" y="292463"/>
                  </a:lnTo>
                  <a:lnTo>
                    <a:pt x="2650473" y="289995"/>
                  </a:lnTo>
                  <a:lnTo>
                    <a:pt x="2653130" y="289426"/>
                  </a:lnTo>
                  <a:lnTo>
                    <a:pt x="2657876" y="290660"/>
                  </a:lnTo>
                  <a:lnTo>
                    <a:pt x="2658967" y="287765"/>
                  </a:lnTo>
                  <a:lnTo>
                    <a:pt x="2655740" y="287290"/>
                  </a:lnTo>
                  <a:lnTo>
                    <a:pt x="2654317" y="284300"/>
                  </a:lnTo>
                  <a:lnTo>
                    <a:pt x="2652656" y="283351"/>
                  </a:lnTo>
                  <a:lnTo>
                    <a:pt x="2649049" y="282734"/>
                  </a:lnTo>
                  <a:lnTo>
                    <a:pt x="2648100" y="279174"/>
                  </a:lnTo>
                  <a:lnTo>
                    <a:pt x="2649239" y="274997"/>
                  </a:lnTo>
                  <a:lnTo>
                    <a:pt x="2651801" y="271960"/>
                  </a:lnTo>
                  <a:lnTo>
                    <a:pt x="2653842" y="270583"/>
                  </a:lnTo>
                  <a:lnTo>
                    <a:pt x="2654791" y="268590"/>
                  </a:lnTo>
                  <a:lnTo>
                    <a:pt x="2655930" y="265552"/>
                  </a:lnTo>
                  <a:lnTo>
                    <a:pt x="2659110" y="262562"/>
                  </a:lnTo>
                  <a:lnTo>
                    <a:pt x="2660818" y="258196"/>
                  </a:lnTo>
                  <a:lnTo>
                    <a:pt x="2662526" y="257057"/>
                  </a:lnTo>
                  <a:lnTo>
                    <a:pt x="2665848" y="253971"/>
                  </a:lnTo>
                  <a:lnTo>
                    <a:pt x="2668221" y="250886"/>
                  </a:lnTo>
                  <a:lnTo>
                    <a:pt x="2670736" y="250886"/>
                  </a:lnTo>
                  <a:lnTo>
                    <a:pt x="2675481" y="252548"/>
                  </a:lnTo>
                  <a:lnTo>
                    <a:pt x="2681081" y="250554"/>
                  </a:lnTo>
                  <a:lnTo>
                    <a:pt x="2685542" y="250554"/>
                  </a:lnTo>
                  <a:lnTo>
                    <a:pt x="2691236" y="250554"/>
                  </a:lnTo>
                  <a:lnTo>
                    <a:pt x="2698544" y="252690"/>
                  </a:lnTo>
                  <a:lnTo>
                    <a:pt x="2699873" y="255111"/>
                  </a:lnTo>
                  <a:lnTo>
                    <a:pt x="2700395" y="256202"/>
                  </a:lnTo>
                  <a:lnTo>
                    <a:pt x="2704096" y="258908"/>
                  </a:lnTo>
                  <a:lnTo>
                    <a:pt x="2708842" y="260759"/>
                  </a:lnTo>
                  <a:lnTo>
                    <a:pt x="2714062" y="260759"/>
                  </a:lnTo>
                  <a:lnTo>
                    <a:pt x="2720183" y="260284"/>
                  </a:lnTo>
                  <a:lnTo>
                    <a:pt x="2722698" y="261993"/>
                  </a:lnTo>
                  <a:lnTo>
                    <a:pt x="2728013" y="261993"/>
                  </a:lnTo>
                  <a:lnTo>
                    <a:pt x="2732759" y="260616"/>
                  </a:lnTo>
                  <a:lnTo>
                    <a:pt x="2733138" y="263037"/>
                  </a:lnTo>
                  <a:lnTo>
                    <a:pt x="2732427" y="264508"/>
                  </a:lnTo>
                  <a:lnTo>
                    <a:pt x="2729342" y="268068"/>
                  </a:lnTo>
                  <a:lnTo>
                    <a:pt x="2728298" y="270678"/>
                  </a:lnTo>
                  <a:lnTo>
                    <a:pt x="2723220" y="271675"/>
                  </a:lnTo>
                  <a:lnTo>
                    <a:pt x="2726732" y="272055"/>
                  </a:lnTo>
                  <a:lnTo>
                    <a:pt x="2728061" y="276801"/>
                  </a:lnTo>
                  <a:lnTo>
                    <a:pt x="2728488" y="281215"/>
                  </a:lnTo>
                  <a:lnTo>
                    <a:pt x="2725071" y="283161"/>
                  </a:lnTo>
                  <a:lnTo>
                    <a:pt x="2725736" y="283778"/>
                  </a:lnTo>
                  <a:lnTo>
                    <a:pt x="2732379" y="283446"/>
                  </a:lnTo>
                  <a:lnTo>
                    <a:pt x="2739545" y="283968"/>
                  </a:lnTo>
                  <a:lnTo>
                    <a:pt x="2742060" y="286436"/>
                  </a:lnTo>
                  <a:lnTo>
                    <a:pt x="2745951" y="287527"/>
                  </a:lnTo>
                  <a:lnTo>
                    <a:pt x="2744907" y="290470"/>
                  </a:lnTo>
                  <a:lnTo>
                    <a:pt x="2741016" y="292606"/>
                  </a:lnTo>
                  <a:lnTo>
                    <a:pt x="2736935" y="294647"/>
                  </a:lnTo>
                  <a:lnTo>
                    <a:pt x="2732806" y="295833"/>
                  </a:lnTo>
                  <a:lnTo>
                    <a:pt x="2726827" y="297732"/>
                  </a:lnTo>
                  <a:lnTo>
                    <a:pt x="2721275" y="301244"/>
                  </a:lnTo>
                  <a:lnTo>
                    <a:pt x="2728061" y="302288"/>
                  </a:lnTo>
                  <a:lnTo>
                    <a:pt x="2730529" y="302715"/>
                  </a:lnTo>
                  <a:lnTo>
                    <a:pt x="2734942" y="303854"/>
                  </a:lnTo>
                  <a:lnTo>
                    <a:pt x="2734372" y="307841"/>
                  </a:lnTo>
                  <a:lnTo>
                    <a:pt x="2730623" y="312588"/>
                  </a:lnTo>
                  <a:lnTo>
                    <a:pt x="2726352" y="314818"/>
                  </a:lnTo>
                  <a:lnTo>
                    <a:pt x="2718712" y="317286"/>
                  </a:lnTo>
                  <a:lnTo>
                    <a:pt x="2715533" y="317286"/>
                  </a:lnTo>
                  <a:lnTo>
                    <a:pt x="2711167" y="320182"/>
                  </a:lnTo>
                  <a:lnTo>
                    <a:pt x="2710408" y="320182"/>
                  </a:lnTo>
                  <a:lnTo>
                    <a:pt x="2707086" y="322697"/>
                  </a:lnTo>
                  <a:lnTo>
                    <a:pt x="2705520" y="320371"/>
                  </a:lnTo>
                  <a:lnTo>
                    <a:pt x="2707039" y="315625"/>
                  </a:lnTo>
                  <a:lnTo>
                    <a:pt x="2703384" y="316195"/>
                  </a:lnTo>
                  <a:lnTo>
                    <a:pt x="2700205" y="318141"/>
                  </a:lnTo>
                  <a:lnTo>
                    <a:pt x="2695460" y="315340"/>
                  </a:lnTo>
                  <a:lnTo>
                    <a:pt x="2693419" y="317286"/>
                  </a:lnTo>
                  <a:lnTo>
                    <a:pt x="2691331" y="317713"/>
                  </a:lnTo>
                  <a:lnTo>
                    <a:pt x="2692375" y="321938"/>
                  </a:lnTo>
                  <a:lnTo>
                    <a:pt x="2694226" y="325118"/>
                  </a:lnTo>
                  <a:lnTo>
                    <a:pt x="2691236" y="325925"/>
                  </a:lnTo>
                  <a:lnTo>
                    <a:pt x="2690287" y="327253"/>
                  </a:lnTo>
                  <a:lnTo>
                    <a:pt x="2693134" y="327823"/>
                  </a:lnTo>
                  <a:lnTo>
                    <a:pt x="2691141" y="330528"/>
                  </a:lnTo>
                  <a:lnTo>
                    <a:pt x="2688531" y="332902"/>
                  </a:lnTo>
                  <a:lnTo>
                    <a:pt x="2694890" y="331383"/>
                  </a:lnTo>
                  <a:lnTo>
                    <a:pt x="2699636" y="330481"/>
                  </a:lnTo>
                  <a:lnTo>
                    <a:pt x="2693277" y="335227"/>
                  </a:lnTo>
                  <a:lnTo>
                    <a:pt x="2688246" y="340685"/>
                  </a:lnTo>
                  <a:lnTo>
                    <a:pt x="2685637" y="345099"/>
                  </a:lnTo>
                  <a:lnTo>
                    <a:pt x="2686823" y="352124"/>
                  </a:lnTo>
                  <a:lnTo>
                    <a:pt x="2688626" y="359575"/>
                  </a:lnTo>
                  <a:lnTo>
                    <a:pt x="2691568" y="363467"/>
                  </a:lnTo>
                  <a:lnTo>
                    <a:pt x="2691901" y="367644"/>
                  </a:lnTo>
                  <a:lnTo>
                    <a:pt x="2690572" y="369875"/>
                  </a:lnTo>
                  <a:lnTo>
                    <a:pt x="2690097" y="370207"/>
                  </a:lnTo>
                  <a:lnTo>
                    <a:pt x="2686823" y="371488"/>
                  </a:lnTo>
                  <a:lnTo>
                    <a:pt x="2683311" y="376235"/>
                  </a:lnTo>
                  <a:lnTo>
                    <a:pt x="2683311" y="379605"/>
                  </a:lnTo>
                  <a:lnTo>
                    <a:pt x="2678566" y="382025"/>
                  </a:lnTo>
                  <a:lnTo>
                    <a:pt x="2676620" y="384778"/>
                  </a:lnTo>
                  <a:lnTo>
                    <a:pt x="2673108" y="385585"/>
                  </a:lnTo>
                  <a:lnTo>
                    <a:pt x="2668363" y="386487"/>
                  </a:lnTo>
                  <a:lnTo>
                    <a:pt x="2664140" y="388148"/>
                  </a:lnTo>
                  <a:lnTo>
                    <a:pt x="2655645" y="392182"/>
                  </a:lnTo>
                  <a:lnTo>
                    <a:pt x="2653035" y="394982"/>
                  </a:lnTo>
                  <a:lnTo>
                    <a:pt x="2649571" y="396833"/>
                  </a:lnTo>
                  <a:lnTo>
                    <a:pt x="2648242" y="398020"/>
                  </a:lnTo>
                  <a:lnTo>
                    <a:pt x="2643023" y="400678"/>
                  </a:lnTo>
                  <a:lnTo>
                    <a:pt x="2635525" y="403098"/>
                  </a:lnTo>
                  <a:lnTo>
                    <a:pt x="2628264" y="406658"/>
                  </a:lnTo>
                  <a:lnTo>
                    <a:pt x="2624088" y="406658"/>
                  </a:lnTo>
                  <a:lnTo>
                    <a:pt x="2618536" y="407655"/>
                  </a:lnTo>
                  <a:lnTo>
                    <a:pt x="2614218" y="411167"/>
                  </a:lnTo>
                  <a:lnTo>
                    <a:pt x="2610089" y="412828"/>
                  </a:lnTo>
                  <a:lnTo>
                    <a:pt x="2606055" y="415106"/>
                  </a:lnTo>
                  <a:lnTo>
                    <a:pt x="2602686" y="414727"/>
                  </a:lnTo>
                  <a:lnTo>
                    <a:pt x="2601690" y="413018"/>
                  </a:lnTo>
                  <a:lnTo>
                    <a:pt x="2602117" y="410265"/>
                  </a:lnTo>
                  <a:lnTo>
                    <a:pt x="2599744" y="406373"/>
                  </a:lnTo>
                  <a:lnTo>
                    <a:pt x="2598368" y="404522"/>
                  </a:lnTo>
                  <a:lnTo>
                    <a:pt x="2596802" y="402909"/>
                  </a:lnTo>
                  <a:lnTo>
                    <a:pt x="2596802" y="400346"/>
                  </a:lnTo>
                  <a:lnTo>
                    <a:pt x="2596043" y="398542"/>
                  </a:lnTo>
                  <a:lnTo>
                    <a:pt x="2592388" y="400251"/>
                  </a:lnTo>
                  <a:lnTo>
                    <a:pt x="2591582" y="400251"/>
                  </a:lnTo>
                  <a:lnTo>
                    <a:pt x="2590965" y="400773"/>
                  </a:lnTo>
                  <a:lnTo>
                    <a:pt x="2589067" y="404143"/>
                  </a:lnTo>
                  <a:lnTo>
                    <a:pt x="2590538" y="410550"/>
                  </a:lnTo>
                  <a:lnTo>
                    <a:pt x="2587880" y="415296"/>
                  </a:lnTo>
                  <a:lnTo>
                    <a:pt x="2586931" y="421751"/>
                  </a:lnTo>
                  <a:lnTo>
                    <a:pt x="2585176" y="423839"/>
                  </a:lnTo>
                  <a:lnTo>
                    <a:pt x="2586077" y="421704"/>
                  </a:lnTo>
                  <a:lnTo>
                    <a:pt x="2580952" y="420849"/>
                  </a:lnTo>
                  <a:lnTo>
                    <a:pt x="2580288" y="418666"/>
                  </a:lnTo>
                  <a:lnTo>
                    <a:pt x="2578152" y="415391"/>
                  </a:lnTo>
                  <a:lnTo>
                    <a:pt x="2575115" y="413635"/>
                  </a:lnTo>
                  <a:lnTo>
                    <a:pt x="2575115" y="412591"/>
                  </a:lnTo>
                  <a:lnTo>
                    <a:pt x="2572790" y="412591"/>
                  </a:lnTo>
                  <a:lnTo>
                    <a:pt x="2568045" y="418998"/>
                  </a:lnTo>
                  <a:lnTo>
                    <a:pt x="2567095" y="420897"/>
                  </a:lnTo>
                  <a:lnTo>
                    <a:pt x="2563346" y="418856"/>
                  </a:lnTo>
                  <a:lnTo>
                    <a:pt x="2560879" y="418002"/>
                  </a:lnTo>
                  <a:lnTo>
                    <a:pt x="2556988" y="418381"/>
                  </a:lnTo>
                  <a:lnTo>
                    <a:pt x="2554093" y="415249"/>
                  </a:lnTo>
                  <a:lnTo>
                    <a:pt x="2551767" y="416815"/>
                  </a:lnTo>
                  <a:lnTo>
                    <a:pt x="2553096" y="412876"/>
                  </a:lnTo>
                  <a:lnTo>
                    <a:pt x="2555754" y="405851"/>
                  </a:lnTo>
                  <a:lnTo>
                    <a:pt x="2557367" y="402007"/>
                  </a:lnTo>
                  <a:lnTo>
                    <a:pt x="2553761" y="401152"/>
                  </a:lnTo>
                  <a:lnTo>
                    <a:pt x="2547734" y="403241"/>
                  </a:lnTo>
                  <a:lnTo>
                    <a:pt x="2542988" y="404854"/>
                  </a:lnTo>
                  <a:lnTo>
                    <a:pt x="2541470" y="405234"/>
                  </a:lnTo>
                  <a:lnTo>
                    <a:pt x="2541755" y="404095"/>
                  </a:lnTo>
                  <a:lnTo>
                    <a:pt x="2537911" y="404095"/>
                  </a:lnTo>
                  <a:lnTo>
                    <a:pt x="2534257" y="402054"/>
                  </a:lnTo>
                  <a:lnTo>
                    <a:pt x="2530128" y="400725"/>
                  </a:lnTo>
                  <a:lnTo>
                    <a:pt x="2527186" y="399776"/>
                  </a:lnTo>
                  <a:lnTo>
                    <a:pt x="2524102" y="400820"/>
                  </a:lnTo>
                  <a:lnTo>
                    <a:pt x="2522014" y="401912"/>
                  </a:lnTo>
                  <a:lnTo>
                    <a:pt x="2519878" y="402719"/>
                  </a:lnTo>
                  <a:lnTo>
                    <a:pt x="2518929" y="404854"/>
                  </a:lnTo>
                  <a:lnTo>
                    <a:pt x="2516414" y="405472"/>
                  </a:lnTo>
                  <a:lnTo>
                    <a:pt x="2515322" y="408889"/>
                  </a:lnTo>
                  <a:lnTo>
                    <a:pt x="2520400" y="411452"/>
                  </a:lnTo>
                  <a:lnTo>
                    <a:pt x="2523437" y="413683"/>
                  </a:lnTo>
                  <a:lnTo>
                    <a:pt x="2527376" y="414442"/>
                  </a:lnTo>
                  <a:lnTo>
                    <a:pt x="2527851" y="417527"/>
                  </a:lnTo>
                  <a:lnTo>
                    <a:pt x="2524671" y="420659"/>
                  </a:lnTo>
                  <a:lnTo>
                    <a:pt x="2521871" y="424172"/>
                  </a:lnTo>
                  <a:lnTo>
                    <a:pt x="2519498" y="425263"/>
                  </a:lnTo>
                  <a:lnTo>
                    <a:pt x="2519498" y="425263"/>
                  </a:lnTo>
                  <a:lnTo>
                    <a:pt x="2518265" y="426925"/>
                  </a:lnTo>
                  <a:lnTo>
                    <a:pt x="2515038" y="428871"/>
                  </a:lnTo>
                  <a:lnTo>
                    <a:pt x="2509913" y="430911"/>
                  </a:lnTo>
                  <a:lnTo>
                    <a:pt x="2506069" y="433522"/>
                  </a:lnTo>
                  <a:lnTo>
                    <a:pt x="2501893" y="436797"/>
                  </a:lnTo>
                  <a:lnTo>
                    <a:pt x="2496720" y="439787"/>
                  </a:lnTo>
                  <a:lnTo>
                    <a:pt x="2491595" y="441828"/>
                  </a:lnTo>
                  <a:lnTo>
                    <a:pt x="2488890" y="444296"/>
                  </a:lnTo>
                  <a:lnTo>
                    <a:pt x="2487087" y="444628"/>
                  </a:lnTo>
                  <a:lnTo>
                    <a:pt x="2481630" y="445862"/>
                  </a:lnTo>
                  <a:lnTo>
                    <a:pt x="2477501" y="449374"/>
                  </a:lnTo>
                  <a:lnTo>
                    <a:pt x="2473800" y="451985"/>
                  </a:lnTo>
                  <a:lnTo>
                    <a:pt x="2470241" y="453836"/>
                  </a:lnTo>
                  <a:lnTo>
                    <a:pt x="2464736" y="454215"/>
                  </a:lnTo>
                  <a:lnTo>
                    <a:pt x="2459137" y="454215"/>
                  </a:lnTo>
                  <a:lnTo>
                    <a:pt x="2452920" y="453741"/>
                  </a:lnTo>
                  <a:lnTo>
                    <a:pt x="2446229" y="454121"/>
                  </a:lnTo>
                  <a:lnTo>
                    <a:pt x="2446941" y="451035"/>
                  </a:lnTo>
                  <a:lnTo>
                    <a:pt x="2446466" y="447618"/>
                  </a:lnTo>
                  <a:lnTo>
                    <a:pt x="2444853" y="446099"/>
                  </a:lnTo>
                  <a:lnTo>
                    <a:pt x="2441199" y="439692"/>
                  </a:lnTo>
                  <a:lnTo>
                    <a:pt x="2438921" y="436939"/>
                  </a:lnTo>
                  <a:lnTo>
                    <a:pt x="2439253" y="436180"/>
                  </a:lnTo>
                  <a:lnTo>
                    <a:pt x="2436833" y="434566"/>
                  </a:lnTo>
                  <a:lnTo>
                    <a:pt x="2434460" y="433190"/>
                  </a:lnTo>
                  <a:lnTo>
                    <a:pt x="2433037" y="433190"/>
                  </a:lnTo>
                  <a:lnTo>
                    <a:pt x="2431043" y="432525"/>
                  </a:lnTo>
                  <a:lnTo>
                    <a:pt x="2428196" y="428206"/>
                  </a:lnTo>
                  <a:lnTo>
                    <a:pt x="2425491" y="425785"/>
                  </a:lnTo>
                  <a:lnTo>
                    <a:pt x="2422312" y="424836"/>
                  </a:lnTo>
                  <a:lnTo>
                    <a:pt x="2417566" y="426070"/>
                  </a:lnTo>
                  <a:lnTo>
                    <a:pt x="2411255" y="423650"/>
                  </a:lnTo>
                  <a:lnTo>
                    <a:pt x="2405418" y="427731"/>
                  </a:lnTo>
                  <a:lnTo>
                    <a:pt x="2411682" y="432240"/>
                  </a:lnTo>
                  <a:lnTo>
                    <a:pt x="2414007" y="438505"/>
                  </a:lnTo>
                  <a:lnTo>
                    <a:pt x="2414672" y="445815"/>
                  </a:lnTo>
                  <a:lnTo>
                    <a:pt x="2415906" y="448710"/>
                  </a:lnTo>
                  <a:lnTo>
                    <a:pt x="2418658" y="452080"/>
                  </a:lnTo>
                  <a:lnTo>
                    <a:pt x="2423403" y="452934"/>
                  </a:lnTo>
                  <a:lnTo>
                    <a:pt x="2431138" y="454500"/>
                  </a:lnTo>
                  <a:lnTo>
                    <a:pt x="2437924" y="457395"/>
                  </a:lnTo>
                  <a:lnTo>
                    <a:pt x="2440012" y="458867"/>
                  </a:lnTo>
                  <a:lnTo>
                    <a:pt x="2445659" y="457775"/>
                  </a:lnTo>
                  <a:lnTo>
                    <a:pt x="2448459" y="458582"/>
                  </a:lnTo>
                  <a:lnTo>
                    <a:pt x="2456954" y="459152"/>
                  </a:lnTo>
                  <a:lnTo>
                    <a:pt x="2462126" y="460148"/>
                  </a:lnTo>
                  <a:lnTo>
                    <a:pt x="2467868" y="461050"/>
                  </a:lnTo>
                  <a:lnTo>
                    <a:pt x="2467346" y="463138"/>
                  </a:lnTo>
                  <a:lnTo>
                    <a:pt x="2470099" y="463138"/>
                  </a:lnTo>
                  <a:lnTo>
                    <a:pt x="2465353" y="467315"/>
                  </a:lnTo>
                  <a:lnTo>
                    <a:pt x="2460987" y="470495"/>
                  </a:lnTo>
                  <a:lnTo>
                    <a:pt x="2458567" y="473817"/>
                  </a:lnTo>
                  <a:lnTo>
                    <a:pt x="2450500" y="477709"/>
                  </a:lnTo>
                  <a:lnTo>
                    <a:pt x="2443477" y="484402"/>
                  </a:lnTo>
                  <a:lnTo>
                    <a:pt x="2439016" y="485446"/>
                  </a:lnTo>
                  <a:lnTo>
                    <a:pt x="2433843" y="489717"/>
                  </a:lnTo>
                  <a:lnTo>
                    <a:pt x="2430379" y="492375"/>
                  </a:lnTo>
                  <a:lnTo>
                    <a:pt x="2425918" y="493419"/>
                  </a:lnTo>
                  <a:lnTo>
                    <a:pt x="2423071" y="493894"/>
                  </a:lnTo>
                  <a:lnTo>
                    <a:pt x="2422264" y="493894"/>
                  </a:lnTo>
                  <a:lnTo>
                    <a:pt x="2421173" y="495413"/>
                  </a:lnTo>
                  <a:lnTo>
                    <a:pt x="2418326" y="499400"/>
                  </a:lnTo>
                  <a:lnTo>
                    <a:pt x="2414245" y="501773"/>
                  </a:lnTo>
                  <a:lnTo>
                    <a:pt x="2406842" y="507278"/>
                  </a:lnTo>
                  <a:lnTo>
                    <a:pt x="2403425" y="509462"/>
                  </a:lnTo>
                  <a:lnTo>
                    <a:pt x="2402381" y="508702"/>
                  </a:lnTo>
                  <a:lnTo>
                    <a:pt x="2398964" y="510269"/>
                  </a:lnTo>
                  <a:lnTo>
                    <a:pt x="2393555" y="513259"/>
                  </a:lnTo>
                  <a:lnTo>
                    <a:pt x="2388524" y="514493"/>
                  </a:lnTo>
                  <a:lnTo>
                    <a:pt x="2382450" y="515869"/>
                  </a:lnTo>
                  <a:lnTo>
                    <a:pt x="2378227" y="514350"/>
                  </a:lnTo>
                  <a:lnTo>
                    <a:pt x="2373813" y="513306"/>
                  </a:lnTo>
                  <a:lnTo>
                    <a:pt x="2369922" y="515917"/>
                  </a:lnTo>
                  <a:lnTo>
                    <a:pt x="2367976" y="513069"/>
                  </a:lnTo>
                  <a:lnTo>
                    <a:pt x="2364465" y="510886"/>
                  </a:lnTo>
                  <a:lnTo>
                    <a:pt x="2363990" y="509557"/>
                  </a:lnTo>
                  <a:lnTo>
                    <a:pt x="2362329" y="510933"/>
                  </a:lnTo>
                  <a:lnTo>
                    <a:pt x="2361096" y="512974"/>
                  </a:lnTo>
                  <a:lnTo>
                    <a:pt x="2361096" y="510838"/>
                  </a:lnTo>
                  <a:lnTo>
                    <a:pt x="2361428" y="508418"/>
                  </a:lnTo>
                  <a:lnTo>
                    <a:pt x="2358628" y="509129"/>
                  </a:lnTo>
                  <a:lnTo>
                    <a:pt x="2356872" y="506377"/>
                  </a:lnTo>
                  <a:lnTo>
                    <a:pt x="2353835" y="507089"/>
                  </a:lnTo>
                  <a:lnTo>
                    <a:pt x="2353835" y="509082"/>
                  </a:lnTo>
                  <a:lnTo>
                    <a:pt x="2352744" y="510648"/>
                  </a:lnTo>
                  <a:lnTo>
                    <a:pt x="2352079" y="511550"/>
                  </a:lnTo>
                  <a:lnTo>
                    <a:pt x="2351178" y="512404"/>
                  </a:lnTo>
                  <a:lnTo>
                    <a:pt x="2350466" y="514113"/>
                  </a:lnTo>
                  <a:lnTo>
                    <a:pt x="2350086" y="515917"/>
                  </a:lnTo>
                  <a:lnTo>
                    <a:pt x="2349327" y="516581"/>
                  </a:lnTo>
                  <a:lnTo>
                    <a:pt x="2346954" y="516581"/>
                  </a:lnTo>
                  <a:lnTo>
                    <a:pt x="2344771" y="514540"/>
                  </a:lnTo>
                  <a:lnTo>
                    <a:pt x="2341165" y="518574"/>
                  </a:lnTo>
                  <a:lnTo>
                    <a:pt x="2340738" y="518574"/>
                  </a:lnTo>
                  <a:lnTo>
                    <a:pt x="2341402" y="521565"/>
                  </a:lnTo>
                  <a:lnTo>
                    <a:pt x="2338412" y="523416"/>
                  </a:lnTo>
                  <a:lnTo>
                    <a:pt x="2332718" y="528162"/>
                  </a:lnTo>
                  <a:lnTo>
                    <a:pt x="2327972" y="530962"/>
                  </a:lnTo>
                  <a:lnTo>
                    <a:pt x="2324603" y="530440"/>
                  </a:lnTo>
                  <a:lnTo>
                    <a:pt x="2321424" y="533146"/>
                  </a:lnTo>
                  <a:lnTo>
                    <a:pt x="2318577" y="533620"/>
                  </a:lnTo>
                  <a:lnTo>
                    <a:pt x="2316156" y="532481"/>
                  </a:lnTo>
                  <a:lnTo>
                    <a:pt x="2311648" y="535708"/>
                  </a:lnTo>
                  <a:lnTo>
                    <a:pt x="2311174" y="532528"/>
                  </a:lnTo>
                  <a:lnTo>
                    <a:pt x="2308943" y="531152"/>
                  </a:lnTo>
                  <a:lnTo>
                    <a:pt x="2307994" y="528589"/>
                  </a:lnTo>
                  <a:lnTo>
                    <a:pt x="2305906" y="527972"/>
                  </a:lnTo>
                  <a:lnTo>
                    <a:pt x="2303201" y="526216"/>
                  </a:lnTo>
                  <a:lnTo>
                    <a:pt x="2301730" y="523843"/>
                  </a:lnTo>
                  <a:lnTo>
                    <a:pt x="2300117" y="521849"/>
                  </a:lnTo>
                  <a:lnTo>
                    <a:pt x="2297175" y="522751"/>
                  </a:lnTo>
                  <a:lnTo>
                    <a:pt x="2299452" y="517673"/>
                  </a:lnTo>
                  <a:lnTo>
                    <a:pt x="2293425" y="520568"/>
                  </a:lnTo>
                  <a:lnTo>
                    <a:pt x="2288063" y="520568"/>
                  </a:lnTo>
                  <a:lnTo>
                    <a:pt x="2287446" y="518480"/>
                  </a:lnTo>
                  <a:lnTo>
                    <a:pt x="2284647" y="519808"/>
                  </a:lnTo>
                  <a:lnTo>
                    <a:pt x="2282084" y="519808"/>
                  </a:lnTo>
                  <a:lnTo>
                    <a:pt x="2281182" y="519808"/>
                  </a:lnTo>
                  <a:lnTo>
                    <a:pt x="2279854" y="519476"/>
                  </a:lnTo>
                  <a:lnTo>
                    <a:pt x="2276152" y="516913"/>
                  </a:lnTo>
                  <a:lnTo>
                    <a:pt x="2271834" y="515157"/>
                  </a:lnTo>
                  <a:lnTo>
                    <a:pt x="2271834" y="512926"/>
                  </a:lnTo>
                  <a:lnTo>
                    <a:pt x="2268132" y="510696"/>
                  </a:lnTo>
                  <a:lnTo>
                    <a:pt x="2265143" y="509177"/>
                  </a:lnTo>
                  <a:lnTo>
                    <a:pt x="2259875" y="505048"/>
                  </a:lnTo>
                  <a:lnTo>
                    <a:pt x="2256174" y="502390"/>
                  </a:lnTo>
                  <a:lnTo>
                    <a:pt x="2253279" y="504288"/>
                  </a:lnTo>
                  <a:lnTo>
                    <a:pt x="2250954" y="506044"/>
                  </a:lnTo>
                  <a:lnTo>
                    <a:pt x="2247585" y="507895"/>
                  </a:lnTo>
                  <a:lnTo>
                    <a:pt x="2246730" y="510743"/>
                  </a:lnTo>
                  <a:lnTo>
                    <a:pt x="2249388" y="513449"/>
                  </a:lnTo>
                  <a:lnTo>
                    <a:pt x="2254133" y="512072"/>
                  </a:lnTo>
                  <a:lnTo>
                    <a:pt x="2254655" y="510506"/>
                  </a:lnTo>
                  <a:lnTo>
                    <a:pt x="2256791" y="508180"/>
                  </a:lnTo>
                  <a:lnTo>
                    <a:pt x="2258120" y="511740"/>
                  </a:lnTo>
                  <a:lnTo>
                    <a:pt x="2265000" y="513971"/>
                  </a:lnTo>
                  <a:lnTo>
                    <a:pt x="2269129" y="516771"/>
                  </a:lnTo>
                  <a:lnTo>
                    <a:pt x="2268797" y="519239"/>
                  </a:lnTo>
                  <a:lnTo>
                    <a:pt x="2267468" y="520995"/>
                  </a:lnTo>
                  <a:lnTo>
                    <a:pt x="2272641" y="518385"/>
                  </a:lnTo>
                  <a:lnTo>
                    <a:pt x="2274871" y="519476"/>
                  </a:lnTo>
                  <a:lnTo>
                    <a:pt x="2280423" y="521375"/>
                  </a:lnTo>
                  <a:lnTo>
                    <a:pt x="2279569" y="523795"/>
                  </a:lnTo>
                  <a:lnTo>
                    <a:pt x="2277244" y="524033"/>
                  </a:lnTo>
                  <a:lnTo>
                    <a:pt x="2274301" y="525314"/>
                  </a:lnTo>
                  <a:lnTo>
                    <a:pt x="2270837" y="527972"/>
                  </a:lnTo>
                  <a:lnTo>
                    <a:pt x="2273163" y="528637"/>
                  </a:lnTo>
                  <a:lnTo>
                    <a:pt x="2277291" y="525599"/>
                  </a:lnTo>
                  <a:lnTo>
                    <a:pt x="2282748" y="523795"/>
                  </a:lnTo>
                  <a:lnTo>
                    <a:pt x="2288490" y="523131"/>
                  </a:lnTo>
                  <a:lnTo>
                    <a:pt x="2292049" y="524840"/>
                  </a:lnTo>
                  <a:lnTo>
                    <a:pt x="2291243" y="527925"/>
                  </a:lnTo>
                  <a:lnTo>
                    <a:pt x="2293283" y="530820"/>
                  </a:lnTo>
                  <a:lnTo>
                    <a:pt x="2293995" y="532386"/>
                  </a:lnTo>
                  <a:lnTo>
                    <a:pt x="2299595" y="534285"/>
                  </a:lnTo>
                  <a:lnTo>
                    <a:pt x="2299168" y="536468"/>
                  </a:lnTo>
                  <a:lnTo>
                    <a:pt x="2304482" y="535614"/>
                  </a:lnTo>
                  <a:lnTo>
                    <a:pt x="2304482" y="537370"/>
                  </a:lnTo>
                  <a:lnTo>
                    <a:pt x="2302347" y="539411"/>
                  </a:lnTo>
                  <a:lnTo>
                    <a:pt x="2302727" y="541451"/>
                  </a:lnTo>
                  <a:lnTo>
                    <a:pt x="2303771" y="543540"/>
                  </a:lnTo>
                  <a:lnTo>
                    <a:pt x="2302964" y="545960"/>
                  </a:lnTo>
                  <a:lnTo>
                    <a:pt x="2301872" y="548808"/>
                  </a:lnTo>
                  <a:lnTo>
                    <a:pt x="2300544" y="551371"/>
                  </a:lnTo>
                  <a:lnTo>
                    <a:pt x="2299737" y="553080"/>
                  </a:lnTo>
                  <a:lnTo>
                    <a:pt x="2299025" y="555026"/>
                  </a:lnTo>
                  <a:lnTo>
                    <a:pt x="2297791" y="556687"/>
                  </a:lnTo>
                  <a:lnTo>
                    <a:pt x="2296558" y="557873"/>
                  </a:lnTo>
                  <a:lnTo>
                    <a:pt x="2296225" y="558301"/>
                  </a:lnTo>
                  <a:lnTo>
                    <a:pt x="2295608" y="559202"/>
                  </a:lnTo>
                  <a:lnTo>
                    <a:pt x="2292524" y="561765"/>
                  </a:lnTo>
                  <a:lnTo>
                    <a:pt x="2288443" y="563901"/>
                  </a:lnTo>
                  <a:lnTo>
                    <a:pt x="2285026" y="563379"/>
                  </a:lnTo>
                  <a:lnTo>
                    <a:pt x="2280281" y="563379"/>
                  </a:lnTo>
                  <a:lnTo>
                    <a:pt x="2276959" y="563142"/>
                  </a:lnTo>
                  <a:lnTo>
                    <a:pt x="2271834" y="565515"/>
                  </a:lnTo>
                  <a:lnTo>
                    <a:pt x="2267088" y="566654"/>
                  </a:lnTo>
                  <a:lnTo>
                    <a:pt x="2261679" y="566654"/>
                  </a:lnTo>
                  <a:lnTo>
                    <a:pt x="2256933" y="565325"/>
                  </a:lnTo>
                  <a:lnTo>
                    <a:pt x="2250337" y="564755"/>
                  </a:lnTo>
                  <a:lnTo>
                    <a:pt x="2245307" y="565515"/>
                  </a:lnTo>
                  <a:lnTo>
                    <a:pt x="2240894" y="563379"/>
                  </a:lnTo>
                  <a:lnTo>
                    <a:pt x="2237002" y="566084"/>
                  </a:lnTo>
                  <a:lnTo>
                    <a:pt x="2237002" y="573156"/>
                  </a:lnTo>
                  <a:lnTo>
                    <a:pt x="2240324" y="573441"/>
                  </a:lnTo>
                  <a:lnTo>
                    <a:pt x="2245544" y="573441"/>
                  </a:lnTo>
                  <a:lnTo>
                    <a:pt x="2244832" y="576289"/>
                  </a:lnTo>
                  <a:lnTo>
                    <a:pt x="2237382" y="577191"/>
                  </a:lnTo>
                  <a:lnTo>
                    <a:pt x="2233728" y="575719"/>
                  </a:lnTo>
                  <a:lnTo>
                    <a:pt x="2227654" y="575719"/>
                  </a:lnTo>
                  <a:lnTo>
                    <a:pt x="2224332" y="578994"/>
                  </a:lnTo>
                  <a:lnTo>
                    <a:pt x="2220014" y="583218"/>
                  </a:lnTo>
                  <a:lnTo>
                    <a:pt x="2216644" y="587965"/>
                  </a:lnTo>
                  <a:lnTo>
                    <a:pt x="2213465" y="594087"/>
                  </a:lnTo>
                  <a:lnTo>
                    <a:pt x="2210523" y="600067"/>
                  </a:lnTo>
                  <a:lnTo>
                    <a:pt x="2209906" y="596365"/>
                  </a:lnTo>
                  <a:lnTo>
                    <a:pt x="2207913" y="591619"/>
                  </a:lnTo>
                  <a:lnTo>
                    <a:pt x="2203784" y="592568"/>
                  </a:lnTo>
                  <a:lnTo>
                    <a:pt x="2201981" y="595464"/>
                  </a:lnTo>
                  <a:lnTo>
                    <a:pt x="2195100" y="596888"/>
                  </a:lnTo>
                  <a:lnTo>
                    <a:pt x="2193439" y="599593"/>
                  </a:lnTo>
                  <a:lnTo>
                    <a:pt x="2188694" y="602820"/>
                  </a:lnTo>
                  <a:lnTo>
                    <a:pt x="2187128" y="604576"/>
                  </a:lnTo>
                  <a:lnTo>
                    <a:pt x="2186748" y="604576"/>
                  </a:lnTo>
                  <a:lnTo>
                    <a:pt x="2183141" y="604244"/>
                  </a:lnTo>
                  <a:lnTo>
                    <a:pt x="2179298" y="603912"/>
                  </a:lnTo>
                  <a:lnTo>
                    <a:pt x="2177494" y="608658"/>
                  </a:lnTo>
                  <a:lnTo>
                    <a:pt x="2178728" y="610509"/>
                  </a:lnTo>
                  <a:lnTo>
                    <a:pt x="2174457" y="613832"/>
                  </a:lnTo>
                  <a:lnTo>
                    <a:pt x="2168288" y="617771"/>
                  </a:lnTo>
                  <a:lnTo>
                    <a:pt x="2162167" y="620192"/>
                  </a:lnTo>
                  <a:lnTo>
                    <a:pt x="2153055" y="623324"/>
                  </a:lnTo>
                  <a:lnTo>
                    <a:pt x="2147266" y="626362"/>
                  </a:lnTo>
                  <a:lnTo>
                    <a:pt x="2141666" y="626124"/>
                  </a:lnTo>
                  <a:lnTo>
                    <a:pt x="2134501" y="625745"/>
                  </a:lnTo>
                  <a:lnTo>
                    <a:pt x="2130609" y="627548"/>
                  </a:lnTo>
                  <a:lnTo>
                    <a:pt x="2133836" y="631250"/>
                  </a:lnTo>
                  <a:lnTo>
                    <a:pt x="2136731" y="635285"/>
                  </a:lnTo>
                  <a:lnTo>
                    <a:pt x="2135070" y="638085"/>
                  </a:lnTo>
                  <a:lnTo>
                    <a:pt x="2130040" y="642831"/>
                  </a:lnTo>
                  <a:lnTo>
                    <a:pt x="2125010" y="648574"/>
                  </a:lnTo>
                  <a:lnTo>
                    <a:pt x="2121403" y="651327"/>
                  </a:lnTo>
                  <a:lnTo>
                    <a:pt x="2115187" y="652324"/>
                  </a:lnTo>
                  <a:lnTo>
                    <a:pt x="2112956" y="655931"/>
                  </a:lnTo>
                  <a:lnTo>
                    <a:pt x="2110156" y="659823"/>
                  </a:lnTo>
                  <a:lnTo>
                    <a:pt x="2107784" y="663193"/>
                  </a:lnTo>
                  <a:lnTo>
                    <a:pt x="2103038" y="667132"/>
                  </a:lnTo>
                  <a:lnTo>
                    <a:pt x="2098293" y="667606"/>
                  </a:lnTo>
                  <a:lnTo>
                    <a:pt x="2095968" y="669505"/>
                  </a:lnTo>
                  <a:lnTo>
                    <a:pt x="2094212" y="672448"/>
                  </a:lnTo>
                  <a:lnTo>
                    <a:pt x="2092503" y="676672"/>
                  </a:lnTo>
                  <a:lnTo>
                    <a:pt x="2088802" y="680991"/>
                  </a:lnTo>
                  <a:lnTo>
                    <a:pt x="2083487" y="688015"/>
                  </a:lnTo>
                  <a:lnTo>
                    <a:pt x="2079264" y="692999"/>
                  </a:lnTo>
                  <a:lnTo>
                    <a:pt x="2074803" y="697745"/>
                  </a:lnTo>
                  <a:lnTo>
                    <a:pt x="2070532" y="702966"/>
                  </a:lnTo>
                  <a:lnTo>
                    <a:pt x="2067637" y="706621"/>
                  </a:lnTo>
                  <a:lnTo>
                    <a:pt x="2063888" y="711984"/>
                  </a:lnTo>
                  <a:lnTo>
                    <a:pt x="2059428" y="718344"/>
                  </a:lnTo>
                  <a:lnTo>
                    <a:pt x="2054682" y="725938"/>
                  </a:lnTo>
                  <a:lnTo>
                    <a:pt x="2051455" y="730162"/>
                  </a:lnTo>
                  <a:lnTo>
                    <a:pt x="2046283" y="733769"/>
                  </a:lnTo>
                  <a:lnTo>
                    <a:pt x="2041063" y="737566"/>
                  </a:lnTo>
                  <a:lnTo>
                    <a:pt x="2044954" y="739085"/>
                  </a:lnTo>
                  <a:lnTo>
                    <a:pt x="2043815" y="743831"/>
                  </a:lnTo>
                  <a:lnTo>
                    <a:pt x="2043815" y="745492"/>
                  </a:lnTo>
                  <a:lnTo>
                    <a:pt x="2043815" y="749527"/>
                  </a:lnTo>
                  <a:lnTo>
                    <a:pt x="2045523" y="752280"/>
                  </a:lnTo>
                  <a:lnTo>
                    <a:pt x="2045951" y="752707"/>
                  </a:lnTo>
                  <a:lnTo>
                    <a:pt x="2047849" y="751900"/>
                  </a:lnTo>
                  <a:lnTo>
                    <a:pt x="2050079" y="751045"/>
                  </a:lnTo>
                  <a:lnTo>
                    <a:pt x="2048940" y="754131"/>
                  </a:lnTo>
                  <a:lnTo>
                    <a:pt x="2043625" y="762009"/>
                  </a:lnTo>
                  <a:lnTo>
                    <a:pt x="2042059" y="764857"/>
                  </a:lnTo>
                  <a:lnTo>
                    <a:pt x="2045856" y="762199"/>
                  </a:lnTo>
                  <a:lnTo>
                    <a:pt x="2050838" y="755365"/>
                  </a:lnTo>
                  <a:lnTo>
                    <a:pt x="2052879" y="752327"/>
                  </a:lnTo>
                  <a:lnTo>
                    <a:pt x="2055299" y="751710"/>
                  </a:lnTo>
                  <a:lnTo>
                    <a:pt x="2060045" y="752090"/>
                  </a:lnTo>
                  <a:lnTo>
                    <a:pt x="2065170" y="752090"/>
                  </a:lnTo>
                  <a:lnTo>
                    <a:pt x="2069630" y="752849"/>
                  </a:lnTo>
                  <a:lnTo>
                    <a:pt x="2071718" y="754653"/>
                  </a:lnTo>
                  <a:lnTo>
                    <a:pt x="2075325" y="755317"/>
                  </a:lnTo>
                  <a:lnTo>
                    <a:pt x="2078315" y="754415"/>
                  </a:lnTo>
                  <a:lnTo>
                    <a:pt x="2080545" y="756029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162" y="757026"/>
                  </a:lnTo>
                  <a:lnTo>
                    <a:pt x="2081447" y="757643"/>
                  </a:lnTo>
                  <a:lnTo>
                    <a:pt x="2081114" y="759636"/>
                  </a:lnTo>
                  <a:lnTo>
                    <a:pt x="2078742" y="764667"/>
                  </a:lnTo>
                  <a:lnTo>
                    <a:pt x="2075040" y="771692"/>
                  </a:lnTo>
                  <a:lnTo>
                    <a:pt x="2073996" y="776438"/>
                  </a:lnTo>
                  <a:lnTo>
                    <a:pt x="2073996" y="780804"/>
                  </a:lnTo>
                  <a:lnTo>
                    <a:pt x="2072762" y="787259"/>
                  </a:lnTo>
                  <a:lnTo>
                    <a:pt x="2071291" y="793050"/>
                  </a:lnTo>
                  <a:lnTo>
                    <a:pt x="2065075" y="802542"/>
                  </a:lnTo>
                  <a:lnTo>
                    <a:pt x="2061231" y="809472"/>
                  </a:lnTo>
                  <a:lnTo>
                    <a:pt x="2061516" y="814218"/>
                  </a:lnTo>
                  <a:lnTo>
                    <a:pt x="2062275" y="818964"/>
                  </a:lnTo>
                  <a:lnTo>
                    <a:pt x="2058099" y="826463"/>
                  </a:lnTo>
                  <a:lnTo>
                    <a:pt x="2055299" y="831209"/>
                  </a:lnTo>
                  <a:lnTo>
                    <a:pt x="2051930" y="835434"/>
                  </a:lnTo>
                  <a:lnTo>
                    <a:pt x="2047185" y="839326"/>
                  </a:lnTo>
                  <a:lnTo>
                    <a:pt x="2041680" y="842221"/>
                  </a:lnTo>
                  <a:lnTo>
                    <a:pt x="2036650" y="843550"/>
                  </a:lnTo>
                  <a:lnTo>
                    <a:pt x="2035463" y="844404"/>
                  </a:lnTo>
                  <a:lnTo>
                    <a:pt x="2036650" y="845733"/>
                  </a:lnTo>
                  <a:lnTo>
                    <a:pt x="2039639" y="844784"/>
                  </a:lnTo>
                  <a:lnTo>
                    <a:pt x="2044954" y="842838"/>
                  </a:lnTo>
                  <a:lnTo>
                    <a:pt x="2049699" y="841082"/>
                  </a:lnTo>
                  <a:lnTo>
                    <a:pt x="2051218" y="841082"/>
                  </a:lnTo>
                  <a:lnTo>
                    <a:pt x="2049937" y="843692"/>
                  </a:lnTo>
                  <a:lnTo>
                    <a:pt x="2049225" y="844831"/>
                  </a:lnTo>
                  <a:lnTo>
                    <a:pt x="2049225" y="845163"/>
                  </a:lnTo>
                  <a:lnTo>
                    <a:pt x="2051171" y="845163"/>
                  </a:lnTo>
                  <a:lnTo>
                    <a:pt x="2055442" y="843740"/>
                  </a:lnTo>
                  <a:lnTo>
                    <a:pt x="2063414" y="840370"/>
                  </a:lnTo>
                  <a:lnTo>
                    <a:pt x="2069773" y="838851"/>
                  </a:lnTo>
                  <a:lnTo>
                    <a:pt x="2077935" y="836668"/>
                  </a:lnTo>
                  <a:lnTo>
                    <a:pt x="2086002" y="834722"/>
                  </a:lnTo>
                  <a:lnTo>
                    <a:pt x="2095493" y="831827"/>
                  </a:lnTo>
                  <a:lnTo>
                    <a:pt x="2100523" y="834010"/>
                  </a:lnTo>
                  <a:lnTo>
                    <a:pt x="2105269" y="835339"/>
                  </a:lnTo>
                  <a:lnTo>
                    <a:pt x="2106882" y="838804"/>
                  </a:lnTo>
                  <a:lnTo>
                    <a:pt x="2111011" y="842458"/>
                  </a:lnTo>
                  <a:lnTo>
                    <a:pt x="2111438" y="846777"/>
                  </a:lnTo>
                  <a:lnTo>
                    <a:pt x="2114380" y="848533"/>
                  </a:lnTo>
                  <a:lnTo>
                    <a:pt x="2118841" y="850669"/>
                  </a:lnTo>
                  <a:lnTo>
                    <a:pt x="2123586" y="854941"/>
                  </a:lnTo>
                  <a:lnTo>
                    <a:pt x="2127999" y="857788"/>
                  </a:lnTo>
                  <a:lnTo>
                    <a:pt x="2133836" y="858833"/>
                  </a:lnTo>
                  <a:lnTo>
                    <a:pt x="2138582" y="858833"/>
                  </a:lnTo>
                  <a:lnTo>
                    <a:pt x="2141903" y="862440"/>
                  </a:lnTo>
                  <a:lnTo>
                    <a:pt x="2143991" y="865667"/>
                  </a:lnTo>
                  <a:lnTo>
                    <a:pt x="2146839" y="868278"/>
                  </a:lnTo>
                  <a:lnTo>
                    <a:pt x="2149401" y="871315"/>
                  </a:lnTo>
                  <a:lnTo>
                    <a:pt x="2153388" y="874922"/>
                  </a:lnTo>
                  <a:lnTo>
                    <a:pt x="2156330" y="875729"/>
                  </a:lnTo>
                  <a:lnTo>
                    <a:pt x="2159272" y="878245"/>
                  </a:lnTo>
                  <a:lnTo>
                    <a:pt x="2160221" y="883513"/>
                  </a:lnTo>
                  <a:lnTo>
                    <a:pt x="2161265" y="889161"/>
                  </a:lnTo>
                  <a:lnTo>
                    <a:pt x="2161739" y="894145"/>
                  </a:lnTo>
                  <a:lnTo>
                    <a:pt x="2161739" y="897467"/>
                  </a:lnTo>
                  <a:lnTo>
                    <a:pt x="2159509" y="900742"/>
                  </a:lnTo>
                  <a:lnTo>
                    <a:pt x="2161028" y="903352"/>
                  </a:lnTo>
                  <a:lnTo>
                    <a:pt x="2164492" y="902071"/>
                  </a:lnTo>
                  <a:lnTo>
                    <a:pt x="2167055" y="903542"/>
                  </a:lnTo>
                  <a:lnTo>
                    <a:pt x="2167861" y="905726"/>
                  </a:lnTo>
                  <a:lnTo>
                    <a:pt x="2170946" y="906912"/>
                  </a:lnTo>
                  <a:lnTo>
                    <a:pt x="2176450" y="906390"/>
                  </a:lnTo>
                  <a:lnTo>
                    <a:pt x="2179820" y="907577"/>
                  </a:lnTo>
                  <a:lnTo>
                    <a:pt x="2182193" y="911184"/>
                  </a:lnTo>
                  <a:lnTo>
                    <a:pt x="2183806" y="913225"/>
                  </a:lnTo>
                  <a:lnTo>
                    <a:pt x="2186843" y="914411"/>
                  </a:lnTo>
                  <a:lnTo>
                    <a:pt x="2189216" y="915740"/>
                  </a:lnTo>
                  <a:lnTo>
                    <a:pt x="2190639" y="916215"/>
                  </a:lnTo>
                  <a:lnTo>
                    <a:pt x="2194578" y="918398"/>
                  </a:lnTo>
                  <a:lnTo>
                    <a:pt x="2199656" y="920297"/>
                  </a:lnTo>
                  <a:lnTo>
                    <a:pt x="2202455" y="921436"/>
                  </a:lnTo>
                  <a:lnTo>
                    <a:pt x="2205208" y="923904"/>
                  </a:lnTo>
                  <a:lnTo>
                    <a:pt x="2206821" y="926514"/>
                  </a:lnTo>
                  <a:lnTo>
                    <a:pt x="2206109" y="930216"/>
                  </a:lnTo>
                  <a:lnTo>
                    <a:pt x="2208862" y="933254"/>
                  </a:lnTo>
                  <a:lnTo>
                    <a:pt x="2211946" y="935722"/>
                  </a:lnTo>
                  <a:lnTo>
                    <a:pt x="2210712" y="939092"/>
                  </a:lnTo>
                  <a:lnTo>
                    <a:pt x="2203310" y="946116"/>
                  </a:lnTo>
                  <a:lnTo>
                    <a:pt x="2198042" y="952429"/>
                  </a:lnTo>
                  <a:lnTo>
                    <a:pt x="2190876" y="958314"/>
                  </a:lnTo>
                  <a:lnTo>
                    <a:pt x="2186463" y="962491"/>
                  </a:lnTo>
                  <a:lnTo>
                    <a:pt x="2192727" y="957507"/>
                  </a:lnTo>
                  <a:lnTo>
                    <a:pt x="2200178" y="952239"/>
                  </a:lnTo>
                  <a:lnTo>
                    <a:pt x="2206109" y="946069"/>
                  </a:lnTo>
                  <a:lnTo>
                    <a:pt x="2211377" y="941750"/>
                  </a:lnTo>
                  <a:lnTo>
                    <a:pt x="2220346" y="941750"/>
                  </a:lnTo>
                  <a:lnTo>
                    <a:pt x="2228793" y="942746"/>
                  </a:lnTo>
                  <a:lnTo>
                    <a:pt x="2236101" y="943268"/>
                  </a:lnTo>
                  <a:lnTo>
                    <a:pt x="2242412" y="943743"/>
                  </a:lnTo>
                  <a:lnTo>
                    <a:pt x="2247585" y="945024"/>
                  </a:lnTo>
                  <a:lnTo>
                    <a:pt x="2250811" y="946828"/>
                  </a:lnTo>
                  <a:lnTo>
                    <a:pt x="2255557" y="947872"/>
                  </a:lnTo>
                  <a:lnTo>
                    <a:pt x="2262723" y="947445"/>
                  </a:lnTo>
                  <a:lnTo>
                    <a:pt x="2267468" y="947445"/>
                  </a:lnTo>
                  <a:lnTo>
                    <a:pt x="2270790" y="948252"/>
                  </a:lnTo>
                  <a:lnTo>
                    <a:pt x="2274776" y="946638"/>
                  </a:lnTo>
                  <a:lnTo>
                    <a:pt x="2280281" y="947967"/>
                  </a:lnTo>
                  <a:lnTo>
                    <a:pt x="2279474" y="952049"/>
                  </a:lnTo>
                  <a:lnTo>
                    <a:pt x="2284220" y="951432"/>
                  </a:lnTo>
                  <a:lnTo>
                    <a:pt x="2288965" y="953663"/>
                  </a:lnTo>
                  <a:lnTo>
                    <a:pt x="2291100" y="956653"/>
                  </a:lnTo>
                  <a:lnTo>
                    <a:pt x="2293948" y="955324"/>
                  </a:lnTo>
                  <a:lnTo>
                    <a:pt x="2295893" y="954849"/>
                  </a:lnTo>
                  <a:lnTo>
                    <a:pt x="2294517" y="958789"/>
                  </a:lnTo>
                  <a:lnTo>
                    <a:pt x="2293188" y="963155"/>
                  </a:lnTo>
                  <a:lnTo>
                    <a:pt x="2291860" y="967522"/>
                  </a:lnTo>
                  <a:lnTo>
                    <a:pt x="2287114" y="975590"/>
                  </a:lnTo>
                  <a:lnTo>
                    <a:pt x="2281182" y="984703"/>
                  </a:lnTo>
                  <a:lnTo>
                    <a:pt x="2273685" y="994195"/>
                  </a:lnTo>
                  <a:lnTo>
                    <a:pt x="2268037" y="1003688"/>
                  </a:lnTo>
                  <a:lnTo>
                    <a:pt x="2268037" y="1009241"/>
                  </a:lnTo>
                  <a:lnTo>
                    <a:pt x="2266424" y="1015601"/>
                  </a:lnTo>
                  <a:lnTo>
                    <a:pt x="2260255" y="1027324"/>
                  </a:lnTo>
                  <a:lnTo>
                    <a:pt x="2256079" y="1037529"/>
                  </a:lnTo>
                  <a:lnTo>
                    <a:pt x="2252899" y="1044980"/>
                  </a:lnTo>
                  <a:lnTo>
                    <a:pt x="2247537" y="1049204"/>
                  </a:lnTo>
                  <a:lnTo>
                    <a:pt x="2242033" y="1058697"/>
                  </a:lnTo>
                  <a:lnTo>
                    <a:pt x="2242033" y="1063775"/>
                  </a:lnTo>
                  <a:lnTo>
                    <a:pt x="2243883" y="1065579"/>
                  </a:lnTo>
                  <a:lnTo>
                    <a:pt x="2243171" y="1069186"/>
                  </a:lnTo>
                  <a:lnTo>
                    <a:pt x="2245164" y="1074977"/>
                  </a:lnTo>
                  <a:lnTo>
                    <a:pt x="2248629" y="1077919"/>
                  </a:lnTo>
                  <a:lnTo>
                    <a:pt x="2251333" y="1082665"/>
                  </a:lnTo>
                  <a:lnTo>
                    <a:pt x="2250764" y="1088741"/>
                  </a:lnTo>
                  <a:lnTo>
                    <a:pt x="2252235" y="1094958"/>
                  </a:lnTo>
                  <a:lnTo>
                    <a:pt x="2251808" y="1095860"/>
                  </a:lnTo>
                  <a:lnTo>
                    <a:pt x="2243646" y="1096382"/>
                  </a:lnTo>
                  <a:lnTo>
                    <a:pt x="2236670" y="1098993"/>
                  </a:lnTo>
                  <a:lnTo>
                    <a:pt x="2229125" y="1101888"/>
                  </a:lnTo>
                  <a:lnTo>
                    <a:pt x="2224379" y="1104688"/>
                  </a:lnTo>
                  <a:lnTo>
                    <a:pt x="2224379" y="1104735"/>
                  </a:lnTo>
                  <a:lnTo>
                    <a:pt x="2228366" y="1103976"/>
                  </a:lnTo>
                  <a:lnTo>
                    <a:pt x="2232494" y="1102837"/>
                  </a:lnTo>
                  <a:lnTo>
                    <a:pt x="2238283" y="1102837"/>
                  </a:lnTo>
                  <a:lnTo>
                    <a:pt x="2240134" y="1102600"/>
                  </a:lnTo>
                  <a:lnTo>
                    <a:pt x="2245497" y="1101176"/>
                  </a:lnTo>
                  <a:lnTo>
                    <a:pt x="2250716" y="1102220"/>
                  </a:lnTo>
                  <a:lnTo>
                    <a:pt x="2253706" y="1104783"/>
                  </a:lnTo>
                  <a:lnTo>
                    <a:pt x="2255747" y="1108675"/>
                  </a:lnTo>
                  <a:lnTo>
                    <a:pt x="2257360" y="1112567"/>
                  </a:lnTo>
                  <a:lnTo>
                    <a:pt x="2260872" y="1117883"/>
                  </a:lnTo>
                  <a:lnTo>
                    <a:pt x="2262485" y="1121869"/>
                  </a:lnTo>
                  <a:lnTo>
                    <a:pt x="2262818" y="1126948"/>
                  </a:lnTo>
                  <a:lnTo>
                    <a:pt x="2260919" y="1133071"/>
                  </a:lnTo>
                  <a:lnTo>
                    <a:pt x="2260207" y="1137532"/>
                  </a:lnTo>
                  <a:lnTo>
                    <a:pt x="2256032" y="1141709"/>
                  </a:lnTo>
                  <a:lnTo>
                    <a:pt x="2249862" y="1145458"/>
                  </a:lnTo>
                  <a:lnTo>
                    <a:pt x="2243741" y="1149303"/>
                  </a:lnTo>
                  <a:lnTo>
                    <a:pt x="2235579" y="1154286"/>
                  </a:lnTo>
                  <a:lnTo>
                    <a:pt x="2231260" y="1157181"/>
                  </a:lnTo>
                  <a:lnTo>
                    <a:pt x="2236006" y="1155378"/>
                  </a:lnTo>
                  <a:lnTo>
                    <a:pt x="2241890" y="1152198"/>
                  </a:lnTo>
                  <a:lnTo>
                    <a:pt x="2249056" y="1149255"/>
                  </a:lnTo>
                  <a:lnTo>
                    <a:pt x="2254228" y="1146787"/>
                  </a:lnTo>
                  <a:lnTo>
                    <a:pt x="2258547" y="1143607"/>
                  </a:lnTo>
                  <a:lnTo>
                    <a:pt x="2261821" y="1143607"/>
                  </a:lnTo>
                  <a:lnTo>
                    <a:pt x="2264241" y="1146787"/>
                  </a:lnTo>
                  <a:lnTo>
                    <a:pt x="2266282" y="1150110"/>
                  </a:lnTo>
                  <a:lnTo>
                    <a:pt x="2270458" y="1151106"/>
                  </a:lnTo>
                  <a:lnTo>
                    <a:pt x="2273590" y="1154381"/>
                  </a:lnTo>
                  <a:lnTo>
                    <a:pt x="2275820" y="1158036"/>
                  </a:lnTo>
                  <a:lnTo>
                    <a:pt x="2278382" y="1157134"/>
                  </a:lnTo>
                  <a:lnTo>
                    <a:pt x="2281420" y="1149350"/>
                  </a:lnTo>
                  <a:lnTo>
                    <a:pt x="2284077" y="1141471"/>
                  </a:lnTo>
                  <a:lnTo>
                    <a:pt x="2286830" y="1138624"/>
                  </a:lnTo>
                  <a:lnTo>
                    <a:pt x="2290673" y="1138861"/>
                  </a:lnTo>
                  <a:lnTo>
                    <a:pt x="2293473" y="1135254"/>
                  </a:lnTo>
                  <a:lnTo>
                    <a:pt x="2294612" y="1132881"/>
                  </a:lnTo>
                  <a:lnTo>
                    <a:pt x="2295608" y="1131647"/>
                  </a:lnTo>
                  <a:lnTo>
                    <a:pt x="2300781" y="1130555"/>
                  </a:lnTo>
                  <a:lnTo>
                    <a:pt x="2304767" y="1131172"/>
                  </a:lnTo>
                  <a:lnTo>
                    <a:pt x="2303486" y="1133782"/>
                  </a:lnTo>
                  <a:lnTo>
                    <a:pt x="2308611" y="1138956"/>
                  </a:lnTo>
                  <a:lnTo>
                    <a:pt x="2306808" y="1145790"/>
                  </a:lnTo>
                  <a:lnTo>
                    <a:pt x="2305052" y="1150157"/>
                  </a:lnTo>
                  <a:lnTo>
                    <a:pt x="2309038" y="1149350"/>
                  </a:lnTo>
                  <a:lnTo>
                    <a:pt x="2314685" y="1146645"/>
                  </a:lnTo>
                  <a:lnTo>
                    <a:pt x="2316251" y="1143322"/>
                  </a:lnTo>
                  <a:lnTo>
                    <a:pt x="2319431" y="1141044"/>
                  </a:lnTo>
                  <a:lnTo>
                    <a:pt x="2321851" y="1137437"/>
                  </a:lnTo>
                  <a:lnTo>
                    <a:pt x="2318292" y="1135111"/>
                  </a:lnTo>
                  <a:lnTo>
                    <a:pt x="2316868" y="1130365"/>
                  </a:lnTo>
                  <a:lnTo>
                    <a:pt x="2316014" y="1125619"/>
                  </a:lnTo>
                  <a:lnTo>
                    <a:pt x="2316868" y="1121537"/>
                  </a:lnTo>
                  <a:lnTo>
                    <a:pt x="2320475" y="1121537"/>
                  </a:lnTo>
                  <a:lnTo>
                    <a:pt x="2324603" y="1121110"/>
                  </a:lnTo>
                  <a:lnTo>
                    <a:pt x="2326169" y="1118500"/>
                  </a:lnTo>
                  <a:lnTo>
                    <a:pt x="2332148" y="1115699"/>
                  </a:lnTo>
                  <a:lnTo>
                    <a:pt x="2337274" y="1110289"/>
                  </a:lnTo>
                  <a:lnTo>
                    <a:pt x="2341402" y="1106871"/>
                  </a:lnTo>
                  <a:lnTo>
                    <a:pt x="2343443" y="1105590"/>
                  </a:lnTo>
                  <a:lnTo>
                    <a:pt x="2346148" y="1104356"/>
                  </a:lnTo>
                  <a:lnTo>
                    <a:pt x="2350134" y="1104973"/>
                  </a:lnTo>
                  <a:lnTo>
                    <a:pt x="2356398" y="1106064"/>
                  </a:lnTo>
                  <a:lnTo>
                    <a:pt x="2361143" y="1104735"/>
                  </a:lnTo>
                  <a:lnTo>
                    <a:pt x="2361570" y="1102410"/>
                  </a:lnTo>
                  <a:lnTo>
                    <a:pt x="2359340" y="1102410"/>
                  </a:lnTo>
                  <a:lnTo>
                    <a:pt x="2356825" y="1102410"/>
                  </a:lnTo>
                  <a:lnTo>
                    <a:pt x="2352079" y="1103169"/>
                  </a:lnTo>
                  <a:lnTo>
                    <a:pt x="2347951" y="1102220"/>
                  </a:lnTo>
                  <a:lnTo>
                    <a:pt x="2345246" y="1098993"/>
                  </a:lnTo>
                  <a:lnTo>
                    <a:pt x="2346385" y="1093629"/>
                  </a:lnTo>
                  <a:lnTo>
                    <a:pt x="2346385" y="1090924"/>
                  </a:lnTo>
                  <a:lnTo>
                    <a:pt x="2346954" y="1090497"/>
                  </a:lnTo>
                  <a:lnTo>
                    <a:pt x="2344107" y="1089025"/>
                  </a:lnTo>
                  <a:lnTo>
                    <a:pt x="2345009" y="1082760"/>
                  </a:lnTo>
                  <a:lnTo>
                    <a:pt x="2345436" y="1079011"/>
                  </a:lnTo>
                  <a:lnTo>
                    <a:pt x="2348046" y="1077160"/>
                  </a:lnTo>
                  <a:lnTo>
                    <a:pt x="2350181" y="1074360"/>
                  </a:lnTo>
                  <a:lnTo>
                    <a:pt x="2348520" y="1072603"/>
                  </a:lnTo>
                  <a:lnTo>
                    <a:pt x="2351415" y="1065389"/>
                  </a:lnTo>
                  <a:lnTo>
                    <a:pt x="2353029" y="1060643"/>
                  </a:lnTo>
                  <a:lnTo>
                    <a:pt x="2355401" y="1054425"/>
                  </a:lnTo>
                  <a:lnTo>
                    <a:pt x="2357726" y="1048920"/>
                  </a:lnTo>
                  <a:lnTo>
                    <a:pt x="2358913" y="1043746"/>
                  </a:lnTo>
                  <a:lnTo>
                    <a:pt x="2360479" y="1039949"/>
                  </a:lnTo>
                  <a:lnTo>
                    <a:pt x="2363231" y="1034491"/>
                  </a:lnTo>
                  <a:lnTo>
                    <a:pt x="2365082" y="1030030"/>
                  </a:lnTo>
                  <a:lnTo>
                    <a:pt x="2367787" y="1025995"/>
                  </a:lnTo>
                  <a:lnTo>
                    <a:pt x="2368546" y="1023100"/>
                  </a:lnTo>
                  <a:lnTo>
                    <a:pt x="2369875" y="1018923"/>
                  </a:lnTo>
                  <a:lnTo>
                    <a:pt x="2370919" y="1013513"/>
                  </a:lnTo>
                  <a:lnTo>
                    <a:pt x="2369068" y="1008197"/>
                  </a:lnTo>
                  <a:lnTo>
                    <a:pt x="2369495" y="1002454"/>
                  </a:lnTo>
                  <a:lnTo>
                    <a:pt x="2369021" y="997280"/>
                  </a:lnTo>
                  <a:lnTo>
                    <a:pt x="2369305" y="994006"/>
                  </a:lnTo>
                  <a:lnTo>
                    <a:pt x="2368166" y="990731"/>
                  </a:lnTo>
                  <a:lnTo>
                    <a:pt x="2364417" y="989212"/>
                  </a:lnTo>
                  <a:lnTo>
                    <a:pt x="2362377" y="987788"/>
                  </a:lnTo>
                  <a:lnTo>
                    <a:pt x="2362709" y="987788"/>
                  </a:lnTo>
                  <a:lnTo>
                    <a:pt x="2367455" y="985890"/>
                  </a:lnTo>
                  <a:lnTo>
                    <a:pt x="2374905" y="984133"/>
                  </a:lnTo>
                  <a:lnTo>
                    <a:pt x="2383969" y="980859"/>
                  </a:lnTo>
                  <a:lnTo>
                    <a:pt x="2394361" y="976112"/>
                  </a:lnTo>
                  <a:lnTo>
                    <a:pt x="2404327" y="973027"/>
                  </a:lnTo>
                  <a:lnTo>
                    <a:pt x="2414197" y="967901"/>
                  </a:lnTo>
                  <a:lnTo>
                    <a:pt x="2425064" y="963155"/>
                  </a:lnTo>
                  <a:lnTo>
                    <a:pt x="2433986" y="959975"/>
                  </a:lnTo>
                  <a:lnTo>
                    <a:pt x="2445612" y="953473"/>
                  </a:lnTo>
                  <a:lnTo>
                    <a:pt x="2457191" y="946353"/>
                  </a:lnTo>
                  <a:lnTo>
                    <a:pt x="2462696" y="942414"/>
                  </a:lnTo>
                  <a:lnTo>
                    <a:pt x="2456859" y="946353"/>
                  </a:lnTo>
                  <a:lnTo>
                    <a:pt x="2447036" y="950767"/>
                  </a:lnTo>
                  <a:lnTo>
                    <a:pt x="2453252" y="946021"/>
                  </a:lnTo>
                  <a:lnTo>
                    <a:pt x="2461130" y="940895"/>
                  </a:lnTo>
                  <a:lnTo>
                    <a:pt x="2470905" y="932542"/>
                  </a:lnTo>
                  <a:lnTo>
                    <a:pt x="2482484" y="923429"/>
                  </a:lnTo>
                  <a:lnTo>
                    <a:pt x="2489365" y="916737"/>
                  </a:lnTo>
                  <a:lnTo>
                    <a:pt x="2493114" y="914649"/>
                  </a:lnTo>
                  <a:lnTo>
                    <a:pt x="2497527" y="915503"/>
                  </a:lnTo>
                  <a:lnTo>
                    <a:pt x="2500564" y="919015"/>
                  </a:lnTo>
                  <a:lnTo>
                    <a:pt x="2502462" y="918540"/>
                  </a:lnTo>
                  <a:lnTo>
                    <a:pt x="2507208" y="917306"/>
                  </a:lnTo>
                  <a:lnTo>
                    <a:pt x="2510909" y="913367"/>
                  </a:lnTo>
                  <a:lnTo>
                    <a:pt x="2508299" y="912465"/>
                  </a:lnTo>
                  <a:lnTo>
                    <a:pt x="2509153" y="907387"/>
                  </a:lnTo>
                  <a:lnTo>
                    <a:pt x="2510577" y="904064"/>
                  </a:lnTo>
                  <a:lnTo>
                    <a:pt x="2511241" y="900837"/>
                  </a:lnTo>
                  <a:lnTo>
                    <a:pt x="2510862" y="897420"/>
                  </a:lnTo>
                  <a:lnTo>
                    <a:pt x="2506923" y="901169"/>
                  </a:lnTo>
                  <a:lnTo>
                    <a:pt x="2503649" y="904919"/>
                  </a:lnTo>
                  <a:lnTo>
                    <a:pt x="2500801" y="907766"/>
                  </a:lnTo>
                  <a:lnTo>
                    <a:pt x="2496483" y="911468"/>
                  </a:lnTo>
                  <a:lnTo>
                    <a:pt x="2496056" y="909570"/>
                  </a:lnTo>
                  <a:lnTo>
                    <a:pt x="2497432" y="906959"/>
                  </a:lnTo>
                  <a:lnTo>
                    <a:pt x="2499900" y="902213"/>
                  </a:lnTo>
                  <a:lnTo>
                    <a:pt x="2501371" y="898701"/>
                  </a:lnTo>
                  <a:lnTo>
                    <a:pt x="2503317" y="893670"/>
                  </a:lnTo>
                  <a:lnTo>
                    <a:pt x="2506211" y="886835"/>
                  </a:lnTo>
                  <a:lnTo>
                    <a:pt x="2508062" y="881330"/>
                  </a:lnTo>
                  <a:lnTo>
                    <a:pt x="2509343" y="876868"/>
                  </a:lnTo>
                  <a:lnTo>
                    <a:pt x="2508584" y="873878"/>
                  </a:lnTo>
                  <a:lnTo>
                    <a:pt x="2509248" y="870508"/>
                  </a:lnTo>
                  <a:lnTo>
                    <a:pt x="2511574" y="865762"/>
                  </a:lnTo>
                  <a:lnTo>
                    <a:pt x="2513662" y="861016"/>
                  </a:lnTo>
                  <a:lnTo>
                    <a:pt x="2514658" y="856270"/>
                  </a:lnTo>
                  <a:lnTo>
                    <a:pt x="2515797" y="848960"/>
                  </a:lnTo>
                  <a:lnTo>
                    <a:pt x="2516604" y="844214"/>
                  </a:lnTo>
                  <a:lnTo>
                    <a:pt x="2518455" y="837570"/>
                  </a:lnTo>
                  <a:lnTo>
                    <a:pt x="2519261" y="833535"/>
                  </a:lnTo>
                  <a:lnTo>
                    <a:pt x="2520258" y="829169"/>
                  </a:lnTo>
                  <a:lnTo>
                    <a:pt x="2522203" y="823758"/>
                  </a:lnTo>
                  <a:lnTo>
                    <a:pt x="2521729" y="820246"/>
                  </a:lnTo>
                  <a:lnTo>
                    <a:pt x="2521729" y="816876"/>
                  </a:lnTo>
                  <a:lnTo>
                    <a:pt x="2522963" y="814598"/>
                  </a:lnTo>
                  <a:lnTo>
                    <a:pt x="2523295" y="812889"/>
                  </a:lnTo>
                  <a:lnTo>
                    <a:pt x="2518217" y="812889"/>
                  </a:lnTo>
                  <a:lnTo>
                    <a:pt x="2513899" y="809662"/>
                  </a:lnTo>
                  <a:lnTo>
                    <a:pt x="2510672" y="807099"/>
                  </a:lnTo>
                  <a:lnTo>
                    <a:pt x="2509628" y="804108"/>
                  </a:lnTo>
                  <a:lnTo>
                    <a:pt x="2507825" y="802590"/>
                  </a:lnTo>
                  <a:lnTo>
                    <a:pt x="2505262" y="798650"/>
                  </a:lnTo>
                  <a:lnTo>
                    <a:pt x="2502747" y="795897"/>
                  </a:lnTo>
                  <a:lnTo>
                    <a:pt x="2501561" y="792670"/>
                  </a:lnTo>
                  <a:lnTo>
                    <a:pt x="2499046" y="788303"/>
                  </a:lnTo>
                  <a:lnTo>
                    <a:pt x="2499473" y="785171"/>
                  </a:lnTo>
                  <a:lnTo>
                    <a:pt x="2500090" y="785171"/>
                  </a:lnTo>
                  <a:lnTo>
                    <a:pt x="2502320" y="783557"/>
                  </a:lnTo>
                  <a:lnTo>
                    <a:pt x="2502984" y="779950"/>
                  </a:lnTo>
                  <a:lnTo>
                    <a:pt x="2505072" y="775204"/>
                  </a:lnTo>
                  <a:lnTo>
                    <a:pt x="2508110" y="771549"/>
                  </a:lnTo>
                  <a:lnTo>
                    <a:pt x="2511811" y="770885"/>
                  </a:lnTo>
                  <a:lnTo>
                    <a:pt x="2517173" y="768986"/>
                  </a:lnTo>
                  <a:lnTo>
                    <a:pt x="2521112" y="767278"/>
                  </a:lnTo>
                  <a:lnTo>
                    <a:pt x="2527851" y="767278"/>
                  </a:lnTo>
                  <a:lnTo>
                    <a:pt x="2531077" y="768085"/>
                  </a:lnTo>
                  <a:lnTo>
                    <a:pt x="2534636" y="765284"/>
                  </a:lnTo>
                  <a:lnTo>
                    <a:pt x="2537816" y="765284"/>
                  </a:lnTo>
                  <a:lnTo>
                    <a:pt x="2543226" y="765284"/>
                  </a:lnTo>
                  <a:lnTo>
                    <a:pt x="2544981" y="762816"/>
                  </a:lnTo>
                  <a:lnTo>
                    <a:pt x="2546595" y="759304"/>
                  </a:lnTo>
                  <a:lnTo>
                    <a:pt x="2544649" y="757548"/>
                  </a:lnTo>
                  <a:lnTo>
                    <a:pt x="2546880" y="752802"/>
                  </a:lnTo>
                  <a:lnTo>
                    <a:pt x="2548161" y="751805"/>
                  </a:lnTo>
                  <a:lnTo>
                    <a:pt x="2552907" y="747676"/>
                  </a:lnTo>
                  <a:lnTo>
                    <a:pt x="2554805" y="748293"/>
                  </a:lnTo>
                  <a:lnTo>
                    <a:pt x="2558838" y="749954"/>
                  </a:lnTo>
                  <a:lnTo>
                    <a:pt x="2560025" y="752042"/>
                  </a:lnTo>
                  <a:lnTo>
                    <a:pt x="2566336" y="751283"/>
                  </a:lnTo>
                  <a:lnTo>
                    <a:pt x="2571746" y="750618"/>
                  </a:lnTo>
                  <a:lnTo>
                    <a:pt x="2569990" y="748767"/>
                  </a:lnTo>
                  <a:lnTo>
                    <a:pt x="2565245" y="747391"/>
                  </a:lnTo>
                  <a:lnTo>
                    <a:pt x="2564153" y="744496"/>
                  </a:lnTo>
                  <a:lnTo>
                    <a:pt x="2567380" y="739465"/>
                  </a:lnTo>
                  <a:lnTo>
                    <a:pt x="2569800" y="736949"/>
                  </a:lnTo>
                  <a:lnTo>
                    <a:pt x="2572031" y="736949"/>
                  </a:lnTo>
                  <a:lnTo>
                    <a:pt x="2576776" y="733057"/>
                  </a:lnTo>
                  <a:lnTo>
                    <a:pt x="2579149" y="730779"/>
                  </a:lnTo>
                  <a:lnTo>
                    <a:pt x="2574403" y="732440"/>
                  </a:lnTo>
                  <a:lnTo>
                    <a:pt x="2571224" y="732440"/>
                  </a:lnTo>
                  <a:lnTo>
                    <a:pt x="2567902" y="731254"/>
                  </a:lnTo>
                  <a:lnTo>
                    <a:pt x="2563157" y="730162"/>
                  </a:lnTo>
                  <a:lnTo>
                    <a:pt x="2565387" y="726223"/>
                  </a:lnTo>
                  <a:lnTo>
                    <a:pt x="2567665" y="727504"/>
                  </a:lnTo>
                  <a:lnTo>
                    <a:pt x="2571793" y="726033"/>
                  </a:lnTo>
                  <a:lnTo>
                    <a:pt x="2574973" y="722188"/>
                  </a:lnTo>
                  <a:lnTo>
                    <a:pt x="2574024" y="718012"/>
                  </a:lnTo>
                  <a:lnTo>
                    <a:pt x="2573217" y="717727"/>
                  </a:lnTo>
                  <a:lnTo>
                    <a:pt x="2573217" y="715876"/>
                  </a:lnTo>
                  <a:lnTo>
                    <a:pt x="2572837" y="712601"/>
                  </a:lnTo>
                  <a:lnTo>
                    <a:pt x="2572837" y="709563"/>
                  </a:lnTo>
                  <a:lnTo>
                    <a:pt x="2577298" y="704817"/>
                  </a:lnTo>
                  <a:lnTo>
                    <a:pt x="2580145" y="701495"/>
                  </a:lnTo>
                  <a:lnTo>
                    <a:pt x="2577583" y="700261"/>
                  </a:lnTo>
                  <a:lnTo>
                    <a:pt x="2579101" y="697128"/>
                  </a:lnTo>
                  <a:lnTo>
                    <a:pt x="2582471" y="697128"/>
                  </a:lnTo>
                  <a:lnTo>
                    <a:pt x="2590158" y="695752"/>
                  </a:lnTo>
                  <a:lnTo>
                    <a:pt x="2590158" y="694945"/>
                  </a:lnTo>
                  <a:lnTo>
                    <a:pt x="2585176" y="694613"/>
                  </a:lnTo>
                  <a:lnTo>
                    <a:pt x="2583325" y="692619"/>
                  </a:lnTo>
                  <a:lnTo>
                    <a:pt x="2578200" y="694138"/>
                  </a:lnTo>
                  <a:lnTo>
                    <a:pt x="2574925" y="693094"/>
                  </a:lnTo>
                  <a:lnTo>
                    <a:pt x="2573264" y="689249"/>
                  </a:lnTo>
                  <a:lnTo>
                    <a:pt x="2576302" y="684076"/>
                  </a:lnTo>
                  <a:lnTo>
                    <a:pt x="2585413" y="677811"/>
                  </a:lnTo>
                  <a:lnTo>
                    <a:pt x="2592436" y="670359"/>
                  </a:lnTo>
                  <a:lnTo>
                    <a:pt x="2597181" y="668271"/>
                  </a:lnTo>
                  <a:lnTo>
                    <a:pt x="2599934" y="662955"/>
                  </a:lnTo>
                  <a:lnTo>
                    <a:pt x="2600883" y="662196"/>
                  </a:lnTo>
                  <a:lnTo>
                    <a:pt x="2601310" y="662196"/>
                  </a:lnTo>
                  <a:lnTo>
                    <a:pt x="2604632" y="659016"/>
                  </a:lnTo>
                  <a:lnTo>
                    <a:pt x="2607147" y="655029"/>
                  </a:lnTo>
                  <a:lnTo>
                    <a:pt x="2609472" y="654459"/>
                  </a:lnTo>
                  <a:lnTo>
                    <a:pt x="2611845" y="650900"/>
                  </a:lnTo>
                  <a:lnTo>
                    <a:pt x="2614550" y="646676"/>
                  </a:lnTo>
                  <a:lnTo>
                    <a:pt x="2611655" y="649618"/>
                  </a:lnTo>
                  <a:lnTo>
                    <a:pt x="2608713" y="650710"/>
                  </a:lnTo>
                  <a:lnTo>
                    <a:pt x="2608333" y="648337"/>
                  </a:lnTo>
                  <a:lnTo>
                    <a:pt x="2606957" y="647198"/>
                  </a:lnTo>
                  <a:lnTo>
                    <a:pt x="2606957" y="643306"/>
                  </a:lnTo>
                  <a:lnTo>
                    <a:pt x="2609425" y="638560"/>
                  </a:lnTo>
                  <a:lnTo>
                    <a:pt x="2610564" y="634430"/>
                  </a:lnTo>
                  <a:lnTo>
                    <a:pt x="2613790" y="628498"/>
                  </a:lnTo>
                  <a:lnTo>
                    <a:pt x="2617017" y="623324"/>
                  </a:lnTo>
                  <a:lnTo>
                    <a:pt x="2618488" y="621473"/>
                  </a:lnTo>
                  <a:lnTo>
                    <a:pt x="2620624" y="620334"/>
                  </a:lnTo>
                  <a:lnTo>
                    <a:pt x="2622854" y="618958"/>
                  </a:lnTo>
                  <a:lnTo>
                    <a:pt x="2625322" y="616584"/>
                  </a:lnTo>
                  <a:lnTo>
                    <a:pt x="2626461" y="615113"/>
                  </a:lnTo>
                  <a:lnTo>
                    <a:pt x="2630637" y="611126"/>
                  </a:lnTo>
                  <a:lnTo>
                    <a:pt x="2635382" y="607377"/>
                  </a:lnTo>
                  <a:lnTo>
                    <a:pt x="2637708" y="606238"/>
                  </a:lnTo>
                  <a:lnTo>
                    <a:pt x="2635857" y="609465"/>
                  </a:lnTo>
                  <a:lnTo>
                    <a:pt x="2638846" y="608895"/>
                  </a:lnTo>
                  <a:lnTo>
                    <a:pt x="2640792" y="608895"/>
                  </a:lnTo>
                  <a:lnTo>
                    <a:pt x="2652893" y="609892"/>
                  </a:lnTo>
                  <a:lnTo>
                    <a:pt x="2660913" y="612265"/>
                  </a:lnTo>
                  <a:lnTo>
                    <a:pt x="2665658" y="615635"/>
                  </a:lnTo>
                  <a:lnTo>
                    <a:pt x="2670404" y="617344"/>
                  </a:lnTo>
                  <a:lnTo>
                    <a:pt x="2674342" y="621093"/>
                  </a:lnTo>
                  <a:lnTo>
                    <a:pt x="2680654" y="622138"/>
                  </a:lnTo>
                  <a:lnTo>
                    <a:pt x="2686491" y="624178"/>
                  </a:lnTo>
                  <a:lnTo>
                    <a:pt x="2687535" y="625080"/>
                  </a:lnTo>
                  <a:lnTo>
                    <a:pt x="2677379" y="629826"/>
                  </a:lnTo>
                  <a:lnTo>
                    <a:pt x="2683833" y="627928"/>
                  </a:lnTo>
                  <a:lnTo>
                    <a:pt x="2692850" y="624083"/>
                  </a:lnTo>
                  <a:lnTo>
                    <a:pt x="2697263" y="624368"/>
                  </a:lnTo>
                  <a:lnTo>
                    <a:pt x="2700727" y="625697"/>
                  </a:lnTo>
                  <a:lnTo>
                    <a:pt x="2704429" y="626409"/>
                  </a:lnTo>
                  <a:lnTo>
                    <a:pt x="2706564" y="629779"/>
                  </a:lnTo>
                  <a:lnTo>
                    <a:pt x="2708082" y="632389"/>
                  </a:lnTo>
                  <a:lnTo>
                    <a:pt x="2712353" y="634810"/>
                  </a:lnTo>
                  <a:lnTo>
                    <a:pt x="2709553" y="630064"/>
                  </a:lnTo>
                  <a:lnTo>
                    <a:pt x="2712353" y="627643"/>
                  </a:lnTo>
                  <a:lnTo>
                    <a:pt x="2716672" y="628592"/>
                  </a:lnTo>
                  <a:lnTo>
                    <a:pt x="2720373" y="628592"/>
                  </a:lnTo>
                  <a:lnTo>
                    <a:pt x="2724359" y="626931"/>
                  </a:lnTo>
                  <a:lnTo>
                    <a:pt x="2726827" y="625365"/>
                  </a:lnTo>
                  <a:lnTo>
                    <a:pt x="2730813" y="625033"/>
                  </a:lnTo>
                  <a:lnTo>
                    <a:pt x="2736413" y="622612"/>
                  </a:lnTo>
                  <a:lnTo>
                    <a:pt x="2741158" y="619480"/>
                  </a:lnTo>
                  <a:lnTo>
                    <a:pt x="2745904" y="619005"/>
                  </a:lnTo>
                  <a:lnTo>
                    <a:pt x="2746995" y="623751"/>
                  </a:lnTo>
                  <a:lnTo>
                    <a:pt x="2751740" y="624795"/>
                  </a:lnTo>
                  <a:lnTo>
                    <a:pt x="2753829" y="627026"/>
                  </a:lnTo>
                  <a:lnTo>
                    <a:pt x="2755490" y="627596"/>
                  </a:lnTo>
                  <a:lnTo>
                    <a:pt x="2754493" y="629494"/>
                  </a:lnTo>
                  <a:lnTo>
                    <a:pt x="2756154" y="634240"/>
                  </a:lnTo>
                  <a:lnTo>
                    <a:pt x="2759855" y="636471"/>
                  </a:lnTo>
                  <a:lnTo>
                    <a:pt x="2758384" y="637705"/>
                  </a:lnTo>
                  <a:lnTo>
                    <a:pt x="2761469" y="638085"/>
                  </a:lnTo>
                  <a:lnTo>
                    <a:pt x="2763984" y="636471"/>
                  </a:lnTo>
                  <a:lnTo>
                    <a:pt x="2766499" y="638180"/>
                  </a:lnTo>
                  <a:lnTo>
                    <a:pt x="2764648" y="640363"/>
                  </a:lnTo>
                  <a:lnTo>
                    <a:pt x="2763747" y="645109"/>
                  </a:lnTo>
                  <a:lnTo>
                    <a:pt x="2760425" y="646248"/>
                  </a:lnTo>
                  <a:lnTo>
                    <a:pt x="2759855" y="647577"/>
                  </a:lnTo>
                  <a:lnTo>
                    <a:pt x="2755774" y="650520"/>
                  </a:lnTo>
                  <a:lnTo>
                    <a:pt x="2759808" y="649096"/>
                  </a:lnTo>
                  <a:lnTo>
                    <a:pt x="2759333" y="652608"/>
                  </a:lnTo>
                  <a:lnTo>
                    <a:pt x="2760614" y="649001"/>
                  </a:lnTo>
                  <a:lnTo>
                    <a:pt x="2762655" y="646201"/>
                  </a:lnTo>
                  <a:lnTo>
                    <a:pt x="2763936" y="645726"/>
                  </a:lnTo>
                  <a:lnTo>
                    <a:pt x="2766641" y="648099"/>
                  </a:lnTo>
                  <a:lnTo>
                    <a:pt x="2771861" y="650045"/>
                  </a:lnTo>
                  <a:lnTo>
                    <a:pt x="2772241" y="653890"/>
                  </a:lnTo>
                  <a:lnTo>
                    <a:pt x="2769583" y="654792"/>
                  </a:lnTo>
                  <a:lnTo>
                    <a:pt x="2769251" y="655741"/>
                  </a:lnTo>
                  <a:lnTo>
                    <a:pt x="2771339" y="655266"/>
                  </a:lnTo>
                  <a:lnTo>
                    <a:pt x="2772621" y="656405"/>
                  </a:lnTo>
                  <a:lnTo>
                    <a:pt x="2773000" y="658256"/>
                  </a:lnTo>
                  <a:lnTo>
                    <a:pt x="2772004" y="660914"/>
                  </a:lnTo>
                  <a:lnTo>
                    <a:pt x="2769631" y="662433"/>
                  </a:lnTo>
                  <a:lnTo>
                    <a:pt x="2766546" y="662433"/>
                  </a:lnTo>
                  <a:lnTo>
                    <a:pt x="2766546" y="663477"/>
                  </a:lnTo>
                  <a:lnTo>
                    <a:pt x="2769109" y="663999"/>
                  </a:lnTo>
                  <a:lnTo>
                    <a:pt x="2772668" y="662575"/>
                  </a:lnTo>
                  <a:lnTo>
                    <a:pt x="2774281" y="661104"/>
                  </a:lnTo>
                  <a:lnTo>
                    <a:pt x="2775231" y="659585"/>
                  </a:lnTo>
                  <a:lnTo>
                    <a:pt x="2774614" y="658968"/>
                  </a:lnTo>
                  <a:lnTo>
                    <a:pt x="2775136" y="658304"/>
                  </a:lnTo>
                  <a:lnTo>
                    <a:pt x="2777603" y="658826"/>
                  </a:lnTo>
                  <a:lnTo>
                    <a:pt x="2781447" y="661294"/>
                  </a:lnTo>
                  <a:lnTo>
                    <a:pt x="2783535" y="662718"/>
                  </a:lnTo>
                  <a:lnTo>
                    <a:pt x="2783108" y="665661"/>
                  </a:lnTo>
                  <a:lnTo>
                    <a:pt x="2781400" y="666800"/>
                  </a:lnTo>
                  <a:lnTo>
                    <a:pt x="2777271" y="666420"/>
                  </a:lnTo>
                  <a:lnTo>
                    <a:pt x="2776417" y="667369"/>
                  </a:lnTo>
                  <a:lnTo>
                    <a:pt x="2773095" y="670549"/>
                  </a:lnTo>
                  <a:lnTo>
                    <a:pt x="2770390" y="671783"/>
                  </a:lnTo>
                  <a:lnTo>
                    <a:pt x="2774092" y="672970"/>
                  </a:lnTo>
                  <a:lnTo>
                    <a:pt x="2775610" y="672970"/>
                  </a:lnTo>
                  <a:lnTo>
                    <a:pt x="2775326" y="674726"/>
                  </a:lnTo>
                  <a:lnTo>
                    <a:pt x="2771814" y="675580"/>
                  </a:lnTo>
                  <a:lnTo>
                    <a:pt x="2772953" y="677052"/>
                  </a:lnTo>
                  <a:lnTo>
                    <a:pt x="2769583" y="678713"/>
                  </a:lnTo>
                  <a:lnTo>
                    <a:pt x="2773854" y="680042"/>
                  </a:lnTo>
                  <a:lnTo>
                    <a:pt x="2774566" y="682984"/>
                  </a:lnTo>
                  <a:lnTo>
                    <a:pt x="2776559" y="684835"/>
                  </a:lnTo>
                  <a:lnTo>
                    <a:pt x="2779407" y="686259"/>
                  </a:lnTo>
                  <a:lnTo>
                    <a:pt x="2783155" y="686876"/>
                  </a:lnTo>
                  <a:lnTo>
                    <a:pt x="2786857" y="687778"/>
                  </a:lnTo>
                  <a:lnTo>
                    <a:pt x="2789087" y="690294"/>
                  </a:lnTo>
                  <a:lnTo>
                    <a:pt x="2791697" y="692714"/>
                  </a:lnTo>
                  <a:lnTo>
                    <a:pt x="2792694" y="690388"/>
                  </a:lnTo>
                  <a:lnTo>
                    <a:pt x="2794687" y="691907"/>
                  </a:lnTo>
                  <a:lnTo>
                    <a:pt x="2796633" y="693758"/>
                  </a:lnTo>
                  <a:lnTo>
                    <a:pt x="2797582" y="693758"/>
                  </a:lnTo>
                  <a:lnTo>
                    <a:pt x="2798293" y="692287"/>
                  </a:lnTo>
                  <a:lnTo>
                    <a:pt x="2800002" y="691623"/>
                  </a:lnTo>
                  <a:lnTo>
                    <a:pt x="2800002" y="693284"/>
                  </a:lnTo>
                  <a:lnTo>
                    <a:pt x="2802137" y="691480"/>
                  </a:lnTo>
                  <a:lnTo>
                    <a:pt x="2804557" y="690721"/>
                  </a:lnTo>
                  <a:lnTo>
                    <a:pt x="2807832" y="691053"/>
                  </a:lnTo>
                  <a:lnTo>
                    <a:pt x="2810347" y="691053"/>
                  </a:lnTo>
                  <a:lnTo>
                    <a:pt x="2810347" y="693284"/>
                  </a:lnTo>
                  <a:lnTo>
                    <a:pt x="2808449" y="695277"/>
                  </a:lnTo>
                  <a:lnTo>
                    <a:pt x="2808923" y="697176"/>
                  </a:lnTo>
                  <a:lnTo>
                    <a:pt x="2807879" y="699644"/>
                  </a:lnTo>
                  <a:lnTo>
                    <a:pt x="2807879" y="700071"/>
                  </a:lnTo>
                  <a:lnTo>
                    <a:pt x="2805839" y="701495"/>
                  </a:lnTo>
                  <a:lnTo>
                    <a:pt x="2810584" y="699928"/>
                  </a:lnTo>
                  <a:lnTo>
                    <a:pt x="2815946" y="698979"/>
                  </a:lnTo>
                  <a:lnTo>
                    <a:pt x="2818651" y="698125"/>
                  </a:lnTo>
                  <a:lnTo>
                    <a:pt x="2819695" y="694945"/>
                  </a:lnTo>
                  <a:lnTo>
                    <a:pt x="2824109" y="693331"/>
                  </a:lnTo>
                  <a:lnTo>
                    <a:pt x="2825010" y="698077"/>
                  </a:lnTo>
                  <a:lnTo>
                    <a:pt x="2826244" y="701305"/>
                  </a:lnTo>
                  <a:lnTo>
                    <a:pt x="2825247" y="703915"/>
                  </a:lnTo>
                  <a:lnTo>
                    <a:pt x="2823492" y="706004"/>
                  </a:lnTo>
                  <a:lnTo>
                    <a:pt x="2819411" y="708899"/>
                  </a:lnTo>
                  <a:lnTo>
                    <a:pt x="2813526" y="711462"/>
                  </a:lnTo>
                  <a:lnTo>
                    <a:pt x="2811770" y="714832"/>
                  </a:lnTo>
                  <a:lnTo>
                    <a:pt x="2808686" y="718913"/>
                  </a:lnTo>
                  <a:lnTo>
                    <a:pt x="2807737" y="722710"/>
                  </a:lnTo>
                  <a:lnTo>
                    <a:pt x="2806076" y="725273"/>
                  </a:lnTo>
                  <a:lnTo>
                    <a:pt x="2808021" y="725985"/>
                  </a:lnTo>
                  <a:lnTo>
                    <a:pt x="2807405" y="729070"/>
                  </a:lnTo>
                  <a:lnTo>
                    <a:pt x="2805981" y="732583"/>
                  </a:lnTo>
                  <a:lnTo>
                    <a:pt x="2806693" y="736902"/>
                  </a:lnTo>
                  <a:lnTo>
                    <a:pt x="2806693" y="740414"/>
                  </a:lnTo>
                  <a:lnTo>
                    <a:pt x="2803086" y="741031"/>
                  </a:lnTo>
                  <a:lnTo>
                    <a:pt x="2798958" y="740746"/>
                  </a:lnTo>
                  <a:lnTo>
                    <a:pt x="2797344" y="742645"/>
                  </a:lnTo>
                  <a:lnTo>
                    <a:pt x="2794639" y="744116"/>
                  </a:lnTo>
                  <a:lnTo>
                    <a:pt x="2788233" y="743736"/>
                  </a:lnTo>
                  <a:lnTo>
                    <a:pt x="2784294" y="742455"/>
                  </a:lnTo>
                  <a:lnTo>
                    <a:pt x="2782966" y="742455"/>
                  </a:lnTo>
                  <a:lnTo>
                    <a:pt x="2779454" y="742455"/>
                  </a:lnTo>
                  <a:lnTo>
                    <a:pt x="2774139" y="742455"/>
                  </a:lnTo>
                  <a:lnTo>
                    <a:pt x="2766357" y="740936"/>
                  </a:lnTo>
                  <a:lnTo>
                    <a:pt x="2761611" y="737614"/>
                  </a:lnTo>
                  <a:lnTo>
                    <a:pt x="2755917" y="737851"/>
                  </a:lnTo>
                  <a:lnTo>
                    <a:pt x="2752215" y="739227"/>
                  </a:lnTo>
                  <a:lnTo>
                    <a:pt x="2754967" y="739654"/>
                  </a:lnTo>
                  <a:lnTo>
                    <a:pt x="2761896" y="740888"/>
                  </a:lnTo>
                  <a:lnTo>
                    <a:pt x="2766641" y="743594"/>
                  </a:lnTo>
                  <a:lnTo>
                    <a:pt x="2769156" y="746299"/>
                  </a:lnTo>
                  <a:lnTo>
                    <a:pt x="2772858" y="746774"/>
                  </a:lnTo>
                  <a:lnTo>
                    <a:pt x="2777603" y="746489"/>
                  </a:lnTo>
                  <a:lnTo>
                    <a:pt x="2783393" y="747391"/>
                  </a:lnTo>
                  <a:lnTo>
                    <a:pt x="2788518" y="747391"/>
                  </a:lnTo>
                  <a:lnTo>
                    <a:pt x="2792077" y="748767"/>
                  </a:lnTo>
                  <a:lnTo>
                    <a:pt x="2794212" y="749669"/>
                  </a:lnTo>
                  <a:lnTo>
                    <a:pt x="2796205" y="751662"/>
                  </a:lnTo>
                  <a:lnTo>
                    <a:pt x="2796490" y="753086"/>
                  </a:lnTo>
                  <a:lnTo>
                    <a:pt x="2798246" y="754795"/>
                  </a:lnTo>
                  <a:lnTo>
                    <a:pt x="2797107" y="759162"/>
                  </a:lnTo>
                  <a:lnTo>
                    <a:pt x="2795399" y="760443"/>
                  </a:lnTo>
                  <a:lnTo>
                    <a:pt x="2795399" y="762911"/>
                  </a:lnTo>
                  <a:lnTo>
                    <a:pt x="2792029" y="765711"/>
                  </a:lnTo>
                  <a:lnTo>
                    <a:pt x="2786999" y="770458"/>
                  </a:lnTo>
                  <a:lnTo>
                    <a:pt x="2784484" y="773448"/>
                  </a:lnTo>
                  <a:lnTo>
                    <a:pt x="2781115" y="776248"/>
                  </a:lnTo>
                  <a:lnTo>
                    <a:pt x="2781969" y="777957"/>
                  </a:lnTo>
                  <a:lnTo>
                    <a:pt x="2787094" y="776865"/>
                  </a:lnTo>
                  <a:lnTo>
                    <a:pt x="2791602" y="776628"/>
                  </a:lnTo>
                  <a:lnTo>
                    <a:pt x="2793548" y="778621"/>
                  </a:lnTo>
                  <a:lnTo>
                    <a:pt x="2791128" y="780804"/>
                  </a:lnTo>
                  <a:lnTo>
                    <a:pt x="2782681" y="784459"/>
                  </a:lnTo>
                  <a:lnTo>
                    <a:pt x="2782111" y="786880"/>
                  </a:lnTo>
                  <a:lnTo>
                    <a:pt x="2784104" y="787592"/>
                  </a:lnTo>
                  <a:lnTo>
                    <a:pt x="2787616" y="787212"/>
                  </a:lnTo>
                  <a:lnTo>
                    <a:pt x="2788091" y="790392"/>
                  </a:lnTo>
                  <a:lnTo>
                    <a:pt x="2786525" y="792860"/>
                  </a:lnTo>
                  <a:lnTo>
                    <a:pt x="2785718" y="792860"/>
                  </a:lnTo>
                  <a:lnTo>
                    <a:pt x="2784911" y="793952"/>
                  </a:lnTo>
                  <a:lnTo>
                    <a:pt x="2782444" y="793477"/>
                  </a:lnTo>
                  <a:lnTo>
                    <a:pt x="2782444" y="792053"/>
                  </a:lnTo>
                  <a:lnTo>
                    <a:pt x="2777698" y="795186"/>
                  </a:lnTo>
                  <a:lnTo>
                    <a:pt x="2768729" y="799932"/>
                  </a:lnTo>
                  <a:lnTo>
                    <a:pt x="2769773" y="795186"/>
                  </a:lnTo>
                  <a:lnTo>
                    <a:pt x="2767970" y="792148"/>
                  </a:lnTo>
                  <a:lnTo>
                    <a:pt x="2762133" y="792385"/>
                  </a:lnTo>
                  <a:lnTo>
                    <a:pt x="2762133" y="793809"/>
                  </a:lnTo>
                  <a:lnTo>
                    <a:pt x="2762845" y="798555"/>
                  </a:lnTo>
                  <a:lnTo>
                    <a:pt x="2761042" y="801593"/>
                  </a:lnTo>
                  <a:lnTo>
                    <a:pt x="2755584" y="801593"/>
                  </a:lnTo>
                  <a:lnTo>
                    <a:pt x="2750317" y="802115"/>
                  </a:lnTo>
                  <a:lnTo>
                    <a:pt x="2741300" y="807478"/>
                  </a:lnTo>
                  <a:lnTo>
                    <a:pt x="2733091" y="812462"/>
                  </a:lnTo>
                  <a:lnTo>
                    <a:pt x="2725878" y="817493"/>
                  </a:lnTo>
                  <a:lnTo>
                    <a:pt x="2733043" y="813269"/>
                  </a:lnTo>
                  <a:lnTo>
                    <a:pt x="2744717" y="806054"/>
                  </a:lnTo>
                  <a:lnTo>
                    <a:pt x="2751361" y="804725"/>
                  </a:lnTo>
                  <a:lnTo>
                    <a:pt x="2756533" y="805058"/>
                  </a:lnTo>
                  <a:lnTo>
                    <a:pt x="2759523" y="805817"/>
                  </a:lnTo>
                  <a:lnTo>
                    <a:pt x="2761137" y="809282"/>
                  </a:lnTo>
                  <a:lnTo>
                    <a:pt x="2767780" y="806054"/>
                  </a:lnTo>
                  <a:lnTo>
                    <a:pt x="2774329" y="802163"/>
                  </a:lnTo>
                  <a:lnTo>
                    <a:pt x="2779644" y="800264"/>
                  </a:lnTo>
                  <a:lnTo>
                    <a:pt x="2786762" y="800691"/>
                  </a:lnTo>
                  <a:lnTo>
                    <a:pt x="2793548" y="798983"/>
                  </a:lnTo>
                  <a:lnTo>
                    <a:pt x="2801330" y="798983"/>
                  </a:lnTo>
                  <a:lnTo>
                    <a:pt x="2805222" y="801166"/>
                  </a:lnTo>
                  <a:lnTo>
                    <a:pt x="2803893" y="807241"/>
                  </a:lnTo>
                  <a:lnTo>
                    <a:pt x="2803513" y="812319"/>
                  </a:lnTo>
                  <a:lnTo>
                    <a:pt x="2804510" y="814930"/>
                  </a:lnTo>
                  <a:lnTo>
                    <a:pt x="2802185" y="822002"/>
                  </a:lnTo>
                  <a:lnTo>
                    <a:pt x="2797439" y="828836"/>
                  </a:lnTo>
                  <a:lnTo>
                    <a:pt x="2792694" y="835529"/>
                  </a:lnTo>
                  <a:lnTo>
                    <a:pt x="2782016" y="840939"/>
                  </a:lnTo>
                  <a:lnTo>
                    <a:pt x="2767021" y="846113"/>
                  </a:lnTo>
                  <a:lnTo>
                    <a:pt x="2756628" y="849577"/>
                  </a:lnTo>
                  <a:lnTo>
                    <a:pt x="2765407" y="847442"/>
                  </a:lnTo>
                  <a:lnTo>
                    <a:pt x="2776559" y="844689"/>
                  </a:lnTo>
                  <a:lnTo>
                    <a:pt x="2791365" y="838234"/>
                  </a:lnTo>
                  <a:lnTo>
                    <a:pt x="2798199" y="831779"/>
                  </a:lnTo>
                  <a:lnTo>
                    <a:pt x="2807689" y="819439"/>
                  </a:lnTo>
                  <a:lnTo>
                    <a:pt x="2814475" y="814408"/>
                  </a:lnTo>
                  <a:lnTo>
                    <a:pt x="2809730" y="823900"/>
                  </a:lnTo>
                  <a:lnTo>
                    <a:pt x="2807310" y="826890"/>
                  </a:lnTo>
                  <a:lnTo>
                    <a:pt x="2814570" y="822144"/>
                  </a:lnTo>
                  <a:lnTo>
                    <a:pt x="2813763" y="826653"/>
                  </a:lnTo>
                  <a:lnTo>
                    <a:pt x="2811059" y="830213"/>
                  </a:lnTo>
                  <a:lnTo>
                    <a:pt x="2808401" y="837237"/>
                  </a:lnTo>
                  <a:lnTo>
                    <a:pt x="2808781" y="839231"/>
                  </a:lnTo>
                  <a:lnTo>
                    <a:pt x="2816136" y="831637"/>
                  </a:lnTo>
                  <a:lnTo>
                    <a:pt x="2822780" y="828884"/>
                  </a:lnTo>
                  <a:lnTo>
                    <a:pt x="2827525" y="827697"/>
                  </a:lnTo>
                  <a:lnTo>
                    <a:pt x="2836352" y="823995"/>
                  </a:lnTo>
                  <a:lnTo>
                    <a:pt x="2841097" y="822761"/>
                  </a:lnTo>
                  <a:lnTo>
                    <a:pt x="2848880" y="821812"/>
                  </a:lnTo>
                  <a:lnTo>
                    <a:pt x="2853056" y="815784"/>
                  </a:lnTo>
                  <a:lnTo>
                    <a:pt x="2859272" y="809662"/>
                  </a:lnTo>
                  <a:lnTo>
                    <a:pt x="2864018" y="805627"/>
                  </a:lnTo>
                  <a:lnTo>
                    <a:pt x="2867008" y="810089"/>
                  </a:lnTo>
                  <a:lnTo>
                    <a:pt x="2871990" y="812936"/>
                  </a:lnTo>
                  <a:lnTo>
                    <a:pt x="2871990" y="817683"/>
                  </a:lnTo>
                  <a:lnTo>
                    <a:pt x="2865441" y="825894"/>
                  </a:lnTo>
                  <a:lnTo>
                    <a:pt x="2869048" y="823188"/>
                  </a:lnTo>
                  <a:lnTo>
                    <a:pt x="2874126" y="818110"/>
                  </a:lnTo>
                  <a:lnTo>
                    <a:pt x="2878112" y="813838"/>
                  </a:lnTo>
                  <a:lnTo>
                    <a:pt x="2876546" y="809092"/>
                  </a:lnTo>
                  <a:lnTo>
                    <a:pt x="2874458" y="805817"/>
                  </a:lnTo>
                  <a:lnTo>
                    <a:pt x="2874031" y="802447"/>
                  </a:lnTo>
                  <a:lnTo>
                    <a:pt x="2877874" y="806244"/>
                  </a:lnTo>
                  <a:lnTo>
                    <a:pt x="2880959" y="805390"/>
                  </a:lnTo>
                  <a:lnTo>
                    <a:pt x="2885182" y="802732"/>
                  </a:lnTo>
                  <a:lnTo>
                    <a:pt x="2883569" y="801261"/>
                  </a:lnTo>
                  <a:lnTo>
                    <a:pt x="2886416" y="797226"/>
                  </a:lnTo>
                  <a:lnTo>
                    <a:pt x="2890877" y="797701"/>
                  </a:lnTo>
                  <a:lnTo>
                    <a:pt x="2895622" y="791578"/>
                  </a:lnTo>
                  <a:lnTo>
                    <a:pt x="2895622" y="784839"/>
                  </a:lnTo>
                  <a:lnTo>
                    <a:pt x="2897331" y="788256"/>
                  </a:lnTo>
                  <a:lnTo>
                    <a:pt x="2899229" y="786500"/>
                  </a:lnTo>
                  <a:lnTo>
                    <a:pt x="2901839" y="784364"/>
                  </a:lnTo>
                  <a:lnTo>
                    <a:pt x="2903215" y="783605"/>
                  </a:lnTo>
                  <a:lnTo>
                    <a:pt x="2906727" y="782418"/>
                  </a:lnTo>
                  <a:lnTo>
                    <a:pt x="2908388" y="778906"/>
                  </a:lnTo>
                  <a:lnTo>
                    <a:pt x="2914367" y="776818"/>
                  </a:lnTo>
                  <a:lnTo>
                    <a:pt x="2912706" y="771170"/>
                  </a:lnTo>
                  <a:lnTo>
                    <a:pt x="2910428" y="767467"/>
                  </a:lnTo>
                  <a:lnTo>
                    <a:pt x="2909811" y="763243"/>
                  </a:lnTo>
                  <a:lnTo>
                    <a:pt x="2915221" y="758117"/>
                  </a:lnTo>
                  <a:lnTo>
                    <a:pt x="2922292" y="752232"/>
                  </a:lnTo>
                  <a:lnTo>
                    <a:pt x="2927369" y="748483"/>
                  </a:lnTo>
                  <a:lnTo>
                    <a:pt x="2932447" y="746774"/>
                  </a:lnTo>
                  <a:lnTo>
                    <a:pt x="2937525" y="743831"/>
                  </a:lnTo>
                  <a:lnTo>
                    <a:pt x="2938474" y="743072"/>
                  </a:lnTo>
                  <a:lnTo>
                    <a:pt x="2938474" y="742265"/>
                  </a:lnTo>
                  <a:lnTo>
                    <a:pt x="2939897" y="741316"/>
                  </a:lnTo>
                  <a:lnTo>
                    <a:pt x="2943219" y="737661"/>
                  </a:lnTo>
                  <a:lnTo>
                    <a:pt x="2945687" y="737329"/>
                  </a:lnTo>
                  <a:lnTo>
                    <a:pt x="2948249" y="737329"/>
                  </a:lnTo>
                  <a:lnTo>
                    <a:pt x="2952663" y="738373"/>
                  </a:lnTo>
                  <a:lnTo>
                    <a:pt x="2953090" y="741031"/>
                  </a:lnTo>
                  <a:lnTo>
                    <a:pt x="2949721" y="743309"/>
                  </a:lnTo>
                  <a:lnTo>
                    <a:pt x="2953517" y="744306"/>
                  </a:lnTo>
                  <a:lnTo>
                    <a:pt x="2951429" y="748008"/>
                  </a:lnTo>
                  <a:lnTo>
                    <a:pt x="2951429" y="751235"/>
                  </a:lnTo>
                  <a:lnTo>
                    <a:pt x="2949056" y="756314"/>
                  </a:lnTo>
                  <a:lnTo>
                    <a:pt x="2944833" y="758972"/>
                  </a:lnTo>
                  <a:lnTo>
                    <a:pt x="2950242" y="757168"/>
                  </a:lnTo>
                  <a:lnTo>
                    <a:pt x="2952235" y="759399"/>
                  </a:lnTo>
                  <a:lnTo>
                    <a:pt x="2949388" y="765569"/>
                  </a:lnTo>
                  <a:lnTo>
                    <a:pt x="2947300" y="769271"/>
                  </a:lnTo>
                  <a:lnTo>
                    <a:pt x="2953137" y="770173"/>
                  </a:lnTo>
                  <a:lnTo>
                    <a:pt x="2950005" y="771407"/>
                  </a:lnTo>
                  <a:lnTo>
                    <a:pt x="2948629" y="774919"/>
                  </a:lnTo>
                  <a:lnTo>
                    <a:pt x="2954656" y="774112"/>
                  </a:lnTo>
                  <a:lnTo>
                    <a:pt x="2958832" y="776533"/>
                  </a:lnTo>
                  <a:lnTo>
                    <a:pt x="2954798" y="779665"/>
                  </a:lnTo>
                  <a:lnTo>
                    <a:pt x="2949009" y="782940"/>
                  </a:lnTo>
                  <a:lnTo>
                    <a:pt x="2954419" y="784032"/>
                  </a:lnTo>
                  <a:lnTo>
                    <a:pt x="2954419" y="787829"/>
                  </a:lnTo>
                  <a:lnTo>
                    <a:pt x="2958073" y="784222"/>
                  </a:lnTo>
                  <a:lnTo>
                    <a:pt x="2960588" y="785171"/>
                  </a:lnTo>
                  <a:lnTo>
                    <a:pt x="2958120" y="790582"/>
                  </a:lnTo>
                  <a:lnTo>
                    <a:pt x="2961774" y="789158"/>
                  </a:lnTo>
                  <a:lnTo>
                    <a:pt x="2964004" y="790914"/>
                  </a:lnTo>
                  <a:lnTo>
                    <a:pt x="2961204" y="795660"/>
                  </a:lnTo>
                  <a:lnTo>
                    <a:pt x="2953707" y="798365"/>
                  </a:lnTo>
                  <a:lnTo>
                    <a:pt x="2947680" y="797701"/>
                  </a:lnTo>
                  <a:lnTo>
                    <a:pt x="2942935" y="797416"/>
                  </a:lnTo>
                  <a:lnTo>
                    <a:pt x="2934772" y="800122"/>
                  </a:lnTo>
                  <a:lnTo>
                    <a:pt x="2932352" y="802542"/>
                  </a:lnTo>
                  <a:lnTo>
                    <a:pt x="2938996" y="799552"/>
                  </a:lnTo>
                  <a:lnTo>
                    <a:pt x="2941226" y="801261"/>
                  </a:lnTo>
                  <a:lnTo>
                    <a:pt x="2945687" y="800359"/>
                  </a:lnTo>
                  <a:lnTo>
                    <a:pt x="2950005" y="800359"/>
                  </a:lnTo>
                  <a:lnTo>
                    <a:pt x="2954134" y="800786"/>
                  </a:lnTo>
                  <a:lnTo>
                    <a:pt x="2958595" y="799647"/>
                  </a:lnTo>
                  <a:lnTo>
                    <a:pt x="2963340" y="799125"/>
                  </a:lnTo>
                  <a:lnTo>
                    <a:pt x="2965048" y="799789"/>
                  </a:lnTo>
                  <a:lnTo>
                    <a:pt x="2962486" y="802400"/>
                  </a:lnTo>
                  <a:lnTo>
                    <a:pt x="2960920" y="804536"/>
                  </a:lnTo>
                  <a:lnTo>
                    <a:pt x="2962343" y="805200"/>
                  </a:lnTo>
                  <a:lnTo>
                    <a:pt x="2960588" y="809045"/>
                  </a:lnTo>
                  <a:lnTo>
                    <a:pt x="2957645" y="812557"/>
                  </a:lnTo>
                  <a:lnTo>
                    <a:pt x="2960635" y="811797"/>
                  </a:lnTo>
                  <a:lnTo>
                    <a:pt x="2964099" y="812319"/>
                  </a:lnTo>
                  <a:lnTo>
                    <a:pt x="2966662" y="812699"/>
                  </a:lnTo>
                  <a:lnTo>
                    <a:pt x="2963197" y="817445"/>
                  </a:lnTo>
                  <a:lnTo>
                    <a:pt x="2963482" y="819059"/>
                  </a:lnTo>
                  <a:lnTo>
                    <a:pt x="2966899" y="820388"/>
                  </a:lnTo>
                  <a:lnTo>
                    <a:pt x="2964811" y="822856"/>
                  </a:lnTo>
                  <a:lnTo>
                    <a:pt x="2959164" y="824280"/>
                  </a:lnTo>
                  <a:lnTo>
                    <a:pt x="2951429" y="825039"/>
                  </a:lnTo>
                  <a:lnTo>
                    <a:pt x="2948012" y="822856"/>
                  </a:lnTo>
                  <a:lnTo>
                    <a:pt x="2946494" y="823236"/>
                  </a:lnTo>
                  <a:lnTo>
                    <a:pt x="2945639" y="823805"/>
                  </a:lnTo>
                  <a:lnTo>
                    <a:pt x="2944500" y="824090"/>
                  </a:lnTo>
                  <a:lnTo>
                    <a:pt x="2943029" y="826558"/>
                  </a:lnTo>
                  <a:lnTo>
                    <a:pt x="2945070" y="828030"/>
                  </a:lnTo>
                  <a:lnTo>
                    <a:pt x="2951144" y="827223"/>
                  </a:lnTo>
                  <a:lnTo>
                    <a:pt x="2955415" y="827223"/>
                  </a:lnTo>
                  <a:lnTo>
                    <a:pt x="2960730" y="828124"/>
                  </a:lnTo>
                  <a:lnTo>
                    <a:pt x="2966662" y="827602"/>
                  </a:lnTo>
                  <a:lnTo>
                    <a:pt x="2970506" y="828030"/>
                  </a:lnTo>
                  <a:lnTo>
                    <a:pt x="2969461" y="833440"/>
                  </a:lnTo>
                  <a:lnTo>
                    <a:pt x="2964716" y="835481"/>
                  </a:lnTo>
                  <a:lnTo>
                    <a:pt x="2961679" y="837854"/>
                  </a:lnTo>
                  <a:lnTo>
                    <a:pt x="2962059" y="838471"/>
                  </a:lnTo>
                  <a:lnTo>
                    <a:pt x="2964099" y="839183"/>
                  </a:lnTo>
                  <a:lnTo>
                    <a:pt x="2959591" y="841794"/>
                  </a:lnTo>
                  <a:lnTo>
                    <a:pt x="2951761" y="842790"/>
                  </a:lnTo>
                  <a:lnTo>
                    <a:pt x="2942840" y="849245"/>
                  </a:lnTo>
                  <a:lnTo>
                    <a:pt x="2947585" y="849245"/>
                  </a:lnTo>
                  <a:lnTo>
                    <a:pt x="2953802" y="845875"/>
                  </a:lnTo>
                  <a:lnTo>
                    <a:pt x="2959828" y="845875"/>
                  </a:lnTo>
                  <a:lnTo>
                    <a:pt x="2964953" y="844167"/>
                  </a:lnTo>
                  <a:lnTo>
                    <a:pt x="2965618" y="846492"/>
                  </a:lnTo>
                  <a:lnTo>
                    <a:pt x="2966757" y="848533"/>
                  </a:lnTo>
                  <a:lnTo>
                    <a:pt x="2967611" y="851239"/>
                  </a:lnTo>
                  <a:lnTo>
                    <a:pt x="2964384" y="851666"/>
                  </a:lnTo>
                  <a:lnTo>
                    <a:pt x="2960113" y="854561"/>
                  </a:lnTo>
                  <a:lnTo>
                    <a:pt x="2959116" y="857931"/>
                  </a:lnTo>
                  <a:lnTo>
                    <a:pt x="2963340" y="856744"/>
                  </a:lnTo>
                  <a:lnTo>
                    <a:pt x="2966330" y="855415"/>
                  </a:lnTo>
                  <a:lnTo>
                    <a:pt x="2969699" y="857646"/>
                  </a:lnTo>
                  <a:lnTo>
                    <a:pt x="2969129" y="859022"/>
                  </a:lnTo>
                  <a:lnTo>
                    <a:pt x="2971834" y="864481"/>
                  </a:lnTo>
                  <a:lnTo>
                    <a:pt x="2975393" y="867234"/>
                  </a:lnTo>
                  <a:lnTo>
                    <a:pt x="2974919" y="871600"/>
                  </a:lnTo>
                  <a:lnTo>
                    <a:pt x="2967943" y="875255"/>
                  </a:lnTo>
                  <a:lnTo>
                    <a:pt x="2962059" y="877865"/>
                  </a:lnTo>
                  <a:lnTo>
                    <a:pt x="2955795" y="877533"/>
                  </a:lnTo>
                  <a:lnTo>
                    <a:pt x="2954086" y="880713"/>
                  </a:lnTo>
                  <a:lnTo>
                    <a:pt x="2960255" y="880428"/>
                  </a:lnTo>
                  <a:lnTo>
                    <a:pt x="2969224" y="880903"/>
                  </a:lnTo>
                  <a:lnTo>
                    <a:pt x="2971312" y="885649"/>
                  </a:lnTo>
                  <a:lnTo>
                    <a:pt x="2967136" y="889826"/>
                  </a:lnTo>
                  <a:lnTo>
                    <a:pt x="2969272" y="891107"/>
                  </a:lnTo>
                  <a:lnTo>
                    <a:pt x="2974349" y="892863"/>
                  </a:lnTo>
                  <a:lnTo>
                    <a:pt x="2977814" y="894429"/>
                  </a:lnTo>
                  <a:lnTo>
                    <a:pt x="2977102" y="900979"/>
                  </a:lnTo>
                  <a:lnTo>
                    <a:pt x="2969272" y="904966"/>
                  </a:lnTo>
                  <a:lnTo>
                    <a:pt x="2961157" y="910140"/>
                  </a:lnTo>
                  <a:lnTo>
                    <a:pt x="2960540" y="916594"/>
                  </a:lnTo>
                  <a:lnTo>
                    <a:pt x="2956269" y="917069"/>
                  </a:lnTo>
                  <a:lnTo>
                    <a:pt x="2949198" y="912750"/>
                  </a:lnTo>
                  <a:lnTo>
                    <a:pt x="2943599" y="908905"/>
                  </a:lnTo>
                  <a:lnTo>
                    <a:pt x="2940752" y="911753"/>
                  </a:lnTo>
                  <a:lnTo>
                    <a:pt x="2947917" y="914221"/>
                  </a:lnTo>
                  <a:lnTo>
                    <a:pt x="2947300" y="915693"/>
                  </a:lnTo>
                  <a:lnTo>
                    <a:pt x="2941226" y="916310"/>
                  </a:lnTo>
                  <a:lnTo>
                    <a:pt x="2929600" y="916310"/>
                  </a:lnTo>
                  <a:lnTo>
                    <a:pt x="2923621" y="917544"/>
                  </a:lnTo>
                  <a:lnTo>
                    <a:pt x="2931973" y="919680"/>
                  </a:lnTo>
                  <a:lnTo>
                    <a:pt x="2941036" y="920154"/>
                  </a:lnTo>
                  <a:lnTo>
                    <a:pt x="2950242" y="920154"/>
                  </a:lnTo>
                  <a:lnTo>
                    <a:pt x="2956839" y="921625"/>
                  </a:lnTo>
                  <a:lnTo>
                    <a:pt x="2957598" y="923761"/>
                  </a:lnTo>
                  <a:lnTo>
                    <a:pt x="2952235" y="924426"/>
                  </a:lnTo>
                  <a:lnTo>
                    <a:pt x="2949863" y="926134"/>
                  </a:lnTo>
                  <a:lnTo>
                    <a:pt x="2947300" y="927179"/>
                  </a:lnTo>
                  <a:lnTo>
                    <a:pt x="2947300" y="928697"/>
                  </a:lnTo>
                  <a:lnTo>
                    <a:pt x="2950337" y="931260"/>
                  </a:lnTo>
                  <a:lnTo>
                    <a:pt x="2953090" y="933823"/>
                  </a:lnTo>
                  <a:lnTo>
                    <a:pt x="2953090" y="936813"/>
                  </a:lnTo>
                  <a:lnTo>
                    <a:pt x="2948107" y="935674"/>
                  </a:lnTo>
                  <a:lnTo>
                    <a:pt x="2944121" y="940421"/>
                  </a:lnTo>
                  <a:lnTo>
                    <a:pt x="2950527" y="940753"/>
                  </a:lnTo>
                  <a:lnTo>
                    <a:pt x="2957598" y="940183"/>
                  </a:lnTo>
                  <a:lnTo>
                    <a:pt x="2962771" y="940183"/>
                  </a:lnTo>
                  <a:lnTo>
                    <a:pt x="2961394" y="945309"/>
                  </a:lnTo>
                  <a:lnTo>
                    <a:pt x="2960398" y="951052"/>
                  </a:lnTo>
                  <a:lnTo>
                    <a:pt x="2961964" y="953188"/>
                  </a:lnTo>
                  <a:lnTo>
                    <a:pt x="2957835" y="955798"/>
                  </a:lnTo>
                  <a:lnTo>
                    <a:pt x="2961109" y="956178"/>
                  </a:lnTo>
                  <a:lnTo>
                    <a:pt x="2968370" y="957792"/>
                  </a:lnTo>
                  <a:lnTo>
                    <a:pt x="2974112" y="958077"/>
                  </a:lnTo>
                  <a:lnTo>
                    <a:pt x="2976675" y="961209"/>
                  </a:lnTo>
                  <a:lnTo>
                    <a:pt x="2975393" y="965955"/>
                  </a:lnTo>
                  <a:lnTo>
                    <a:pt x="2979664" y="963962"/>
                  </a:lnTo>
                  <a:lnTo>
                    <a:pt x="2985121" y="963962"/>
                  </a:lnTo>
                  <a:lnTo>
                    <a:pt x="2983033" y="969278"/>
                  </a:lnTo>
                  <a:lnTo>
                    <a:pt x="2979997" y="972600"/>
                  </a:lnTo>
                  <a:lnTo>
                    <a:pt x="2981752" y="975116"/>
                  </a:lnTo>
                  <a:lnTo>
                    <a:pt x="2981325" y="979862"/>
                  </a:lnTo>
                  <a:lnTo>
                    <a:pt x="2972641" y="985225"/>
                  </a:lnTo>
                  <a:lnTo>
                    <a:pt x="2972166" y="987408"/>
                  </a:lnTo>
                  <a:lnTo>
                    <a:pt x="2976580" y="985747"/>
                  </a:lnTo>
                  <a:lnTo>
                    <a:pt x="2980328" y="984086"/>
                  </a:lnTo>
                  <a:lnTo>
                    <a:pt x="2982511" y="985700"/>
                  </a:lnTo>
                  <a:lnTo>
                    <a:pt x="2984837" y="987693"/>
                  </a:lnTo>
                  <a:lnTo>
                    <a:pt x="2986403" y="989924"/>
                  </a:lnTo>
                  <a:lnTo>
                    <a:pt x="2990057" y="987693"/>
                  </a:lnTo>
                  <a:lnTo>
                    <a:pt x="2996463" y="985462"/>
                  </a:lnTo>
                  <a:lnTo>
                    <a:pt x="2995324" y="990209"/>
                  </a:lnTo>
                  <a:lnTo>
                    <a:pt x="2997839" y="990873"/>
                  </a:lnTo>
                  <a:lnTo>
                    <a:pt x="3000544" y="991965"/>
                  </a:lnTo>
                  <a:lnTo>
                    <a:pt x="2995277" y="998515"/>
                  </a:lnTo>
                  <a:lnTo>
                    <a:pt x="2987969" y="1006583"/>
                  </a:lnTo>
                  <a:lnTo>
                    <a:pt x="2993711" y="1003403"/>
                  </a:lnTo>
                  <a:lnTo>
                    <a:pt x="3003818" y="995240"/>
                  </a:lnTo>
                  <a:lnTo>
                    <a:pt x="3010557" y="992060"/>
                  </a:lnTo>
                  <a:lnTo>
                    <a:pt x="3007425" y="998515"/>
                  </a:lnTo>
                  <a:lnTo>
                    <a:pt x="3009133" y="998515"/>
                  </a:lnTo>
                  <a:lnTo>
                    <a:pt x="3014163" y="995287"/>
                  </a:lnTo>
                  <a:lnTo>
                    <a:pt x="3012835" y="1001457"/>
                  </a:lnTo>
                  <a:lnTo>
                    <a:pt x="3012835" y="1006203"/>
                  </a:lnTo>
                  <a:lnTo>
                    <a:pt x="3015587" y="1009241"/>
                  </a:lnTo>
                  <a:lnTo>
                    <a:pt x="3021804" y="1011045"/>
                  </a:lnTo>
                  <a:lnTo>
                    <a:pt x="3023560" y="1012041"/>
                  </a:lnTo>
                  <a:lnTo>
                    <a:pt x="3028305" y="1014794"/>
                  </a:lnTo>
                  <a:lnTo>
                    <a:pt x="3033051" y="1013418"/>
                  </a:lnTo>
                  <a:lnTo>
                    <a:pt x="3034047" y="1009763"/>
                  </a:lnTo>
                  <a:lnTo>
                    <a:pt x="3037132" y="1008055"/>
                  </a:lnTo>
                  <a:lnTo>
                    <a:pt x="3040548" y="1006346"/>
                  </a:lnTo>
                  <a:lnTo>
                    <a:pt x="3042589" y="1009241"/>
                  </a:lnTo>
                  <a:lnTo>
                    <a:pt x="3043206" y="1011472"/>
                  </a:lnTo>
                  <a:lnTo>
                    <a:pt x="3040311" y="1015364"/>
                  </a:lnTo>
                  <a:lnTo>
                    <a:pt x="3042636" y="1016740"/>
                  </a:lnTo>
                  <a:lnTo>
                    <a:pt x="3045958" y="1017215"/>
                  </a:lnTo>
                  <a:lnTo>
                    <a:pt x="3048758" y="1019778"/>
                  </a:lnTo>
                  <a:lnTo>
                    <a:pt x="3052317" y="1020632"/>
                  </a:lnTo>
                  <a:lnTo>
                    <a:pt x="3053598" y="1025663"/>
                  </a:lnTo>
                  <a:lnTo>
                    <a:pt x="3049375" y="1028701"/>
                  </a:lnTo>
                  <a:lnTo>
                    <a:pt x="3048710" y="1031453"/>
                  </a:lnTo>
                  <a:lnTo>
                    <a:pt x="3047666" y="1032355"/>
                  </a:lnTo>
                  <a:lnTo>
                    <a:pt x="3042067" y="1033352"/>
                  </a:lnTo>
                  <a:lnTo>
                    <a:pt x="3038603" y="1032260"/>
                  </a:lnTo>
                  <a:lnTo>
                    <a:pt x="3034379" y="1032260"/>
                  </a:lnTo>
                  <a:lnTo>
                    <a:pt x="3030488" y="1033352"/>
                  </a:lnTo>
                  <a:lnTo>
                    <a:pt x="3025742" y="1034966"/>
                  </a:lnTo>
                  <a:lnTo>
                    <a:pt x="3022895" y="1036817"/>
                  </a:lnTo>
                  <a:lnTo>
                    <a:pt x="3022231" y="1036817"/>
                  </a:lnTo>
                  <a:lnTo>
                    <a:pt x="3021899" y="1037766"/>
                  </a:lnTo>
                  <a:lnTo>
                    <a:pt x="3019953" y="1038241"/>
                  </a:lnTo>
                  <a:lnTo>
                    <a:pt x="3011269" y="1041990"/>
                  </a:lnTo>
                  <a:lnTo>
                    <a:pt x="3003534" y="1042892"/>
                  </a:lnTo>
                  <a:lnTo>
                    <a:pt x="2993426" y="1043699"/>
                  </a:lnTo>
                  <a:lnTo>
                    <a:pt x="2982559" y="1046404"/>
                  </a:lnTo>
                  <a:lnTo>
                    <a:pt x="2976105" y="1050486"/>
                  </a:lnTo>
                  <a:lnTo>
                    <a:pt x="2983461" y="1050486"/>
                  </a:lnTo>
                  <a:lnTo>
                    <a:pt x="2992382" y="1048255"/>
                  </a:lnTo>
                  <a:lnTo>
                    <a:pt x="3002158" y="1044648"/>
                  </a:lnTo>
                  <a:lnTo>
                    <a:pt x="3004910" y="1045692"/>
                  </a:lnTo>
                  <a:lnTo>
                    <a:pt x="2993521" y="1049916"/>
                  </a:lnTo>
                  <a:lnTo>
                    <a:pt x="2982796" y="1053239"/>
                  </a:lnTo>
                  <a:lnTo>
                    <a:pt x="2972878" y="1055422"/>
                  </a:lnTo>
                  <a:lnTo>
                    <a:pt x="2964574" y="1054995"/>
                  </a:lnTo>
                  <a:lnTo>
                    <a:pt x="2955083" y="1062921"/>
                  </a:lnTo>
                  <a:lnTo>
                    <a:pt x="2950812" y="1066860"/>
                  </a:lnTo>
                  <a:lnTo>
                    <a:pt x="2944643" y="1064582"/>
                  </a:lnTo>
                  <a:lnTo>
                    <a:pt x="2939897" y="1059836"/>
                  </a:lnTo>
                  <a:lnTo>
                    <a:pt x="2933396" y="1057700"/>
                  </a:lnTo>
                  <a:lnTo>
                    <a:pt x="2924997" y="1057700"/>
                  </a:lnTo>
                  <a:lnTo>
                    <a:pt x="2923953" y="1062162"/>
                  </a:lnTo>
                  <a:lnTo>
                    <a:pt x="2933444" y="1063918"/>
                  </a:lnTo>
                  <a:lnTo>
                    <a:pt x="2940467" y="1067477"/>
                  </a:lnTo>
                  <a:lnTo>
                    <a:pt x="2945212" y="1071654"/>
                  </a:lnTo>
                  <a:lnTo>
                    <a:pt x="2943362" y="1074787"/>
                  </a:lnTo>
                  <a:lnTo>
                    <a:pt x="2941938" y="1078536"/>
                  </a:lnTo>
                  <a:lnTo>
                    <a:pt x="2938569" y="1084611"/>
                  </a:lnTo>
                  <a:lnTo>
                    <a:pt x="2945924" y="1082001"/>
                  </a:lnTo>
                  <a:lnTo>
                    <a:pt x="2955795" y="1077255"/>
                  </a:lnTo>
                  <a:lnTo>
                    <a:pt x="2960160" y="1073173"/>
                  </a:lnTo>
                  <a:lnTo>
                    <a:pt x="2968228" y="1069423"/>
                  </a:lnTo>
                  <a:lnTo>
                    <a:pt x="2977292" y="1064060"/>
                  </a:lnTo>
                  <a:lnTo>
                    <a:pt x="2988348" y="1060643"/>
                  </a:lnTo>
                  <a:lnTo>
                    <a:pt x="2996700" y="1054330"/>
                  </a:lnTo>
                  <a:lnTo>
                    <a:pt x="3004815" y="1050533"/>
                  </a:lnTo>
                  <a:lnTo>
                    <a:pt x="3014306" y="1048445"/>
                  </a:lnTo>
                  <a:lnTo>
                    <a:pt x="3022706" y="1047543"/>
                  </a:lnTo>
                  <a:lnTo>
                    <a:pt x="3030678" y="1049537"/>
                  </a:lnTo>
                  <a:lnTo>
                    <a:pt x="3034854" y="1048825"/>
                  </a:lnTo>
                  <a:lnTo>
                    <a:pt x="3030535" y="1046309"/>
                  </a:lnTo>
                  <a:lnTo>
                    <a:pt x="3022895" y="1044126"/>
                  </a:lnTo>
                  <a:lnTo>
                    <a:pt x="3014401" y="1045313"/>
                  </a:lnTo>
                  <a:lnTo>
                    <a:pt x="3012930" y="1045313"/>
                  </a:lnTo>
                  <a:lnTo>
                    <a:pt x="3018577" y="1043367"/>
                  </a:lnTo>
                  <a:lnTo>
                    <a:pt x="3029681" y="1041705"/>
                  </a:lnTo>
                  <a:lnTo>
                    <a:pt x="3037938" y="1042987"/>
                  </a:lnTo>
                  <a:lnTo>
                    <a:pt x="3044439" y="1043651"/>
                  </a:lnTo>
                  <a:lnTo>
                    <a:pt x="3050703" y="1043651"/>
                  </a:lnTo>
                  <a:lnTo>
                    <a:pt x="3051463" y="1046594"/>
                  </a:lnTo>
                  <a:lnTo>
                    <a:pt x="3048473" y="1051862"/>
                  </a:lnTo>
                  <a:lnTo>
                    <a:pt x="3047999" y="1056941"/>
                  </a:lnTo>
                  <a:lnTo>
                    <a:pt x="3046527" y="1063206"/>
                  </a:lnTo>
                  <a:lnTo>
                    <a:pt x="3040358" y="1068474"/>
                  </a:lnTo>
                  <a:lnTo>
                    <a:pt x="3038318" y="1073220"/>
                  </a:lnTo>
                  <a:lnTo>
                    <a:pt x="3037132" y="1079485"/>
                  </a:lnTo>
                  <a:lnTo>
                    <a:pt x="3036515" y="1082143"/>
                  </a:lnTo>
                  <a:lnTo>
                    <a:pt x="3037748" y="1081859"/>
                  </a:lnTo>
                  <a:lnTo>
                    <a:pt x="3042968" y="1075973"/>
                  </a:lnTo>
                  <a:lnTo>
                    <a:pt x="3049944" y="1068189"/>
                  </a:lnTo>
                  <a:lnTo>
                    <a:pt x="3056018" y="1065009"/>
                  </a:lnTo>
                  <a:lnTo>
                    <a:pt x="3063896" y="1064677"/>
                  </a:lnTo>
                  <a:lnTo>
                    <a:pt x="3067645" y="1066101"/>
                  </a:lnTo>
                  <a:lnTo>
                    <a:pt x="3064845" y="1068854"/>
                  </a:lnTo>
                  <a:lnTo>
                    <a:pt x="3068262" y="1070278"/>
                  </a:lnTo>
                  <a:lnTo>
                    <a:pt x="3074526" y="1072508"/>
                  </a:lnTo>
                  <a:lnTo>
                    <a:pt x="3080790" y="1074739"/>
                  </a:lnTo>
                  <a:lnTo>
                    <a:pt x="3082925" y="1075783"/>
                  </a:lnTo>
                  <a:lnTo>
                    <a:pt x="3082024" y="1078299"/>
                  </a:lnTo>
                  <a:lnTo>
                    <a:pt x="3077895" y="1080055"/>
                  </a:lnTo>
                  <a:lnTo>
                    <a:pt x="3079698" y="1084801"/>
                  </a:lnTo>
                  <a:lnTo>
                    <a:pt x="3082498" y="1086890"/>
                  </a:lnTo>
                  <a:lnTo>
                    <a:pt x="3081976" y="1090449"/>
                  </a:lnTo>
                  <a:lnTo>
                    <a:pt x="3084112" y="1091446"/>
                  </a:lnTo>
                  <a:lnTo>
                    <a:pt x="3082640" y="1095670"/>
                  </a:lnTo>
                  <a:lnTo>
                    <a:pt x="3079081" y="1096762"/>
                  </a:lnTo>
                  <a:lnTo>
                    <a:pt x="3075617" y="1099610"/>
                  </a:lnTo>
                  <a:lnTo>
                    <a:pt x="3070112" y="1097047"/>
                  </a:lnTo>
                  <a:lnTo>
                    <a:pt x="3064038" y="1094151"/>
                  </a:lnTo>
                  <a:lnTo>
                    <a:pt x="3064655" y="1096477"/>
                  </a:lnTo>
                  <a:lnTo>
                    <a:pt x="3066316" y="1100844"/>
                  </a:lnTo>
                  <a:lnTo>
                    <a:pt x="3069068" y="1102220"/>
                  </a:lnTo>
                  <a:lnTo>
                    <a:pt x="3073814" y="1102220"/>
                  </a:lnTo>
                  <a:lnTo>
                    <a:pt x="3074146" y="1107441"/>
                  </a:lnTo>
                  <a:lnTo>
                    <a:pt x="3073814" y="1109387"/>
                  </a:lnTo>
                  <a:lnTo>
                    <a:pt x="3070587" y="1111570"/>
                  </a:lnTo>
                  <a:lnTo>
                    <a:pt x="3070017" y="1113279"/>
                  </a:lnTo>
                  <a:lnTo>
                    <a:pt x="3070967" y="1117788"/>
                  </a:lnTo>
                  <a:lnTo>
                    <a:pt x="3072200" y="1121205"/>
                  </a:lnTo>
                  <a:lnTo>
                    <a:pt x="3072200" y="1122107"/>
                  </a:lnTo>
                  <a:lnTo>
                    <a:pt x="3070112" y="1122107"/>
                  </a:lnTo>
                  <a:lnTo>
                    <a:pt x="3066791" y="1121347"/>
                  </a:lnTo>
                  <a:lnTo>
                    <a:pt x="3063611" y="1124480"/>
                  </a:lnTo>
                  <a:lnTo>
                    <a:pt x="3066791" y="1125619"/>
                  </a:lnTo>
                  <a:lnTo>
                    <a:pt x="3072105" y="1127850"/>
                  </a:lnTo>
                  <a:lnTo>
                    <a:pt x="3072722" y="1134210"/>
                  </a:lnTo>
                  <a:lnTo>
                    <a:pt x="3064513" y="1133165"/>
                  </a:lnTo>
                  <a:lnTo>
                    <a:pt x="3060811" y="1131599"/>
                  </a:lnTo>
                  <a:lnTo>
                    <a:pt x="3062425" y="1135349"/>
                  </a:lnTo>
                  <a:lnTo>
                    <a:pt x="3067170" y="1139858"/>
                  </a:lnTo>
                  <a:lnTo>
                    <a:pt x="3068974" y="1143940"/>
                  </a:lnTo>
                  <a:lnTo>
                    <a:pt x="3061476" y="1149303"/>
                  </a:lnTo>
                  <a:lnTo>
                    <a:pt x="3052934" y="1156659"/>
                  </a:lnTo>
                  <a:lnTo>
                    <a:pt x="3040074" y="1162782"/>
                  </a:lnTo>
                  <a:lnTo>
                    <a:pt x="3033525" y="1168525"/>
                  </a:lnTo>
                  <a:lnTo>
                    <a:pt x="3027403" y="1173698"/>
                  </a:lnTo>
                  <a:lnTo>
                    <a:pt x="3020475" y="1174078"/>
                  </a:lnTo>
                  <a:lnTo>
                    <a:pt x="3017106" y="1176594"/>
                  </a:lnTo>
                  <a:lnTo>
                    <a:pt x="3006618" y="1175787"/>
                  </a:lnTo>
                  <a:lnTo>
                    <a:pt x="2995799" y="1174932"/>
                  </a:lnTo>
                  <a:lnTo>
                    <a:pt x="2985881" y="1178682"/>
                  </a:lnTo>
                  <a:lnTo>
                    <a:pt x="2975536" y="1180533"/>
                  </a:lnTo>
                  <a:lnTo>
                    <a:pt x="2967041" y="1181197"/>
                  </a:lnTo>
                  <a:lnTo>
                    <a:pt x="2958310" y="1185516"/>
                  </a:lnTo>
                  <a:lnTo>
                    <a:pt x="2948819" y="1194012"/>
                  </a:lnTo>
                  <a:lnTo>
                    <a:pt x="2945829" y="1193206"/>
                  </a:lnTo>
                  <a:lnTo>
                    <a:pt x="2939043" y="1200420"/>
                  </a:lnTo>
                  <a:lnTo>
                    <a:pt x="2934630" y="1204691"/>
                  </a:lnTo>
                  <a:lnTo>
                    <a:pt x="2926990" y="1211194"/>
                  </a:lnTo>
                  <a:lnTo>
                    <a:pt x="2920346" y="1216794"/>
                  </a:lnTo>
                  <a:lnTo>
                    <a:pt x="2911662" y="1220924"/>
                  </a:lnTo>
                  <a:lnTo>
                    <a:pt x="2902171" y="1228138"/>
                  </a:lnTo>
                  <a:lnTo>
                    <a:pt x="2895765" y="1230986"/>
                  </a:lnTo>
                  <a:lnTo>
                    <a:pt x="2891826" y="1230986"/>
                  </a:lnTo>
                  <a:lnTo>
                    <a:pt x="2890260" y="1228138"/>
                  </a:lnTo>
                  <a:lnTo>
                    <a:pt x="2895005" y="1221730"/>
                  </a:lnTo>
                  <a:lnTo>
                    <a:pt x="2890924" y="1222964"/>
                  </a:lnTo>
                  <a:lnTo>
                    <a:pt x="2886986" y="1226951"/>
                  </a:lnTo>
                  <a:lnTo>
                    <a:pt x="2885088" y="1229277"/>
                  </a:lnTo>
                  <a:lnTo>
                    <a:pt x="2877353" y="1229609"/>
                  </a:lnTo>
                  <a:lnTo>
                    <a:pt x="2867292" y="1230558"/>
                  </a:lnTo>
                  <a:lnTo>
                    <a:pt x="2859747" y="1231270"/>
                  </a:lnTo>
                  <a:lnTo>
                    <a:pt x="2850730" y="1233264"/>
                  </a:lnTo>
                  <a:lnTo>
                    <a:pt x="2842473" y="1236017"/>
                  </a:lnTo>
                  <a:lnTo>
                    <a:pt x="2839246" y="1234830"/>
                  </a:lnTo>
                  <a:lnTo>
                    <a:pt x="2839721" y="1231365"/>
                  </a:lnTo>
                  <a:lnTo>
                    <a:pt x="2835782" y="1228043"/>
                  </a:lnTo>
                  <a:lnTo>
                    <a:pt x="2825817" y="1226524"/>
                  </a:lnTo>
                  <a:lnTo>
                    <a:pt x="2816326" y="1225717"/>
                  </a:lnTo>
                  <a:lnTo>
                    <a:pt x="2807310" y="1225717"/>
                  </a:lnTo>
                  <a:lnTo>
                    <a:pt x="2799717" y="1224673"/>
                  </a:lnTo>
                  <a:lnTo>
                    <a:pt x="2789514" y="1226619"/>
                  </a:lnTo>
                  <a:lnTo>
                    <a:pt x="2782064" y="1225195"/>
                  </a:lnTo>
                  <a:lnTo>
                    <a:pt x="2775088" y="1223486"/>
                  </a:lnTo>
                  <a:lnTo>
                    <a:pt x="2771909" y="1222253"/>
                  </a:lnTo>
                  <a:lnTo>
                    <a:pt x="2771909" y="1222632"/>
                  </a:lnTo>
                  <a:lnTo>
                    <a:pt x="2771244" y="1222632"/>
                  </a:lnTo>
                  <a:lnTo>
                    <a:pt x="2767638" y="1222632"/>
                  </a:lnTo>
                  <a:lnTo>
                    <a:pt x="2761279" y="1221303"/>
                  </a:lnTo>
                  <a:lnTo>
                    <a:pt x="2753544" y="1220544"/>
                  </a:lnTo>
                  <a:lnTo>
                    <a:pt x="2744053" y="1221825"/>
                  </a:lnTo>
                  <a:lnTo>
                    <a:pt x="2736176" y="1223534"/>
                  </a:lnTo>
                  <a:lnTo>
                    <a:pt x="2731003" y="1221873"/>
                  </a:lnTo>
                  <a:lnTo>
                    <a:pt x="2723648" y="1221161"/>
                  </a:lnTo>
                  <a:lnTo>
                    <a:pt x="2713208" y="1222015"/>
                  </a:lnTo>
                  <a:lnTo>
                    <a:pt x="2705710" y="1220591"/>
                  </a:lnTo>
                  <a:lnTo>
                    <a:pt x="2700300" y="1222395"/>
                  </a:lnTo>
                  <a:lnTo>
                    <a:pt x="2696741" y="1222395"/>
                  </a:lnTo>
                  <a:lnTo>
                    <a:pt x="2692850" y="1222395"/>
                  </a:lnTo>
                  <a:lnTo>
                    <a:pt x="2689338" y="1223961"/>
                  </a:lnTo>
                  <a:lnTo>
                    <a:pt x="2686681" y="1228043"/>
                  </a:lnTo>
                  <a:lnTo>
                    <a:pt x="2681413" y="1226714"/>
                  </a:lnTo>
                  <a:lnTo>
                    <a:pt x="2674058" y="1230511"/>
                  </a:lnTo>
                  <a:lnTo>
                    <a:pt x="2668458" y="1234783"/>
                  </a:lnTo>
                  <a:lnTo>
                    <a:pt x="2660153" y="1241142"/>
                  </a:lnTo>
                  <a:lnTo>
                    <a:pt x="2653083" y="1251062"/>
                  </a:lnTo>
                  <a:lnTo>
                    <a:pt x="2648812" y="1256520"/>
                  </a:lnTo>
                  <a:lnTo>
                    <a:pt x="2644066" y="1262358"/>
                  </a:lnTo>
                  <a:lnTo>
                    <a:pt x="2641931" y="1263307"/>
                  </a:lnTo>
                  <a:lnTo>
                    <a:pt x="2633864" y="1263307"/>
                  </a:lnTo>
                  <a:lnTo>
                    <a:pt x="2626271" y="1263307"/>
                  </a:lnTo>
                  <a:lnTo>
                    <a:pt x="2618773" y="1263735"/>
                  </a:lnTo>
                  <a:lnTo>
                    <a:pt x="2611845" y="1268481"/>
                  </a:lnTo>
                  <a:lnTo>
                    <a:pt x="2609377" y="1270095"/>
                  </a:lnTo>
                  <a:lnTo>
                    <a:pt x="2607574" y="1272942"/>
                  </a:lnTo>
                  <a:lnTo>
                    <a:pt x="2604679" y="1272942"/>
                  </a:lnTo>
                  <a:lnTo>
                    <a:pt x="2595426" y="1278875"/>
                  </a:lnTo>
                  <a:lnTo>
                    <a:pt x="2589541" y="1282862"/>
                  </a:lnTo>
                  <a:lnTo>
                    <a:pt x="2582660" y="1285425"/>
                  </a:lnTo>
                  <a:lnTo>
                    <a:pt x="2576919" y="1290836"/>
                  </a:lnTo>
                  <a:lnTo>
                    <a:pt x="2572173" y="1295060"/>
                  </a:lnTo>
                  <a:lnTo>
                    <a:pt x="2564770" y="1301894"/>
                  </a:lnTo>
                  <a:lnTo>
                    <a:pt x="2555754" y="1310153"/>
                  </a:lnTo>
                  <a:lnTo>
                    <a:pt x="2547117" y="1315184"/>
                  </a:lnTo>
                  <a:lnTo>
                    <a:pt x="2544033" y="1315706"/>
                  </a:lnTo>
                  <a:lnTo>
                    <a:pt x="2540379" y="1315706"/>
                  </a:lnTo>
                  <a:lnTo>
                    <a:pt x="2537341" y="1325483"/>
                  </a:lnTo>
                  <a:lnTo>
                    <a:pt x="2528230" y="1335735"/>
                  </a:lnTo>
                  <a:lnTo>
                    <a:pt x="2514896" y="1349404"/>
                  </a:lnTo>
                  <a:lnTo>
                    <a:pt x="2511858" y="1349404"/>
                  </a:lnTo>
                  <a:lnTo>
                    <a:pt x="2503554" y="1355290"/>
                  </a:lnTo>
                  <a:lnTo>
                    <a:pt x="2493589" y="1361934"/>
                  </a:lnTo>
                  <a:lnTo>
                    <a:pt x="2485047" y="1367772"/>
                  </a:lnTo>
                  <a:lnTo>
                    <a:pt x="2478166" y="1373135"/>
                  </a:lnTo>
                  <a:lnTo>
                    <a:pt x="2471759" y="1377265"/>
                  </a:lnTo>
                  <a:lnTo>
                    <a:pt x="2471997" y="1378783"/>
                  </a:lnTo>
                  <a:lnTo>
                    <a:pt x="2479732" y="1376980"/>
                  </a:lnTo>
                  <a:lnTo>
                    <a:pt x="2487514" y="1373183"/>
                  </a:lnTo>
                  <a:lnTo>
                    <a:pt x="2487799" y="1373183"/>
                  </a:lnTo>
                  <a:lnTo>
                    <a:pt x="2489033" y="1371047"/>
                  </a:lnTo>
                  <a:lnTo>
                    <a:pt x="2492972" y="1369386"/>
                  </a:lnTo>
                  <a:lnTo>
                    <a:pt x="2497954" y="1365162"/>
                  </a:lnTo>
                  <a:lnTo>
                    <a:pt x="2505499" y="1359988"/>
                  </a:lnTo>
                  <a:lnTo>
                    <a:pt x="2514516" y="1351777"/>
                  </a:lnTo>
                  <a:lnTo>
                    <a:pt x="2522773" y="1346746"/>
                  </a:lnTo>
                  <a:lnTo>
                    <a:pt x="2530603" y="1340814"/>
                  </a:lnTo>
                  <a:lnTo>
                    <a:pt x="2537958" y="1333030"/>
                  </a:lnTo>
                  <a:lnTo>
                    <a:pt x="2543938" y="1326005"/>
                  </a:lnTo>
                  <a:lnTo>
                    <a:pt x="2551530" y="1321591"/>
                  </a:lnTo>
                  <a:lnTo>
                    <a:pt x="2561353" y="1315231"/>
                  </a:lnTo>
                  <a:lnTo>
                    <a:pt x="2569990" y="1308824"/>
                  </a:lnTo>
                  <a:lnTo>
                    <a:pt x="2574261" y="1306498"/>
                  </a:lnTo>
                  <a:lnTo>
                    <a:pt x="2576966" y="1305929"/>
                  </a:lnTo>
                  <a:lnTo>
                    <a:pt x="2580383" y="1305929"/>
                  </a:lnTo>
                  <a:lnTo>
                    <a:pt x="2586504" y="1301467"/>
                  </a:lnTo>
                  <a:lnTo>
                    <a:pt x="2594619" y="1297575"/>
                  </a:lnTo>
                  <a:lnTo>
                    <a:pt x="2602923" y="1295107"/>
                  </a:lnTo>
                  <a:lnTo>
                    <a:pt x="2610469" y="1291500"/>
                  </a:lnTo>
                  <a:lnTo>
                    <a:pt x="2619105" y="1287276"/>
                  </a:lnTo>
                  <a:lnTo>
                    <a:pt x="2626461" y="1284428"/>
                  </a:lnTo>
                  <a:lnTo>
                    <a:pt x="2636237" y="1281628"/>
                  </a:lnTo>
                  <a:lnTo>
                    <a:pt x="2643782" y="1279255"/>
                  </a:lnTo>
                  <a:lnTo>
                    <a:pt x="2656594" y="1274509"/>
                  </a:lnTo>
                  <a:lnTo>
                    <a:pt x="2663760" y="1272752"/>
                  </a:lnTo>
                  <a:lnTo>
                    <a:pt x="2672160" y="1270996"/>
                  </a:lnTo>
                  <a:lnTo>
                    <a:pt x="2683311" y="1269430"/>
                  </a:lnTo>
                  <a:lnTo>
                    <a:pt x="2690762" y="1270189"/>
                  </a:lnTo>
                  <a:lnTo>
                    <a:pt x="2698070" y="1269145"/>
                  </a:lnTo>
                  <a:lnTo>
                    <a:pt x="2706089" y="1270237"/>
                  </a:lnTo>
                  <a:lnTo>
                    <a:pt x="2714726" y="1271708"/>
                  </a:lnTo>
                  <a:lnTo>
                    <a:pt x="2720041" y="1274176"/>
                  </a:lnTo>
                  <a:lnTo>
                    <a:pt x="2727729" y="1279207"/>
                  </a:lnTo>
                  <a:lnTo>
                    <a:pt x="2733613" y="1285188"/>
                  </a:lnTo>
                  <a:lnTo>
                    <a:pt x="2734705" y="1291263"/>
                  </a:lnTo>
                  <a:lnTo>
                    <a:pt x="2734705" y="1294206"/>
                  </a:lnTo>
                  <a:lnTo>
                    <a:pt x="2732711" y="1292687"/>
                  </a:lnTo>
                  <a:lnTo>
                    <a:pt x="2731145" y="1291927"/>
                  </a:lnTo>
                  <a:lnTo>
                    <a:pt x="2729579" y="1293256"/>
                  </a:lnTo>
                  <a:lnTo>
                    <a:pt x="2731525" y="1298003"/>
                  </a:lnTo>
                  <a:lnTo>
                    <a:pt x="2728250" y="1307258"/>
                  </a:lnTo>
                  <a:lnTo>
                    <a:pt x="2719899" y="1313001"/>
                  </a:lnTo>
                  <a:lnTo>
                    <a:pt x="2709981" y="1318316"/>
                  </a:lnTo>
                  <a:lnTo>
                    <a:pt x="2700490" y="1324012"/>
                  </a:lnTo>
                  <a:lnTo>
                    <a:pt x="2688863" y="1328758"/>
                  </a:lnTo>
                  <a:lnTo>
                    <a:pt x="2678234" y="1327524"/>
                  </a:lnTo>
                  <a:lnTo>
                    <a:pt x="2670499" y="1322398"/>
                  </a:lnTo>
                  <a:lnTo>
                    <a:pt x="2664899" y="1323063"/>
                  </a:lnTo>
                  <a:lnTo>
                    <a:pt x="2657116" y="1324059"/>
                  </a:lnTo>
                  <a:lnTo>
                    <a:pt x="2646914" y="1326860"/>
                  </a:lnTo>
                  <a:lnTo>
                    <a:pt x="2644114" y="1328568"/>
                  </a:lnTo>
                  <a:lnTo>
                    <a:pt x="2652940" y="1328568"/>
                  </a:lnTo>
                  <a:lnTo>
                    <a:pt x="2660960" y="1331843"/>
                  </a:lnTo>
                  <a:lnTo>
                    <a:pt x="2666939" y="1334691"/>
                  </a:lnTo>
                  <a:lnTo>
                    <a:pt x="2666939" y="1342522"/>
                  </a:lnTo>
                  <a:lnTo>
                    <a:pt x="2668790" y="1345512"/>
                  </a:lnTo>
                  <a:lnTo>
                    <a:pt x="2678756" y="1341573"/>
                  </a:lnTo>
                  <a:lnTo>
                    <a:pt x="2690002" y="1336827"/>
                  </a:lnTo>
                  <a:lnTo>
                    <a:pt x="2691806" y="1337966"/>
                  </a:lnTo>
                  <a:lnTo>
                    <a:pt x="2690524" y="1340434"/>
                  </a:lnTo>
                  <a:lnTo>
                    <a:pt x="2695270" y="1341478"/>
                  </a:lnTo>
                  <a:lnTo>
                    <a:pt x="2697500" y="1344516"/>
                  </a:lnTo>
                  <a:lnTo>
                    <a:pt x="2694843" y="1351018"/>
                  </a:lnTo>
                  <a:lnTo>
                    <a:pt x="2689433" y="1358090"/>
                  </a:lnTo>
                  <a:lnTo>
                    <a:pt x="2684403" y="1365779"/>
                  </a:lnTo>
                  <a:lnTo>
                    <a:pt x="2677854" y="1370525"/>
                  </a:lnTo>
                  <a:lnTo>
                    <a:pt x="2671210" y="1374654"/>
                  </a:lnTo>
                  <a:lnTo>
                    <a:pt x="2670688" y="1376126"/>
                  </a:lnTo>
                  <a:lnTo>
                    <a:pt x="2676051" y="1375698"/>
                  </a:lnTo>
                  <a:lnTo>
                    <a:pt x="2680179" y="1376600"/>
                  </a:lnTo>
                  <a:lnTo>
                    <a:pt x="2684403" y="1377502"/>
                  </a:lnTo>
                  <a:lnTo>
                    <a:pt x="2681840" y="1383767"/>
                  </a:lnTo>
                  <a:lnTo>
                    <a:pt x="2678946" y="1390032"/>
                  </a:lnTo>
                  <a:lnTo>
                    <a:pt x="2678423" y="1394778"/>
                  </a:lnTo>
                  <a:lnTo>
                    <a:pt x="2679420" y="1400521"/>
                  </a:lnTo>
                  <a:lnTo>
                    <a:pt x="2679420" y="1406549"/>
                  </a:lnTo>
                  <a:lnTo>
                    <a:pt x="2680796" y="1411295"/>
                  </a:lnTo>
                  <a:lnTo>
                    <a:pt x="2683786" y="1414807"/>
                  </a:lnTo>
                  <a:lnTo>
                    <a:pt x="2682220" y="1417323"/>
                  </a:lnTo>
                  <a:lnTo>
                    <a:pt x="2685257" y="1418272"/>
                  </a:lnTo>
                  <a:lnTo>
                    <a:pt x="2692090" y="1418937"/>
                  </a:lnTo>
                  <a:lnTo>
                    <a:pt x="2697500" y="1421832"/>
                  </a:lnTo>
                  <a:lnTo>
                    <a:pt x="2703195" y="1425154"/>
                  </a:lnTo>
                  <a:lnTo>
                    <a:pt x="2705045" y="1427528"/>
                  </a:lnTo>
                  <a:lnTo>
                    <a:pt x="2698354" y="1430613"/>
                  </a:lnTo>
                  <a:lnTo>
                    <a:pt x="2696361" y="1434362"/>
                  </a:lnTo>
                  <a:lnTo>
                    <a:pt x="2700869" y="1436403"/>
                  </a:lnTo>
                  <a:lnTo>
                    <a:pt x="2707703" y="1437542"/>
                  </a:lnTo>
                  <a:lnTo>
                    <a:pt x="2716102" y="1441624"/>
                  </a:lnTo>
                  <a:lnTo>
                    <a:pt x="2721749" y="1442715"/>
                  </a:lnTo>
                  <a:lnTo>
                    <a:pt x="2727824" y="1443807"/>
                  </a:lnTo>
                  <a:lnTo>
                    <a:pt x="2732284" y="1445041"/>
                  </a:lnTo>
                  <a:lnTo>
                    <a:pt x="2733186" y="1449265"/>
                  </a:lnTo>
                  <a:lnTo>
                    <a:pt x="2734657" y="1449265"/>
                  </a:lnTo>
                  <a:lnTo>
                    <a:pt x="2737599" y="1449265"/>
                  </a:lnTo>
                  <a:lnTo>
                    <a:pt x="2747090" y="1448174"/>
                  </a:lnTo>
                  <a:lnTo>
                    <a:pt x="2755347" y="1443427"/>
                  </a:lnTo>
                  <a:lnTo>
                    <a:pt x="2762038" y="1439915"/>
                  </a:lnTo>
                  <a:lnTo>
                    <a:pt x="2763130" y="1445990"/>
                  </a:lnTo>
                  <a:lnTo>
                    <a:pt x="2760235" y="1451638"/>
                  </a:lnTo>
                  <a:lnTo>
                    <a:pt x="2764174" y="1451021"/>
                  </a:lnTo>
                  <a:lnTo>
                    <a:pt x="2769441" y="1452065"/>
                  </a:lnTo>
                  <a:lnTo>
                    <a:pt x="2776132" y="1451211"/>
                  </a:lnTo>
                  <a:lnTo>
                    <a:pt x="2778932" y="1456669"/>
                  </a:lnTo>
                  <a:lnTo>
                    <a:pt x="2780261" y="1459707"/>
                  </a:lnTo>
                  <a:lnTo>
                    <a:pt x="2775515" y="1462223"/>
                  </a:lnTo>
                  <a:lnTo>
                    <a:pt x="2773664" y="1465592"/>
                  </a:lnTo>
                  <a:lnTo>
                    <a:pt x="2777698" y="1466114"/>
                  </a:lnTo>
                  <a:lnTo>
                    <a:pt x="2783061" y="1466826"/>
                  </a:lnTo>
                  <a:lnTo>
                    <a:pt x="2785101" y="1468772"/>
                  </a:lnTo>
                  <a:lnTo>
                    <a:pt x="2780356" y="1471668"/>
                  </a:lnTo>
                  <a:lnTo>
                    <a:pt x="2774851" y="1471003"/>
                  </a:lnTo>
                  <a:lnTo>
                    <a:pt x="2768255" y="1474183"/>
                  </a:lnTo>
                  <a:lnTo>
                    <a:pt x="2763889" y="1472474"/>
                  </a:lnTo>
                  <a:lnTo>
                    <a:pt x="2758811" y="1475275"/>
                  </a:lnTo>
                  <a:lnTo>
                    <a:pt x="2754066" y="1477885"/>
                  </a:lnTo>
                  <a:lnTo>
                    <a:pt x="2747185" y="1480590"/>
                  </a:lnTo>
                  <a:lnTo>
                    <a:pt x="2739687" y="1482584"/>
                  </a:lnTo>
                  <a:lnTo>
                    <a:pt x="2732949" y="1486143"/>
                  </a:lnTo>
                  <a:lnTo>
                    <a:pt x="2729817" y="1486428"/>
                  </a:lnTo>
                  <a:lnTo>
                    <a:pt x="2727207" y="1489798"/>
                  </a:lnTo>
                  <a:lnTo>
                    <a:pt x="2721749" y="1489229"/>
                  </a:lnTo>
                  <a:lnTo>
                    <a:pt x="2716672" y="1492029"/>
                  </a:lnTo>
                  <a:lnTo>
                    <a:pt x="2713824" y="1493880"/>
                  </a:lnTo>
                  <a:lnTo>
                    <a:pt x="2709696" y="1493880"/>
                  </a:lnTo>
                  <a:lnTo>
                    <a:pt x="2706849" y="1494592"/>
                  </a:lnTo>
                  <a:lnTo>
                    <a:pt x="2706089" y="1493358"/>
                  </a:lnTo>
                  <a:lnTo>
                    <a:pt x="2703479" y="1494449"/>
                  </a:lnTo>
                  <a:lnTo>
                    <a:pt x="2701059" y="1495019"/>
                  </a:lnTo>
                  <a:lnTo>
                    <a:pt x="2699019" y="1496538"/>
                  </a:lnTo>
                  <a:lnTo>
                    <a:pt x="2695507" y="1498246"/>
                  </a:lnTo>
                  <a:lnTo>
                    <a:pt x="2691711" y="1495778"/>
                  </a:lnTo>
                  <a:lnTo>
                    <a:pt x="2688721" y="1494449"/>
                  </a:lnTo>
                  <a:lnTo>
                    <a:pt x="2688721" y="1498436"/>
                  </a:lnTo>
                  <a:lnTo>
                    <a:pt x="2688009" y="1503183"/>
                  </a:lnTo>
                  <a:lnTo>
                    <a:pt x="2686301" y="1506220"/>
                  </a:lnTo>
                  <a:lnTo>
                    <a:pt x="2678803" y="1505888"/>
                  </a:lnTo>
                  <a:lnTo>
                    <a:pt x="2676383" y="1500335"/>
                  </a:lnTo>
                  <a:lnTo>
                    <a:pt x="2677095" y="1497250"/>
                  </a:lnTo>
                  <a:lnTo>
                    <a:pt x="2672349" y="1501664"/>
                  </a:lnTo>
                  <a:lnTo>
                    <a:pt x="2668885" y="1505461"/>
                  </a:lnTo>
                  <a:lnTo>
                    <a:pt x="2668885" y="1500003"/>
                  </a:lnTo>
                  <a:lnTo>
                    <a:pt x="2663570" y="1505935"/>
                  </a:lnTo>
                  <a:lnTo>
                    <a:pt x="2662052" y="1509448"/>
                  </a:lnTo>
                  <a:lnTo>
                    <a:pt x="2661103" y="1511394"/>
                  </a:lnTo>
                  <a:lnTo>
                    <a:pt x="2659204" y="1514811"/>
                  </a:lnTo>
                  <a:lnTo>
                    <a:pt x="2655645" y="1516614"/>
                  </a:lnTo>
                  <a:lnTo>
                    <a:pt x="2651280" y="1519557"/>
                  </a:lnTo>
                  <a:lnTo>
                    <a:pt x="2645443" y="1524778"/>
                  </a:lnTo>
                  <a:lnTo>
                    <a:pt x="2640080" y="1529524"/>
                  </a:lnTo>
                  <a:lnTo>
                    <a:pt x="2637043" y="1532894"/>
                  </a:lnTo>
                  <a:lnTo>
                    <a:pt x="2633911" y="1534365"/>
                  </a:lnTo>
                  <a:lnTo>
                    <a:pt x="2629166" y="1536122"/>
                  </a:lnTo>
                  <a:lnTo>
                    <a:pt x="2623044" y="1543431"/>
                  </a:lnTo>
                  <a:lnTo>
                    <a:pt x="2619865" y="1541295"/>
                  </a:lnTo>
                  <a:lnTo>
                    <a:pt x="2618916" y="1540820"/>
                  </a:lnTo>
                  <a:lnTo>
                    <a:pt x="2614835" y="1542576"/>
                  </a:lnTo>
                  <a:lnTo>
                    <a:pt x="2612747" y="1546943"/>
                  </a:lnTo>
                  <a:lnTo>
                    <a:pt x="2611608" y="1549221"/>
                  </a:lnTo>
                  <a:lnTo>
                    <a:pt x="2607242" y="1552164"/>
                  </a:lnTo>
                  <a:lnTo>
                    <a:pt x="2604632" y="1552164"/>
                  </a:lnTo>
                  <a:lnTo>
                    <a:pt x="2598937" y="1549601"/>
                  </a:lnTo>
                  <a:lnTo>
                    <a:pt x="2598937" y="1540820"/>
                  </a:lnTo>
                  <a:lnTo>
                    <a:pt x="2596517" y="1536406"/>
                  </a:lnTo>
                  <a:lnTo>
                    <a:pt x="2591772" y="1535742"/>
                  </a:lnTo>
                  <a:lnTo>
                    <a:pt x="2591772" y="1526249"/>
                  </a:lnTo>
                  <a:lnTo>
                    <a:pt x="2594097" y="1516757"/>
                  </a:lnTo>
                  <a:lnTo>
                    <a:pt x="2598131" y="1509020"/>
                  </a:lnTo>
                  <a:lnTo>
                    <a:pt x="2604062" y="1502613"/>
                  </a:lnTo>
                  <a:lnTo>
                    <a:pt x="2609472" y="1497392"/>
                  </a:lnTo>
                  <a:lnTo>
                    <a:pt x="2605391" y="1500714"/>
                  </a:lnTo>
                  <a:lnTo>
                    <a:pt x="2597087" y="1505081"/>
                  </a:lnTo>
                  <a:lnTo>
                    <a:pt x="2600408" y="1499765"/>
                  </a:lnTo>
                  <a:lnTo>
                    <a:pt x="2612177" y="1492883"/>
                  </a:lnTo>
                  <a:lnTo>
                    <a:pt x="2616353" y="1493880"/>
                  </a:lnTo>
                  <a:lnTo>
                    <a:pt x="2623471" y="1490700"/>
                  </a:lnTo>
                  <a:lnTo>
                    <a:pt x="2624183" y="1487235"/>
                  </a:lnTo>
                  <a:lnTo>
                    <a:pt x="2631966" y="1483296"/>
                  </a:lnTo>
                  <a:lnTo>
                    <a:pt x="2642358" y="1477126"/>
                  </a:lnTo>
                  <a:lnTo>
                    <a:pt x="2651849" y="1472379"/>
                  </a:lnTo>
                  <a:lnTo>
                    <a:pt x="2659584" y="1468535"/>
                  </a:lnTo>
                  <a:lnTo>
                    <a:pt x="2669502" y="1464691"/>
                  </a:lnTo>
                  <a:lnTo>
                    <a:pt x="2671258" y="1467443"/>
                  </a:lnTo>
                  <a:lnTo>
                    <a:pt x="2670831" y="1472190"/>
                  </a:lnTo>
                  <a:lnTo>
                    <a:pt x="2675576" y="1475512"/>
                  </a:lnTo>
                  <a:lnTo>
                    <a:pt x="2678281" y="1472854"/>
                  </a:lnTo>
                  <a:lnTo>
                    <a:pt x="2683643" y="1469247"/>
                  </a:lnTo>
                  <a:lnTo>
                    <a:pt x="2690667" y="1466114"/>
                  </a:lnTo>
                  <a:lnTo>
                    <a:pt x="2699303" y="1464975"/>
                  </a:lnTo>
                  <a:lnTo>
                    <a:pt x="2705757" y="1464975"/>
                  </a:lnTo>
                  <a:lnTo>
                    <a:pt x="2707750" y="1461226"/>
                  </a:lnTo>
                  <a:lnTo>
                    <a:pt x="2698117" y="1460704"/>
                  </a:lnTo>
                  <a:lnTo>
                    <a:pt x="2688626" y="1462128"/>
                  </a:lnTo>
                  <a:lnTo>
                    <a:pt x="2680606" y="1460229"/>
                  </a:lnTo>
                  <a:lnTo>
                    <a:pt x="2674058" y="1458425"/>
                  </a:lnTo>
                  <a:lnTo>
                    <a:pt x="2664994" y="1461843"/>
                  </a:lnTo>
                  <a:lnTo>
                    <a:pt x="2657970" y="1462697"/>
                  </a:lnTo>
                  <a:lnTo>
                    <a:pt x="2659252" y="1455435"/>
                  </a:lnTo>
                  <a:lnTo>
                    <a:pt x="2669502" y="1449360"/>
                  </a:lnTo>
                  <a:lnTo>
                    <a:pt x="2680179" y="1439868"/>
                  </a:lnTo>
                  <a:lnTo>
                    <a:pt x="2678518" y="1439440"/>
                  </a:lnTo>
                  <a:lnTo>
                    <a:pt x="2675244" y="1440105"/>
                  </a:lnTo>
                  <a:lnTo>
                    <a:pt x="2675244" y="1435074"/>
                  </a:lnTo>
                  <a:lnTo>
                    <a:pt x="2671495" y="1439440"/>
                  </a:lnTo>
                  <a:lnTo>
                    <a:pt x="2666038" y="1445706"/>
                  </a:lnTo>
                  <a:lnTo>
                    <a:pt x="2660343" y="1446987"/>
                  </a:lnTo>
                  <a:lnTo>
                    <a:pt x="2658350" y="1447367"/>
                  </a:lnTo>
                  <a:lnTo>
                    <a:pt x="2657876" y="1447652"/>
                  </a:lnTo>
                  <a:lnTo>
                    <a:pt x="2653557" y="1450499"/>
                  </a:lnTo>
                  <a:lnTo>
                    <a:pt x="2642595" y="1455957"/>
                  </a:lnTo>
                  <a:lnTo>
                    <a:pt x="2633104" y="1461653"/>
                  </a:lnTo>
                  <a:lnTo>
                    <a:pt x="2626176" y="1464358"/>
                  </a:lnTo>
                  <a:lnTo>
                    <a:pt x="2619580" y="1464880"/>
                  </a:lnTo>
                  <a:lnTo>
                    <a:pt x="2615451" y="1463504"/>
                  </a:lnTo>
                  <a:lnTo>
                    <a:pt x="2608855" y="1468582"/>
                  </a:lnTo>
                  <a:lnTo>
                    <a:pt x="2603778" y="1470291"/>
                  </a:lnTo>
                  <a:lnTo>
                    <a:pt x="2597893" y="1470861"/>
                  </a:lnTo>
                  <a:lnTo>
                    <a:pt x="2594049" y="1470861"/>
                  </a:lnTo>
                  <a:lnTo>
                    <a:pt x="2589778" y="1471478"/>
                  </a:lnTo>
                  <a:lnTo>
                    <a:pt x="2586219" y="1470861"/>
                  </a:lnTo>
                  <a:lnTo>
                    <a:pt x="2583657" y="1468393"/>
                  </a:lnTo>
                  <a:lnTo>
                    <a:pt x="2580050" y="1466731"/>
                  </a:lnTo>
                  <a:lnTo>
                    <a:pt x="2577820" y="1466731"/>
                  </a:lnTo>
                  <a:lnTo>
                    <a:pt x="2577440" y="1467918"/>
                  </a:lnTo>
                  <a:lnTo>
                    <a:pt x="2576681" y="1469010"/>
                  </a:lnTo>
                  <a:lnTo>
                    <a:pt x="2575874" y="1472474"/>
                  </a:lnTo>
                  <a:lnTo>
                    <a:pt x="2574973" y="1475132"/>
                  </a:lnTo>
                  <a:lnTo>
                    <a:pt x="2574214" y="1477410"/>
                  </a:lnTo>
                  <a:lnTo>
                    <a:pt x="2572031" y="1479309"/>
                  </a:lnTo>
                  <a:lnTo>
                    <a:pt x="2571081" y="1479973"/>
                  </a:lnTo>
                  <a:lnTo>
                    <a:pt x="2570133" y="1481540"/>
                  </a:lnTo>
                  <a:lnTo>
                    <a:pt x="2571983" y="1481540"/>
                  </a:lnTo>
                  <a:lnTo>
                    <a:pt x="2574593" y="1481540"/>
                  </a:lnTo>
                  <a:lnTo>
                    <a:pt x="2574593" y="1483391"/>
                  </a:lnTo>
                  <a:lnTo>
                    <a:pt x="2572837" y="1487283"/>
                  </a:lnTo>
                  <a:lnTo>
                    <a:pt x="2569848" y="1489466"/>
                  </a:lnTo>
                  <a:lnTo>
                    <a:pt x="2565340" y="1491602"/>
                  </a:lnTo>
                  <a:lnTo>
                    <a:pt x="2562872" y="1491127"/>
                  </a:lnTo>
                  <a:lnTo>
                    <a:pt x="2559598" y="1492836"/>
                  </a:lnTo>
                  <a:lnTo>
                    <a:pt x="2555327" y="1492836"/>
                  </a:lnTo>
                  <a:lnTo>
                    <a:pt x="2552195" y="1495399"/>
                  </a:lnTo>
                  <a:lnTo>
                    <a:pt x="2547686" y="1496348"/>
                  </a:lnTo>
                  <a:lnTo>
                    <a:pt x="2545978" y="1495921"/>
                  </a:lnTo>
                  <a:lnTo>
                    <a:pt x="2544080" y="1495921"/>
                  </a:lnTo>
                  <a:lnTo>
                    <a:pt x="2541138" y="1496965"/>
                  </a:lnTo>
                  <a:lnTo>
                    <a:pt x="2538907" y="1500003"/>
                  </a:lnTo>
                  <a:lnTo>
                    <a:pt x="2534921" y="1501759"/>
                  </a:lnTo>
                  <a:lnTo>
                    <a:pt x="2532976" y="1502043"/>
                  </a:lnTo>
                  <a:lnTo>
                    <a:pt x="2531742" y="1501142"/>
                  </a:lnTo>
                  <a:lnTo>
                    <a:pt x="2529844" y="1502233"/>
                  </a:lnTo>
                  <a:lnTo>
                    <a:pt x="2526664" y="1504891"/>
                  </a:lnTo>
                  <a:lnTo>
                    <a:pt x="2525430" y="1505176"/>
                  </a:lnTo>
                  <a:lnTo>
                    <a:pt x="2522298" y="1508641"/>
                  </a:lnTo>
                  <a:lnTo>
                    <a:pt x="2518739" y="1509163"/>
                  </a:lnTo>
                  <a:lnTo>
                    <a:pt x="2518407" y="1507976"/>
                  </a:lnTo>
                  <a:lnTo>
                    <a:pt x="2517410" y="1506410"/>
                  </a:lnTo>
                  <a:lnTo>
                    <a:pt x="2514848" y="1503989"/>
                  </a:lnTo>
                  <a:lnTo>
                    <a:pt x="2513045" y="1505745"/>
                  </a:lnTo>
                  <a:lnTo>
                    <a:pt x="2509248" y="1504844"/>
                  </a:lnTo>
                  <a:lnTo>
                    <a:pt x="2508489" y="1503657"/>
                  </a:lnTo>
                  <a:lnTo>
                    <a:pt x="2508774" y="1500525"/>
                  </a:lnTo>
                  <a:lnTo>
                    <a:pt x="2509533" y="1496253"/>
                  </a:lnTo>
                  <a:lnTo>
                    <a:pt x="2506259" y="1496775"/>
                  </a:lnTo>
                  <a:lnTo>
                    <a:pt x="2501988" y="1499386"/>
                  </a:lnTo>
                  <a:lnTo>
                    <a:pt x="2498619" y="1505888"/>
                  </a:lnTo>
                  <a:lnTo>
                    <a:pt x="2494917" y="1510017"/>
                  </a:lnTo>
                  <a:lnTo>
                    <a:pt x="2492544" y="1514763"/>
                  </a:lnTo>
                  <a:lnTo>
                    <a:pt x="2490504" y="1517374"/>
                  </a:lnTo>
                  <a:lnTo>
                    <a:pt x="2488463" y="1520079"/>
                  </a:lnTo>
                  <a:lnTo>
                    <a:pt x="2486328" y="1520791"/>
                  </a:lnTo>
                  <a:lnTo>
                    <a:pt x="2485521" y="1519937"/>
                  </a:lnTo>
                  <a:lnTo>
                    <a:pt x="2482769" y="1518988"/>
                  </a:lnTo>
                  <a:lnTo>
                    <a:pt x="2479162" y="1521598"/>
                  </a:lnTo>
                  <a:lnTo>
                    <a:pt x="2475224" y="1526582"/>
                  </a:lnTo>
                  <a:lnTo>
                    <a:pt x="2473705" y="1526582"/>
                  </a:lnTo>
                  <a:lnTo>
                    <a:pt x="2470478" y="1527246"/>
                  </a:lnTo>
                  <a:lnTo>
                    <a:pt x="2470051" y="1526059"/>
                  </a:lnTo>
                  <a:lnTo>
                    <a:pt x="2470051" y="1523591"/>
                  </a:lnTo>
                  <a:lnTo>
                    <a:pt x="2468343" y="1523971"/>
                  </a:lnTo>
                  <a:lnTo>
                    <a:pt x="2466207" y="1528195"/>
                  </a:lnTo>
                  <a:lnTo>
                    <a:pt x="2464214" y="1530474"/>
                  </a:lnTo>
                  <a:lnTo>
                    <a:pt x="2462268" y="1532799"/>
                  </a:lnTo>
                  <a:lnTo>
                    <a:pt x="2460845" y="1533559"/>
                  </a:lnTo>
                  <a:lnTo>
                    <a:pt x="2460845" y="1531138"/>
                  </a:lnTo>
                  <a:lnTo>
                    <a:pt x="2460845" y="1528338"/>
                  </a:lnTo>
                  <a:lnTo>
                    <a:pt x="2459896" y="1526771"/>
                  </a:lnTo>
                  <a:lnTo>
                    <a:pt x="2457618" y="1526771"/>
                  </a:lnTo>
                  <a:lnTo>
                    <a:pt x="2451639" y="1528812"/>
                  </a:lnTo>
                  <a:lnTo>
                    <a:pt x="2446276" y="1533559"/>
                  </a:lnTo>
                  <a:lnTo>
                    <a:pt x="2444188" y="1536264"/>
                  </a:lnTo>
                  <a:lnTo>
                    <a:pt x="2443002" y="1538542"/>
                  </a:lnTo>
                  <a:lnTo>
                    <a:pt x="2441911" y="1540488"/>
                  </a:lnTo>
                  <a:lnTo>
                    <a:pt x="2439538" y="1543146"/>
                  </a:lnTo>
                  <a:lnTo>
                    <a:pt x="2438589" y="1543573"/>
                  </a:lnTo>
                  <a:lnTo>
                    <a:pt x="2438209" y="1543573"/>
                  </a:lnTo>
                  <a:lnTo>
                    <a:pt x="2437070" y="1544665"/>
                  </a:lnTo>
                  <a:lnTo>
                    <a:pt x="2432704" y="1549411"/>
                  </a:lnTo>
                  <a:lnTo>
                    <a:pt x="2428671" y="1553303"/>
                  </a:lnTo>
                  <a:lnTo>
                    <a:pt x="2428339" y="1553303"/>
                  </a:lnTo>
                  <a:lnTo>
                    <a:pt x="2427152" y="1554394"/>
                  </a:lnTo>
                  <a:lnTo>
                    <a:pt x="2424685" y="1558286"/>
                  </a:lnTo>
                  <a:lnTo>
                    <a:pt x="2420983" y="1562558"/>
                  </a:lnTo>
                  <a:lnTo>
                    <a:pt x="2417424" y="1567304"/>
                  </a:lnTo>
                  <a:lnTo>
                    <a:pt x="2413438" y="1572383"/>
                  </a:lnTo>
                  <a:lnTo>
                    <a:pt x="2410259" y="1578316"/>
                  </a:lnTo>
                  <a:lnTo>
                    <a:pt x="2409594" y="1579075"/>
                  </a:lnTo>
                  <a:lnTo>
                    <a:pt x="2408930" y="1581068"/>
                  </a:lnTo>
                  <a:lnTo>
                    <a:pt x="2408930" y="1581401"/>
                  </a:lnTo>
                  <a:lnTo>
                    <a:pt x="2408645" y="1582208"/>
                  </a:lnTo>
                  <a:lnTo>
                    <a:pt x="2408645" y="1584296"/>
                  </a:lnTo>
                  <a:lnTo>
                    <a:pt x="2409926" y="1585198"/>
                  </a:lnTo>
                  <a:lnTo>
                    <a:pt x="2410353" y="1587191"/>
                  </a:lnTo>
                  <a:lnTo>
                    <a:pt x="2407459" y="1587903"/>
                  </a:lnTo>
                  <a:lnTo>
                    <a:pt x="2404421" y="1592175"/>
                  </a:lnTo>
                  <a:lnTo>
                    <a:pt x="2402903" y="1594595"/>
                  </a:lnTo>
                  <a:lnTo>
                    <a:pt x="2401527" y="1594026"/>
                  </a:lnTo>
                  <a:lnTo>
                    <a:pt x="2397398" y="1598297"/>
                  </a:lnTo>
                  <a:lnTo>
                    <a:pt x="2396449" y="1601193"/>
                  </a:lnTo>
                  <a:lnTo>
                    <a:pt x="2398822" y="1603281"/>
                  </a:lnTo>
                  <a:lnTo>
                    <a:pt x="2401005" y="1604657"/>
                  </a:lnTo>
                  <a:lnTo>
                    <a:pt x="2401859" y="1607980"/>
                  </a:lnTo>
                  <a:lnTo>
                    <a:pt x="2402476" y="1608359"/>
                  </a:lnTo>
                  <a:lnTo>
                    <a:pt x="2402239" y="1610353"/>
                  </a:lnTo>
                  <a:lnTo>
                    <a:pt x="2402239" y="1612821"/>
                  </a:lnTo>
                  <a:lnTo>
                    <a:pt x="2401147" y="1616001"/>
                  </a:lnTo>
                  <a:lnTo>
                    <a:pt x="2402666" y="1617377"/>
                  </a:lnTo>
                  <a:lnTo>
                    <a:pt x="2403567" y="1618231"/>
                  </a:lnTo>
                  <a:lnTo>
                    <a:pt x="2403567" y="1622076"/>
                  </a:lnTo>
                  <a:lnTo>
                    <a:pt x="2403045" y="1625778"/>
                  </a:lnTo>
                  <a:lnTo>
                    <a:pt x="2405038" y="1627961"/>
                  </a:lnTo>
                  <a:lnTo>
                    <a:pt x="2407981" y="1629765"/>
                  </a:lnTo>
                  <a:lnTo>
                    <a:pt x="2411872" y="1630762"/>
                  </a:lnTo>
                  <a:lnTo>
                    <a:pt x="2415573" y="1631284"/>
                  </a:lnTo>
                  <a:lnTo>
                    <a:pt x="2418990" y="1630287"/>
                  </a:lnTo>
                  <a:lnTo>
                    <a:pt x="2420651" y="1628721"/>
                  </a:lnTo>
                  <a:lnTo>
                    <a:pt x="2421315" y="1627914"/>
                  </a:lnTo>
                  <a:lnTo>
                    <a:pt x="2422169" y="1625398"/>
                  </a:lnTo>
                  <a:lnTo>
                    <a:pt x="2423071" y="1622645"/>
                  </a:lnTo>
                  <a:lnTo>
                    <a:pt x="2423451" y="1620177"/>
                  </a:lnTo>
                  <a:lnTo>
                    <a:pt x="2424257" y="1618943"/>
                  </a:lnTo>
                  <a:lnTo>
                    <a:pt x="2425444" y="1621127"/>
                  </a:lnTo>
                  <a:lnTo>
                    <a:pt x="2424732" y="1626822"/>
                  </a:lnTo>
                  <a:lnTo>
                    <a:pt x="2423973" y="1631568"/>
                  </a:lnTo>
                  <a:lnTo>
                    <a:pt x="2422359" y="1632802"/>
                  </a:lnTo>
                  <a:lnTo>
                    <a:pt x="2419370" y="1633847"/>
                  </a:lnTo>
                  <a:lnTo>
                    <a:pt x="2414624" y="1636077"/>
                  </a:lnTo>
                  <a:lnTo>
                    <a:pt x="2412014" y="1636789"/>
                  </a:lnTo>
                  <a:lnTo>
                    <a:pt x="2409974" y="1635840"/>
                  </a:lnTo>
                  <a:lnTo>
                    <a:pt x="2405228" y="1637264"/>
                  </a:lnTo>
                  <a:lnTo>
                    <a:pt x="2401005" y="1638356"/>
                  </a:lnTo>
                  <a:lnTo>
                    <a:pt x="2397541" y="1638356"/>
                  </a:lnTo>
                  <a:lnTo>
                    <a:pt x="2396829" y="1637027"/>
                  </a:lnTo>
                  <a:lnTo>
                    <a:pt x="2397351" y="1635413"/>
                  </a:lnTo>
                  <a:lnTo>
                    <a:pt x="2397636" y="1633420"/>
                  </a:lnTo>
                  <a:lnTo>
                    <a:pt x="2396259" y="1632897"/>
                  </a:lnTo>
                  <a:lnTo>
                    <a:pt x="2392321" y="1634369"/>
                  </a:lnTo>
                  <a:lnTo>
                    <a:pt x="2388050" y="1636599"/>
                  </a:lnTo>
                  <a:lnTo>
                    <a:pt x="2386104" y="1637786"/>
                  </a:lnTo>
                  <a:lnTo>
                    <a:pt x="2383114" y="1638925"/>
                  </a:lnTo>
                  <a:lnTo>
                    <a:pt x="2381169" y="1638925"/>
                  </a:lnTo>
                  <a:lnTo>
                    <a:pt x="2378891" y="1638925"/>
                  </a:lnTo>
                  <a:lnTo>
                    <a:pt x="2376945" y="1638925"/>
                  </a:lnTo>
                  <a:lnTo>
                    <a:pt x="2378037" y="1635603"/>
                  </a:lnTo>
                  <a:lnTo>
                    <a:pt x="2378512" y="1631996"/>
                  </a:lnTo>
                  <a:lnTo>
                    <a:pt x="2377230" y="1629812"/>
                  </a:lnTo>
                  <a:lnTo>
                    <a:pt x="2375427" y="1631568"/>
                  </a:lnTo>
                  <a:lnTo>
                    <a:pt x="2373007" y="1634274"/>
                  </a:lnTo>
                  <a:lnTo>
                    <a:pt x="2370634" y="1637881"/>
                  </a:lnTo>
                  <a:lnTo>
                    <a:pt x="2368166" y="1641868"/>
                  </a:lnTo>
                  <a:lnTo>
                    <a:pt x="2363800" y="1644573"/>
                  </a:lnTo>
                  <a:lnTo>
                    <a:pt x="2358343" y="1645950"/>
                  </a:lnTo>
                  <a:lnTo>
                    <a:pt x="2354594" y="1646614"/>
                  </a:lnTo>
                  <a:lnTo>
                    <a:pt x="2353835" y="1646614"/>
                  </a:lnTo>
                  <a:lnTo>
                    <a:pt x="2353835" y="1647089"/>
                  </a:lnTo>
                  <a:lnTo>
                    <a:pt x="2350181" y="1647706"/>
                  </a:lnTo>
                  <a:lnTo>
                    <a:pt x="2344392" y="1647706"/>
                  </a:lnTo>
                  <a:lnTo>
                    <a:pt x="2336941" y="1648133"/>
                  </a:lnTo>
                  <a:lnTo>
                    <a:pt x="2325362" y="1649224"/>
                  </a:lnTo>
                  <a:lnTo>
                    <a:pt x="2319146" y="1649224"/>
                  </a:lnTo>
                  <a:lnTo>
                    <a:pt x="2315872" y="1647278"/>
                  </a:lnTo>
                  <a:lnTo>
                    <a:pt x="2308279" y="1650316"/>
                  </a:lnTo>
                  <a:lnTo>
                    <a:pt x="2305099" y="1653923"/>
                  </a:lnTo>
                  <a:lnTo>
                    <a:pt x="2301018" y="1654540"/>
                  </a:lnTo>
                  <a:lnTo>
                    <a:pt x="2295513" y="1655917"/>
                  </a:lnTo>
                  <a:lnTo>
                    <a:pt x="2293094" y="1657436"/>
                  </a:lnTo>
                  <a:lnTo>
                    <a:pt x="2289012" y="1658052"/>
                  </a:lnTo>
                  <a:lnTo>
                    <a:pt x="2283128" y="1661517"/>
                  </a:lnTo>
                  <a:lnTo>
                    <a:pt x="2278620" y="1664697"/>
                  </a:lnTo>
                  <a:lnTo>
                    <a:pt x="2275773" y="1666216"/>
                  </a:lnTo>
                  <a:lnTo>
                    <a:pt x="2274871" y="1666501"/>
                  </a:lnTo>
                  <a:lnTo>
                    <a:pt x="2273969" y="1666928"/>
                  </a:lnTo>
                  <a:lnTo>
                    <a:pt x="2273969" y="1666121"/>
                  </a:lnTo>
                  <a:lnTo>
                    <a:pt x="2272118" y="1666121"/>
                  </a:lnTo>
                  <a:lnTo>
                    <a:pt x="2268322" y="1669206"/>
                  </a:lnTo>
                  <a:lnTo>
                    <a:pt x="2265807" y="1672054"/>
                  </a:lnTo>
                  <a:lnTo>
                    <a:pt x="2262865" y="1674000"/>
                  </a:lnTo>
                  <a:lnTo>
                    <a:pt x="2261157" y="1675566"/>
                  </a:lnTo>
                  <a:lnTo>
                    <a:pt x="2257503" y="1679600"/>
                  </a:lnTo>
                  <a:lnTo>
                    <a:pt x="2255225" y="1682923"/>
                  </a:lnTo>
                  <a:lnTo>
                    <a:pt x="2254276" y="1685818"/>
                  </a:lnTo>
                  <a:lnTo>
                    <a:pt x="2255367" y="1687005"/>
                  </a:lnTo>
                  <a:lnTo>
                    <a:pt x="2258879" y="1688144"/>
                  </a:lnTo>
                  <a:lnTo>
                    <a:pt x="2260207" y="1693602"/>
                  </a:lnTo>
                  <a:lnTo>
                    <a:pt x="2259685" y="1698633"/>
                  </a:lnTo>
                  <a:lnTo>
                    <a:pt x="2255509" y="1706512"/>
                  </a:lnTo>
                  <a:lnTo>
                    <a:pt x="2252994" y="1710641"/>
                  </a:lnTo>
                  <a:lnTo>
                    <a:pt x="2251998" y="1711400"/>
                  </a:lnTo>
                  <a:lnTo>
                    <a:pt x="2251144" y="1710546"/>
                  </a:lnTo>
                  <a:lnTo>
                    <a:pt x="2249578" y="1711780"/>
                  </a:lnTo>
                  <a:lnTo>
                    <a:pt x="2247205" y="1715387"/>
                  </a:lnTo>
                  <a:lnTo>
                    <a:pt x="2244358" y="1720133"/>
                  </a:lnTo>
                  <a:lnTo>
                    <a:pt x="2242934" y="1723456"/>
                  </a:lnTo>
                  <a:lnTo>
                    <a:pt x="2241938" y="1725164"/>
                  </a:lnTo>
                  <a:lnTo>
                    <a:pt x="2241273" y="1725971"/>
                  </a:lnTo>
                  <a:lnTo>
                    <a:pt x="2238568" y="1728439"/>
                  </a:lnTo>
                  <a:lnTo>
                    <a:pt x="2236006" y="1729151"/>
                  </a:lnTo>
                  <a:lnTo>
                    <a:pt x="2234060" y="1733897"/>
                  </a:lnTo>
                  <a:lnTo>
                    <a:pt x="2232494" y="1735084"/>
                  </a:lnTo>
                  <a:lnTo>
                    <a:pt x="2231023" y="1737125"/>
                  </a:lnTo>
                  <a:lnTo>
                    <a:pt x="2227749" y="1740020"/>
                  </a:lnTo>
                  <a:lnTo>
                    <a:pt x="2223478" y="1742441"/>
                  </a:lnTo>
                  <a:lnTo>
                    <a:pt x="2220678" y="1746048"/>
                  </a:lnTo>
                  <a:lnTo>
                    <a:pt x="2215933" y="1750794"/>
                  </a:lnTo>
                  <a:lnTo>
                    <a:pt x="2211946" y="1755540"/>
                  </a:lnTo>
                  <a:lnTo>
                    <a:pt x="2207201" y="1759195"/>
                  </a:lnTo>
                  <a:lnTo>
                    <a:pt x="2206869" y="1757913"/>
                  </a:lnTo>
                  <a:lnTo>
                    <a:pt x="2209052" y="1751174"/>
                  </a:lnTo>
                  <a:lnTo>
                    <a:pt x="2210760" y="1746902"/>
                  </a:lnTo>
                  <a:lnTo>
                    <a:pt x="2209384" y="1746522"/>
                  </a:lnTo>
                  <a:lnTo>
                    <a:pt x="2206299" y="1746522"/>
                  </a:lnTo>
                  <a:lnTo>
                    <a:pt x="2204116" y="1745953"/>
                  </a:lnTo>
                  <a:lnTo>
                    <a:pt x="2202503" y="1742488"/>
                  </a:lnTo>
                  <a:lnTo>
                    <a:pt x="2197757" y="1740495"/>
                  </a:lnTo>
                  <a:lnTo>
                    <a:pt x="2196286" y="1737837"/>
                  </a:lnTo>
                  <a:lnTo>
                    <a:pt x="2195195" y="1735274"/>
                  </a:lnTo>
                  <a:lnTo>
                    <a:pt x="2194673" y="1732189"/>
                  </a:lnTo>
                  <a:lnTo>
                    <a:pt x="2194246" y="1730907"/>
                  </a:lnTo>
                  <a:lnTo>
                    <a:pt x="2194246" y="1729626"/>
                  </a:lnTo>
                  <a:lnTo>
                    <a:pt x="2194673" y="1727158"/>
                  </a:lnTo>
                  <a:lnTo>
                    <a:pt x="2193961" y="1727965"/>
                  </a:lnTo>
                  <a:lnTo>
                    <a:pt x="2191731" y="1734657"/>
                  </a:lnTo>
                  <a:lnTo>
                    <a:pt x="2191209" y="1741112"/>
                  </a:lnTo>
                  <a:lnTo>
                    <a:pt x="2191541" y="1748421"/>
                  </a:lnTo>
                  <a:lnTo>
                    <a:pt x="2191209" y="1753167"/>
                  </a:lnTo>
                  <a:lnTo>
                    <a:pt x="2191209" y="1759622"/>
                  </a:lnTo>
                  <a:lnTo>
                    <a:pt x="2193581" y="1764368"/>
                  </a:lnTo>
                  <a:lnTo>
                    <a:pt x="2194815" y="1768782"/>
                  </a:lnTo>
                  <a:lnTo>
                    <a:pt x="2194198" y="1775569"/>
                  </a:lnTo>
                  <a:lnTo>
                    <a:pt x="2194815" y="1779983"/>
                  </a:lnTo>
                  <a:lnTo>
                    <a:pt x="2192585" y="1783401"/>
                  </a:lnTo>
                  <a:lnTo>
                    <a:pt x="2189690" y="1788432"/>
                  </a:lnTo>
                  <a:lnTo>
                    <a:pt x="2189121" y="1789239"/>
                  </a:lnTo>
                  <a:lnTo>
                    <a:pt x="2188409" y="1790140"/>
                  </a:lnTo>
                  <a:lnTo>
                    <a:pt x="2184280" y="1793368"/>
                  </a:lnTo>
                  <a:lnTo>
                    <a:pt x="2181053" y="1797212"/>
                  </a:lnTo>
                  <a:lnTo>
                    <a:pt x="2179203" y="1799206"/>
                  </a:lnTo>
                  <a:lnTo>
                    <a:pt x="2178681" y="1799680"/>
                  </a:lnTo>
                  <a:lnTo>
                    <a:pt x="2177305" y="1803952"/>
                  </a:lnTo>
                  <a:lnTo>
                    <a:pt x="2174742" y="1805945"/>
                  </a:lnTo>
                  <a:lnTo>
                    <a:pt x="2170376" y="1812353"/>
                  </a:lnTo>
                  <a:lnTo>
                    <a:pt x="2167576" y="1816197"/>
                  </a:lnTo>
                  <a:lnTo>
                    <a:pt x="2164634" y="1819140"/>
                  </a:lnTo>
                  <a:lnTo>
                    <a:pt x="2161217" y="1823886"/>
                  </a:lnTo>
                  <a:lnTo>
                    <a:pt x="2159177" y="1827683"/>
                  </a:lnTo>
                  <a:lnTo>
                    <a:pt x="2156472" y="1831528"/>
                  </a:lnTo>
                  <a:lnTo>
                    <a:pt x="2154289" y="1835799"/>
                  </a:lnTo>
                  <a:lnTo>
                    <a:pt x="2152581" y="1838884"/>
                  </a:lnTo>
                  <a:lnTo>
                    <a:pt x="2148832" y="1844390"/>
                  </a:lnTo>
                  <a:lnTo>
                    <a:pt x="2144846" y="1847238"/>
                  </a:lnTo>
                  <a:lnTo>
                    <a:pt x="2142805" y="1847238"/>
                  </a:lnTo>
                  <a:lnTo>
                    <a:pt x="2141666" y="1845909"/>
                  </a:lnTo>
                  <a:lnTo>
                    <a:pt x="2141666" y="1842349"/>
                  </a:lnTo>
                  <a:lnTo>
                    <a:pt x="2142093" y="1838505"/>
                  </a:lnTo>
                  <a:lnTo>
                    <a:pt x="2142663" y="1835325"/>
                  </a:lnTo>
                  <a:lnTo>
                    <a:pt x="2143849" y="1831528"/>
                  </a:lnTo>
                  <a:lnTo>
                    <a:pt x="2146032" y="1828443"/>
                  </a:lnTo>
                  <a:lnTo>
                    <a:pt x="2150018" y="1823459"/>
                  </a:lnTo>
                  <a:lnTo>
                    <a:pt x="2153340" y="1819140"/>
                  </a:lnTo>
                  <a:lnTo>
                    <a:pt x="2156520" y="1814109"/>
                  </a:lnTo>
                  <a:lnTo>
                    <a:pt x="2158086" y="1812875"/>
                  </a:lnTo>
                  <a:lnTo>
                    <a:pt x="2158845" y="1812875"/>
                  </a:lnTo>
                  <a:lnTo>
                    <a:pt x="2160553" y="1812495"/>
                  </a:lnTo>
                  <a:lnTo>
                    <a:pt x="2161265" y="1811593"/>
                  </a:lnTo>
                  <a:lnTo>
                    <a:pt x="2163211" y="1807796"/>
                  </a:lnTo>
                  <a:lnTo>
                    <a:pt x="2160601" y="1807179"/>
                  </a:lnTo>
                  <a:lnTo>
                    <a:pt x="2158987" y="1804996"/>
                  </a:lnTo>
                  <a:lnTo>
                    <a:pt x="2160506" y="1801531"/>
                  </a:lnTo>
                  <a:lnTo>
                    <a:pt x="2161170" y="1799443"/>
                  </a:lnTo>
                  <a:lnTo>
                    <a:pt x="2160268" y="1797165"/>
                  </a:lnTo>
                  <a:lnTo>
                    <a:pt x="2161123" y="1793320"/>
                  </a:lnTo>
                  <a:lnTo>
                    <a:pt x="2159604" y="1790662"/>
                  </a:lnTo>
                  <a:lnTo>
                    <a:pt x="2156282" y="1791327"/>
                  </a:lnTo>
                  <a:lnTo>
                    <a:pt x="2152723" y="1791327"/>
                  </a:lnTo>
                  <a:lnTo>
                    <a:pt x="2151964" y="1787767"/>
                  </a:lnTo>
                  <a:lnTo>
                    <a:pt x="2150398" y="1786391"/>
                  </a:lnTo>
                  <a:lnTo>
                    <a:pt x="2150398" y="1785109"/>
                  </a:lnTo>
                  <a:lnTo>
                    <a:pt x="2150398" y="1782072"/>
                  </a:lnTo>
                  <a:lnTo>
                    <a:pt x="2150398" y="1780411"/>
                  </a:lnTo>
                  <a:lnTo>
                    <a:pt x="2152201" y="1777421"/>
                  </a:lnTo>
                  <a:lnTo>
                    <a:pt x="2154764" y="1774525"/>
                  </a:lnTo>
                  <a:lnTo>
                    <a:pt x="2157896" y="1773386"/>
                  </a:lnTo>
                  <a:lnTo>
                    <a:pt x="2159035" y="1770823"/>
                  </a:lnTo>
                  <a:lnTo>
                    <a:pt x="2159035" y="1766931"/>
                  </a:lnTo>
                  <a:lnTo>
                    <a:pt x="2160696" y="1763134"/>
                  </a:lnTo>
                  <a:lnTo>
                    <a:pt x="2161265" y="1761426"/>
                  </a:lnTo>
                  <a:lnTo>
                    <a:pt x="2160268" y="1760998"/>
                  </a:lnTo>
                  <a:lnTo>
                    <a:pt x="2158703" y="1760998"/>
                  </a:lnTo>
                  <a:lnTo>
                    <a:pt x="2155855" y="1761236"/>
                  </a:lnTo>
                  <a:lnTo>
                    <a:pt x="2156377" y="1758341"/>
                  </a:lnTo>
                  <a:lnTo>
                    <a:pt x="2159841" y="1756252"/>
                  </a:lnTo>
                  <a:lnTo>
                    <a:pt x="2162641" y="1753784"/>
                  </a:lnTo>
                  <a:lnTo>
                    <a:pt x="2164919" y="1750509"/>
                  </a:lnTo>
                  <a:lnTo>
                    <a:pt x="2164587" y="1750130"/>
                  </a:lnTo>
                  <a:lnTo>
                    <a:pt x="2164587" y="1747899"/>
                  </a:lnTo>
                  <a:lnTo>
                    <a:pt x="2165298" y="1745811"/>
                  </a:lnTo>
                  <a:lnTo>
                    <a:pt x="2165298" y="1744054"/>
                  </a:lnTo>
                  <a:lnTo>
                    <a:pt x="2168383" y="1739308"/>
                  </a:lnTo>
                  <a:lnTo>
                    <a:pt x="2170851" y="1737789"/>
                  </a:lnTo>
                  <a:lnTo>
                    <a:pt x="2174362" y="1736650"/>
                  </a:lnTo>
                  <a:lnTo>
                    <a:pt x="2177210" y="1732901"/>
                  </a:lnTo>
                  <a:lnTo>
                    <a:pt x="2178491" y="1731334"/>
                  </a:lnTo>
                  <a:lnTo>
                    <a:pt x="2176783" y="1728202"/>
                  </a:lnTo>
                  <a:lnTo>
                    <a:pt x="2176023" y="1728202"/>
                  </a:lnTo>
                  <a:lnTo>
                    <a:pt x="2174173" y="1730195"/>
                  </a:lnTo>
                  <a:lnTo>
                    <a:pt x="2170186" y="1735179"/>
                  </a:lnTo>
                  <a:lnTo>
                    <a:pt x="2167055" y="1736318"/>
                  </a:lnTo>
                  <a:lnTo>
                    <a:pt x="2165393" y="1736603"/>
                  </a:lnTo>
                  <a:lnTo>
                    <a:pt x="2162262" y="1739023"/>
                  </a:lnTo>
                  <a:lnTo>
                    <a:pt x="2159414" y="1741491"/>
                  </a:lnTo>
                  <a:lnTo>
                    <a:pt x="2157279" y="1743153"/>
                  </a:lnTo>
                  <a:lnTo>
                    <a:pt x="2155713" y="1743437"/>
                  </a:lnTo>
                  <a:lnTo>
                    <a:pt x="2152296" y="1744197"/>
                  </a:lnTo>
                  <a:lnTo>
                    <a:pt x="2152296" y="1745858"/>
                  </a:lnTo>
                  <a:lnTo>
                    <a:pt x="2153577" y="1748990"/>
                  </a:lnTo>
                  <a:lnTo>
                    <a:pt x="2153055" y="1750604"/>
                  </a:lnTo>
                  <a:lnTo>
                    <a:pt x="2151347" y="1755683"/>
                  </a:lnTo>
                  <a:lnTo>
                    <a:pt x="2148642" y="1759100"/>
                  </a:lnTo>
                  <a:lnTo>
                    <a:pt x="2145890" y="1766267"/>
                  </a:lnTo>
                  <a:lnTo>
                    <a:pt x="2144039" y="1771820"/>
                  </a:lnTo>
                  <a:lnTo>
                    <a:pt x="2143090" y="1774715"/>
                  </a:lnTo>
                  <a:lnTo>
                    <a:pt x="2141951" y="1779461"/>
                  </a:lnTo>
                  <a:lnTo>
                    <a:pt x="2142283" y="1783353"/>
                  </a:lnTo>
                  <a:lnTo>
                    <a:pt x="2142568" y="1783828"/>
                  </a:lnTo>
                  <a:lnTo>
                    <a:pt x="2141287" y="1782831"/>
                  </a:lnTo>
                  <a:lnTo>
                    <a:pt x="2138677" y="1782357"/>
                  </a:lnTo>
                  <a:lnTo>
                    <a:pt x="2140148" y="1785014"/>
                  </a:lnTo>
                  <a:lnTo>
                    <a:pt x="2141809" y="1787198"/>
                  </a:lnTo>
                  <a:lnTo>
                    <a:pt x="2141239" y="1792466"/>
                  </a:lnTo>
                  <a:lnTo>
                    <a:pt x="2140765" y="1797639"/>
                  </a:lnTo>
                  <a:lnTo>
                    <a:pt x="2140765" y="1798589"/>
                  </a:lnTo>
                  <a:lnTo>
                    <a:pt x="2140765" y="1800250"/>
                  </a:lnTo>
                  <a:lnTo>
                    <a:pt x="2140005" y="1797592"/>
                  </a:lnTo>
                  <a:lnTo>
                    <a:pt x="2138250" y="1797070"/>
                  </a:lnTo>
                  <a:lnTo>
                    <a:pt x="2137111" y="1794412"/>
                  </a:lnTo>
                  <a:lnTo>
                    <a:pt x="2136351" y="1791754"/>
                  </a:lnTo>
                  <a:lnTo>
                    <a:pt x="2133646" y="1791754"/>
                  </a:lnTo>
                  <a:lnTo>
                    <a:pt x="2132887" y="1791754"/>
                  </a:lnTo>
                  <a:lnTo>
                    <a:pt x="2131132" y="1791185"/>
                  </a:lnTo>
                  <a:lnTo>
                    <a:pt x="2130135" y="1788100"/>
                  </a:lnTo>
                  <a:lnTo>
                    <a:pt x="2128854" y="1787198"/>
                  </a:lnTo>
                  <a:lnTo>
                    <a:pt x="2127857" y="1787957"/>
                  </a:lnTo>
                  <a:lnTo>
                    <a:pt x="2125389" y="1787008"/>
                  </a:lnTo>
                  <a:lnTo>
                    <a:pt x="2122068" y="1791232"/>
                  </a:lnTo>
                  <a:lnTo>
                    <a:pt x="2123871" y="1795219"/>
                  </a:lnTo>
                  <a:lnTo>
                    <a:pt x="2127810" y="1797639"/>
                  </a:lnTo>
                  <a:lnTo>
                    <a:pt x="2131226" y="1798256"/>
                  </a:lnTo>
                  <a:lnTo>
                    <a:pt x="2133409" y="1800013"/>
                  </a:lnTo>
                  <a:lnTo>
                    <a:pt x="2136731" y="1801959"/>
                  </a:lnTo>
                  <a:lnTo>
                    <a:pt x="2137490" y="1803287"/>
                  </a:lnTo>
                  <a:lnTo>
                    <a:pt x="2138012" y="1806372"/>
                  </a:lnTo>
                  <a:lnTo>
                    <a:pt x="2139721" y="1808698"/>
                  </a:lnTo>
                  <a:lnTo>
                    <a:pt x="2138534" y="1813444"/>
                  </a:lnTo>
                  <a:lnTo>
                    <a:pt x="2136162" y="1818523"/>
                  </a:lnTo>
                  <a:lnTo>
                    <a:pt x="2133741" y="1822415"/>
                  </a:lnTo>
                  <a:lnTo>
                    <a:pt x="2130989" y="1822415"/>
                  </a:lnTo>
                  <a:lnTo>
                    <a:pt x="2130704" y="1824646"/>
                  </a:lnTo>
                  <a:lnTo>
                    <a:pt x="2130704" y="1826781"/>
                  </a:lnTo>
                  <a:lnTo>
                    <a:pt x="2129470" y="1829439"/>
                  </a:lnTo>
                  <a:lnTo>
                    <a:pt x="2132223" y="1830863"/>
                  </a:lnTo>
                  <a:lnTo>
                    <a:pt x="2132603" y="1835609"/>
                  </a:lnTo>
                  <a:lnTo>
                    <a:pt x="2132175" y="1838267"/>
                  </a:lnTo>
                  <a:lnTo>
                    <a:pt x="2130894" y="1837271"/>
                  </a:lnTo>
                  <a:lnTo>
                    <a:pt x="2127003" y="1838410"/>
                  </a:lnTo>
                  <a:lnTo>
                    <a:pt x="2126623" y="1839691"/>
                  </a:lnTo>
                  <a:lnTo>
                    <a:pt x="2126339" y="1841922"/>
                  </a:lnTo>
                  <a:lnTo>
                    <a:pt x="2126101" y="1846383"/>
                  </a:lnTo>
                  <a:lnTo>
                    <a:pt x="2128759" y="1846858"/>
                  </a:lnTo>
                  <a:lnTo>
                    <a:pt x="2129091" y="1849563"/>
                  </a:lnTo>
                  <a:lnTo>
                    <a:pt x="2128711" y="1850845"/>
                  </a:lnTo>
                  <a:lnTo>
                    <a:pt x="2126386" y="1851699"/>
                  </a:lnTo>
                  <a:lnTo>
                    <a:pt x="2122637" y="1852316"/>
                  </a:lnTo>
                  <a:lnTo>
                    <a:pt x="2119268" y="1851794"/>
                  </a:lnTo>
                  <a:lnTo>
                    <a:pt x="2117512" y="1854784"/>
                  </a:lnTo>
                  <a:lnTo>
                    <a:pt x="2118414" y="1857062"/>
                  </a:lnTo>
                  <a:lnTo>
                    <a:pt x="2120454" y="1858012"/>
                  </a:lnTo>
                  <a:lnTo>
                    <a:pt x="2122447" y="1859483"/>
                  </a:lnTo>
                  <a:lnTo>
                    <a:pt x="2123634" y="1859483"/>
                  </a:lnTo>
                  <a:lnTo>
                    <a:pt x="2124773" y="1859483"/>
                  </a:lnTo>
                  <a:lnTo>
                    <a:pt x="2125959" y="1856825"/>
                  </a:lnTo>
                  <a:lnTo>
                    <a:pt x="2128427" y="1857774"/>
                  </a:lnTo>
                  <a:lnTo>
                    <a:pt x="2129993" y="1859246"/>
                  </a:lnTo>
                  <a:lnTo>
                    <a:pt x="2133077" y="1859246"/>
                  </a:lnTo>
                  <a:lnTo>
                    <a:pt x="2133979" y="1861524"/>
                  </a:lnTo>
                  <a:lnTo>
                    <a:pt x="2133504" y="1865843"/>
                  </a:lnTo>
                  <a:lnTo>
                    <a:pt x="2131796" y="1872488"/>
                  </a:lnTo>
                  <a:lnTo>
                    <a:pt x="2132745" y="1874766"/>
                  </a:lnTo>
                  <a:lnTo>
                    <a:pt x="2130894" y="1878231"/>
                  </a:lnTo>
                  <a:lnTo>
                    <a:pt x="2130894" y="1878658"/>
                  </a:lnTo>
                  <a:lnTo>
                    <a:pt x="2130087" y="1881363"/>
                  </a:lnTo>
                  <a:lnTo>
                    <a:pt x="2130087" y="1881695"/>
                  </a:lnTo>
                  <a:lnTo>
                    <a:pt x="2129660" y="1883072"/>
                  </a:lnTo>
                  <a:lnTo>
                    <a:pt x="2129660" y="1883546"/>
                  </a:lnTo>
                  <a:lnTo>
                    <a:pt x="2130087" y="1883546"/>
                  </a:lnTo>
                  <a:lnTo>
                    <a:pt x="2129565" y="1885303"/>
                  </a:lnTo>
                  <a:lnTo>
                    <a:pt x="2128759" y="1887960"/>
                  </a:lnTo>
                  <a:lnTo>
                    <a:pt x="2128474" y="1892707"/>
                  </a:lnTo>
                  <a:lnTo>
                    <a:pt x="2129708" y="1895460"/>
                  </a:lnTo>
                  <a:lnTo>
                    <a:pt x="2129708" y="1899114"/>
                  </a:lnTo>
                  <a:lnTo>
                    <a:pt x="2129044" y="1901345"/>
                  </a:lnTo>
                  <a:lnTo>
                    <a:pt x="2129328" y="1899114"/>
                  </a:lnTo>
                  <a:lnTo>
                    <a:pt x="2128806" y="1895460"/>
                  </a:lnTo>
                  <a:lnTo>
                    <a:pt x="2124583" y="1896171"/>
                  </a:lnTo>
                  <a:lnTo>
                    <a:pt x="2121451" y="1893324"/>
                  </a:lnTo>
                  <a:lnTo>
                    <a:pt x="2120407" y="1896836"/>
                  </a:lnTo>
                  <a:lnTo>
                    <a:pt x="2117749" y="1896361"/>
                  </a:lnTo>
                  <a:lnTo>
                    <a:pt x="2116183" y="1897595"/>
                  </a:lnTo>
                  <a:lnTo>
                    <a:pt x="2111723" y="1899162"/>
                  </a:lnTo>
                  <a:lnTo>
                    <a:pt x="2107831" y="1901677"/>
                  </a:lnTo>
                  <a:lnTo>
                    <a:pt x="2104509" y="1902009"/>
                  </a:lnTo>
                  <a:lnTo>
                    <a:pt x="2101662" y="1900918"/>
                  </a:lnTo>
                  <a:lnTo>
                    <a:pt x="2101282" y="1895602"/>
                  </a:lnTo>
                  <a:lnTo>
                    <a:pt x="2102754" y="1889289"/>
                  </a:lnTo>
                  <a:lnTo>
                    <a:pt x="2101140" y="1890666"/>
                  </a:lnTo>
                  <a:lnTo>
                    <a:pt x="2097344" y="1900728"/>
                  </a:lnTo>
                  <a:lnTo>
                    <a:pt x="2096063" y="1907373"/>
                  </a:lnTo>
                  <a:lnTo>
                    <a:pt x="2101330" y="1908559"/>
                  </a:lnTo>
                  <a:lnTo>
                    <a:pt x="2106075" y="1907847"/>
                  </a:lnTo>
                  <a:lnTo>
                    <a:pt x="2114475" y="1906423"/>
                  </a:lnTo>
                  <a:lnTo>
                    <a:pt x="2117559" y="1906423"/>
                  </a:lnTo>
                  <a:lnTo>
                    <a:pt x="2115424" y="1914919"/>
                  </a:lnTo>
                  <a:lnTo>
                    <a:pt x="2115709" y="1919665"/>
                  </a:lnTo>
                  <a:lnTo>
                    <a:pt x="2122210" y="1911359"/>
                  </a:lnTo>
                  <a:lnTo>
                    <a:pt x="2126481" y="1907562"/>
                  </a:lnTo>
                  <a:lnTo>
                    <a:pt x="2127857" y="1911170"/>
                  </a:lnTo>
                  <a:lnTo>
                    <a:pt x="2126528" y="1919665"/>
                  </a:lnTo>
                  <a:lnTo>
                    <a:pt x="2124678" y="1924412"/>
                  </a:lnTo>
                  <a:lnTo>
                    <a:pt x="2121498" y="1925693"/>
                  </a:lnTo>
                  <a:lnTo>
                    <a:pt x="2115282" y="1930582"/>
                  </a:lnTo>
                  <a:lnTo>
                    <a:pt x="2108496" y="1936087"/>
                  </a:lnTo>
                  <a:lnTo>
                    <a:pt x="2104130" y="1935850"/>
                  </a:lnTo>
                  <a:lnTo>
                    <a:pt x="2100761" y="1936182"/>
                  </a:lnTo>
                  <a:lnTo>
                    <a:pt x="2100428" y="1932195"/>
                  </a:lnTo>
                  <a:lnTo>
                    <a:pt x="2097439" y="1932860"/>
                  </a:lnTo>
                  <a:lnTo>
                    <a:pt x="2098151" y="1928873"/>
                  </a:lnTo>
                  <a:lnTo>
                    <a:pt x="2098151" y="1926642"/>
                  </a:lnTo>
                  <a:lnTo>
                    <a:pt x="2093737" y="1930961"/>
                  </a:lnTo>
                  <a:lnTo>
                    <a:pt x="2091602" y="1931294"/>
                  </a:lnTo>
                  <a:lnTo>
                    <a:pt x="2083535" y="1931294"/>
                  </a:lnTo>
                  <a:lnTo>
                    <a:pt x="2087568" y="1934189"/>
                  </a:lnTo>
                  <a:lnTo>
                    <a:pt x="2092314" y="1935660"/>
                  </a:lnTo>
                  <a:lnTo>
                    <a:pt x="2093595" y="1939410"/>
                  </a:lnTo>
                  <a:lnTo>
                    <a:pt x="2090036" y="1941925"/>
                  </a:lnTo>
                  <a:lnTo>
                    <a:pt x="2089466" y="1943824"/>
                  </a:lnTo>
                  <a:lnTo>
                    <a:pt x="2084958" y="1948095"/>
                  </a:lnTo>
                  <a:lnTo>
                    <a:pt x="2084484" y="1948523"/>
                  </a:lnTo>
                  <a:lnTo>
                    <a:pt x="2083962" y="1948997"/>
                  </a:lnTo>
                  <a:lnTo>
                    <a:pt x="2083535" y="1948997"/>
                  </a:lnTo>
                  <a:lnTo>
                    <a:pt x="2081494" y="1954788"/>
                  </a:lnTo>
                  <a:lnTo>
                    <a:pt x="2082775" y="1952984"/>
                  </a:lnTo>
                  <a:lnTo>
                    <a:pt x="2087521" y="1950468"/>
                  </a:lnTo>
                  <a:lnTo>
                    <a:pt x="2092266" y="1953031"/>
                  </a:lnTo>
                  <a:lnTo>
                    <a:pt x="2088660" y="1962524"/>
                  </a:lnTo>
                  <a:lnTo>
                    <a:pt x="2083013" y="1965467"/>
                  </a:lnTo>
                  <a:lnTo>
                    <a:pt x="2076274" y="1969264"/>
                  </a:lnTo>
                  <a:lnTo>
                    <a:pt x="2070769" y="1969026"/>
                  </a:lnTo>
                  <a:lnTo>
                    <a:pt x="2063082" y="1969026"/>
                  </a:lnTo>
                  <a:lnTo>
                    <a:pt x="2051361" y="1974864"/>
                  </a:lnTo>
                  <a:lnTo>
                    <a:pt x="2047374" y="1976098"/>
                  </a:lnTo>
                  <a:lnTo>
                    <a:pt x="2041822" y="1979990"/>
                  </a:lnTo>
                  <a:lnTo>
                    <a:pt x="2041395" y="1979990"/>
                  </a:lnTo>
                  <a:lnTo>
                    <a:pt x="2038738" y="1983502"/>
                  </a:lnTo>
                  <a:lnTo>
                    <a:pt x="2033707" y="1986920"/>
                  </a:lnTo>
                  <a:lnTo>
                    <a:pt x="2028297" y="1993090"/>
                  </a:lnTo>
                  <a:lnTo>
                    <a:pt x="2026589" y="1996317"/>
                  </a:lnTo>
                  <a:lnTo>
                    <a:pt x="2018997" y="2000067"/>
                  </a:lnTo>
                  <a:lnTo>
                    <a:pt x="2012590" y="2003009"/>
                  </a:lnTo>
                  <a:lnTo>
                    <a:pt x="2007275" y="2003247"/>
                  </a:lnTo>
                  <a:lnTo>
                    <a:pt x="1999540" y="2004766"/>
                  </a:lnTo>
                  <a:lnTo>
                    <a:pt x="1993608" y="2008657"/>
                  </a:lnTo>
                  <a:lnTo>
                    <a:pt x="1986680" y="2011505"/>
                  </a:lnTo>
                  <a:lnTo>
                    <a:pt x="1984450" y="2012360"/>
                  </a:lnTo>
                  <a:lnTo>
                    <a:pt x="1976382" y="2020760"/>
                  </a:lnTo>
                  <a:lnTo>
                    <a:pt x="1974437" y="2023371"/>
                  </a:lnTo>
                  <a:lnTo>
                    <a:pt x="1971115" y="2028117"/>
                  </a:lnTo>
                  <a:lnTo>
                    <a:pt x="1969691" y="2028971"/>
                  </a:lnTo>
                  <a:lnTo>
                    <a:pt x="1966227" y="2031060"/>
                  </a:lnTo>
                  <a:lnTo>
                    <a:pt x="1966654" y="2035331"/>
                  </a:lnTo>
                  <a:lnTo>
                    <a:pt x="1962858" y="2039793"/>
                  </a:lnTo>
                  <a:lnTo>
                    <a:pt x="1958634" y="2043400"/>
                  </a:lnTo>
                  <a:lnTo>
                    <a:pt x="1954601" y="2044634"/>
                  </a:lnTo>
                  <a:lnTo>
                    <a:pt x="1950947" y="2046248"/>
                  </a:lnTo>
                  <a:lnTo>
                    <a:pt x="1948906" y="2050377"/>
                  </a:lnTo>
                  <a:lnTo>
                    <a:pt x="1944968" y="2053035"/>
                  </a:lnTo>
                  <a:lnTo>
                    <a:pt x="1944398" y="2053509"/>
                  </a:lnTo>
                  <a:lnTo>
                    <a:pt x="1943307" y="2052987"/>
                  </a:lnTo>
                  <a:lnTo>
                    <a:pt x="1938988" y="2056927"/>
                  </a:lnTo>
                  <a:lnTo>
                    <a:pt x="1931111" y="2063192"/>
                  </a:lnTo>
                  <a:lnTo>
                    <a:pt x="1925844" y="2065802"/>
                  </a:lnTo>
                  <a:lnTo>
                    <a:pt x="1922379" y="2068365"/>
                  </a:lnTo>
                  <a:lnTo>
                    <a:pt x="1918203" y="2068792"/>
                  </a:lnTo>
                  <a:lnTo>
                    <a:pt x="1915546" y="2068080"/>
                  </a:lnTo>
                  <a:lnTo>
                    <a:pt x="1911227" y="2067511"/>
                  </a:lnTo>
                  <a:lnTo>
                    <a:pt x="1907906" y="2066419"/>
                  </a:lnTo>
                  <a:lnTo>
                    <a:pt x="1905485" y="2066419"/>
                  </a:lnTo>
                  <a:lnTo>
                    <a:pt x="1904252" y="2066419"/>
                  </a:lnTo>
                  <a:lnTo>
                    <a:pt x="1901499" y="2066419"/>
                  </a:lnTo>
                  <a:lnTo>
                    <a:pt x="1899696" y="2068270"/>
                  </a:lnTo>
                  <a:lnTo>
                    <a:pt x="1899364" y="2072399"/>
                  </a:lnTo>
                  <a:lnTo>
                    <a:pt x="1900408" y="2075722"/>
                  </a:lnTo>
                  <a:lnTo>
                    <a:pt x="1900408" y="2081417"/>
                  </a:lnTo>
                  <a:lnTo>
                    <a:pt x="1897561" y="2084597"/>
                  </a:lnTo>
                  <a:lnTo>
                    <a:pt x="1895757" y="2083601"/>
                  </a:lnTo>
                  <a:lnTo>
                    <a:pt x="1892388" y="2085309"/>
                  </a:lnTo>
                  <a:lnTo>
                    <a:pt x="1886646" y="2087208"/>
                  </a:lnTo>
                  <a:lnTo>
                    <a:pt x="1886266" y="2090055"/>
                  </a:lnTo>
                  <a:lnTo>
                    <a:pt x="1886694" y="2092903"/>
                  </a:lnTo>
                  <a:lnTo>
                    <a:pt x="1886694" y="2093378"/>
                  </a:lnTo>
                  <a:lnTo>
                    <a:pt x="1882850" y="2092476"/>
                  </a:lnTo>
                  <a:lnTo>
                    <a:pt x="1882043" y="2093853"/>
                  </a:lnTo>
                  <a:lnTo>
                    <a:pt x="1878721" y="2097032"/>
                  </a:lnTo>
                  <a:lnTo>
                    <a:pt x="1874972" y="2103013"/>
                  </a:lnTo>
                  <a:lnTo>
                    <a:pt x="1872552" y="2105765"/>
                  </a:lnTo>
                  <a:lnTo>
                    <a:pt x="1867000" y="2114166"/>
                  </a:lnTo>
                  <a:lnTo>
                    <a:pt x="1860641" y="2123659"/>
                  </a:lnTo>
                  <a:lnTo>
                    <a:pt x="1858885" y="2126886"/>
                  </a:lnTo>
                  <a:lnTo>
                    <a:pt x="1856370" y="2131633"/>
                  </a:lnTo>
                  <a:lnTo>
                    <a:pt x="1853855" y="2136379"/>
                  </a:lnTo>
                  <a:lnTo>
                    <a:pt x="1853476" y="2137755"/>
                  </a:lnTo>
                  <a:lnTo>
                    <a:pt x="1850154" y="2140935"/>
                  </a:lnTo>
                  <a:lnTo>
                    <a:pt x="1845788" y="2148007"/>
                  </a:lnTo>
                  <a:lnTo>
                    <a:pt x="1843273" y="2155601"/>
                  </a:lnTo>
                  <a:lnTo>
                    <a:pt x="1841470" y="2160727"/>
                  </a:lnTo>
                  <a:lnTo>
                    <a:pt x="1842039" y="2164666"/>
                  </a:lnTo>
                  <a:lnTo>
                    <a:pt x="1840378" y="2173684"/>
                  </a:lnTo>
                  <a:lnTo>
                    <a:pt x="1839998" y="2181373"/>
                  </a:lnTo>
                  <a:lnTo>
                    <a:pt x="1839998" y="2188635"/>
                  </a:lnTo>
                  <a:lnTo>
                    <a:pt x="1839571" y="2197843"/>
                  </a:lnTo>
                  <a:lnTo>
                    <a:pt x="1839097" y="2206006"/>
                  </a:lnTo>
                  <a:lnTo>
                    <a:pt x="1839571" y="2215261"/>
                  </a:lnTo>
                  <a:lnTo>
                    <a:pt x="1839571" y="2224042"/>
                  </a:lnTo>
                  <a:lnTo>
                    <a:pt x="1839998" y="2231873"/>
                  </a:lnTo>
                  <a:lnTo>
                    <a:pt x="1842324" y="2240749"/>
                  </a:lnTo>
                  <a:lnTo>
                    <a:pt x="1845171" y="2250573"/>
                  </a:lnTo>
                  <a:lnTo>
                    <a:pt x="1847354" y="2261395"/>
                  </a:lnTo>
                  <a:lnTo>
                    <a:pt x="1847686" y="2266853"/>
                  </a:lnTo>
                  <a:lnTo>
                    <a:pt x="1846879" y="2273688"/>
                  </a:lnTo>
                  <a:lnTo>
                    <a:pt x="1843937" y="2283892"/>
                  </a:lnTo>
                  <a:lnTo>
                    <a:pt x="1842466" y="2296612"/>
                  </a:lnTo>
                  <a:lnTo>
                    <a:pt x="1844602" y="2303114"/>
                  </a:lnTo>
                  <a:lnTo>
                    <a:pt x="1845266" y="2312607"/>
                  </a:lnTo>
                  <a:lnTo>
                    <a:pt x="1845930" y="2323523"/>
                  </a:lnTo>
                  <a:lnTo>
                    <a:pt x="1847259" y="2335389"/>
                  </a:lnTo>
                  <a:lnTo>
                    <a:pt x="1848398" y="2344881"/>
                  </a:lnTo>
                  <a:lnTo>
                    <a:pt x="1846452" y="2353235"/>
                  </a:lnTo>
                  <a:lnTo>
                    <a:pt x="1844839" y="2363676"/>
                  </a:lnTo>
                  <a:lnTo>
                    <a:pt x="1842134" y="2375542"/>
                  </a:lnTo>
                  <a:lnTo>
                    <a:pt x="1839429" y="2385984"/>
                  </a:lnTo>
                  <a:lnTo>
                    <a:pt x="1836107" y="2395476"/>
                  </a:lnTo>
                  <a:lnTo>
                    <a:pt x="1831362" y="2405206"/>
                  </a:lnTo>
                  <a:lnTo>
                    <a:pt x="1826616" y="2416170"/>
                  </a:lnTo>
                  <a:lnTo>
                    <a:pt x="1823627" y="2423621"/>
                  </a:lnTo>
                  <a:lnTo>
                    <a:pt x="1823627" y="2423052"/>
                  </a:lnTo>
                  <a:lnTo>
                    <a:pt x="1822915" y="2424571"/>
                  </a:lnTo>
                  <a:lnTo>
                    <a:pt x="1816698" y="2429887"/>
                  </a:lnTo>
                  <a:lnTo>
                    <a:pt x="1810624" y="2432782"/>
                  </a:lnTo>
                  <a:lnTo>
                    <a:pt x="1802462" y="2435914"/>
                  </a:lnTo>
                  <a:lnTo>
                    <a:pt x="1791737" y="2437101"/>
                  </a:lnTo>
                  <a:lnTo>
                    <a:pt x="1788985" y="2432354"/>
                  </a:lnTo>
                  <a:lnTo>
                    <a:pt x="1789317" y="2428795"/>
                  </a:lnTo>
                  <a:lnTo>
                    <a:pt x="1791547" y="2422815"/>
                  </a:lnTo>
                  <a:lnTo>
                    <a:pt x="1790503" y="2410237"/>
                  </a:lnTo>
                  <a:lnTo>
                    <a:pt x="1788748" y="2403545"/>
                  </a:lnTo>
                  <a:lnTo>
                    <a:pt x="1788748" y="2402121"/>
                  </a:lnTo>
                  <a:lnTo>
                    <a:pt x="1787087" y="2398514"/>
                  </a:lnTo>
                  <a:lnTo>
                    <a:pt x="1779826" y="2397185"/>
                  </a:lnTo>
                  <a:lnTo>
                    <a:pt x="1776694" y="2391015"/>
                  </a:lnTo>
                  <a:lnTo>
                    <a:pt x="1776694" y="2377488"/>
                  </a:lnTo>
                  <a:lnTo>
                    <a:pt x="1774274" y="2369941"/>
                  </a:lnTo>
                  <a:lnTo>
                    <a:pt x="1773325" y="2364910"/>
                  </a:lnTo>
                  <a:lnTo>
                    <a:pt x="1777738" y="2360591"/>
                  </a:lnTo>
                  <a:lnTo>
                    <a:pt x="1777738" y="2358550"/>
                  </a:lnTo>
                  <a:lnTo>
                    <a:pt x="1772993" y="2361351"/>
                  </a:lnTo>
                  <a:lnTo>
                    <a:pt x="1773420" y="2352808"/>
                  </a:lnTo>
                  <a:lnTo>
                    <a:pt x="1774843" y="2344929"/>
                  </a:lnTo>
                  <a:lnTo>
                    <a:pt x="1772708" y="2346875"/>
                  </a:lnTo>
                  <a:lnTo>
                    <a:pt x="1768769" y="2347682"/>
                  </a:lnTo>
                  <a:lnTo>
                    <a:pt x="1767868" y="2346210"/>
                  </a:lnTo>
                  <a:lnTo>
                    <a:pt x="1766634" y="2342603"/>
                  </a:lnTo>
                  <a:lnTo>
                    <a:pt x="1764261" y="2337050"/>
                  </a:lnTo>
                  <a:lnTo>
                    <a:pt x="1762221" y="2329978"/>
                  </a:lnTo>
                  <a:lnTo>
                    <a:pt x="1760512" y="2320058"/>
                  </a:lnTo>
                  <a:lnTo>
                    <a:pt x="1760939" y="2314648"/>
                  </a:lnTo>
                  <a:lnTo>
                    <a:pt x="1764926" y="2305155"/>
                  </a:lnTo>
                  <a:lnTo>
                    <a:pt x="1770098" y="2295995"/>
                  </a:lnTo>
                  <a:lnTo>
                    <a:pt x="1768722" y="2292957"/>
                  </a:lnTo>
                  <a:lnTo>
                    <a:pt x="1765590" y="2290822"/>
                  </a:lnTo>
                  <a:lnTo>
                    <a:pt x="1763170" y="2298653"/>
                  </a:lnTo>
                  <a:lnTo>
                    <a:pt x="1759848" y="2299033"/>
                  </a:lnTo>
                  <a:lnTo>
                    <a:pt x="1761224" y="2286740"/>
                  </a:lnTo>
                  <a:lnTo>
                    <a:pt x="1765970" y="2273593"/>
                  </a:lnTo>
                  <a:lnTo>
                    <a:pt x="1771379" y="2261964"/>
                  </a:lnTo>
                  <a:lnTo>
                    <a:pt x="1773372" y="2254228"/>
                  </a:lnTo>
                  <a:lnTo>
                    <a:pt x="1776077" y="2240701"/>
                  </a:lnTo>
                  <a:lnTo>
                    <a:pt x="1775650" y="2232822"/>
                  </a:lnTo>
                  <a:lnTo>
                    <a:pt x="1770478" y="2230592"/>
                  </a:lnTo>
                  <a:lnTo>
                    <a:pt x="1765305" y="2224849"/>
                  </a:lnTo>
                  <a:lnTo>
                    <a:pt x="1762458" y="2218346"/>
                  </a:lnTo>
                  <a:lnTo>
                    <a:pt x="1759611" y="2211892"/>
                  </a:lnTo>
                  <a:lnTo>
                    <a:pt x="1758709" y="2212366"/>
                  </a:lnTo>
                  <a:lnTo>
                    <a:pt x="1758709" y="2210942"/>
                  </a:lnTo>
                  <a:lnTo>
                    <a:pt x="1760370" y="2204677"/>
                  </a:lnTo>
                  <a:lnTo>
                    <a:pt x="1756763" y="2201592"/>
                  </a:lnTo>
                  <a:lnTo>
                    <a:pt x="1753964" y="2192100"/>
                  </a:lnTo>
                  <a:lnTo>
                    <a:pt x="1749218" y="2187638"/>
                  </a:lnTo>
                  <a:lnTo>
                    <a:pt x="1742622" y="2183414"/>
                  </a:lnTo>
                  <a:lnTo>
                    <a:pt x="1737402" y="2182702"/>
                  </a:lnTo>
                  <a:lnTo>
                    <a:pt x="1734507" y="2183082"/>
                  </a:lnTo>
                  <a:lnTo>
                    <a:pt x="1730568" y="2185265"/>
                  </a:lnTo>
                  <a:lnTo>
                    <a:pt x="1727769" y="2190961"/>
                  </a:lnTo>
                  <a:lnTo>
                    <a:pt x="1725064" y="2190391"/>
                  </a:lnTo>
                  <a:lnTo>
                    <a:pt x="1721173" y="2191151"/>
                  </a:lnTo>
                  <a:lnTo>
                    <a:pt x="1715051" y="2195280"/>
                  </a:lnTo>
                  <a:lnTo>
                    <a:pt x="1712251" y="2196609"/>
                  </a:lnTo>
                  <a:lnTo>
                    <a:pt x="1707031" y="2197890"/>
                  </a:lnTo>
                  <a:lnTo>
                    <a:pt x="1702950" y="2197890"/>
                  </a:lnTo>
                  <a:lnTo>
                    <a:pt x="1697920" y="2199551"/>
                  </a:lnTo>
                  <a:lnTo>
                    <a:pt x="1692083" y="2201118"/>
                  </a:lnTo>
                  <a:lnTo>
                    <a:pt x="1689900" y="2194235"/>
                  </a:lnTo>
                  <a:lnTo>
                    <a:pt x="1689520" y="2189774"/>
                  </a:lnTo>
                  <a:lnTo>
                    <a:pt x="1688381" y="2186404"/>
                  </a:lnTo>
                  <a:lnTo>
                    <a:pt x="1685439" y="2183794"/>
                  </a:lnTo>
                  <a:lnTo>
                    <a:pt x="1680931" y="2179285"/>
                  </a:lnTo>
                  <a:lnTo>
                    <a:pt x="1676755" y="2175156"/>
                  </a:lnTo>
                  <a:lnTo>
                    <a:pt x="1670254" y="2172023"/>
                  </a:lnTo>
                  <a:lnTo>
                    <a:pt x="1663847" y="2167277"/>
                  </a:lnTo>
                  <a:lnTo>
                    <a:pt x="1662851" y="2164856"/>
                  </a:lnTo>
                  <a:lnTo>
                    <a:pt x="1665508" y="2164477"/>
                  </a:lnTo>
                  <a:lnTo>
                    <a:pt x="1666932" y="2160632"/>
                  </a:lnTo>
                  <a:lnTo>
                    <a:pt x="1660905" y="2158923"/>
                  </a:lnTo>
                  <a:lnTo>
                    <a:pt x="1652411" y="2159968"/>
                  </a:lnTo>
                  <a:lnTo>
                    <a:pt x="1642920" y="2161914"/>
                  </a:lnTo>
                  <a:lnTo>
                    <a:pt x="1635612" y="2163100"/>
                  </a:lnTo>
                  <a:lnTo>
                    <a:pt x="1638554" y="2159778"/>
                  </a:lnTo>
                  <a:lnTo>
                    <a:pt x="1640642" y="2155601"/>
                  </a:lnTo>
                  <a:lnTo>
                    <a:pt x="1637985" y="2156456"/>
                  </a:lnTo>
                  <a:lnTo>
                    <a:pt x="1635375" y="2158212"/>
                  </a:lnTo>
                  <a:lnTo>
                    <a:pt x="1632195" y="2158212"/>
                  </a:lnTo>
                  <a:lnTo>
                    <a:pt x="1624887" y="2164666"/>
                  </a:lnTo>
                  <a:lnTo>
                    <a:pt x="1615634" y="2167135"/>
                  </a:lnTo>
                  <a:lnTo>
                    <a:pt x="1609702" y="2169365"/>
                  </a:lnTo>
                  <a:lnTo>
                    <a:pt x="1601825" y="2170884"/>
                  </a:lnTo>
                  <a:lnTo>
                    <a:pt x="1601492" y="2167894"/>
                  </a:lnTo>
                  <a:lnTo>
                    <a:pt x="1606238" y="2159873"/>
                  </a:lnTo>
                  <a:lnTo>
                    <a:pt x="1607282" y="2150713"/>
                  </a:lnTo>
                  <a:lnTo>
                    <a:pt x="1609892" y="2140698"/>
                  </a:lnTo>
                  <a:lnTo>
                    <a:pt x="1609512" y="2136379"/>
                  </a:lnTo>
                  <a:lnTo>
                    <a:pt x="1603865" y="2147248"/>
                  </a:lnTo>
                  <a:lnTo>
                    <a:pt x="1598218" y="2156740"/>
                  </a:lnTo>
                  <a:lnTo>
                    <a:pt x="1596083" y="2162483"/>
                  </a:lnTo>
                  <a:lnTo>
                    <a:pt x="1592429" y="2163148"/>
                  </a:lnTo>
                  <a:lnTo>
                    <a:pt x="1586117" y="2162341"/>
                  </a:lnTo>
                  <a:lnTo>
                    <a:pt x="1579996" y="2162056"/>
                  </a:lnTo>
                  <a:lnTo>
                    <a:pt x="1572972" y="2160775"/>
                  </a:lnTo>
                  <a:lnTo>
                    <a:pt x="1566471" y="2159493"/>
                  </a:lnTo>
                  <a:lnTo>
                    <a:pt x="1556411" y="2164239"/>
                  </a:lnTo>
                  <a:lnTo>
                    <a:pt x="1552899" y="2162151"/>
                  </a:lnTo>
                  <a:lnTo>
                    <a:pt x="1546540" y="2165806"/>
                  </a:lnTo>
                  <a:lnTo>
                    <a:pt x="1543835" y="2166660"/>
                  </a:lnTo>
                  <a:lnTo>
                    <a:pt x="1541083" y="2167467"/>
                  </a:lnTo>
                  <a:lnTo>
                    <a:pt x="1536337" y="2165806"/>
                  </a:lnTo>
                  <a:lnTo>
                    <a:pt x="1534060" y="2165236"/>
                  </a:lnTo>
                  <a:lnTo>
                    <a:pt x="1529314" y="2163907"/>
                  </a:lnTo>
                  <a:lnTo>
                    <a:pt x="1524569" y="2157927"/>
                  </a:lnTo>
                  <a:lnTo>
                    <a:pt x="1515647" y="2160395"/>
                  </a:lnTo>
                  <a:lnTo>
                    <a:pt x="1510095" y="2169318"/>
                  </a:lnTo>
                  <a:lnTo>
                    <a:pt x="1514034" y="2175393"/>
                  </a:lnTo>
                  <a:lnTo>
                    <a:pt x="1521342" y="2174301"/>
                  </a:lnTo>
                  <a:lnTo>
                    <a:pt x="1528697" y="2170220"/>
                  </a:lnTo>
                  <a:lnTo>
                    <a:pt x="1532161" y="2170884"/>
                  </a:lnTo>
                  <a:lnTo>
                    <a:pt x="1530358" y="2175630"/>
                  </a:lnTo>
                  <a:lnTo>
                    <a:pt x="1529884" y="2180044"/>
                  </a:lnTo>
                  <a:lnTo>
                    <a:pt x="1533775" y="2180709"/>
                  </a:lnTo>
                  <a:lnTo>
                    <a:pt x="1540608" y="2175630"/>
                  </a:lnTo>
                  <a:lnTo>
                    <a:pt x="1548011" y="2172640"/>
                  </a:lnTo>
                  <a:lnTo>
                    <a:pt x="1549814" y="2175108"/>
                  </a:lnTo>
                  <a:lnTo>
                    <a:pt x="1547537" y="2179855"/>
                  </a:lnTo>
                  <a:lnTo>
                    <a:pt x="1544974" y="2185455"/>
                  </a:lnTo>
                  <a:lnTo>
                    <a:pt x="1541937" y="2188682"/>
                  </a:lnTo>
                  <a:lnTo>
                    <a:pt x="1536717" y="2191435"/>
                  </a:lnTo>
                  <a:lnTo>
                    <a:pt x="1533205" y="2194758"/>
                  </a:lnTo>
                  <a:lnTo>
                    <a:pt x="1528982" y="2200880"/>
                  </a:lnTo>
                  <a:lnTo>
                    <a:pt x="1531117" y="2207810"/>
                  </a:lnTo>
                  <a:lnTo>
                    <a:pt x="1535388" y="2211464"/>
                  </a:lnTo>
                  <a:lnTo>
                    <a:pt x="1539612" y="2214170"/>
                  </a:lnTo>
                  <a:lnTo>
                    <a:pt x="1542222" y="2220625"/>
                  </a:lnTo>
                  <a:lnTo>
                    <a:pt x="1540229" y="2224849"/>
                  </a:lnTo>
                  <a:lnTo>
                    <a:pt x="1537239" y="2226747"/>
                  </a:lnTo>
                  <a:lnTo>
                    <a:pt x="1532067" y="2228931"/>
                  </a:lnTo>
                  <a:lnTo>
                    <a:pt x="1531070" y="2225418"/>
                  </a:lnTo>
                  <a:lnTo>
                    <a:pt x="1528507" y="2215499"/>
                  </a:lnTo>
                  <a:lnTo>
                    <a:pt x="1522291" y="2211227"/>
                  </a:lnTo>
                  <a:lnTo>
                    <a:pt x="1520298" y="2208142"/>
                  </a:lnTo>
                  <a:lnTo>
                    <a:pt x="1518400" y="2206149"/>
                  </a:lnTo>
                  <a:lnTo>
                    <a:pt x="1514081" y="2206908"/>
                  </a:lnTo>
                  <a:lnTo>
                    <a:pt x="1512848" y="2211275"/>
                  </a:lnTo>
                  <a:lnTo>
                    <a:pt x="1509146" y="2215546"/>
                  </a:lnTo>
                  <a:lnTo>
                    <a:pt x="1504401" y="2220720"/>
                  </a:lnTo>
                  <a:lnTo>
                    <a:pt x="1500225" y="2218109"/>
                  </a:lnTo>
                  <a:lnTo>
                    <a:pt x="1494957" y="2217872"/>
                  </a:lnTo>
                  <a:lnTo>
                    <a:pt x="1492490" y="2219201"/>
                  </a:lnTo>
                  <a:lnTo>
                    <a:pt x="1489215" y="2216163"/>
                  </a:lnTo>
                  <a:lnTo>
                    <a:pt x="1482572" y="2219201"/>
                  </a:lnTo>
                  <a:lnTo>
                    <a:pt x="1476925" y="2217492"/>
                  </a:lnTo>
                  <a:lnTo>
                    <a:pt x="1475928" y="2213980"/>
                  </a:lnTo>
                  <a:lnTo>
                    <a:pt x="1469095" y="2214644"/>
                  </a:lnTo>
                  <a:lnTo>
                    <a:pt x="1466627" y="2207667"/>
                  </a:lnTo>
                  <a:lnTo>
                    <a:pt x="1466295" y="2200216"/>
                  </a:lnTo>
                  <a:lnTo>
                    <a:pt x="1460126" y="2198982"/>
                  </a:lnTo>
                  <a:lnTo>
                    <a:pt x="1457563" y="2192479"/>
                  </a:lnTo>
                  <a:lnTo>
                    <a:pt x="1453340" y="2188825"/>
                  </a:lnTo>
                  <a:lnTo>
                    <a:pt x="1450113" y="2185787"/>
                  </a:lnTo>
                  <a:lnTo>
                    <a:pt x="1443706" y="2184980"/>
                  </a:lnTo>
                  <a:lnTo>
                    <a:pt x="1439957" y="2188160"/>
                  </a:lnTo>
                  <a:lnTo>
                    <a:pt x="1439008" y="2192574"/>
                  </a:lnTo>
                  <a:lnTo>
                    <a:pt x="1434643" y="2196324"/>
                  </a:lnTo>
                  <a:lnTo>
                    <a:pt x="1431653" y="2196656"/>
                  </a:lnTo>
                  <a:lnTo>
                    <a:pt x="1431653" y="2196182"/>
                  </a:lnTo>
                  <a:lnTo>
                    <a:pt x="1425389" y="2196182"/>
                  </a:lnTo>
                  <a:lnTo>
                    <a:pt x="1417559" y="2192337"/>
                  </a:lnTo>
                  <a:lnTo>
                    <a:pt x="1412814" y="2189679"/>
                  </a:lnTo>
                  <a:lnTo>
                    <a:pt x="1406550" y="2187353"/>
                  </a:lnTo>
                  <a:lnTo>
                    <a:pt x="1399099" y="2183604"/>
                  </a:lnTo>
                  <a:lnTo>
                    <a:pt x="1391791" y="2183224"/>
                  </a:lnTo>
                  <a:lnTo>
                    <a:pt x="1380972" y="2183651"/>
                  </a:lnTo>
                  <a:lnTo>
                    <a:pt x="1372477" y="2184695"/>
                  </a:lnTo>
                  <a:lnTo>
                    <a:pt x="1362227" y="2188635"/>
                  </a:lnTo>
                  <a:lnTo>
                    <a:pt x="1352736" y="2192622"/>
                  </a:lnTo>
                  <a:lnTo>
                    <a:pt x="1347991" y="2194331"/>
                  </a:lnTo>
                  <a:lnTo>
                    <a:pt x="1345049" y="2195754"/>
                  </a:lnTo>
                  <a:lnTo>
                    <a:pt x="1340825" y="2197463"/>
                  </a:lnTo>
                  <a:lnTo>
                    <a:pt x="1340208" y="2195517"/>
                  </a:lnTo>
                  <a:lnTo>
                    <a:pt x="1344954" y="2194188"/>
                  </a:lnTo>
                  <a:lnTo>
                    <a:pt x="1347089" y="2189822"/>
                  </a:lnTo>
                  <a:lnTo>
                    <a:pt x="1342344" y="2189822"/>
                  </a:lnTo>
                  <a:lnTo>
                    <a:pt x="1345001" y="2181183"/>
                  </a:lnTo>
                  <a:lnTo>
                    <a:pt x="1342201" y="2181183"/>
                  </a:lnTo>
                  <a:lnTo>
                    <a:pt x="1338168" y="2183367"/>
                  </a:lnTo>
                  <a:lnTo>
                    <a:pt x="1335273" y="2191673"/>
                  </a:lnTo>
                  <a:lnTo>
                    <a:pt x="1333517" y="2196039"/>
                  </a:lnTo>
                  <a:lnTo>
                    <a:pt x="1329341" y="2209661"/>
                  </a:lnTo>
                  <a:lnTo>
                    <a:pt x="1326636" y="2214407"/>
                  </a:lnTo>
                  <a:lnTo>
                    <a:pt x="1325782" y="2215831"/>
                  </a:lnTo>
                  <a:lnTo>
                    <a:pt x="1323362" y="2219675"/>
                  </a:lnTo>
                  <a:lnTo>
                    <a:pt x="1322318" y="2221669"/>
                  </a:lnTo>
                  <a:lnTo>
                    <a:pt x="1321416" y="2223567"/>
                  </a:lnTo>
                  <a:lnTo>
                    <a:pt x="1319945" y="2225513"/>
                  </a:lnTo>
                  <a:lnTo>
                    <a:pt x="1314868" y="2228788"/>
                  </a:lnTo>
                  <a:lnTo>
                    <a:pt x="1311736" y="2231019"/>
                  </a:lnTo>
                  <a:lnTo>
                    <a:pt x="1307702" y="2234341"/>
                  </a:lnTo>
                  <a:lnTo>
                    <a:pt x="1303621" y="2237189"/>
                  </a:lnTo>
                  <a:lnTo>
                    <a:pt x="1299587" y="2239515"/>
                  </a:lnTo>
                  <a:lnTo>
                    <a:pt x="1296408" y="2241888"/>
                  </a:lnTo>
                  <a:lnTo>
                    <a:pt x="1294462" y="2242742"/>
                  </a:lnTo>
                  <a:lnTo>
                    <a:pt x="1290571" y="2244593"/>
                  </a:lnTo>
                  <a:lnTo>
                    <a:pt x="1286964" y="2245875"/>
                  </a:lnTo>
                  <a:lnTo>
                    <a:pt x="1283690" y="2247156"/>
                  </a:lnTo>
                  <a:lnTo>
                    <a:pt x="1278945" y="2248533"/>
                  </a:lnTo>
                  <a:lnTo>
                    <a:pt x="1275955" y="2248865"/>
                  </a:lnTo>
                  <a:lnTo>
                    <a:pt x="1275528" y="2248865"/>
                  </a:lnTo>
                  <a:lnTo>
                    <a:pt x="1275813" y="2247915"/>
                  </a:lnTo>
                  <a:lnTo>
                    <a:pt x="1278992" y="2245542"/>
                  </a:lnTo>
                  <a:lnTo>
                    <a:pt x="1282883" y="2243691"/>
                  </a:lnTo>
                  <a:lnTo>
                    <a:pt x="1289622" y="2240511"/>
                  </a:lnTo>
                  <a:lnTo>
                    <a:pt x="1292896" y="2239230"/>
                  </a:lnTo>
                  <a:lnTo>
                    <a:pt x="1294510" y="2237853"/>
                  </a:lnTo>
                  <a:lnTo>
                    <a:pt x="1295649" y="2236857"/>
                  </a:lnTo>
                  <a:lnTo>
                    <a:pt x="1294984" y="2236335"/>
                  </a:lnTo>
                  <a:lnTo>
                    <a:pt x="1293371" y="2236335"/>
                  </a:lnTo>
                  <a:lnTo>
                    <a:pt x="1288103" y="2238613"/>
                  </a:lnTo>
                  <a:lnTo>
                    <a:pt x="1286300" y="2238993"/>
                  </a:lnTo>
                  <a:lnTo>
                    <a:pt x="1282694" y="2240274"/>
                  </a:lnTo>
                  <a:lnTo>
                    <a:pt x="1281650" y="2240844"/>
                  </a:lnTo>
                  <a:lnTo>
                    <a:pt x="1281175" y="2241271"/>
                  </a:lnTo>
                  <a:lnTo>
                    <a:pt x="1282077" y="2236762"/>
                  </a:lnTo>
                  <a:lnTo>
                    <a:pt x="1282361" y="2233250"/>
                  </a:lnTo>
                  <a:lnTo>
                    <a:pt x="1281887" y="2233250"/>
                  </a:lnTo>
                  <a:lnTo>
                    <a:pt x="1280795" y="2234294"/>
                  </a:lnTo>
                  <a:lnTo>
                    <a:pt x="1280368" y="2234294"/>
                  </a:lnTo>
                  <a:lnTo>
                    <a:pt x="1279656" y="2235243"/>
                  </a:lnTo>
                  <a:lnTo>
                    <a:pt x="1279039" y="2237236"/>
                  </a:lnTo>
                  <a:lnTo>
                    <a:pt x="1278138" y="2237664"/>
                  </a:lnTo>
                  <a:lnTo>
                    <a:pt x="1277141" y="2238138"/>
                  </a:lnTo>
                  <a:lnTo>
                    <a:pt x="1276050" y="2239040"/>
                  </a:lnTo>
                  <a:lnTo>
                    <a:pt x="1276050" y="2235053"/>
                  </a:lnTo>
                  <a:lnTo>
                    <a:pt x="1273345" y="2234436"/>
                  </a:lnTo>
                  <a:lnTo>
                    <a:pt x="1271399" y="2236857"/>
                  </a:lnTo>
                  <a:lnTo>
                    <a:pt x="1271020" y="2239277"/>
                  </a:lnTo>
                  <a:lnTo>
                    <a:pt x="1270213" y="2240796"/>
                  </a:lnTo>
                  <a:lnTo>
                    <a:pt x="1270213" y="2238233"/>
                  </a:lnTo>
                  <a:lnTo>
                    <a:pt x="1267888" y="2235101"/>
                  </a:lnTo>
                  <a:lnTo>
                    <a:pt x="1265373" y="2236572"/>
                  </a:lnTo>
                  <a:lnTo>
                    <a:pt x="1264186" y="2238898"/>
                  </a:lnTo>
                  <a:lnTo>
                    <a:pt x="1263617" y="2242410"/>
                  </a:lnTo>
                  <a:lnTo>
                    <a:pt x="1265230" y="2244024"/>
                  </a:lnTo>
                  <a:lnTo>
                    <a:pt x="1266654" y="2246064"/>
                  </a:lnTo>
                  <a:lnTo>
                    <a:pt x="1265515" y="2248533"/>
                  </a:lnTo>
                  <a:lnTo>
                    <a:pt x="1263617" y="2250479"/>
                  </a:lnTo>
                  <a:lnTo>
                    <a:pt x="1260769" y="2251807"/>
                  </a:lnTo>
                  <a:lnTo>
                    <a:pt x="1258207" y="2250716"/>
                  </a:lnTo>
                  <a:lnTo>
                    <a:pt x="1255787" y="2250716"/>
                  </a:lnTo>
                  <a:lnTo>
                    <a:pt x="1253272" y="2253611"/>
                  </a:lnTo>
                  <a:lnTo>
                    <a:pt x="1251943" y="2256459"/>
                  </a:lnTo>
                  <a:lnTo>
                    <a:pt x="1250140" y="2258405"/>
                  </a:lnTo>
                  <a:lnTo>
                    <a:pt x="1247862" y="2260825"/>
                  </a:lnTo>
                  <a:lnTo>
                    <a:pt x="1246248" y="2261727"/>
                  </a:lnTo>
                  <a:lnTo>
                    <a:pt x="1244540" y="2260683"/>
                  </a:lnTo>
                  <a:lnTo>
                    <a:pt x="1241883" y="2262581"/>
                  </a:lnTo>
                  <a:lnTo>
                    <a:pt x="1239747" y="2262961"/>
                  </a:lnTo>
                  <a:lnTo>
                    <a:pt x="1235856" y="2264717"/>
                  </a:lnTo>
                  <a:lnTo>
                    <a:pt x="1235571" y="2265809"/>
                  </a:lnTo>
                  <a:lnTo>
                    <a:pt x="1235002" y="2267708"/>
                  </a:lnTo>
                  <a:lnTo>
                    <a:pt x="1234527" y="2269226"/>
                  </a:lnTo>
                  <a:lnTo>
                    <a:pt x="1235903" y="2268847"/>
                  </a:lnTo>
                  <a:lnTo>
                    <a:pt x="1239225" y="2267422"/>
                  </a:lnTo>
                  <a:lnTo>
                    <a:pt x="1238608" y="2270887"/>
                  </a:lnTo>
                  <a:lnTo>
                    <a:pt x="1235192" y="2275301"/>
                  </a:lnTo>
                  <a:lnTo>
                    <a:pt x="1233104" y="2278244"/>
                  </a:lnTo>
                  <a:lnTo>
                    <a:pt x="1231633" y="2279146"/>
                  </a:lnTo>
                  <a:lnTo>
                    <a:pt x="1229307" y="2278529"/>
                  </a:lnTo>
                  <a:lnTo>
                    <a:pt x="1225084" y="2278814"/>
                  </a:lnTo>
                  <a:lnTo>
                    <a:pt x="1224324" y="2278814"/>
                  </a:lnTo>
                  <a:lnTo>
                    <a:pt x="1222711" y="2279810"/>
                  </a:lnTo>
                  <a:lnTo>
                    <a:pt x="1223280" y="2280807"/>
                  </a:lnTo>
                  <a:lnTo>
                    <a:pt x="1223803" y="2284841"/>
                  </a:lnTo>
                  <a:lnTo>
                    <a:pt x="1224135" y="2286407"/>
                  </a:lnTo>
                  <a:lnTo>
                    <a:pt x="1223091" y="2291439"/>
                  </a:lnTo>
                  <a:lnTo>
                    <a:pt x="1222236" y="2294429"/>
                  </a:lnTo>
                  <a:lnTo>
                    <a:pt x="1220196" y="2299887"/>
                  </a:lnTo>
                  <a:lnTo>
                    <a:pt x="1217966" y="2304633"/>
                  </a:lnTo>
                  <a:lnTo>
                    <a:pt x="1216210" y="2306484"/>
                  </a:lnTo>
                  <a:lnTo>
                    <a:pt x="1213030" y="2307434"/>
                  </a:lnTo>
                  <a:lnTo>
                    <a:pt x="1213030" y="2306342"/>
                  </a:lnTo>
                  <a:lnTo>
                    <a:pt x="1213600" y="2304396"/>
                  </a:lnTo>
                  <a:lnTo>
                    <a:pt x="1211654" y="2305298"/>
                  </a:lnTo>
                  <a:lnTo>
                    <a:pt x="1208143" y="2304633"/>
                  </a:lnTo>
                  <a:lnTo>
                    <a:pt x="1206197" y="2307101"/>
                  </a:lnTo>
                  <a:lnTo>
                    <a:pt x="1206197" y="2309142"/>
                  </a:lnTo>
                  <a:lnTo>
                    <a:pt x="1208285" y="2309142"/>
                  </a:lnTo>
                  <a:lnTo>
                    <a:pt x="1210468" y="2310234"/>
                  </a:lnTo>
                  <a:lnTo>
                    <a:pt x="1211844" y="2311230"/>
                  </a:lnTo>
                  <a:lnTo>
                    <a:pt x="1210515" y="2315977"/>
                  </a:lnTo>
                  <a:lnTo>
                    <a:pt x="1208807" y="2320723"/>
                  </a:lnTo>
                  <a:lnTo>
                    <a:pt x="1208095" y="2323238"/>
                  </a:lnTo>
                  <a:lnTo>
                    <a:pt x="1207526" y="2323666"/>
                  </a:lnTo>
                  <a:lnTo>
                    <a:pt x="1205675" y="2324188"/>
                  </a:lnTo>
                  <a:lnTo>
                    <a:pt x="1204346" y="2327652"/>
                  </a:lnTo>
                  <a:lnTo>
                    <a:pt x="1203539" y="2331734"/>
                  </a:lnTo>
                  <a:lnTo>
                    <a:pt x="1202875" y="2335673"/>
                  </a:lnTo>
                  <a:lnTo>
                    <a:pt x="1202875" y="2340420"/>
                  </a:lnTo>
                  <a:lnTo>
                    <a:pt x="1202021" y="2345166"/>
                  </a:lnTo>
                  <a:lnTo>
                    <a:pt x="1201594" y="2346685"/>
                  </a:lnTo>
                  <a:lnTo>
                    <a:pt x="1202021" y="2346685"/>
                  </a:lnTo>
                  <a:lnTo>
                    <a:pt x="1201594" y="2348251"/>
                  </a:lnTo>
                  <a:lnTo>
                    <a:pt x="1200977" y="2351716"/>
                  </a:lnTo>
                  <a:lnTo>
                    <a:pt x="1200313" y="2355798"/>
                  </a:lnTo>
                  <a:lnTo>
                    <a:pt x="1201404" y="2356320"/>
                  </a:lnTo>
                  <a:lnTo>
                    <a:pt x="1201072" y="2363581"/>
                  </a:lnTo>
                  <a:lnTo>
                    <a:pt x="1201072" y="2366097"/>
                  </a:lnTo>
                  <a:lnTo>
                    <a:pt x="1201546" y="2372172"/>
                  </a:lnTo>
                  <a:lnTo>
                    <a:pt x="1201119" y="2373738"/>
                  </a:lnTo>
                  <a:lnTo>
                    <a:pt x="1202590" y="2374403"/>
                  </a:lnTo>
                  <a:lnTo>
                    <a:pt x="1203587" y="2375399"/>
                  </a:lnTo>
                  <a:lnTo>
                    <a:pt x="1203587" y="2375874"/>
                  </a:lnTo>
                  <a:lnTo>
                    <a:pt x="1203587" y="2376349"/>
                  </a:lnTo>
                  <a:lnTo>
                    <a:pt x="1203587" y="2376966"/>
                  </a:lnTo>
                  <a:lnTo>
                    <a:pt x="1203302" y="2377915"/>
                  </a:lnTo>
                  <a:lnTo>
                    <a:pt x="1199980" y="2382329"/>
                  </a:lnTo>
                  <a:lnTo>
                    <a:pt x="1196896" y="2387882"/>
                  </a:lnTo>
                  <a:lnTo>
                    <a:pt x="1195235" y="2392391"/>
                  </a:lnTo>
                  <a:lnTo>
                    <a:pt x="1195852" y="2393056"/>
                  </a:lnTo>
                  <a:lnTo>
                    <a:pt x="1197370" y="2392011"/>
                  </a:lnTo>
                  <a:lnTo>
                    <a:pt x="1200265" y="2389116"/>
                  </a:lnTo>
                  <a:lnTo>
                    <a:pt x="1202875" y="2384038"/>
                  </a:lnTo>
                  <a:lnTo>
                    <a:pt x="1203539" y="2384560"/>
                  </a:lnTo>
                  <a:lnTo>
                    <a:pt x="1202306" y="2389306"/>
                  </a:lnTo>
                  <a:lnTo>
                    <a:pt x="1200835" y="2393340"/>
                  </a:lnTo>
                  <a:lnTo>
                    <a:pt x="1197987" y="2397802"/>
                  </a:lnTo>
                  <a:lnTo>
                    <a:pt x="1194760" y="2401789"/>
                  </a:lnTo>
                  <a:lnTo>
                    <a:pt x="1192103" y="2404209"/>
                  </a:lnTo>
                  <a:lnTo>
                    <a:pt x="1189351" y="2405159"/>
                  </a:lnTo>
                  <a:lnTo>
                    <a:pt x="1186930" y="2404589"/>
                  </a:lnTo>
                  <a:lnTo>
                    <a:pt x="1184083" y="2402880"/>
                  </a:lnTo>
                  <a:lnTo>
                    <a:pt x="1181331" y="2402263"/>
                  </a:lnTo>
                  <a:lnTo>
                    <a:pt x="1178389" y="2405159"/>
                  </a:lnTo>
                  <a:lnTo>
                    <a:pt x="1177867" y="2407199"/>
                  </a:lnTo>
                  <a:lnTo>
                    <a:pt x="1176490" y="2412325"/>
                  </a:lnTo>
                  <a:lnTo>
                    <a:pt x="1174924" y="2417072"/>
                  </a:lnTo>
                  <a:lnTo>
                    <a:pt x="1172694" y="2422150"/>
                  </a:lnTo>
                  <a:lnTo>
                    <a:pt x="1170511" y="2424096"/>
                  </a:lnTo>
                  <a:lnTo>
                    <a:pt x="1167474" y="2426042"/>
                  </a:lnTo>
                  <a:lnTo>
                    <a:pt x="1164722" y="2430124"/>
                  </a:lnTo>
                  <a:lnTo>
                    <a:pt x="1163583" y="2433114"/>
                  </a:lnTo>
                  <a:lnTo>
                    <a:pt x="1162302" y="2434633"/>
                  </a:lnTo>
                  <a:lnTo>
                    <a:pt x="1160688" y="2437718"/>
                  </a:lnTo>
                  <a:lnTo>
                    <a:pt x="1159739" y="2441277"/>
                  </a:lnTo>
                  <a:lnTo>
                    <a:pt x="1160641" y="2444458"/>
                  </a:lnTo>
                  <a:lnTo>
                    <a:pt x="1159170" y="2450106"/>
                  </a:lnTo>
                  <a:lnTo>
                    <a:pt x="1157319" y="2457272"/>
                  </a:lnTo>
                  <a:lnTo>
                    <a:pt x="1155468" y="2464439"/>
                  </a:lnTo>
                  <a:lnTo>
                    <a:pt x="1154234" y="2470704"/>
                  </a:lnTo>
                  <a:lnTo>
                    <a:pt x="1153190" y="2474881"/>
                  </a:lnTo>
                  <a:lnTo>
                    <a:pt x="1153190" y="2476922"/>
                  </a:lnTo>
                  <a:lnTo>
                    <a:pt x="1152526" y="2479437"/>
                  </a:lnTo>
                  <a:lnTo>
                    <a:pt x="1153950" y="2483756"/>
                  </a:lnTo>
                  <a:lnTo>
                    <a:pt x="1153475" y="2492537"/>
                  </a:lnTo>
                  <a:lnTo>
                    <a:pt x="1151197" y="2503453"/>
                  </a:lnTo>
                  <a:lnTo>
                    <a:pt x="1149394" y="2510762"/>
                  </a:lnTo>
                  <a:lnTo>
                    <a:pt x="1147116" y="2520255"/>
                  </a:lnTo>
                  <a:lnTo>
                    <a:pt x="1145455" y="2528656"/>
                  </a:lnTo>
                  <a:lnTo>
                    <a:pt x="1143984" y="2534873"/>
                  </a:lnTo>
                  <a:lnTo>
                    <a:pt x="1139523" y="2546787"/>
                  </a:lnTo>
                  <a:lnTo>
                    <a:pt x="1135822" y="2555092"/>
                  </a:lnTo>
                  <a:lnTo>
                    <a:pt x="1134303" y="2559839"/>
                  </a:lnTo>
                  <a:lnTo>
                    <a:pt x="1134303" y="2560313"/>
                  </a:lnTo>
                  <a:lnTo>
                    <a:pt x="1133734" y="2564537"/>
                  </a:lnTo>
                  <a:lnTo>
                    <a:pt x="1134114" y="2570375"/>
                  </a:lnTo>
                  <a:lnTo>
                    <a:pt x="1134873" y="2577874"/>
                  </a:lnTo>
                  <a:lnTo>
                    <a:pt x="1135395" y="2581054"/>
                  </a:lnTo>
                  <a:lnTo>
                    <a:pt x="1136819" y="2584282"/>
                  </a:lnTo>
                  <a:lnTo>
                    <a:pt x="1138052" y="2585896"/>
                  </a:lnTo>
                  <a:lnTo>
                    <a:pt x="1140140" y="2591876"/>
                  </a:lnTo>
                  <a:lnTo>
                    <a:pt x="1142276" y="2595578"/>
                  </a:lnTo>
                  <a:lnTo>
                    <a:pt x="1144127" y="2600324"/>
                  </a:lnTo>
                  <a:lnTo>
                    <a:pt x="1144127" y="2603457"/>
                  </a:lnTo>
                  <a:lnTo>
                    <a:pt x="1142940" y="2608725"/>
                  </a:lnTo>
                  <a:lnTo>
                    <a:pt x="1140567" y="2611763"/>
                  </a:lnTo>
                  <a:lnTo>
                    <a:pt x="1138242" y="2614943"/>
                  </a:lnTo>
                  <a:lnTo>
                    <a:pt x="1136629" y="2618028"/>
                  </a:lnTo>
                  <a:lnTo>
                    <a:pt x="1136629" y="2621303"/>
                  </a:lnTo>
                  <a:lnTo>
                    <a:pt x="1137008" y="2627140"/>
                  </a:lnTo>
                  <a:lnTo>
                    <a:pt x="1137530" y="2628707"/>
                  </a:lnTo>
                  <a:lnTo>
                    <a:pt x="1137863" y="2629323"/>
                  </a:lnTo>
                  <a:lnTo>
                    <a:pt x="1137863" y="2630890"/>
                  </a:lnTo>
                  <a:lnTo>
                    <a:pt x="1138764" y="2634687"/>
                  </a:lnTo>
                  <a:lnTo>
                    <a:pt x="1140710" y="2643230"/>
                  </a:lnTo>
                  <a:lnTo>
                    <a:pt x="1142039" y="2649163"/>
                  </a:lnTo>
                  <a:lnTo>
                    <a:pt x="1144079" y="2655191"/>
                  </a:lnTo>
                  <a:lnTo>
                    <a:pt x="1146926" y="2659937"/>
                  </a:lnTo>
                  <a:lnTo>
                    <a:pt x="1150153" y="2666439"/>
                  </a:lnTo>
                  <a:lnTo>
                    <a:pt x="1153523" y="2670806"/>
                  </a:lnTo>
                  <a:lnTo>
                    <a:pt x="1155468" y="2677878"/>
                  </a:lnTo>
                  <a:lnTo>
                    <a:pt x="1156560" y="2683193"/>
                  </a:lnTo>
                  <a:lnTo>
                    <a:pt x="1157034" y="2686990"/>
                  </a:lnTo>
                  <a:lnTo>
                    <a:pt x="1157556" y="2692401"/>
                  </a:lnTo>
                  <a:lnTo>
                    <a:pt x="1158221" y="2699948"/>
                  </a:lnTo>
                  <a:lnTo>
                    <a:pt x="1158837" y="2705263"/>
                  </a:lnTo>
                  <a:lnTo>
                    <a:pt x="1159976" y="2710010"/>
                  </a:lnTo>
                  <a:lnTo>
                    <a:pt x="1159976" y="2713285"/>
                  </a:lnTo>
                  <a:lnTo>
                    <a:pt x="1159976" y="2715942"/>
                  </a:lnTo>
                  <a:lnTo>
                    <a:pt x="1159549" y="2718126"/>
                  </a:lnTo>
                  <a:lnTo>
                    <a:pt x="1160261" y="2719217"/>
                  </a:lnTo>
                  <a:lnTo>
                    <a:pt x="1161969" y="2719217"/>
                  </a:lnTo>
                  <a:lnTo>
                    <a:pt x="1163630" y="2721448"/>
                  </a:lnTo>
                  <a:lnTo>
                    <a:pt x="1165244" y="2724154"/>
                  </a:lnTo>
                  <a:lnTo>
                    <a:pt x="1166573" y="2727951"/>
                  </a:lnTo>
                  <a:lnTo>
                    <a:pt x="1168708" y="2730181"/>
                  </a:lnTo>
                  <a:lnTo>
                    <a:pt x="1169799" y="2733504"/>
                  </a:lnTo>
                  <a:lnTo>
                    <a:pt x="1171318" y="2736778"/>
                  </a:lnTo>
                  <a:lnTo>
                    <a:pt x="1174450" y="2740148"/>
                  </a:lnTo>
                  <a:lnTo>
                    <a:pt x="1179575" y="2742474"/>
                  </a:lnTo>
                  <a:lnTo>
                    <a:pt x="1183751" y="2745274"/>
                  </a:lnTo>
                  <a:lnTo>
                    <a:pt x="1186741" y="2747553"/>
                  </a:lnTo>
                  <a:lnTo>
                    <a:pt x="1192150" y="2748217"/>
                  </a:lnTo>
                  <a:lnTo>
                    <a:pt x="1197608" y="2748739"/>
                  </a:lnTo>
                  <a:lnTo>
                    <a:pt x="1197892" y="2747078"/>
                  </a:lnTo>
                  <a:lnTo>
                    <a:pt x="1200360" y="2749926"/>
                  </a:lnTo>
                  <a:lnTo>
                    <a:pt x="1205533" y="2762978"/>
                  </a:lnTo>
                  <a:lnTo>
                    <a:pt x="1212793" y="2771141"/>
                  </a:lnTo>
                  <a:lnTo>
                    <a:pt x="1222284" y="2771426"/>
                  </a:lnTo>
                  <a:lnTo>
                    <a:pt x="1230067" y="2766253"/>
                  </a:lnTo>
                  <a:lnTo>
                    <a:pt x="1240174" y="2760035"/>
                  </a:lnTo>
                  <a:lnTo>
                    <a:pt x="1249665" y="2758184"/>
                  </a:lnTo>
                  <a:lnTo>
                    <a:pt x="1260722" y="2756380"/>
                  </a:lnTo>
                  <a:lnTo>
                    <a:pt x="1266369" y="2757615"/>
                  </a:lnTo>
                  <a:lnTo>
                    <a:pt x="1274484" y="2756428"/>
                  </a:lnTo>
                  <a:lnTo>
                    <a:pt x="1285019" y="2749783"/>
                  </a:lnTo>
                  <a:lnTo>
                    <a:pt x="1296930" y="2745796"/>
                  </a:lnTo>
                  <a:lnTo>
                    <a:pt x="1308746" y="2746176"/>
                  </a:lnTo>
                  <a:lnTo>
                    <a:pt x="1314298" y="2748502"/>
                  </a:lnTo>
                  <a:lnTo>
                    <a:pt x="1313729" y="2753912"/>
                  </a:lnTo>
                  <a:lnTo>
                    <a:pt x="1315057" y="2758137"/>
                  </a:lnTo>
                  <a:lnTo>
                    <a:pt x="1319091" y="2759323"/>
                  </a:lnTo>
                  <a:lnTo>
                    <a:pt x="1326067" y="2758469"/>
                  </a:lnTo>
                  <a:lnTo>
                    <a:pt x="1333327" y="2753723"/>
                  </a:lnTo>
                  <a:lnTo>
                    <a:pt x="1339876" y="2750210"/>
                  </a:lnTo>
                  <a:lnTo>
                    <a:pt x="1340161" y="2741572"/>
                  </a:lnTo>
                  <a:lnTo>
                    <a:pt x="1341395" y="2733077"/>
                  </a:lnTo>
                  <a:lnTo>
                    <a:pt x="1352451" y="2728046"/>
                  </a:lnTo>
                  <a:lnTo>
                    <a:pt x="1361942" y="2718553"/>
                  </a:lnTo>
                  <a:lnTo>
                    <a:pt x="1367352" y="2708064"/>
                  </a:lnTo>
                  <a:lnTo>
                    <a:pt x="1371054" y="2697052"/>
                  </a:lnTo>
                  <a:lnTo>
                    <a:pt x="1376701" y="2689791"/>
                  </a:lnTo>
                  <a:lnTo>
                    <a:pt x="1381446" y="2678685"/>
                  </a:lnTo>
                  <a:lnTo>
                    <a:pt x="1386856" y="2664019"/>
                  </a:lnTo>
                  <a:lnTo>
                    <a:pt x="1389703" y="2651394"/>
                  </a:lnTo>
                  <a:lnTo>
                    <a:pt x="1393689" y="2638341"/>
                  </a:lnTo>
                  <a:lnTo>
                    <a:pt x="1398767" y="2627520"/>
                  </a:lnTo>
                  <a:lnTo>
                    <a:pt x="1403845" y="2623343"/>
                  </a:lnTo>
                  <a:lnTo>
                    <a:pt x="1407878" y="2620401"/>
                  </a:lnTo>
                  <a:lnTo>
                    <a:pt x="1414427" y="2619072"/>
                  </a:lnTo>
                  <a:lnTo>
                    <a:pt x="1423348" y="2615180"/>
                  </a:lnTo>
                  <a:lnTo>
                    <a:pt x="1430372" y="2613756"/>
                  </a:lnTo>
                  <a:lnTo>
                    <a:pt x="1440859" y="2614088"/>
                  </a:lnTo>
                  <a:lnTo>
                    <a:pt x="1447313" y="2613851"/>
                  </a:lnTo>
                  <a:lnTo>
                    <a:pt x="1457990" y="2613091"/>
                  </a:lnTo>
                  <a:lnTo>
                    <a:pt x="1466722" y="2607681"/>
                  </a:lnTo>
                  <a:lnTo>
                    <a:pt x="1474789" y="2605307"/>
                  </a:lnTo>
                  <a:lnTo>
                    <a:pt x="1482097" y="2602934"/>
                  </a:lnTo>
                  <a:lnTo>
                    <a:pt x="1490639" y="2602128"/>
                  </a:lnTo>
                  <a:lnTo>
                    <a:pt x="1502218" y="2605782"/>
                  </a:lnTo>
                  <a:lnTo>
                    <a:pt x="1500130" y="2616082"/>
                  </a:lnTo>
                  <a:lnTo>
                    <a:pt x="1510760" y="2607111"/>
                  </a:lnTo>
                  <a:lnTo>
                    <a:pt x="1521010" y="2609010"/>
                  </a:lnTo>
                  <a:lnTo>
                    <a:pt x="1531117" y="2610908"/>
                  </a:lnTo>
                  <a:lnTo>
                    <a:pt x="1534344" y="2618265"/>
                  </a:lnTo>
                  <a:lnTo>
                    <a:pt x="1534344" y="2628279"/>
                  </a:lnTo>
                  <a:lnTo>
                    <a:pt x="1531687" y="2637155"/>
                  </a:lnTo>
                  <a:lnTo>
                    <a:pt x="1528033" y="2645366"/>
                  </a:lnTo>
                  <a:lnTo>
                    <a:pt x="1523287" y="2650492"/>
                  </a:lnTo>
                  <a:lnTo>
                    <a:pt x="1517213" y="2656757"/>
                  </a:lnTo>
                  <a:lnTo>
                    <a:pt x="1510190" y="2662357"/>
                  </a:lnTo>
                  <a:lnTo>
                    <a:pt x="1505824" y="2669619"/>
                  </a:lnTo>
                  <a:lnTo>
                    <a:pt x="1499608" y="2679966"/>
                  </a:lnTo>
                  <a:lnTo>
                    <a:pt x="1498232" y="2687323"/>
                  </a:lnTo>
                  <a:lnTo>
                    <a:pt x="1493486" y="2695629"/>
                  </a:lnTo>
                  <a:lnTo>
                    <a:pt x="1488029" y="2702985"/>
                  </a:lnTo>
                  <a:lnTo>
                    <a:pt x="1492774" y="2706355"/>
                  </a:lnTo>
                  <a:lnTo>
                    <a:pt x="1492062" y="2712193"/>
                  </a:lnTo>
                  <a:lnTo>
                    <a:pt x="1485229" y="2717366"/>
                  </a:lnTo>
                  <a:lnTo>
                    <a:pt x="1488029" y="2720546"/>
                  </a:lnTo>
                  <a:lnTo>
                    <a:pt x="1489073" y="2724296"/>
                  </a:lnTo>
                  <a:lnTo>
                    <a:pt x="1485751" y="2733266"/>
                  </a:lnTo>
                  <a:lnTo>
                    <a:pt x="1480151" y="2745844"/>
                  </a:lnTo>
                  <a:lnTo>
                    <a:pt x="1476070" y="2754340"/>
                  </a:lnTo>
                  <a:lnTo>
                    <a:pt x="1473508" y="2764402"/>
                  </a:lnTo>
                  <a:lnTo>
                    <a:pt x="1469664" y="2774464"/>
                  </a:lnTo>
                  <a:lnTo>
                    <a:pt x="1466532" y="2782960"/>
                  </a:lnTo>
                  <a:lnTo>
                    <a:pt x="1463258" y="2787184"/>
                  </a:lnTo>
                  <a:lnTo>
                    <a:pt x="1462973" y="2778545"/>
                  </a:lnTo>
                  <a:lnTo>
                    <a:pt x="1466010" y="2765731"/>
                  </a:lnTo>
                  <a:lnTo>
                    <a:pt x="1464824" y="2762503"/>
                  </a:lnTo>
                  <a:lnTo>
                    <a:pt x="1462024" y="2761933"/>
                  </a:lnTo>
                  <a:lnTo>
                    <a:pt x="1460790" y="2761317"/>
                  </a:lnTo>
                  <a:lnTo>
                    <a:pt x="1462403" y="2757140"/>
                  </a:lnTo>
                  <a:lnTo>
                    <a:pt x="1465346" y="2747648"/>
                  </a:lnTo>
                  <a:lnTo>
                    <a:pt x="1460600" y="2745369"/>
                  </a:lnTo>
                  <a:lnTo>
                    <a:pt x="1455855" y="2751682"/>
                  </a:lnTo>
                  <a:lnTo>
                    <a:pt x="1450208" y="2759560"/>
                  </a:lnTo>
                  <a:lnTo>
                    <a:pt x="1447882" y="2768056"/>
                  </a:lnTo>
                  <a:lnTo>
                    <a:pt x="1449733" y="2769670"/>
                  </a:lnTo>
                  <a:lnTo>
                    <a:pt x="1452865" y="2768673"/>
                  </a:lnTo>
                  <a:lnTo>
                    <a:pt x="1456282" y="2776315"/>
                  </a:lnTo>
                  <a:lnTo>
                    <a:pt x="1453577" y="2789604"/>
                  </a:lnTo>
                  <a:lnTo>
                    <a:pt x="1448357" y="2800236"/>
                  </a:lnTo>
                  <a:lnTo>
                    <a:pt x="1444228" y="2815139"/>
                  </a:lnTo>
                  <a:lnTo>
                    <a:pt x="1441286" y="2830612"/>
                  </a:lnTo>
                  <a:lnTo>
                    <a:pt x="1438629" y="2847271"/>
                  </a:lnTo>
                  <a:lnTo>
                    <a:pt x="1436304" y="2856764"/>
                  </a:lnTo>
                  <a:lnTo>
                    <a:pt x="1430609" y="2865829"/>
                  </a:lnTo>
                  <a:lnTo>
                    <a:pt x="1425863" y="2870006"/>
                  </a:lnTo>
                  <a:lnTo>
                    <a:pt x="1419410" y="2875796"/>
                  </a:lnTo>
                  <a:lnTo>
                    <a:pt x="1413336" y="2881634"/>
                  </a:lnTo>
                  <a:lnTo>
                    <a:pt x="1408116" y="2893926"/>
                  </a:lnTo>
                  <a:lnTo>
                    <a:pt x="1409444" y="2893357"/>
                  </a:lnTo>
                  <a:lnTo>
                    <a:pt x="1414427" y="2898103"/>
                  </a:lnTo>
                  <a:lnTo>
                    <a:pt x="1418081" y="2902470"/>
                  </a:lnTo>
                  <a:lnTo>
                    <a:pt x="1417274" y="2905080"/>
                  </a:lnTo>
                  <a:lnTo>
                    <a:pt x="1418983" y="2905080"/>
                  </a:lnTo>
                  <a:lnTo>
                    <a:pt x="1418983" y="2903324"/>
                  </a:lnTo>
                  <a:lnTo>
                    <a:pt x="1421450" y="2899385"/>
                  </a:lnTo>
                  <a:lnTo>
                    <a:pt x="1421450" y="2897154"/>
                  </a:lnTo>
                  <a:lnTo>
                    <a:pt x="1423823" y="2898293"/>
                  </a:lnTo>
                  <a:lnTo>
                    <a:pt x="1423823" y="2897391"/>
                  </a:lnTo>
                  <a:lnTo>
                    <a:pt x="1420027" y="2893262"/>
                  </a:lnTo>
                  <a:lnTo>
                    <a:pt x="1420027" y="2891696"/>
                  </a:lnTo>
                  <a:lnTo>
                    <a:pt x="1422494" y="2892693"/>
                  </a:lnTo>
                  <a:lnTo>
                    <a:pt x="1426623" y="2897866"/>
                  </a:lnTo>
                  <a:close/>
                  <a:moveTo>
                    <a:pt x="2274681" y="1483486"/>
                  </a:moveTo>
                  <a:lnTo>
                    <a:pt x="2276627" y="1482441"/>
                  </a:lnTo>
                  <a:lnTo>
                    <a:pt x="2275773" y="1482441"/>
                  </a:lnTo>
                  <a:lnTo>
                    <a:pt x="2270600" y="1485954"/>
                  </a:lnTo>
                  <a:lnTo>
                    <a:pt x="2261536" y="1491839"/>
                  </a:lnTo>
                  <a:lnTo>
                    <a:pt x="2253137" y="1492931"/>
                  </a:lnTo>
                  <a:lnTo>
                    <a:pt x="2244026" y="1496063"/>
                  </a:lnTo>
                  <a:lnTo>
                    <a:pt x="2235579" y="1499148"/>
                  </a:lnTo>
                  <a:lnTo>
                    <a:pt x="2230833" y="1500857"/>
                  </a:lnTo>
                  <a:lnTo>
                    <a:pt x="2225281" y="1503372"/>
                  </a:lnTo>
                  <a:lnTo>
                    <a:pt x="2223905" y="1504037"/>
                  </a:lnTo>
                  <a:lnTo>
                    <a:pt x="2224190" y="1501332"/>
                  </a:lnTo>
                  <a:lnTo>
                    <a:pt x="2224190" y="1499670"/>
                  </a:lnTo>
                  <a:lnTo>
                    <a:pt x="2221769" y="1499196"/>
                  </a:lnTo>
                  <a:lnTo>
                    <a:pt x="2216122" y="1500050"/>
                  </a:lnTo>
                  <a:lnTo>
                    <a:pt x="2214224" y="1501949"/>
                  </a:lnTo>
                  <a:lnTo>
                    <a:pt x="2217166" y="1501949"/>
                  </a:lnTo>
                  <a:lnTo>
                    <a:pt x="2217166" y="1505508"/>
                  </a:lnTo>
                  <a:lnTo>
                    <a:pt x="2218258" y="1509590"/>
                  </a:lnTo>
                  <a:lnTo>
                    <a:pt x="2217783" y="1512722"/>
                  </a:lnTo>
                  <a:lnTo>
                    <a:pt x="2211804" y="1513577"/>
                  </a:lnTo>
                  <a:lnTo>
                    <a:pt x="2210380" y="1510302"/>
                  </a:lnTo>
                  <a:lnTo>
                    <a:pt x="2203784" y="1509590"/>
                  </a:lnTo>
                  <a:lnTo>
                    <a:pt x="2196951" y="1507549"/>
                  </a:lnTo>
                  <a:lnTo>
                    <a:pt x="2194720" y="1507549"/>
                  </a:lnTo>
                  <a:lnTo>
                    <a:pt x="2192395" y="1506695"/>
                  </a:lnTo>
                  <a:lnTo>
                    <a:pt x="2181718" y="1506695"/>
                  </a:lnTo>
                  <a:lnTo>
                    <a:pt x="2172796" y="1509020"/>
                  </a:lnTo>
                  <a:lnTo>
                    <a:pt x="2164872" y="1510919"/>
                  </a:lnTo>
                  <a:lnTo>
                    <a:pt x="2156377" y="1512105"/>
                  </a:lnTo>
                  <a:lnTo>
                    <a:pt x="2150920" y="1513434"/>
                  </a:lnTo>
                  <a:lnTo>
                    <a:pt x="2142426" y="1515665"/>
                  </a:lnTo>
                  <a:lnTo>
                    <a:pt x="2137680" y="1518228"/>
                  </a:lnTo>
                  <a:lnTo>
                    <a:pt x="2130704" y="1522310"/>
                  </a:lnTo>
                  <a:lnTo>
                    <a:pt x="2127999" y="1524541"/>
                  </a:lnTo>
                  <a:lnTo>
                    <a:pt x="2125437" y="1526012"/>
                  </a:lnTo>
                  <a:lnTo>
                    <a:pt x="2122068" y="1529856"/>
                  </a:lnTo>
                  <a:lnTo>
                    <a:pt x="2118936" y="1532040"/>
                  </a:lnTo>
                  <a:lnTo>
                    <a:pt x="2114522" y="1535457"/>
                  </a:lnTo>
                  <a:lnTo>
                    <a:pt x="2111770" y="1537783"/>
                  </a:lnTo>
                  <a:lnTo>
                    <a:pt x="2112577" y="1538637"/>
                  </a:lnTo>
                  <a:lnTo>
                    <a:pt x="2115851" y="1540013"/>
                  </a:lnTo>
                  <a:lnTo>
                    <a:pt x="2119695" y="1541864"/>
                  </a:lnTo>
                  <a:lnTo>
                    <a:pt x="2124108" y="1543288"/>
                  </a:lnTo>
                  <a:lnTo>
                    <a:pt x="2129993" y="1541959"/>
                  </a:lnTo>
                  <a:lnTo>
                    <a:pt x="2138060" y="1540773"/>
                  </a:lnTo>
                  <a:lnTo>
                    <a:pt x="2143280" y="1539064"/>
                  </a:lnTo>
                  <a:lnTo>
                    <a:pt x="2150256" y="1537925"/>
                  </a:lnTo>
                  <a:lnTo>
                    <a:pt x="2157374" y="1536311"/>
                  </a:lnTo>
                  <a:lnTo>
                    <a:pt x="2169048" y="1535647"/>
                  </a:lnTo>
                  <a:lnTo>
                    <a:pt x="2171420" y="1535647"/>
                  </a:lnTo>
                  <a:lnTo>
                    <a:pt x="2175549" y="1535647"/>
                  </a:lnTo>
                  <a:lnTo>
                    <a:pt x="2179820" y="1537498"/>
                  </a:lnTo>
                  <a:lnTo>
                    <a:pt x="2182714" y="1538020"/>
                  </a:lnTo>
                  <a:lnTo>
                    <a:pt x="2183664" y="1538447"/>
                  </a:lnTo>
                  <a:lnTo>
                    <a:pt x="2184992" y="1540963"/>
                  </a:lnTo>
                  <a:lnTo>
                    <a:pt x="2187223" y="1543098"/>
                  </a:lnTo>
                  <a:lnTo>
                    <a:pt x="2191398" y="1542149"/>
                  </a:lnTo>
                  <a:lnTo>
                    <a:pt x="2193581" y="1541437"/>
                  </a:lnTo>
                  <a:lnTo>
                    <a:pt x="2195100" y="1541390"/>
                  </a:lnTo>
                  <a:lnTo>
                    <a:pt x="2197046" y="1542197"/>
                  </a:lnTo>
                  <a:lnTo>
                    <a:pt x="2202693" y="1542529"/>
                  </a:lnTo>
                  <a:lnTo>
                    <a:pt x="2209336" y="1542529"/>
                  </a:lnTo>
                  <a:lnTo>
                    <a:pt x="2215743" y="1540868"/>
                  </a:lnTo>
                  <a:lnTo>
                    <a:pt x="2223098" y="1536454"/>
                  </a:lnTo>
                  <a:lnTo>
                    <a:pt x="2228888" y="1533131"/>
                  </a:lnTo>
                  <a:lnTo>
                    <a:pt x="2235152" y="1531802"/>
                  </a:lnTo>
                  <a:lnTo>
                    <a:pt x="2236243" y="1531802"/>
                  </a:lnTo>
                  <a:lnTo>
                    <a:pt x="2240134" y="1531802"/>
                  </a:lnTo>
                  <a:lnTo>
                    <a:pt x="2242887" y="1527483"/>
                  </a:lnTo>
                  <a:lnTo>
                    <a:pt x="2244121" y="1521218"/>
                  </a:lnTo>
                  <a:lnTo>
                    <a:pt x="2243409" y="1519984"/>
                  </a:lnTo>
                  <a:lnTo>
                    <a:pt x="2242554" y="1517137"/>
                  </a:lnTo>
                  <a:lnTo>
                    <a:pt x="2242982" y="1515143"/>
                  </a:lnTo>
                  <a:lnTo>
                    <a:pt x="2244310" y="1513577"/>
                  </a:lnTo>
                  <a:lnTo>
                    <a:pt x="2246351" y="1514146"/>
                  </a:lnTo>
                  <a:lnTo>
                    <a:pt x="2249245" y="1512675"/>
                  </a:lnTo>
                  <a:lnTo>
                    <a:pt x="2249720" y="1512343"/>
                  </a:lnTo>
                  <a:lnTo>
                    <a:pt x="2250574" y="1510017"/>
                  </a:lnTo>
                  <a:lnTo>
                    <a:pt x="2249673" y="1507502"/>
                  </a:lnTo>
                  <a:lnTo>
                    <a:pt x="2248012" y="1507881"/>
                  </a:lnTo>
                  <a:lnTo>
                    <a:pt x="2245164" y="1507264"/>
                  </a:lnTo>
                  <a:lnTo>
                    <a:pt x="2245734" y="1503752"/>
                  </a:lnTo>
                  <a:lnTo>
                    <a:pt x="2249008" y="1501142"/>
                  </a:lnTo>
                  <a:lnTo>
                    <a:pt x="2253754" y="1499006"/>
                  </a:lnTo>
                  <a:lnTo>
                    <a:pt x="2258926" y="1496490"/>
                  </a:lnTo>
                  <a:lnTo>
                    <a:pt x="2265190" y="1492931"/>
                  </a:lnTo>
                  <a:lnTo>
                    <a:pt x="2271454" y="1486476"/>
                  </a:lnTo>
                  <a:close/>
                  <a:moveTo>
                    <a:pt x="2005282" y="1565121"/>
                  </a:moveTo>
                  <a:lnTo>
                    <a:pt x="2002245" y="1565121"/>
                  </a:lnTo>
                  <a:lnTo>
                    <a:pt x="1997784" y="1564884"/>
                  </a:lnTo>
                  <a:lnTo>
                    <a:pt x="1992422" y="1568728"/>
                  </a:lnTo>
                  <a:lnTo>
                    <a:pt x="1989765" y="1572240"/>
                  </a:lnTo>
                  <a:lnTo>
                    <a:pt x="1988056" y="1576654"/>
                  </a:lnTo>
                  <a:lnTo>
                    <a:pt x="1988056" y="1579123"/>
                  </a:lnTo>
                  <a:lnTo>
                    <a:pt x="1989575" y="1580072"/>
                  </a:lnTo>
                  <a:lnTo>
                    <a:pt x="1990903" y="1580594"/>
                  </a:lnTo>
                  <a:lnTo>
                    <a:pt x="1993703" y="1581116"/>
                  </a:lnTo>
                  <a:lnTo>
                    <a:pt x="1996503" y="1581116"/>
                  </a:lnTo>
                  <a:lnTo>
                    <a:pt x="1999730" y="1580831"/>
                  </a:lnTo>
                  <a:lnTo>
                    <a:pt x="2002435" y="1579787"/>
                  </a:lnTo>
                  <a:lnTo>
                    <a:pt x="2004808" y="1576607"/>
                  </a:lnTo>
                  <a:lnTo>
                    <a:pt x="2005994" y="1574708"/>
                  </a:lnTo>
                  <a:lnTo>
                    <a:pt x="2005994" y="1572573"/>
                  </a:lnTo>
                  <a:lnTo>
                    <a:pt x="2004618" y="1572146"/>
                  </a:lnTo>
                  <a:lnTo>
                    <a:pt x="2003716" y="1570437"/>
                  </a:lnTo>
                  <a:lnTo>
                    <a:pt x="2004286" y="1567115"/>
                  </a:lnTo>
                  <a:close/>
                  <a:moveTo>
                    <a:pt x="956539" y="1534792"/>
                  </a:moveTo>
                  <a:lnTo>
                    <a:pt x="955827" y="1536122"/>
                  </a:lnTo>
                  <a:lnTo>
                    <a:pt x="954546" y="1539064"/>
                  </a:lnTo>
                  <a:lnTo>
                    <a:pt x="953312" y="1542814"/>
                  </a:lnTo>
                  <a:lnTo>
                    <a:pt x="953312" y="1545899"/>
                  </a:lnTo>
                  <a:lnTo>
                    <a:pt x="953312" y="1549886"/>
                  </a:lnTo>
                  <a:lnTo>
                    <a:pt x="953312" y="1555059"/>
                  </a:lnTo>
                  <a:lnTo>
                    <a:pt x="955021" y="1556910"/>
                  </a:lnTo>
                  <a:lnTo>
                    <a:pt x="951272" y="1563128"/>
                  </a:lnTo>
                  <a:lnTo>
                    <a:pt x="950797" y="1566213"/>
                  </a:lnTo>
                  <a:lnTo>
                    <a:pt x="951604" y="1573332"/>
                  </a:lnTo>
                  <a:lnTo>
                    <a:pt x="953502" y="1574851"/>
                  </a:lnTo>
                  <a:lnTo>
                    <a:pt x="953502" y="1581875"/>
                  </a:lnTo>
                  <a:lnTo>
                    <a:pt x="956966" y="1579075"/>
                  </a:lnTo>
                  <a:lnTo>
                    <a:pt x="957820" y="1580404"/>
                  </a:lnTo>
                  <a:lnTo>
                    <a:pt x="956492" y="1583014"/>
                  </a:lnTo>
                  <a:lnTo>
                    <a:pt x="956966" y="1585625"/>
                  </a:lnTo>
                  <a:lnTo>
                    <a:pt x="957725" y="1590134"/>
                  </a:lnTo>
                  <a:lnTo>
                    <a:pt x="961901" y="1589612"/>
                  </a:lnTo>
                  <a:lnTo>
                    <a:pt x="965840" y="1587239"/>
                  </a:lnTo>
                  <a:lnTo>
                    <a:pt x="969115" y="1585435"/>
                  </a:lnTo>
                  <a:lnTo>
                    <a:pt x="970538" y="1581970"/>
                  </a:lnTo>
                  <a:lnTo>
                    <a:pt x="974429" y="1577461"/>
                  </a:lnTo>
                  <a:lnTo>
                    <a:pt x="976375" y="1576797"/>
                  </a:lnTo>
                  <a:lnTo>
                    <a:pt x="975995" y="1572335"/>
                  </a:lnTo>
                  <a:lnTo>
                    <a:pt x="972484" y="1570294"/>
                  </a:lnTo>
                  <a:lnTo>
                    <a:pt x="972484" y="1564979"/>
                  </a:lnTo>
                  <a:lnTo>
                    <a:pt x="975426" y="1558714"/>
                  </a:lnTo>
                  <a:lnTo>
                    <a:pt x="979744" y="1556483"/>
                  </a:lnTo>
                  <a:lnTo>
                    <a:pt x="982876" y="1555486"/>
                  </a:lnTo>
                  <a:lnTo>
                    <a:pt x="984585" y="1553825"/>
                  </a:lnTo>
                  <a:lnTo>
                    <a:pt x="985012" y="1550882"/>
                  </a:lnTo>
                  <a:lnTo>
                    <a:pt x="982449" y="1549791"/>
                  </a:lnTo>
                  <a:lnTo>
                    <a:pt x="983161" y="1547133"/>
                  </a:lnTo>
                  <a:lnTo>
                    <a:pt x="981737" y="1546136"/>
                  </a:lnTo>
                  <a:lnTo>
                    <a:pt x="979270" y="1546421"/>
                  </a:lnTo>
                  <a:lnTo>
                    <a:pt x="977324" y="1545756"/>
                  </a:lnTo>
                  <a:lnTo>
                    <a:pt x="975094" y="1547797"/>
                  </a:lnTo>
                  <a:lnTo>
                    <a:pt x="973813" y="1548082"/>
                  </a:lnTo>
                  <a:lnTo>
                    <a:pt x="971962" y="1551499"/>
                  </a:lnTo>
                  <a:lnTo>
                    <a:pt x="968687" y="1556863"/>
                  </a:lnTo>
                  <a:lnTo>
                    <a:pt x="965223" y="1557432"/>
                  </a:lnTo>
                  <a:lnTo>
                    <a:pt x="963610" y="1552686"/>
                  </a:lnTo>
                  <a:lnTo>
                    <a:pt x="960146" y="1552686"/>
                  </a:lnTo>
                  <a:lnTo>
                    <a:pt x="960763" y="1550170"/>
                  </a:lnTo>
                  <a:lnTo>
                    <a:pt x="965223" y="1545424"/>
                  </a:lnTo>
                  <a:lnTo>
                    <a:pt x="968972" y="1540061"/>
                  </a:lnTo>
                  <a:lnTo>
                    <a:pt x="967738" y="1538732"/>
                  </a:lnTo>
                  <a:lnTo>
                    <a:pt x="964606" y="1538732"/>
                  </a:lnTo>
                  <a:lnTo>
                    <a:pt x="964369" y="1535599"/>
                  </a:lnTo>
                  <a:lnTo>
                    <a:pt x="962945" y="1534603"/>
                  </a:lnTo>
                  <a:lnTo>
                    <a:pt x="960098" y="1539349"/>
                  </a:lnTo>
                  <a:lnTo>
                    <a:pt x="959007" y="1537118"/>
                  </a:lnTo>
                  <a:lnTo>
                    <a:pt x="957014" y="1535125"/>
                  </a:lnTo>
                  <a:lnTo>
                    <a:pt x="956729" y="1535599"/>
                  </a:lnTo>
                  <a:close/>
                  <a:moveTo>
                    <a:pt x="1802320" y="957080"/>
                  </a:moveTo>
                  <a:lnTo>
                    <a:pt x="1801133" y="957317"/>
                  </a:lnTo>
                  <a:lnTo>
                    <a:pt x="1802604" y="955039"/>
                  </a:lnTo>
                  <a:lnTo>
                    <a:pt x="1803980" y="952903"/>
                  </a:lnTo>
                  <a:lnTo>
                    <a:pt x="1802225" y="951764"/>
                  </a:lnTo>
                  <a:lnTo>
                    <a:pt x="1799472" y="952239"/>
                  </a:lnTo>
                  <a:lnTo>
                    <a:pt x="1796198" y="951954"/>
                  </a:lnTo>
                  <a:lnTo>
                    <a:pt x="1793018" y="952666"/>
                  </a:lnTo>
                  <a:lnTo>
                    <a:pt x="1789507" y="953663"/>
                  </a:lnTo>
                  <a:lnTo>
                    <a:pt x="1785426" y="954612"/>
                  </a:lnTo>
                  <a:lnTo>
                    <a:pt x="1784144" y="957744"/>
                  </a:lnTo>
                  <a:lnTo>
                    <a:pt x="1789412" y="958219"/>
                  </a:lnTo>
                  <a:lnTo>
                    <a:pt x="1796198" y="956890"/>
                  </a:lnTo>
                  <a:lnTo>
                    <a:pt x="1795106" y="959073"/>
                  </a:lnTo>
                  <a:lnTo>
                    <a:pt x="1792876" y="962111"/>
                  </a:lnTo>
                  <a:lnTo>
                    <a:pt x="1793541" y="963250"/>
                  </a:lnTo>
                  <a:lnTo>
                    <a:pt x="1796767" y="961494"/>
                  </a:lnTo>
                  <a:lnTo>
                    <a:pt x="1793256" y="964769"/>
                  </a:lnTo>
                  <a:lnTo>
                    <a:pt x="1790456" y="967522"/>
                  </a:lnTo>
                  <a:lnTo>
                    <a:pt x="1786707" y="971176"/>
                  </a:lnTo>
                  <a:lnTo>
                    <a:pt x="1784429" y="976397"/>
                  </a:lnTo>
                  <a:lnTo>
                    <a:pt x="1785473" y="979719"/>
                  </a:lnTo>
                  <a:lnTo>
                    <a:pt x="1788083" y="982330"/>
                  </a:lnTo>
                  <a:lnTo>
                    <a:pt x="1785758" y="987076"/>
                  </a:lnTo>
                  <a:lnTo>
                    <a:pt x="1784050" y="987646"/>
                  </a:lnTo>
                  <a:lnTo>
                    <a:pt x="1781012" y="985747"/>
                  </a:lnTo>
                  <a:lnTo>
                    <a:pt x="1777738" y="983184"/>
                  </a:lnTo>
                  <a:lnTo>
                    <a:pt x="1772993" y="981428"/>
                  </a:lnTo>
                  <a:lnTo>
                    <a:pt x="1768864" y="981428"/>
                  </a:lnTo>
                  <a:lnTo>
                    <a:pt x="1764878" y="981096"/>
                  </a:lnTo>
                  <a:lnTo>
                    <a:pt x="1767678" y="978343"/>
                  </a:lnTo>
                  <a:lnTo>
                    <a:pt x="1765780" y="977584"/>
                  </a:lnTo>
                  <a:lnTo>
                    <a:pt x="1760560" y="979055"/>
                  </a:lnTo>
                  <a:lnTo>
                    <a:pt x="1757760" y="981191"/>
                  </a:lnTo>
                  <a:lnTo>
                    <a:pt x="1755197" y="981950"/>
                  </a:lnTo>
                  <a:lnTo>
                    <a:pt x="1752587" y="986032"/>
                  </a:lnTo>
                  <a:lnTo>
                    <a:pt x="1748933" y="990161"/>
                  </a:lnTo>
                  <a:lnTo>
                    <a:pt x="1745659" y="992534"/>
                  </a:lnTo>
                  <a:lnTo>
                    <a:pt x="1742147" y="994243"/>
                  </a:lnTo>
                  <a:lnTo>
                    <a:pt x="1739205" y="997708"/>
                  </a:lnTo>
                  <a:lnTo>
                    <a:pt x="1737971" y="998562"/>
                  </a:lnTo>
                  <a:lnTo>
                    <a:pt x="1735171" y="1004115"/>
                  </a:lnTo>
                  <a:lnTo>
                    <a:pt x="1732277" y="1009858"/>
                  </a:lnTo>
                  <a:lnTo>
                    <a:pt x="1736738" y="1011709"/>
                  </a:lnTo>
                  <a:lnTo>
                    <a:pt x="1734792" y="1015269"/>
                  </a:lnTo>
                  <a:lnTo>
                    <a:pt x="1735504" y="1015933"/>
                  </a:lnTo>
                  <a:lnTo>
                    <a:pt x="1739632" y="1015933"/>
                  </a:lnTo>
                  <a:lnTo>
                    <a:pt x="1744995" y="1016408"/>
                  </a:lnTo>
                  <a:lnTo>
                    <a:pt x="1749740" y="1017072"/>
                  </a:lnTo>
                  <a:lnTo>
                    <a:pt x="1745327" y="1020774"/>
                  </a:lnTo>
                  <a:lnTo>
                    <a:pt x="1738256" y="1021249"/>
                  </a:lnTo>
                  <a:lnTo>
                    <a:pt x="1734839" y="1023337"/>
                  </a:lnTo>
                  <a:lnTo>
                    <a:pt x="1732419" y="1030599"/>
                  </a:lnTo>
                  <a:lnTo>
                    <a:pt x="1728718" y="1037149"/>
                  </a:lnTo>
                  <a:lnTo>
                    <a:pt x="1730046" y="1040709"/>
                  </a:lnTo>
                  <a:lnTo>
                    <a:pt x="1732467" y="1043699"/>
                  </a:lnTo>
                  <a:lnTo>
                    <a:pt x="1732704" y="1046831"/>
                  </a:lnTo>
                  <a:lnTo>
                    <a:pt x="1730948" y="1049679"/>
                  </a:lnTo>
                  <a:lnTo>
                    <a:pt x="1731233" y="1049679"/>
                  </a:lnTo>
                  <a:lnTo>
                    <a:pt x="1732419" y="1050154"/>
                  </a:lnTo>
                  <a:lnTo>
                    <a:pt x="1734175" y="1053049"/>
                  </a:lnTo>
                  <a:lnTo>
                    <a:pt x="1737829" y="1054093"/>
                  </a:lnTo>
                  <a:lnTo>
                    <a:pt x="1734887" y="1060073"/>
                  </a:lnTo>
                  <a:lnTo>
                    <a:pt x="1730141" y="1067620"/>
                  </a:lnTo>
                  <a:lnTo>
                    <a:pt x="1728243" y="1073126"/>
                  </a:lnTo>
                  <a:lnTo>
                    <a:pt x="1734317" y="1076021"/>
                  </a:lnTo>
                  <a:lnTo>
                    <a:pt x="1737876" y="1074882"/>
                  </a:lnTo>
                  <a:lnTo>
                    <a:pt x="1739490" y="1072271"/>
                  </a:lnTo>
                  <a:lnTo>
                    <a:pt x="1740439" y="1070658"/>
                  </a:lnTo>
                  <a:lnTo>
                    <a:pt x="1742812" y="1067383"/>
                  </a:lnTo>
                  <a:lnTo>
                    <a:pt x="1745090" y="1064060"/>
                  </a:lnTo>
                  <a:lnTo>
                    <a:pt x="1749408" y="1064060"/>
                  </a:lnTo>
                  <a:lnTo>
                    <a:pt x="1749028" y="1066433"/>
                  </a:lnTo>
                  <a:lnTo>
                    <a:pt x="1747035" y="1068664"/>
                  </a:lnTo>
                  <a:lnTo>
                    <a:pt x="1745659" y="1069661"/>
                  </a:lnTo>
                  <a:lnTo>
                    <a:pt x="1745659" y="1069993"/>
                  </a:lnTo>
                  <a:lnTo>
                    <a:pt x="1750404" y="1079011"/>
                  </a:lnTo>
                  <a:lnTo>
                    <a:pt x="1746656" y="1082903"/>
                  </a:lnTo>
                  <a:lnTo>
                    <a:pt x="1742859" y="1088598"/>
                  </a:lnTo>
                  <a:lnTo>
                    <a:pt x="1742195" y="1097664"/>
                  </a:lnTo>
                  <a:lnTo>
                    <a:pt x="1746656" y="1097331"/>
                  </a:lnTo>
                  <a:lnTo>
                    <a:pt x="1751686" y="1090022"/>
                  </a:lnTo>
                  <a:lnTo>
                    <a:pt x="1756004" y="1085845"/>
                  </a:lnTo>
                  <a:lnTo>
                    <a:pt x="1760749" y="1084801"/>
                  </a:lnTo>
                  <a:lnTo>
                    <a:pt x="1762173" y="1087791"/>
                  </a:lnTo>
                  <a:lnTo>
                    <a:pt x="1762600" y="1091304"/>
                  </a:lnTo>
                  <a:lnTo>
                    <a:pt x="1759658" y="1095623"/>
                  </a:lnTo>
                  <a:lnTo>
                    <a:pt x="1751733" y="1102979"/>
                  </a:lnTo>
                  <a:lnTo>
                    <a:pt x="1746561" y="1111807"/>
                  </a:lnTo>
                  <a:lnTo>
                    <a:pt x="1750215" y="1111048"/>
                  </a:lnTo>
                  <a:lnTo>
                    <a:pt x="1753157" y="1109814"/>
                  </a:lnTo>
                  <a:lnTo>
                    <a:pt x="1755577" y="1107536"/>
                  </a:lnTo>
                  <a:lnTo>
                    <a:pt x="1755245" y="1109292"/>
                  </a:lnTo>
                  <a:lnTo>
                    <a:pt x="1748316" y="1114228"/>
                  </a:lnTo>
                  <a:lnTo>
                    <a:pt x="1741436" y="1118974"/>
                  </a:lnTo>
                  <a:lnTo>
                    <a:pt x="1736121" y="1124907"/>
                  </a:lnTo>
                  <a:lnTo>
                    <a:pt x="1731755" y="1130555"/>
                  </a:lnTo>
                  <a:lnTo>
                    <a:pt x="1728196" y="1136013"/>
                  </a:lnTo>
                  <a:lnTo>
                    <a:pt x="1725016" y="1144746"/>
                  </a:lnTo>
                  <a:lnTo>
                    <a:pt x="1722738" y="1151771"/>
                  </a:lnTo>
                  <a:lnTo>
                    <a:pt x="1725681" y="1152388"/>
                  </a:lnTo>
                  <a:lnTo>
                    <a:pt x="1730426" y="1150964"/>
                  </a:lnTo>
                  <a:lnTo>
                    <a:pt x="1734697" y="1145933"/>
                  </a:lnTo>
                  <a:lnTo>
                    <a:pt x="1739442" y="1139810"/>
                  </a:lnTo>
                  <a:lnTo>
                    <a:pt x="1743096" y="1142990"/>
                  </a:lnTo>
                  <a:lnTo>
                    <a:pt x="1745327" y="1140285"/>
                  </a:lnTo>
                  <a:lnTo>
                    <a:pt x="1749123" y="1135539"/>
                  </a:lnTo>
                  <a:lnTo>
                    <a:pt x="1754201" y="1129226"/>
                  </a:lnTo>
                  <a:lnTo>
                    <a:pt x="1756953" y="1122581"/>
                  </a:lnTo>
                  <a:lnTo>
                    <a:pt x="1759753" y="1118974"/>
                  </a:lnTo>
                  <a:lnTo>
                    <a:pt x="1763787" y="1116459"/>
                  </a:lnTo>
                  <a:lnTo>
                    <a:pt x="1766302" y="1113896"/>
                  </a:lnTo>
                  <a:lnTo>
                    <a:pt x="1767915" y="1111143"/>
                  </a:lnTo>
                  <a:lnTo>
                    <a:pt x="1767915" y="1101318"/>
                  </a:lnTo>
                  <a:lnTo>
                    <a:pt x="1766919" y="1097616"/>
                  </a:lnTo>
                  <a:lnTo>
                    <a:pt x="1766634" y="1096287"/>
                  </a:lnTo>
                  <a:lnTo>
                    <a:pt x="1766634" y="1095955"/>
                  </a:lnTo>
                  <a:lnTo>
                    <a:pt x="1766159" y="1093012"/>
                  </a:lnTo>
                  <a:lnTo>
                    <a:pt x="1766159" y="1089168"/>
                  </a:lnTo>
                  <a:lnTo>
                    <a:pt x="1765068" y="1086320"/>
                  </a:lnTo>
                  <a:lnTo>
                    <a:pt x="1764641" y="1082808"/>
                  </a:lnTo>
                  <a:lnTo>
                    <a:pt x="1766491" y="1078394"/>
                  </a:lnTo>
                  <a:lnTo>
                    <a:pt x="1768058" y="1075783"/>
                  </a:lnTo>
                  <a:lnTo>
                    <a:pt x="1769007" y="1073695"/>
                  </a:lnTo>
                  <a:lnTo>
                    <a:pt x="1768579" y="1070183"/>
                  </a:lnTo>
                  <a:lnTo>
                    <a:pt x="1766966" y="1066955"/>
                  </a:lnTo>
                  <a:lnTo>
                    <a:pt x="1766491" y="1063538"/>
                  </a:lnTo>
                  <a:lnTo>
                    <a:pt x="1769007" y="1059931"/>
                  </a:lnTo>
                  <a:lnTo>
                    <a:pt x="1770810" y="1056941"/>
                  </a:lnTo>
                  <a:lnTo>
                    <a:pt x="1772518" y="1053619"/>
                  </a:lnTo>
                  <a:lnTo>
                    <a:pt x="1774132" y="1049679"/>
                  </a:lnTo>
                  <a:lnTo>
                    <a:pt x="1774132" y="1045835"/>
                  </a:lnTo>
                  <a:lnTo>
                    <a:pt x="1774132" y="1042844"/>
                  </a:lnTo>
                  <a:lnTo>
                    <a:pt x="1774843" y="1038715"/>
                  </a:lnTo>
                  <a:lnTo>
                    <a:pt x="1777169" y="1033162"/>
                  </a:lnTo>
                  <a:lnTo>
                    <a:pt x="1779968" y="1026897"/>
                  </a:lnTo>
                  <a:lnTo>
                    <a:pt x="1782436" y="1024002"/>
                  </a:lnTo>
                  <a:lnTo>
                    <a:pt x="1783717" y="1023148"/>
                  </a:lnTo>
                  <a:lnTo>
                    <a:pt x="1783290" y="1018069"/>
                  </a:lnTo>
                  <a:lnTo>
                    <a:pt x="1782056" y="1014842"/>
                  </a:lnTo>
                  <a:lnTo>
                    <a:pt x="1780633" y="1012089"/>
                  </a:lnTo>
                  <a:lnTo>
                    <a:pt x="1783860" y="1006251"/>
                  </a:lnTo>
                  <a:lnTo>
                    <a:pt x="1786707" y="1001078"/>
                  </a:lnTo>
                  <a:lnTo>
                    <a:pt x="1788700" y="994528"/>
                  </a:lnTo>
                  <a:lnTo>
                    <a:pt x="1788700" y="990826"/>
                  </a:lnTo>
                  <a:lnTo>
                    <a:pt x="1789839" y="988975"/>
                  </a:lnTo>
                  <a:lnTo>
                    <a:pt x="1791073" y="985367"/>
                  </a:lnTo>
                  <a:lnTo>
                    <a:pt x="1793398" y="981238"/>
                  </a:lnTo>
                  <a:lnTo>
                    <a:pt x="1795961" y="977156"/>
                  </a:lnTo>
                  <a:lnTo>
                    <a:pt x="1799662" y="975068"/>
                  </a:lnTo>
                  <a:lnTo>
                    <a:pt x="1803126" y="975068"/>
                  </a:lnTo>
                  <a:lnTo>
                    <a:pt x="1804408" y="974783"/>
                  </a:lnTo>
                  <a:lnTo>
                    <a:pt x="1805689" y="968898"/>
                  </a:lnTo>
                  <a:lnTo>
                    <a:pt x="1799757" y="969373"/>
                  </a:lnTo>
                  <a:lnTo>
                    <a:pt x="1792734" y="974404"/>
                  </a:lnTo>
                  <a:lnTo>
                    <a:pt x="1789981" y="973217"/>
                  </a:lnTo>
                  <a:lnTo>
                    <a:pt x="1797005" y="966477"/>
                  </a:lnTo>
                  <a:lnTo>
                    <a:pt x="1803458" y="962491"/>
                  </a:lnTo>
                  <a:lnTo>
                    <a:pt x="1804692" y="960545"/>
                  </a:lnTo>
                  <a:lnTo>
                    <a:pt x="1804692" y="958266"/>
                  </a:lnTo>
                  <a:lnTo>
                    <a:pt x="1806068" y="956131"/>
                  </a:lnTo>
                  <a:lnTo>
                    <a:pt x="1804977" y="955656"/>
                  </a:lnTo>
                  <a:lnTo>
                    <a:pt x="1802320" y="957127"/>
                  </a:lnTo>
                  <a:close/>
                  <a:moveTo>
                    <a:pt x="2107309" y="1558381"/>
                  </a:moveTo>
                  <a:lnTo>
                    <a:pt x="2094734" y="1560138"/>
                  </a:lnTo>
                  <a:lnTo>
                    <a:pt x="2086382" y="1562985"/>
                  </a:lnTo>
                  <a:lnTo>
                    <a:pt x="2080687" y="1566687"/>
                  </a:lnTo>
                  <a:lnTo>
                    <a:pt x="2073094" y="1571433"/>
                  </a:lnTo>
                  <a:lnTo>
                    <a:pt x="2066925" y="1568586"/>
                  </a:lnTo>
                  <a:lnTo>
                    <a:pt x="2055062" y="1565548"/>
                  </a:lnTo>
                  <a:lnTo>
                    <a:pt x="2041870" y="1568823"/>
                  </a:lnTo>
                  <a:lnTo>
                    <a:pt x="2037741" y="1570579"/>
                  </a:lnTo>
                  <a:lnTo>
                    <a:pt x="2034135" y="1572857"/>
                  </a:lnTo>
                  <a:lnTo>
                    <a:pt x="2028440" y="1578695"/>
                  </a:lnTo>
                  <a:lnTo>
                    <a:pt x="2025450" y="1582302"/>
                  </a:lnTo>
                  <a:lnTo>
                    <a:pt x="2023932" y="1581401"/>
                  </a:lnTo>
                  <a:lnTo>
                    <a:pt x="2015675" y="1583774"/>
                  </a:lnTo>
                  <a:lnTo>
                    <a:pt x="2010312" y="1587618"/>
                  </a:lnTo>
                  <a:lnTo>
                    <a:pt x="2002388" y="1591273"/>
                  </a:lnTo>
                  <a:lnTo>
                    <a:pt x="1997642" y="1594690"/>
                  </a:lnTo>
                  <a:lnTo>
                    <a:pt x="1996076" y="1597918"/>
                  </a:lnTo>
                  <a:lnTo>
                    <a:pt x="1993324" y="1596921"/>
                  </a:lnTo>
                  <a:lnTo>
                    <a:pt x="1987344" y="1595402"/>
                  </a:lnTo>
                  <a:lnTo>
                    <a:pt x="1983548" y="1596351"/>
                  </a:lnTo>
                  <a:lnTo>
                    <a:pt x="1974959" y="1594690"/>
                  </a:lnTo>
                  <a:lnTo>
                    <a:pt x="1973678" y="1594975"/>
                  </a:lnTo>
                  <a:lnTo>
                    <a:pt x="1967319" y="1600196"/>
                  </a:lnTo>
                  <a:lnTo>
                    <a:pt x="1961624" y="1604040"/>
                  </a:lnTo>
                  <a:lnTo>
                    <a:pt x="1957401" y="1607932"/>
                  </a:lnTo>
                  <a:lnTo>
                    <a:pt x="1964803" y="1612678"/>
                  </a:lnTo>
                  <a:lnTo>
                    <a:pt x="1967793" y="1617140"/>
                  </a:lnTo>
                  <a:lnTo>
                    <a:pt x="1970308" y="1618469"/>
                  </a:lnTo>
                  <a:lnTo>
                    <a:pt x="1975054" y="1618469"/>
                  </a:lnTo>
                  <a:lnTo>
                    <a:pt x="1975671" y="1620984"/>
                  </a:lnTo>
                  <a:lnTo>
                    <a:pt x="1979467" y="1622028"/>
                  </a:lnTo>
                  <a:lnTo>
                    <a:pt x="1986585" y="1623642"/>
                  </a:lnTo>
                  <a:lnTo>
                    <a:pt x="1993798" y="1622028"/>
                  </a:lnTo>
                  <a:lnTo>
                    <a:pt x="1999872" y="1620225"/>
                  </a:lnTo>
                  <a:lnTo>
                    <a:pt x="2005045" y="1620984"/>
                  </a:lnTo>
                  <a:lnTo>
                    <a:pt x="2010123" y="1620984"/>
                  </a:lnTo>
                  <a:lnTo>
                    <a:pt x="2015722" y="1618374"/>
                  </a:lnTo>
                  <a:lnTo>
                    <a:pt x="2023837" y="1614340"/>
                  </a:lnTo>
                  <a:lnTo>
                    <a:pt x="2030575" y="1610922"/>
                  </a:lnTo>
                  <a:lnTo>
                    <a:pt x="2037551" y="1607647"/>
                  </a:lnTo>
                  <a:lnTo>
                    <a:pt x="2043435" y="1605369"/>
                  </a:lnTo>
                  <a:lnTo>
                    <a:pt x="2051882" y="1602521"/>
                  </a:lnTo>
                  <a:lnTo>
                    <a:pt x="2058147" y="1601240"/>
                  </a:lnTo>
                  <a:lnTo>
                    <a:pt x="2066024" y="1598819"/>
                  </a:lnTo>
                  <a:lnTo>
                    <a:pt x="2071718" y="1597016"/>
                  </a:lnTo>
                  <a:lnTo>
                    <a:pt x="2078694" y="1592554"/>
                  </a:lnTo>
                  <a:lnTo>
                    <a:pt x="2085860" y="1592127"/>
                  </a:lnTo>
                  <a:lnTo>
                    <a:pt x="2092124" y="1588710"/>
                  </a:lnTo>
                  <a:lnTo>
                    <a:pt x="2097866" y="1585720"/>
                  </a:lnTo>
                  <a:lnTo>
                    <a:pt x="2106455" y="1581353"/>
                  </a:lnTo>
                  <a:lnTo>
                    <a:pt x="2115329" y="1575231"/>
                  </a:lnTo>
                  <a:lnTo>
                    <a:pt x="2117702" y="1575231"/>
                  </a:lnTo>
                  <a:lnTo>
                    <a:pt x="2120549" y="1573759"/>
                  </a:lnTo>
                  <a:lnTo>
                    <a:pt x="2123112" y="1571054"/>
                  </a:lnTo>
                  <a:lnTo>
                    <a:pt x="2124298" y="1569820"/>
                  </a:lnTo>
                  <a:lnTo>
                    <a:pt x="2126291" y="1568776"/>
                  </a:lnTo>
                  <a:lnTo>
                    <a:pt x="2131416" y="1565358"/>
                  </a:lnTo>
                  <a:lnTo>
                    <a:pt x="2132365" y="1564979"/>
                  </a:lnTo>
                  <a:lnTo>
                    <a:pt x="2132697" y="1564979"/>
                  </a:lnTo>
                  <a:lnTo>
                    <a:pt x="2134833" y="1563460"/>
                  </a:lnTo>
                  <a:lnTo>
                    <a:pt x="2135308" y="1561134"/>
                  </a:lnTo>
                  <a:lnTo>
                    <a:pt x="2135308" y="1558714"/>
                  </a:lnTo>
                  <a:lnTo>
                    <a:pt x="2134121" y="1563080"/>
                  </a:lnTo>
                  <a:lnTo>
                    <a:pt x="2128189" y="1561561"/>
                  </a:lnTo>
                  <a:lnTo>
                    <a:pt x="2117559" y="1559283"/>
                  </a:lnTo>
                  <a:close/>
                  <a:moveTo>
                    <a:pt x="2140812" y="1454629"/>
                  </a:moveTo>
                  <a:lnTo>
                    <a:pt x="2140148" y="1449882"/>
                  </a:lnTo>
                  <a:lnTo>
                    <a:pt x="2139151" y="1446750"/>
                  </a:lnTo>
                  <a:lnTo>
                    <a:pt x="2141761" y="1444899"/>
                  </a:lnTo>
                  <a:lnTo>
                    <a:pt x="2142141" y="1439488"/>
                  </a:lnTo>
                  <a:lnTo>
                    <a:pt x="2144466" y="1434742"/>
                  </a:lnTo>
                  <a:lnTo>
                    <a:pt x="2140907" y="1434172"/>
                  </a:lnTo>
                  <a:lnTo>
                    <a:pt x="2137633" y="1431989"/>
                  </a:lnTo>
                  <a:lnTo>
                    <a:pt x="2136541" y="1427243"/>
                  </a:lnTo>
                  <a:lnTo>
                    <a:pt x="2132745" y="1421974"/>
                  </a:lnTo>
                  <a:lnTo>
                    <a:pt x="2133267" y="1415377"/>
                  </a:lnTo>
                  <a:lnTo>
                    <a:pt x="2134406" y="1410014"/>
                  </a:lnTo>
                  <a:lnTo>
                    <a:pt x="2133125" y="1408732"/>
                  </a:lnTo>
                  <a:lnTo>
                    <a:pt x="2130040" y="1406217"/>
                  </a:lnTo>
                  <a:lnTo>
                    <a:pt x="2123918" y="1404651"/>
                  </a:lnTo>
                  <a:lnTo>
                    <a:pt x="2119173" y="1402847"/>
                  </a:lnTo>
                  <a:lnTo>
                    <a:pt x="2113668" y="1401803"/>
                  </a:lnTo>
                  <a:lnTo>
                    <a:pt x="2109540" y="1401803"/>
                  </a:lnTo>
                  <a:lnTo>
                    <a:pt x="2105696" y="1402752"/>
                  </a:lnTo>
                  <a:lnTo>
                    <a:pt x="2105696" y="1399714"/>
                  </a:lnTo>
                  <a:lnTo>
                    <a:pt x="2106977" y="1396677"/>
                  </a:lnTo>
                  <a:lnTo>
                    <a:pt x="2105506" y="1396677"/>
                  </a:lnTo>
                  <a:lnTo>
                    <a:pt x="2104509" y="1397294"/>
                  </a:lnTo>
                  <a:lnTo>
                    <a:pt x="2098910" y="1397294"/>
                  </a:lnTo>
                  <a:lnTo>
                    <a:pt x="2090985" y="1395775"/>
                  </a:lnTo>
                  <a:lnTo>
                    <a:pt x="2085955" y="1394256"/>
                  </a:lnTo>
                  <a:lnTo>
                    <a:pt x="2081874" y="1393165"/>
                  </a:lnTo>
                  <a:lnTo>
                    <a:pt x="2079264" y="1391504"/>
                  </a:lnTo>
                  <a:lnTo>
                    <a:pt x="2076749" y="1392168"/>
                  </a:lnTo>
                  <a:lnTo>
                    <a:pt x="2073047" y="1391076"/>
                  </a:lnTo>
                  <a:lnTo>
                    <a:pt x="2071339" y="1388276"/>
                  </a:lnTo>
                  <a:lnTo>
                    <a:pt x="2067353" y="1388846"/>
                  </a:lnTo>
                  <a:lnTo>
                    <a:pt x="2063414" y="1389320"/>
                  </a:lnTo>
                  <a:lnTo>
                    <a:pt x="2061421" y="1390364"/>
                  </a:lnTo>
                  <a:lnTo>
                    <a:pt x="2060519" y="1390649"/>
                  </a:lnTo>
                  <a:lnTo>
                    <a:pt x="2057150" y="1389747"/>
                  </a:lnTo>
                  <a:lnTo>
                    <a:pt x="2052404" y="1386710"/>
                  </a:lnTo>
                  <a:lnTo>
                    <a:pt x="2047659" y="1383340"/>
                  </a:lnTo>
                  <a:lnTo>
                    <a:pt x="2045097" y="1382343"/>
                  </a:lnTo>
                  <a:lnTo>
                    <a:pt x="2041158" y="1380207"/>
                  </a:lnTo>
                  <a:lnTo>
                    <a:pt x="2036412" y="1380207"/>
                  </a:lnTo>
                  <a:lnTo>
                    <a:pt x="2033233" y="1380445"/>
                  </a:lnTo>
                  <a:lnTo>
                    <a:pt x="2030338" y="1381347"/>
                  </a:lnTo>
                  <a:lnTo>
                    <a:pt x="2029342" y="1381726"/>
                  </a:lnTo>
                  <a:lnTo>
                    <a:pt x="2031145" y="1376980"/>
                  </a:lnTo>
                  <a:lnTo>
                    <a:pt x="2030528" y="1374322"/>
                  </a:lnTo>
                  <a:lnTo>
                    <a:pt x="2030528" y="1372281"/>
                  </a:lnTo>
                  <a:lnTo>
                    <a:pt x="2030528" y="1370857"/>
                  </a:lnTo>
                  <a:lnTo>
                    <a:pt x="2030528" y="1369718"/>
                  </a:lnTo>
                  <a:lnTo>
                    <a:pt x="2029959" y="1367772"/>
                  </a:lnTo>
                  <a:lnTo>
                    <a:pt x="2028820" y="1366158"/>
                  </a:lnTo>
                  <a:lnTo>
                    <a:pt x="2027776" y="1366776"/>
                  </a:lnTo>
                  <a:lnTo>
                    <a:pt x="2026732" y="1368247"/>
                  </a:lnTo>
                  <a:lnTo>
                    <a:pt x="2026209" y="1368579"/>
                  </a:lnTo>
                  <a:lnTo>
                    <a:pt x="2026589" y="1368579"/>
                  </a:lnTo>
                  <a:lnTo>
                    <a:pt x="2025830" y="1369339"/>
                  </a:lnTo>
                  <a:lnTo>
                    <a:pt x="2025213" y="1371569"/>
                  </a:lnTo>
                  <a:lnTo>
                    <a:pt x="2025640" y="1373942"/>
                  </a:lnTo>
                  <a:lnTo>
                    <a:pt x="2024691" y="1376980"/>
                  </a:lnTo>
                  <a:lnTo>
                    <a:pt x="2024691" y="1380018"/>
                  </a:lnTo>
                  <a:lnTo>
                    <a:pt x="2023505" y="1382675"/>
                  </a:lnTo>
                  <a:lnTo>
                    <a:pt x="2022793" y="1385238"/>
                  </a:lnTo>
                  <a:lnTo>
                    <a:pt x="2021891" y="1387184"/>
                  </a:lnTo>
                  <a:lnTo>
                    <a:pt x="2022935" y="1388323"/>
                  </a:lnTo>
                  <a:lnTo>
                    <a:pt x="2024596" y="1389605"/>
                  </a:lnTo>
                  <a:lnTo>
                    <a:pt x="2024596" y="1391551"/>
                  </a:lnTo>
                  <a:lnTo>
                    <a:pt x="2025023" y="1393117"/>
                  </a:lnTo>
                  <a:lnTo>
                    <a:pt x="2027111" y="1395253"/>
                  </a:lnTo>
                  <a:lnTo>
                    <a:pt x="2027111" y="1397151"/>
                  </a:lnTo>
                  <a:lnTo>
                    <a:pt x="2026684" y="1397436"/>
                  </a:lnTo>
                  <a:lnTo>
                    <a:pt x="2022650" y="1397199"/>
                  </a:lnTo>
                  <a:lnTo>
                    <a:pt x="2021322" y="1397579"/>
                  </a:lnTo>
                  <a:lnTo>
                    <a:pt x="2020942" y="1397579"/>
                  </a:lnTo>
                  <a:lnTo>
                    <a:pt x="2017383" y="1398053"/>
                  </a:lnTo>
                  <a:lnTo>
                    <a:pt x="2013017" y="1398623"/>
                  </a:lnTo>
                  <a:lnTo>
                    <a:pt x="2010312" y="1399620"/>
                  </a:lnTo>
                  <a:lnTo>
                    <a:pt x="2009269" y="1396012"/>
                  </a:lnTo>
                  <a:lnTo>
                    <a:pt x="2007180" y="1393972"/>
                  </a:lnTo>
                  <a:lnTo>
                    <a:pt x="2004570" y="1396535"/>
                  </a:lnTo>
                  <a:lnTo>
                    <a:pt x="2001818" y="1400996"/>
                  </a:lnTo>
                  <a:lnTo>
                    <a:pt x="1997073" y="1400664"/>
                  </a:lnTo>
                  <a:lnTo>
                    <a:pt x="1996076" y="1397057"/>
                  </a:lnTo>
                  <a:lnTo>
                    <a:pt x="1994747" y="1395918"/>
                  </a:lnTo>
                  <a:lnTo>
                    <a:pt x="1994368" y="1395918"/>
                  </a:lnTo>
                  <a:lnTo>
                    <a:pt x="1990097" y="1392073"/>
                  </a:lnTo>
                  <a:lnTo>
                    <a:pt x="1983643" y="1389747"/>
                  </a:lnTo>
                  <a:lnTo>
                    <a:pt x="1975671" y="1390791"/>
                  </a:lnTo>
                  <a:lnTo>
                    <a:pt x="1969264" y="1395822"/>
                  </a:lnTo>
                  <a:lnTo>
                    <a:pt x="1959299" y="1396392"/>
                  </a:lnTo>
                  <a:lnTo>
                    <a:pt x="1949808" y="1398481"/>
                  </a:lnTo>
                  <a:lnTo>
                    <a:pt x="1944635" y="1401613"/>
                  </a:lnTo>
                  <a:lnTo>
                    <a:pt x="1939890" y="1405220"/>
                  </a:lnTo>
                  <a:lnTo>
                    <a:pt x="1933816" y="1409444"/>
                  </a:lnTo>
                  <a:lnTo>
                    <a:pt x="1930352" y="1409729"/>
                  </a:lnTo>
                  <a:lnTo>
                    <a:pt x="1933294" y="1403227"/>
                  </a:lnTo>
                  <a:lnTo>
                    <a:pt x="1936189" y="1397626"/>
                  </a:lnTo>
                  <a:lnTo>
                    <a:pt x="1930162" y="1400996"/>
                  </a:lnTo>
                  <a:lnTo>
                    <a:pt x="1924372" y="1403037"/>
                  </a:lnTo>
                  <a:lnTo>
                    <a:pt x="1922664" y="1402562"/>
                  </a:lnTo>
                  <a:lnTo>
                    <a:pt x="1913173" y="1409302"/>
                  </a:lnTo>
                  <a:lnTo>
                    <a:pt x="1904109" y="1417988"/>
                  </a:lnTo>
                  <a:lnTo>
                    <a:pt x="1894096" y="1426815"/>
                  </a:lnTo>
                  <a:lnTo>
                    <a:pt x="1887690" y="1433555"/>
                  </a:lnTo>
                  <a:lnTo>
                    <a:pt x="1881094" y="1439773"/>
                  </a:lnTo>
                  <a:lnTo>
                    <a:pt x="1875304" y="1443475"/>
                  </a:lnTo>
                  <a:lnTo>
                    <a:pt x="1872410" y="1446465"/>
                  </a:lnTo>
                  <a:lnTo>
                    <a:pt x="1868613" y="1450642"/>
                  </a:lnTo>
                  <a:lnTo>
                    <a:pt x="1863583" y="1455957"/>
                  </a:lnTo>
                  <a:lnTo>
                    <a:pt x="1862160" y="1459090"/>
                  </a:lnTo>
                  <a:lnTo>
                    <a:pt x="1866905" y="1455815"/>
                  </a:lnTo>
                  <a:lnTo>
                    <a:pt x="1873074" y="1452161"/>
                  </a:lnTo>
                  <a:lnTo>
                    <a:pt x="1882565" y="1446465"/>
                  </a:lnTo>
                  <a:lnTo>
                    <a:pt x="1887311" y="1445943"/>
                  </a:lnTo>
                  <a:lnTo>
                    <a:pt x="1891202" y="1440580"/>
                  </a:lnTo>
                  <a:lnTo>
                    <a:pt x="1894001" y="1435311"/>
                  </a:lnTo>
                  <a:lnTo>
                    <a:pt x="1899886" y="1430565"/>
                  </a:lnTo>
                  <a:lnTo>
                    <a:pt x="1906862" y="1425819"/>
                  </a:lnTo>
                  <a:lnTo>
                    <a:pt x="1905628" y="1431752"/>
                  </a:lnTo>
                  <a:lnTo>
                    <a:pt x="1900882" y="1436972"/>
                  </a:lnTo>
                  <a:lnTo>
                    <a:pt x="1895188" y="1443712"/>
                  </a:lnTo>
                  <a:lnTo>
                    <a:pt x="1890442" y="1448458"/>
                  </a:lnTo>
                  <a:lnTo>
                    <a:pt x="1885697" y="1452872"/>
                  </a:lnTo>
                  <a:lnTo>
                    <a:pt x="1878721" y="1460894"/>
                  </a:lnTo>
                  <a:lnTo>
                    <a:pt x="1873454" y="1469342"/>
                  </a:lnTo>
                  <a:lnTo>
                    <a:pt x="1870891" y="1475132"/>
                  </a:lnTo>
                  <a:lnTo>
                    <a:pt x="1866146" y="1481255"/>
                  </a:lnTo>
                  <a:lnTo>
                    <a:pt x="1861780" y="1487045"/>
                  </a:lnTo>
                  <a:lnTo>
                    <a:pt x="1857035" y="1494022"/>
                  </a:lnTo>
                  <a:lnTo>
                    <a:pt x="1852859" y="1502708"/>
                  </a:lnTo>
                  <a:lnTo>
                    <a:pt x="1846879" y="1509590"/>
                  </a:lnTo>
                  <a:lnTo>
                    <a:pt x="1841897" y="1515807"/>
                  </a:lnTo>
                  <a:lnTo>
                    <a:pt x="1836250" y="1524398"/>
                  </a:lnTo>
                  <a:lnTo>
                    <a:pt x="1831836" y="1535552"/>
                  </a:lnTo>
                  <a:lnTo>
                    <a:pt x="1830128" y="1541295"/>
                  </a:lnTo>
                  <a:lnTo>
                    <a:pt x="1829084" y="1547417"/>
                  </a:lnTo>
                  <a:lnTo>
                    <a:pt x="1827091" y="1553018"/>
                  </a:lnTo>
                  <a:lnTo>
                    <a:pt x="1823057" y="1560612"/>
                  </a:lnTo>
                  <a:lnTo>
                    <a:pt x="1820447" y="1567826"/>
                  </a:lnTo>
                  <a:lnTo>
                    <a:pt x="1819071" y="1571101"/>
                  </a:lnTo>
                  <a:lnTo>
                    <a:pt x="1818217" y="1578553"/>
                  </a:lnTo>
                  <a:lnTo>
                    <a:pt x="1818217" y="1586384"/>
                  </a:lnTo>
                  <a:lnTo>
                    <a:pt x="1816888" y="1595165"/>
                  </a:lnTo>
                  <a:lnTo>
                    <a:pt x="1817600" y="1599009"/>
                  </a:lnTo>
                  <a:lnTo>
                    <a:pt x="1819593" y="1600813"/>
                  </a:lnTo>
                  <a:lnTo>
                    <a:pt x="1823057" y="1602664"/>
                  </a:lnTo>
                  <a:lnTo>
                    <a:pt x="1828135" y="1603328"/>
                  </a:lnTo>
                  <a:lnTo>
                    <a:pt x="1835111" y="1599579"/>
                  </a:lnTo>
                  <a:lnTo>
                    <a:pt x="1843700" y="1595592"/>
                  </a:lnTo>
                  <a:lnTo>
                    <a:pt x="1846452" y="1594453"/>
                  </a:lnTo>
                  <a:lnTo>
                    <a:pt x="1849964" y="1592554"/>
                  </a:lnTo>
                  <a:lnTo>
                    <a:pt x="1853428" y="1586906"/>
                  </a:lnTo>
                  <a:lnTo>
                    <a:pt x="1859597" y="1580262"/>
                  </a:lnTo>
                  <a:lnTo>
                    <a:pt x="1865766" y="1573617"/>
                  </a:lnTo>
                  <a:lnTo>
                    <a:pt x="1873881" y="1563270"/>
                  </a:lnTo>
                  <a:lnTo>
                    <a:pt x="1876871" y="1559805"/>
                  </a:lnTo>
                  <a:lnTo>
                    <a:pt x="1879054" y="1556578"/>
                  </a:lnTo>
                  <a:lnTo>
                    <a:pt x="1884226" y="1545851"/>
                  </a:lnTo>
                  <a:lnTo>
                    <a:pt x="1889636" y="1533938"/>
                  </a:lnTo>
                  <a:lnTo>
                    <a:pt x="1890300" y="1527768"/>
                  </a:lnTo>
                  <a:lnTo>
                    <a:pt x="1889256" y="1521171"/>
                  </a:lnTo>
                  <a:lnTo>
                    <a:pt x="1890348" y="1512343"/>
                  </a:lnTo>
                  <a:lnTo>
                    <a:pt x="1891107" y="1507122"/>
                  </a:lnTo>
                  <a:lnTo>
                    <a:pt x="1891439" y="1505508"/>
                  </a:lnTo>
                  <a:lnTo>
                    <a:pt x="1895900" y="1499338"/>
                  </a:lnTo>
                  <a:lnTo>
                    <a:pt x="1900645" y="1491554"/>
                  </a:lnTo>
                  <a:lnTo>
                    <a:pt x="1907431" y="1479499"/>
                  </a:lnTo>
                  <a:lnTo>
                    <a:pt x="1911939" y="1476936"/>
                  </a:lnTo>
                  <a:lnTo>
                    <a:pt x="1912224" y="1474610"/>
                  </a:lnTo>
                  <a:lnTo>
                    <a:pt x="1916448" y="1466542"/>
                  </a:lnTo>
                  <a:lnTo>
                    <a:pt x="1919437" y="1462317"/>
                  </a:lnTo>
                  <a:lnTo>
                    <a:pt x="1919437" y="1461843"/>
                  </a:lnTo>
                  <a:lnTo>
                    <a:pt x="1919864" y="1460704"/>
                  </a:lnTo>
                  <a:lnTo>
                    <a:pt x="1920861" y="1458378"/>
                  </a:lnTo>
                  <a:lnTo>
                    <a:pt x="1922047" y="1455720"/>
                  </a:lnTo>
                  <a:lnTo>
                    <a:pt x="1927267" y="1451686"/>
                  </a:lnTo>
                  <a:lnTo>
                    <a:pt x="1930921" y="1445943"/>
                  </a:lnTo>
                  <a:lnTo>
                    <a:pt x="1935667" y="1443427"/>
                  </a:lnTo>
                  <a:lnTo>
                    <a:pt x="1941219" y="1441054"/>
                  </a:lnTo>
                  <a:lnTo>
                    <a:pt x="1945964" y="1437447"/>
                  </a:lnTo>
                  <a:lnTo>
                    <a:pt x="1949760" y="1435644"/>
                  </a:lnTo>
                  <a:lnTo>
                    <a:pt x="1949760" y="1439251"/>
                  </a:lnTo>
                  <a:lnTo>
                    <a:pt x="1948384" y="1443048"/>
                  </a:lnTo>
                  <a:lnTo>
                    <a:pt x="1946676" y="1447794"/>
                  </a:lnTo>
                  <a:lnTo>
                    <a:pt x="1946676" y="1449692"/>
                  </a:lnTo>
                  <a:lnTo>
                    <a:pt x="1950520" y="1445990"/>
                  </a:lnTo>
                  <a:lnTo>
                    <a:pt x="1953936" y="1445041"/>
                  </a:lnTo>
                  <a:lnTo>
                    <a:pt x="1958065" y="1438159"/>
                  </a:lnTo>
                  <a:lnTo>
                    <a:pt x="1961102" y="1431230"/>
                  </a:lnTo>
                  <a:lnTo>
                    <a:pt x="1962288" y="1429426"/>
                  </a:lnTo>
                  <a:lnTo>
                    <a:pt x="1968363" y="1428619"/>
                  </a:lnTo>
                  <a:lnTo>
                    <a:pt x="1977853" y="1425676"/>
                  </a:lnTo>
                  <a:lnTo>
                    <a:pt x="1979799" y="1423778"/>
                  </a:lnTo>
                  <a:lnTo>
                    <a:pt x="1978708" y="1419411"/>
                  </a:lnTo>
                  <a:lnTo>
                    <a:pt x="1979514" y="1415899"/>
                  </a:lnTo>
                  <a:lnTo>
                    <a:pt x="1980986" y="1412577"/>
                  </a:lnTo>
                  <a:lnTo>
                    <a:pt x="1984355" y="1410061"/>
                  </a:lnTo>
                  <a:lnTo>
                    <a:pt x="1986158" y="1408495"/>
                  </a:lnTo>
                  <a:lnTo>
                    <a:pt x="1989432" y="1408020"/>
                  </a:lnTo>
                  <a:lnTo>
                    <a:pt x="1993466" y="1408258"/>
                  </a:lnTo>
                  <a:lnTo>
                    <a:pt x="1996219" y="1409634"/>
                  </a:lnTo>
                  <a:lnTo>
                    <a:pt x="1999350" y="1411011"/>
                  </a:lnTo>
                  <a:lnTo>
                    <a:pt x="1999920" y="1412245"/>
                  </a:lnTo>
                  <a:lnTo>
                    <a:pt x="2004333" y="1411675"/>
                  </a:lnTo>
                  <a:lnTo>
                    <a:pt x="2006943" y="1413384"/>
                  </a:lnTo>
                  <a:lnTo>
                    <a:pt x="2009031" y="1416231"/>
                  </a:lnTo>
                  <a:lnTo>
                    <a:pt x="2011831" y="1420313"/>
                  </a:lnTo>
                  <a:lnTo>
                    <a:pt x="2014204" y="1421690"/>
                  </a:lnTo>
                  <a:lnTo>
                    <a:pt x="2016576" y="1424917"/>
                  </a:lnTo>
                  <a:lnTo>
                    <a:pt x="2017146" y="1425392"/>
                  </a:lnTo>
                  <a:lnTo>
                    <a:pt x="2017478" y="1425392"/>
                  </a:lnTo>
                  <a:lnTo>
                    <a:pt x="2020135" y="1426246"/>
                  </a:lnTo>
                  <a:lnTo>
                    <a:pt x="2024121" y="1429236"/>
                  </a:lnTo>
                  <a:lnTo>
                    <a:pt x="2026399" y="1433413"/>
                  </a:lnTo>
                  <a:lnTo>
                    <a:pt x="2027064" y="1438159"/>
                  </a:lnTo>
                  <a:lnTo>
                    <a:pt x="2027064" y="1442193"/>
                  </a:lnTo>
                  <a:lnTo>
                    <a:pt x="2025783" y="1442478"/>
                  </a:lnTo>
                  <a:lnTo>
                    <a:pt x="2022793" y="1444994"/>
                  </a:lnTo>
                  <a:lnTo>
                    <a:pt x="2021037" y="1449740"/>
                  </a:lnTo>
                  <a:lnTo>
                    <a:pt x="2021037" y="1454154"/>
                  </a:lnTo>
                  <a:lnTo>
                    <a:pt x="2019519" y="1461131"/>
                  </a:lnTo>
                  <a:lnTo>
                    <a:pt x="2017810" y="1467823"/>
                  </a:lnTo>
                  <a:lnTo>
                    <a:pt x="2015058" y="1474373"/>
                  </a:lnTo>
                  <a:lnTo>
                    <a:pt x="2011973" y="1478217"/>
                  </a:lnTo>
                  <a:lnTo>
                    <a:pt x="2006469" y="1482299"/>
                  </a:lnTo>
                  <a:lnTo>
                    <a:pt x="2001249" y="1488374"/>
                  </a:lnTo>
                  <a:lnTo>
                    <a:pt x="1996124" y="1491602"/>
                  </a:lnTo>
                  <a:lnTo>
                    <a:pt x="1989670" y="1495256"/>
                  </a:lnTo>
                  <a:lnTo>
                    <a:pt x="1984023" y="1501426"/>
                  </a:lnTo>
                  <a:lnTo>
                    <a:pt x="1980036" y="1507217"/>
                  </a:lnTo>
                  <a:lnTo>
                    <a:pt x="1980416" y="1509970"/>
                  </a:lnTo>
                  <a:lnTo>
                    <a:pt x="1983880" y="1511868"/>
                  </a:lnTo>
                  <a:lnTo>
                    <a:pt x="1988246" y="1510444"/>
                  </a:lnTo>
                  <a:lnTo>
                    <a:pt x="1993988" y="1507597"/>
                  </a:lnTo>
                  <a:lnTo>
                    <a:pt x="1999920" y="1500714"/>
                  </a:lnTo>
                  <a:lnTo>
                    <a:pt x="2002340" y="1497677"/>
                  </a:lnTo>
                  <a:lnTo>
                    <a:pt x="2003906" y="1496585"/>
                  </a:lnTo>
                  <a:lnTo>
                    <a:pt x="2007892" y="1495161"/>
                  </a:lnTo>
                  <a:lnTo>
                    <a:pt x="2015770" y="1492788"/>
                  </a:lnTo>
                  <a:lnTo>
                    <a:pt x="2021179" y="1492409"/>
                  </a:lnTo>
                  <a:lnTo>
                    <a:pt x="2022650" y="1498057"/>
                  </a:lnTo>
                  <a:lnTo>
                    <a:pt x="2023457" y="1505318"/>
                  </a:lnTo>
                  <a:lnTo>
                    <a:pt x="2022983" y="1513007"/>
                  </a:lnTo>
                  <a:lnTo>
                    <a:pt x="2020325" y="1520554"/>
                  </a:lnTo>
                  <a:lnTo>
                    <a:pt x="2018285" y="1527293"/>
                  </a:lnTo>
                  <a:lnTo>
                    <a:pt x="2016624" y="1534413"/>
                  </a:lnTo>
                  <a:lnTo>
                    <a:pt x="2016244" y="1540108"/>
                  </a:lnTo>
                  <a:lnTo>
                    <a:pt x="2016861" y="1543431"/>
                  </a:lnTo>
                  <a:lnTo>
                    <a:pt x="2018902" y="1541912"/>
                  </a:lnTo>
                  <a:lnTo>
                    <a:pt x="2018902" y="1541580"/>
                  </a:lnTo>
                  <a:lnTo>
                    <a:pt x="2019708" y="1541580"/>
                  </a:lnTo>
                  <a:lnTo>
                    <a:pt x="2023837" y="1542624"/>
                  </a:lnTo>
                  <a:lnTo>
                    <a:pt x="2028155" y="1539586"/>
                  </a:lnTo>
                  <a:lnTo>
                    <a:pt x="2031097" y="1536074"/>
                  </a:lnTo>
                  <a:lnTo>
                    <a:pt x="2036792" y="1536074"/>
                  </a:lnTo>
                  <a:lnTo>
                    <a:pt x="2044622" y="1530046"/>
                  </a:lnTo>
                  <a:lnTo>
                    <a:pt x="2051076" y="1519557"/>
                  </a:lnTo>
                  <a:lnTo>
                    <a:pt x="2054872" y="1509210"/>
                  </a:lnTo>
                  <a:lnTo>
                    <a:pt x="2057625" y="1498626"/>
                  </a:lnTo>
                  <a:lnTo>
                    <a:pt x="2061231" y="1490795"/>
                  </a:lnTo>
                  <a:lnTo>
                    <a:pt x="2066309" y="1486049"/>
                  </a:lnTo>
                  <a:lnTo>
                    <a:pt x="2074471" y="1478122"/>
                  </a:lnTo>
                  <a:lnTo>
                    <a:pt x="2079216" y="1473376"/>
                  </a:lnTo>
                  <a:lnTo>
                    <a:pt x="2083962" y="1468060"/>
                  </a:lnTo>
                  <a:lnTo>
                    <a:pt x="2086144" y="1463314"/>
                  </a:lnTo>
                  <a:lnTo>
                    <a:pt x="2088090" y="1458568"/>
                  </a:lnTo>
                  <a:lnTo>
                    <a:pt x="2088755" y="1454249"/>
                  </a:lnTo>
                  <a:lnTo>
                    <a:pt x="2089229" y="1450357"/>
                  </a:lnTo>
                  <a:lnTo>
                    <a:pt x="2089229" y="1447177"/>
                  </a:lnTo>
                  <a:lnTo>
                    <a:pt x="2089229" y="1443617"/>
                  </a:lnTo>
                  <a:lnTo>
                    <a:pt x="2089751" y="1441624"/>
                  </a:lnTo>
                  <a:lnTo>
                    <a:pt x="2088043" y="1440342"/>
                  </a:lnTo>
                  <a:lnTo>
                    <a:pt x="2088043" y="1436925"/>
                  </a:lnTo>
                  <a:lnTo>
                    <a:pt x="2089609" y="1435833"/>
                  </a:lnTo>
                  <a:lnTo>
                    <a:pt x="2092598" y="1436735"/>
                  </a:lnTo>
                  <a:lnTo>
                    <a:pt x="2095825" y="1438112"/>
                  </a:lnTo>
                  <a:lnTo>
                    <a:pt x="2098388" y="1438112"/>
                  </a:lnTo>
                  <a:lnTo>
                    <a:pt x="2097201" y="1441956"/>
                  </a:lnTo>
                  <a:lnTo>
                    <a:pt x="2096347" y="1446702"/>
                  </a:lnTo>
                  <a:lnTo>
                    <a:pt x="2096632" y="1451448"/>
                  </a:lnTo>
                  <a:lnTo>
                    <a:pt x="2096395" y="1453822"/>
                  </a:lnTo>
                  <a:lnTo>
                    <a:pt x="2096679" y="1455008"/>
                  </a:lnTo>
                  <a:lnTo>
                    <a:pt x="2097012" y="1455008"/>
                  </a:lnTo>
                  <a:lnTo>
                    <a:pt x="2098056" y="1455435"/>
                  </a:lnTo>
                  <a:lnTo>
                    <a:pt x="2100950" y="1452920"/>
                  </a:lnTo>
                  <a:lnTo>
                    <a:pt x="2102896" y="1451828"/>
                  </a:lnTo>
                  <a:lnTo>
                    <a:pt x="2103750" y="1451543"/>
                  </a:lnTo>
                  <a:lnTo>
                    <a:pt x="2102516" y="1453822"/>
                  </a:lnTo>
                  <a:lnTo>
                    <a:pt x="2100808" y="1456907"/>
                  </a:lnTo>
                  <a:lnTo>
                    <a:pt x="2099337" y="1459565"/>
                  </a:lnTo>
                  <a:lnTo>
                    <a:pt x="2098862" y="1460704"/>
                  </a:lnTo>
                  <a:lnTo>
                    <a:pt x="2100191" y="1460704"/>
                  </a:lnTo>
                  <a:lnTo>
                    <a:pt x="2101662" y="1460704"/>
                  </a:lnTo>
                  <a:lnTo>
                    <a:pt x="2100761" y="1465735"/>
                  </a:lnTo>
                  <a:lnTo>
                    <a:pt x="2099147" y="1469674"/>
                  </a:lnTo>
                  <a:lnTo>
                    <a:pt x="2100381" y="1468535"/>
                  </a:lnTo>
                  <a:lnTo>
                    <a:pt x="2104462" y="1465972"/>
                  </a:lnTo>
                  <a:lnTo>
                    <a:pt x="2106170" y="1464501"/>
                  </a:lnTo>
                  <a:lnTo>
                    <a:pt x="2107974" y="1463789"/>
                  </a:lnTo>
                  <a:lnTo>
                    <a:pt x="2108733" y="1466684"/>
                  </a:lnTo>
                  <a:lnTo>
                    <a:pt x="2108733" y="1470196"/>
                  </a:lnTo>
                  <a:lnTo>
                    <a:pt x="2111248" y="1472379"/>
                  </a:lnTo>
                  <a:lnTo>
                    <a:pt x="2117559" y="1475464"/>
                  </a:lnTo>
                  <a:lnTo>
                    <a:pt x="2123301" y="1476271"/>
                  </a:lnTo>
                  <a:lnTo>
                    <a:pt x="2126481" y="1475987"/>
                  </a:lnTo>
                  <a:lnTo>
                    <a:pt x="2130515" y="1472285"/>
                  </a:lnTo>
                  <a:lnTo>
                    <a:pt x="2131796" y="1469200"/>
                  </a:lnTo>
                  <a:lnTo>
                    <a:pt x="2132033" y="1466826"/>
                  </a:lnTo>
                  <a:lnTo>
                    <a:pt x="2131369" y="1462887"/>
                  </a:lnTo>
                  <a:lnTo>
                    <a:pt x="2133220" y="1460182"/>
                  </a:lnTo>
                  <a:lnTo>
                    <a:pt x="2134975" y="1459565"/>
                  </a:lnTo>
                  <a:lnTo>
                    <a:pt x="2135734" y="1461511"/>
                  </a:lnTo>
                  <a:lnTo>
                    <a:pt x="2137111" y="1463599"/>
                  </a:lnTo>
                  <a:lnTo>
                    <a:pt x="2141856" y="1463884"/>
                  </a:lnTo>
                  <a:lnTo>
                    <a:pt x="2145083" y="1462507"/>
                  </a:lnTo>
                  <a:lnTo>
                    <a:pt x="2145415" y="1461700"/>
                  </a:lnTo>
                  <a:lnTo>
                    <a:pt x="2145415" y="1457714"/>
                  </a:lnTo>
                  <a:lnTo>
                    <a:pt x="2143754" y="1456052"/>
                  </a:lnTo>
                  <a:close/>
                  <a:moveTo>
                    <a:pt x="1876159" y="1290978"/>
                  </a:moveTo>
                  <a:lnTo>
                    <a:pt x="1864722" y="1297718"/>
                  </a:lnTo>
                  <a:lnTo>
                    <a:pt x="1851055" y="1301277"/>
                  </a:lnTo>
                  <a:lnTo>
                    <a:pt x="1836819" y="1308587"/>
                  </a:lnTo>
                  <a:lnTo>
                    <a:pt x="1826142" y="1314282"/>
                  </a:lnTo>
                  <a:lnTo>
                    <a:pt x="1815892" y="1319978"/>
                  </a:lnTo>
                  <a:lnTo>
                    <a:pt x="1807255" y="1325436"/>
                  </a:lnTo>
                  <a:lnTo>
                    <a:pt x="1795296" y="1332270"/>
                  </a:lnTo>
                  <a:lnTo>
                    <a:pt x="1783338" y="1339152"/>
                  </a:lnTo>
                  <a:lnTo>
                    <a:pt x="1776647" y="1343899"/>
                  </a:lnTo>
                  <a:lnTo>
                    <a:pt x="1777169" y="1348123"/>
                  </a:lnTo>
                  <a:lnTo>
                    <a:pt x="1781914" y="1349309"/>
                  </a:lnTo>
                  <a:lnTo>
                    <a:pt x="1790314" y="1347980"/>
                  </a:lnTo>
                  <a:lnTo>
                    <a:pt x="1799805" y="1343661"/>
                  </a:lnTo>
                  <a:lnTo>
                    <a:pt x="1807397" y="1340244"/>
                  </a:lnTo>
                  <a:lnTo>
                    <a:pt x="1813899" y="1337729"/>
                  </a:lnTo>
                  <a:lnTo>
                    <a:pt x="1819166" y="1335355"/>
                  </a:lnTo>
                  <a:lnTo>
                    <a:pt x="1820922" y="1339295"/>
                  </a:lnTo>
                  <a:lnTo>
                    <a:pt x="1818454" y="1344990"/>
                  </a:lnTo>
                  <a:lnTo>
                    <a:pt x="1813234" y="1351540"/>
                  </a:lnTo>
                  <a:lnTo>
                    <a:pt x="1813234" y="1353106"/>
                  </a:lnTo>
                  <a:lnTo>
                    <a:pt x="1817030" y="1350638"/>
                  </a:lnTo>
                  <a:lnTo>
                    <a:pt x="1821539" y="1352157"/>
                  </a:lnTo>
                  <a:lnTo>
                    <a:pt x="1826948" y="1353249"/>
                  </a:lnTo>
                  <a:lnTo>
                    <a:pt x="1836155" y="1352822"/>
                  </a:lnTo>
                  <a:lnTo>
                    <a:pt x="1842276" y="1350116"/>
                  </a:lnTo>
                  <a:lnTo>
                    <a:pt x="1851767" y="1345085"/>
                  </a:lnTo>
                  <a:lnTo>
                    <a:pt x="1860261" y="1342902"/>
                  </a:lnTo>
                  <a:lnTo>
                    <a:pt x="1870227" y="1341715"/>
                  </a:lnTo>
                  <a:lnTo>
                    <a:pt x="1879148" y="1336969"/>
                  </a:lnTo>
                  <a:lnTo>
                    <a:pt x="1887453" y="1333742"/>
                  </a:lnTo>
                  <a:lnTo>
                    <a:pt x="1898747" y="1325673"/>
                  </a:lnTo>
                  <a:lnTo>
                    <a:pt x="1910706" y="1320073"/>
                  </a:lnTo>
                  <a:lnTo>
                    <a:pt x="1919247" y="1316845"/>
                  </a:lnTo>
                  <a:lnTo>
                    <a:pt x="1926793" y="1315136"/>
                  </a:lnTo>
                  <a:lnTo>
                    <a:pt x="1933484" y="1315136"/>
                  </a:lnTo>
                  <a:lnTo>
                    <a:pt x="1934670" y="1315564"/>
                  </a:lnTo>
                  <a:lnTo>
                    <a:pt x="1934196" y="1316608"/>
                  </a:lnTo>
                  <a:lnTo>
                    <a:pt x="1933009" y="1318411"/>
                  </a:lnTo>
                  <a:lnTo>
                    <a:pt x="1925606" y="1322066"/>
                  </a:lnTo>
                  <a:lnTo>
                    <a:pt x="1919010" y="1326812"/>
                  </a:lnTo>
                  <a:lnTo>
                    <a:pt x="1910373" y="1333552"/>
                  </a:lnTo>
                  <a:lnTo>
                    <a:pt x="1905391" y="1335450"/>
                  </a:lnTo>
                  <a:lnTo>
                    <a:pt x="1900645" y="1339295"/>
                  </a:lnTo>
                  <a:lnTo>
                    <a:pt x="1896137" y="1346794"/>
                  </a:lnTo>
                  <a:lnTo>
                    <a:pt x="1895235" y="1349357"/>
                  </a:lnTo>
                  <a:lnTo>
                    <a:pt x="1902259" y="1344611"/>
                  </a:lnTo>
                  <a:lnTo>
                    <a:pt x="1904774" y="1345655"/>
                  </a:lnTo>
                  <a:lnTo>
                    <a:pt x="1908143" y="1345655"/>
                  </a:lnTo>
                  <a:lnTo>
                    <a:pt x="1915024" y="1344563"/>
                  </a:lnTo>
                  <a:lnTo>
                    <a:pt x="1918346" y="1347079"/>
                  </a:lnTo>
                  <a:lnTo>
                    <a:pt x="1920481" y="1348740"/>
                  </a:lnTo>
                  <a:lnTo>
                    <a:pt x="1922901" y="1351540"/>
                  </a:lnTo>
                  <a:lnTo>
                    <a:pt x="1923661" y="1357758"/>
                  </a:lnTo>
                  <a:lnTo>
                    <a:pt x="1925701" y="1362931"/>
                  </a:lnTo>
                  <a:lnTo>
                    <a:pt x="1927220" y="1365257"/>
                  </a:lnTo>
                  <a:lnTo>
                    <a:pt x="1933199" y="1364592"/>
                  </a:lnTo>
                  <a:lnTo>
                    <a:pt x="1938466" y="1366016"/>
                  </a:lnTo>
                  <a:lnTo>
                    <a:pt x="1943212" y="1367535"/>
                  </a:lnTo>
                  <a:lnTo>
                    <a:pt x="1945869" y="1368152"/>
                  </a:lnTo>
                  <a:lnTo>
                    <a:pt x="1946486" y="1368579"/>
                  </a:lnTo>
                  <a:lnTo>
                    <a:pt x="1950235" y="1367630"/>
                  </a:lnTo>
                  <a:lnTo>
                    <a:pt x="1956499" y="1362884"/>
                  </a:lnTo>
                  <a:lnTo>
                    <a:pt x="1962763" y="1361412"/>
                  </a:lnTo>
                  <a:lnTo>
                    <a:pt x="1970261" y="1357995"/>
                  </a:lnTo>
                  <a:lnTo>
                    <a:pt x="1976999" y="1358897"/>
                  </a:lnTo>
                  <a:lnTo>
                    <a:pt x="1983690" y="1359704"/>
                  </a:lnTo>
                  <a:lnTo>
                    <a:pt x="1988436" y="1359704"/>
                  </a:lnTo>
                  <a:lnTo>
                    <a:pt x="1994083" y="1358897"/>
                  </a:lnTo>
                  <a:lnTo>
                    <a:pt x="2001391" y="1355954"/>
                  </a:lnTo>
                  <a:lnTo>
                    <a:pt x="2006136" y="1356619"/>
                  </a:lnTo>
                  <a:lnTo>
                    <a:pt x="2006136" y="1360036"/>
                  </a:lnTo>
                  <a:lnTo>
                    <a:pt x="2003099" y="1366728"/>
                  </a:lnTo>
                  <a:lnTo>
                    <a:pt x="2006089" y="1369291"/>
                  </a:lnTo>
                  <a:lnTo>
                    <a:pt x="2007228" y="1370098"/>
                  </a:lnTo>
                  <a:lnTo>
                    <a:pt x="2011024" y="1371522"/>
                  </a:lnTo>
                  <a:lnTo>
                    <a:pt x="2015010" y="1370952"/>
                  </a:lnTo>
                  <a:lnTo>
                    <a:pt x="2017193" y="1370952"/>
                  </a:lnTo>
                  <a:lnTo>
                    <a:pt x="2018332" y="1370952"/>
                  </a:lnTo>
                  <a:lnTo>
                    <a:pt x="2020278" y="1370952"/>
                  </a:lnTo>
                  <a:lnTo>
                    <a:pt x="2021891" y="1370715"/>
                  </a:lnTo>
                  <a:lnTo>
                    <a:pt x="2022223" y="1370050"/>
                  </a:lnTo>
                  <a:lnTo>
                    <a:pt x="2020705" y="1369101"/>
                  </a:lnTo>
                  <a:lnTo>
                    <a:pt x="2022223" y="1364355"/>
                  </a:lnTo>
                  <a:lnTo>
                    <a:pt x="2026542" y="1359609"/>
                  </a:lnTo>
                  <a:lnTo>
                    <a:pt x="2024406" y="1360321"/>
                  </a:lnTo>
                  <a:lnTo>
                    <a:pt x="2025166" y="1356903"/>
                  </a:lnTo>
                  <a:lnTo>
                    <a:pt x="2030670" y="1353011"/>
                  </a:lnTo>
                  <a:lnTo>
                    <a:pt x="2031002" y="1352300"/>
                  </a:lnTo>
                  <a:lnTo>
                    <a:pt x="2025118" y="1347553"/>
                  </a:lnTo>
                  <a:lnTo>
                    <a:pt x="2026637" y="1339342"/>
                  </a:lnTo>
                  <a:lnTo>
                    <a:pt x="2033755" y="1329233"/>
                  </a:lnTo>
                  <a:lnTo>
                    <a:pt x="2029864" y="1317699"/>
                  </a:lnTo>
                  <a:lnTo>
                    <a:pt x="2029864" y="1313238"/>
                  </a:lnTo>
                  <a:lnTo>
                    <a:pt x="2035890" y="1302701"/>
                  </a:lnTo>
                  <a:lnTo>
                    <a:pt x="2040636" y="1296294"/>
                  </a:lnTo>
                  <a:lnTo>
                    <a:pt x="2035890" y="1297148"/>
                  </a:lnTo>
                  <a:lnTo>
                    <a:pt x="2031430" y="1297148"/>
                  </a:lnTo>
                  <a:lnTo>
                    <a:pt x="2025261" y="1297765"/>
                  </a:lnTo>
                  <a:lnTo>
                    <a:pt x="2020230" y="1297433"/>
                  </a:lnTo>
                  <a:lnTo>
                    <a:pt x="2012211" y="1297433"/>
                  </a:lnTo>
                  <a:lnTo>
                    <a:pt x="2007750" y="1291927"/>
                  </a:lnTo>
                  <a:lnTo>
                    <a:pt x="2008082" y="1278163"/>
                  </a:lnTo>
                  <a:lnTo>
                    <a:pt x="2008082" y="1271898"/>
                  </a:lnTo>
                  <a:lnTo>
                    <a:pt x="2009221" y="1262026"/>
                  </a:lnTo>
                  <a:lnTo>
                    <a:pt x="2008557" y="1257280"/>
                  </a:lnTo>
                  <a:lnTo>
                    <a:pt x="2007512" y="1257280"/>
                  </a:lnTo>
                  <a:lnTo>
                    <a:pt x="2006658" y="1256758"/>
                  </a:lnTo>
                  <a:lnTo>
                    <a:pt x="2003574" y="1256758"/>
                  </a:lnTo>
                  <a:lnTo>
                    <a:pt x="1997595" y="1253388"/>
                  </a:lnTo>
                  <a:lnTo>
                    <a:pt x="1988673" y="1252771"/>
                  </a:lnTo>
                  <a:lnTo>
                    <a:pt x="1977284" y="1275980"/>
                  </a:lnTo>
                  <a:lnTo>
                    <a:pt x="1978945" y="1248784"/>
                  </a:lnTo>
                  <a:lnTo>
                    <a:pt x="1968885" y="1243326"/>
                  </a:lnTo>
                  <a:lnTo>
                    <a:pt x="1962004" y="1240193"/>
                  </a:lnTo>
                  <a:lnTo>
                    <a:pt x="1958255" y="1241855"/>
                  </a:lnTo>
                  <a:lnTo>
                    <a:pt x="1956689" y="1243516"/>
                  </a:lnTo>
                  <a:lnTo>
                    <a:pt x="1954743" y="1247455"/>
                  </a:lnTo>
                  <a:lnTo>
                    <a:pt x="1951516" y="1255286"/>
                  </a:lnTo>
                  <a:lnTo>
                    <a:pt x="1949381" y="1257422"/>
                  </a:lnTo>
                  <a:lnTo>
                    <a:pt x="1945632" y="1258941"/>
                  </a:lnTo>
                  <a:lnTo>
                    <a:pt x="1942785" y="1260270"/>
                  </a:lnTo>
                  <a:lnTo>
                    <a:pt x="1937327" y="1265491"/>
                  </a:lnTo>
                  <a:lnTo>
                    <a:pt x="1934433" y="1266725"/>
                  </a:lnTo>
                  <a:lnTo>
                    <a:pt x="1935192" y="1262358"/>
                  </a:lnTo>
                  <a:lnTo>
                    <a:pt x="1940839" y="1256805"/>
                  </a:lnTo>
                  <a:lnTo>
                    <a:pt x="1945584" y="1251537"/>
                  </a:lnTo>
                  <a:lnTo>
                    <a:pt x="1946439" y="1248262"/>
                  </a:lnTo>
                  <a:lnTo>
                    <a:pt x="1941124" y="1253008"/>
                  </a:lnTo>
                  <a:lnTo>
                    <a:pt x="1935429" y="1259273"/>
                  </a:lnTo>
                  <a:lnTo>
                    <a:pt x="1928358" y="1266867"/>
                  </a:lnTo>
                  <a:lnTo>
                    <a:pt x="1925844" y="1268956"/>
                  </a:lnTo>
                  <a:lnTo>
                    <a:pt x="1921525" y="1270189"/>
                  </a:lnTo>
                  <a:lnTo>
                    <a:pt x="1922617" y="1265064"/>
                  </a:lnTo>
                  <a:lnTo>
                    <a:pt x="1926223" y="1258656"/>
                  </a:lnTo>
                  <a:lnTo>
                    <a:pt x="1920718" y="1262311"/>
                  </a:lnTo>
                  <a:lnTo>
                    <a:pt x="1913220" y="1267721"/>
                  </a:lnTo>
                  <a:lnTo>
                    <a:pt x="1905628" y="1276882"/>
                  </a:lnTo>
                  <a:lnTo>
                    <a:pt x="1902211" y="1278543"/>
                  </a:lnTo>
                  <a:lnTo>
                    <a:pt x="1899744" y="1281343"/>
                  </a:lnTo>
                  <a:lnTo>
                    <a:pt x="1897940" y="1281960"/>
                  </a:lnTo>
                  <a:lnTo>
                    <a:pt x="1893812" y="1282814"/>
                  </a:lnTo>
                  <a:lnTo>
                    <a:pt x="1889825" y="1284808"/>
                  </a:lnTo>
                  <a:lnTo>
                    <a:pt x="1889161" y="1284808"/>
                  </a:lnTo>
                  <a:lnTo>
                    <a:pt x="1884416" y="1286279"/>
                  </a:lnTo>
                  <a:close/>
                  <a:moveTo>
                    <a:pt x="1616868" y="701542"/>
                  </a:moveTo>
                  <a:lnTo>
                    <a:pt x="1622135" y="700023"/>
                  </a:lnTo>
                  <a:lnTo>
                    <a:pt x="1629301" y="698125"/>
                  </a:lnTo>
                  <a:lnTo>
                    <a:pt x="1633287" y="697698"/>
                  </a:lnTo>
                  <a:lnTo>
                    <a:pt x="1640358" y="696037"/>
                  </a:lnTo>
                  <a:lnTo>
                    <a:pt x="1646337" y="694708"/>
                  </a:lnTo>
                  <a:lnTo>
                    <a:pt x="1648899" y="696084"/>
                  </a:lnTo>
                  <a:lnTo>
                    <a:pt x="1652886" y="696464"/>
                  </a:lnTo>
                  <a:lnTo>
                    <a:pt x="1656872" y="696891"/>
                  </a:lnTo>
                  <a:lnTo>
                    <a:pt x="1661285" y="696891"/>
                  </a:lnTo>
                  <a:lnTo>
                    <a:pt x="1666647" y="697176"/>
                  </a:lnTo>
                  <a:lnTo>
                    <a:pt x="1671155" y="698267"/>
                  </a:lnTo>
                  <a:lnTo>
                    <a:pt x="1677372" y="697460"/>
                  </a:lnTo>
                  <a:lnTo>
                    <a:pt x="1683921" y="696321"/>
                  </a:lnTo>
                  <a:lnTo>
                    <a:pt x="1688666" y="694518"/>
                  </a:lnTo>
                  <a:lnTo>
                    <a:pt x="1692795" y="691812"/>
                  </a:lnTo>
                  <a:lnTo>
                    <a:pt x="1695215" y="693758"/>
                  </a:lnTo>
                  <a:lnTo>
                    <a:pt x="1698442" y="693758"/>
                  </a:lnTo>
                  <a:lnTo>
                    <a:pt x="1702855" y="693284"/>
                  </a:lnTo>
                  <a:lnTo>
                    <a:pt x="1706177" y="693616"/>
                  </a:lnTo>
                  <a:lnTo>
                    <a:pt x="1709404" y="693616"/>
                  </a:lnTo>
                  <a:lnTo>
                    <a:pt x="1711302" y="693616"/>
                  </a:lnTo>
                  <a:lnTo>
                    <a:pt x="1714624" y="693948"/>
                  </a:lnTo>
                  <a:lnTo>
                    <a:pt x="1716807" y="695372"/>
                  </a:lnTo>
                  <a:lnTo>
                    <a:pt x="1720366" y="695942"/>
                  </a:lnTo>
                  <a:lnTo>
                    <a:pt x="1725776" y="696274"/>
                  </a:lnTo>
                  <a:lnTo>
                    <a:pt x="1730521" y="694945"/>
                  </a:lnTo>
                  <a:lnTo>
                    <a:pt x="1727911" y="693568"/>
                  </a:lnTo>
                  <a:lnTo>
                    <a:pt x="1723877" y="692809"/>
                  </a:lnTo>
                  <a:lnTo>
                    <a:pt x="1720840" y="691670"/>
                  </a:lnTo>
                  <a:lnTo>
                    <a:pt x="1715810" y="691812"/>
                  </a:lnTo>
                  <a:lnTo>
                    <a:pt x="1713343" y="691528"/>
                  </a:lnTo>
                  <a:lnTo>
                    <a:pt x="1709641" y="690816"/>
                  </a:lnTo>
                  <a:lnTo>
                    <a:pt x="1705987" y="690436"/>
                  </a:lnTo>
                  <a:lnTo>
                    <a:pt x="1702191" y="689819"/>
                  </a:lnTo>
                  <a:lnTo>
                    <a:pt x="1700672" y="688822"/>
                  </a:lnTo>
                  <a:lnTo>
                    <a:pt x="1702618" y="686354"/>
                  </a:lnTo>
                  <a:lnTo>
                    <a:pt x="1703425" y="685357"/>
                  </a:lnTo>
                  <a:lnTo>
                    <a:pt x="1698916" y="685975"/>
                  </a:lnTo>
                  <a:lnTo>
                    <a:pt x="1697398" y="685975"/>
                  </a:lnTo>
                  <a:lnTo>
                    <a:pt x="1700340" y="683981"/>
                  </a:lnTo>
                  <a:lnTo>
                    <a:pt x="1699391" y="682652"/>
                  </a:lnTo>
                  <a:lnTo>
                    <a:pt x="1695595" y="683744"/>
                  </a:lnTo>
                  <a:lnTo>
                    <a:pt x="1692557" y="683411"/>
                  </a:lnTo>
                  <a:lnTo>
                    <a:pt x="1688714" y="682795"/>
                  </a:lnTo>
                  <a:lnTo>
                    <a:pt x="1685060" y="682415"/>
                  </a:lnTo>
                  <a:lnTo>
                    <a:pt x="1679887" y="681893"/>
                  </a:lnTo>
                  <a:lnTo>
                    <a:pt x="1673623" y="683506"/>
                  </a:lnTo>
                  <a:lnTo>
                    <a:pt x="1668878" y="684978"/>
                  </a:lnTo>
                  <a:lnTo>
                    <a:pt x="1664891" y="684978"/>
                  </a:lnTo>
                  <a:lnTo>
                    <a:pt x="1666173" y="683411"/>
                  </a:lnTo>
                  <a:lnTo>
                    <a:pt x="1672294" y="679092"/>
                  </a:lnTo>
                  <a:lnTo>
                    <a:pt x="1677372" y="677336"/>
                  </a:lnTo>
                  <a:lnTo>
                    <a:pt x="1676660" y="674963"/>
                  </a:lnTo>
                  <a:lnTo>
                    <a:pt x="1673149" y="674963"/>
                  </a:lnTo>
                  <a:lnTo>
                    <a:pt x="1668071" y="675533"/>
                  </a:lnTo>
                  <a:lnTo>
                    <a:pt x="1665319" y="677289"/>
                  </a:lnTo>
                  <a:lnTo>
                    <a:pt x="1661665" y="676909"/>
                  </a:lnTo>
                  <a:lnTo>
                    <a:pt x="1662803" y="674726"/>
                  </a:lnTo>
                  <a:lnTo>
                    <a:pt x="1663990" y="671973"/>
                  </a:lnTo>
                  <a:lnTo>
                    <a:pt x="1667596" y="668841"/>
                  </a:lnTo>
                  <a:lnTo>
                    <a:pt x="1673576" y="666325"/>
                  </a:lnTo>
                  <a:lnTo>
                    <a:pt x="1679745" y="664427"/>
                  </a:lnTo>
                  <a:lnTo>
                    <a:pt x="1683067" y="665613"/>
                  </a:lnTo>
                  <a:lnTo>
                    <a:pt x="1686768" y="663477"/>
                  </a:lnTo>
                  <a:lnTo>
                    <a:pt x="1691798" y="662528"/>
                  </a:lnTo>
                  <a:lnTo>
                    <a:pt x="1693649" y="660677"/>
                  </a:lnTo>
                  <a:lnTo>
                    <a:pt x="1691561" y="659633"/>
                  </a:lnTo>
                  <a:lnTo>
                    <a:pt x="1689093" y="659348"/>
                  </a:lnTo>
                  <a:lnTo>
                    <a:pt x="1683304" y="659633"/>
                  </a:lnTo>
                  <a:lnTo>
                    <a:pt x="1681596" y="658114"/>
                  </a:lnTo>
                  <a:lnTo>
                    <a:pt x="1677182" y="657877"/>
                  </a:lnTo>
                  <a:lnTo>
                    <a:pt x="1673718" y="656927"/>
                  </a:lnTo>
                  <a:lnTo>
                    <a:pt x="1669684" y="659016"/>
                  </a:lnTo>
                  <a:lnTo>
                    <a:pt x="1666505" y="659301"/>
                  </a:lnTo>
                  <a:lnTo>
                    <a:pt x="1667881" y="662006"/>
                  </a:lnTo>
                  <a:lnTo>
                    <a:pt x="1668166" y="664901"/>
                  </a:lnTo>
                  <a:lnTo>
                    <a:pt x="1667074" y="666230"/>
                  </a:lnTo>
                  <a:lnTo>
                    <a:pt x="1662803" y="665803"/>
                  </a:lnTo>
                  <a:lnTo>
                    <a:pt x="1655021" y="667274"/>
                  </a:lnTo>
                  <a:lnTo>
                    <a:pt x="1650703" y="668508"/>
                  </a:lnTo>
                  <a:lnTo>
                    <a:pt x="1646337" y="673017"/>
                  </a:lnTo>
                  <a:lnTo>
                    <a:pt x="1642161" y="676577"/>
                  </a:lnTo>
                  <a:lnTo>
                    <a:pt x="1634805" y="679899"/>
                  </a:lnTo>
                  <a:lnTo>
                    <a:pt x="1624887" y="685500"/>
                  </a:lnTo>
                  <a:lnTo>
                    <a:pt x="1616535" y="689202"/>
                  </a:lnTo>
                  <a:lnTo>
                    <a:pt x="1611553" y="689202"/>
                  </a:lnTo>
                  <a:lnTo>
                    <a:pt x="1605099" y="692619"/>
                  </a:lnTo>
                  <a:lnTo>
                    <a:pt x="1598266" y="697698"/>
                  </a:lnTo>
                  <a:lnTo>
                    <a:pt x="1590246" y="701827"/>
                  </a:lnTo>
                  <a:lnTo>
                    <a:pt x="1583033" y="703725"/>
                  </a:lnTo>
                  <a:lnTo>
                    <a:pt x="1581609" y="702729"/>
                  </a:lnTo>
                  <a:lnTo>
                    <a:pt x="1579236" y="703915"/>
                  </a:lnTo>
                  <a:lnTo>
                    <a:pt x="1576769" y="706573"/>
                  </a:lnTo>
                  <a:lnTo>
                    <a:pt x="1574348" y="707902"/>
                  </a:lnTo>
                  <a:lnTo>
                    <a:pt x="1573826" y="707902"/>
                  </a:lnTo>
                  <a:lnTo>
                    <a:pt x="1574301" y="708187"/>
                  </a:lnTo>
                  <a:lnTo>
                    <a:pt x="1574633" y="708187"/>
                  </a:lnTo>
                  <a:lnTo>
                    <a:pt x="1574633" y="708519"/>
                  </a:lnTo>
                  <a:lnTo>
                    <a:pt x="1576626" y="708994"/>
                  </a:lnTo>
                  <a:lnTo>
                    <a:pt x="1577148" y="711224"/>
                  </a:lnTo>
                  <a:lnTo>
                    <a:pt x="1578145" y="712411"/>
                  </a:lnTo>
                  <a:lnTo>
                    <a:pt x="1580470" y="712411"/>
                  </a:lnTo>
                  <a:lnTo>
                    <a:pt x="1584931" y="712411"/>
                  </a:lnTo>
                  <a:lnTo>
                    <a:pt x="1588158" y="713028"/>
                  </a:lnTo>
                  <a:lnTo>
                    <a:pt x="1592666" y="712411"/>
                  </a:lnTo>
                  <a:lnTo>
                    <a:pt x="1594184" y="713408"/>
                  </a:lnTo>
                  <a:lnTo>
                    <a:pt x="1598930" y="712696"/>
                  </a:lnTo>
                  <a:lnTo>
                    <a:pt x="1603058" y="711272"/>
                  </a:lnTo>
                  <a:lnTo>
                    <a:pt x="1604007" y="708851"/>
                  </a:lnTo>
                  <a:lnTo>
                    <a:pt x="1604007" y="707285"/>
                  </a:lnTo>
                  <a:lnTo>
                    <a:pt x="1606475" y="704627"/>
                  </a:lnTo>
                  <a:lnTo>
                    <a:pt x="1609370" y="701068"/>
                  </a:lnTo>
                  <a:lnTo>
                    <a:pt x="1613688" y="701068"/>
                  </a:lnTo>
                  <a:close/>
                  <a:moveTo>
                    <a:pt x="1758899" y="536325"/>
                  </a:moveTo>
                  <a:lnTo>
                    <a:pt x="1762600" y="533098"/>
                  </a:lnTo>
                  <a:lnTo>
                    <a:pt x="1760892" y="531864"/>
                  </a:lnTo>
                  <a:lnTo>
                    <a:pt x="1755672" y="531294"/>
                  </a:lnTo>
                  <a:lnTo>
                    <a:pt x="1754818" y="529396"/>
                  </a:lnTo>
                  <a:lnTo>
                    <a:pt x="1751828" y="528826"/>
                  </a:lnTo>
                  <a:lnTo>
                    <a:pt x="1752777" y="526691"/>
                  </a:lnTo>
                  <a:lnTo>
                    <a:pt x="1756004" y="527023"/>
                  </a:lnTo>
                  <a:lnTo>
                    <a:pt x="1760085" y="527450"/>
                  </a:lnTo>
                  <a:lnTo>
                    <a:pt x="1762410" y="525884"/>
                  </a:lnTo>
                  <a:lnTo>
                    <a:pt x="1759705" y="525267"/>
                  </a:lnTo>
                  <a:lnTo>
                    <a:pt x="1756431" y="523938"/>
                  </a:lnTo>
                  <a:lnTo>
                    <a:pt x="1753869" y="522846"/>
                  </a:lnTo>
                  <a:lnTo>
                    <a:pt x="1752065" y="522134"/>
                  </a:lnTo>
                  <a:lnTo>
                    <a:pt x="1752682" y="521754"/>
                  </a:lnTo>
                  <a:lnTo>
                    <a:pt x="1756811" y="521754"/>
                  </a:lnTo>
                  <a:lnTo>
                    <a:pt x="1760939" y="521754"/>
                  </a:lnTo>
                  <a:lnTo>
                    <a:pt x="1764831" y="522371"/>
                  </a:lnTo>
                  <a:lnTo>
                    <a:pt x="1769054" y="523416"/>
                  </a:lnTo>
                  <a:lnTo>
                    <a:pt x="1770952" y="525172"/>
                  </a:lnTo>
                  <a:lnTo>
                    <a:pt x="1774227" y="527592"/>
                  </a:lnTo>
                  <a:lnTo>
                    <a:pt x="1776077" y="529823"/>
                  </a:lnTo>
                  <a:lnTo>
                    <a:pt x="1776077" y="530677"/>
                  </a:lnTo>
                  <a:lnTo>
                    <a:pt x="1773515" y="533288"/>
                  </a:lnTo>
                  <a:lnTo>
                    <a:pt x="1775128" y="532861"/>
                  </a:lnTo>
                  <a:lnTo>
                    <a:pt x="1781107" y="530345"/>
                  </a:lnTo>
                  <a:lnTo>
                    <a:pt x="1786327" y="528874"/>
                  </a:lnTo>
                  <a:lnTo>
                    <a:pt x="1788653" y="527545"/>
                  </a:lnTo>
                  <a:lnTo>
                    <a:pt x="1789649" y="525362"/>
                  </a:lnTo>
                  <a:lnTo>
                    <a:pt x="1789649" y="522514"/>
                  </a:lnTo>
                  <a:lnTo>
                    <a:pt x="1788036" y="520758"/>
                  </a:lnTo>
                  <a:lnTo>
                    <a:pt x="1785995" y="519856"/>
                  </a:lnTo>
                  <a:lnTo>
                    <a:pt x="1783006" y="519286"/>
                  </a:lnTo>
                  <a:lnTo>
                    <a:pt x="1779589" y="518100"/>
                  </a:lnTo>
                  <a:lnTo>
                    <a:pt x="1775745" y="516961"/>
                  </a:lnTo>
                  <a:lnTo>
                    <a:pt x="1772661" y="515584"/>
                  </a:lnTo>
                  <a:lnTo>
                    <a:pt x="1769244" y="514730"/>
                  </a:lnTo>
                  <a:lnTo>
                    <a:pt x="1766159" y="513923"/>
                  </a:lnTo>
                  <a:lnTo>
                    <a:pt x="1763882" y="513306"/>
                  </a:lnTo>
                  <a:lnTo>
                    <a:pt x="1759136" y="513686"/>
                  </a:lnTo>
                  <a:lnTo>
                    <a:pt x="1754675" y="513686"/>
                  </a:lnTo>
                  <a:lnTo>
                    <a:pt x="1750167" y="514493"/>
                  </a:lnTo>
                  <a:lnTo>
                    <a:pt x="1746371" y="514825"/>
                  </a:lnTo>
                  <a:lnTo>
                    <a:pt x="1742100" y="515679"/>
                  </a:lnTo>
                  <a:lnTo>
                    <a:pt x="1735741" y="516818"/>
                  </a:lnTo>
                  <a:lnTo>
                    <a:pt x="1729999" y="518242"/>
                  </a:lnTo>
                  <a:lnTo>
                    <a:pt x="1724637" y="519192"/>
                  </a:lnTo>
                  <a:lnTo>
                    <a:pt x="1718657" y="521660"/>
                  </a:lnTo>
                  <a:lnTo>
                    <a:pt x="1713153" y="524223"/>
                  </a:lnTo>
                  <a:lnTo>
                    <a:pt x="1709499" y="527640"/>
                  </a:lnTo>
                  <a:lnTo>
                    <a:pt x="1704753" y="531342"/>
                  </a:lnTo>
                  <a:lnTo>
                    <a:pt x="1700008" y="534569"/>
                  </a:lnTo>
                  <a:lnTo>
                    <a:pt x="1693317" y="536753"/>
                  </a:lnTo>
                  <a:lnTo>
                    <a:pt x="1684490" y="541499"/>
                  </a:lnTo>
                  <a:lnTo>
                    <a:pt x="1675284" y="544964"/>
                  </a:lnTo>
                  <a:lnTo>
                    <a:pt x="1669874" y="545676"/>
                  </a:lnTo>
                  <a:lnTo>
                    <a:pt x="1664559" y="545676"/>
                  </a:lnTo>
                  <a:lnTo>
                    <a:pt x="1659387" y="546435"/>
                  </a:lnTo>
                  <a:lnTo>
                    <a:pt x="1654309" y="546435"/>
                  </a:lnTo>
                  <a:lnTo>
                    <a:pt x="1650987" y="545486"/>
                  </a:lnTo>
                  <a:lnTo>
                    <a:pt x="1648615" y="543397"/>
                  </a:lnTo>
                  <a:lnTo>
                    <a:pt x="1650513" y="540692"/>
                  </a:lnTo>
                  <a:lnTo>
                    <a:pt x="1654452" y="537654"/>
                  </a:lnTo>
                  <a:lnTo>
                    <a:pt x="1657441" y="535708"/>
                  </a:lnTo>
                  <a:lnTo>
                    <a:pt x="1660478" y="532054"/>
                  </a:lnTo>
                  <a:lnTo>
                    <a:pt x="1658722" y="530535"/>
                  </a:lnTo>
                  <a:lnTo>
                    <a:pt x="1654784" y="533810"/>
                  </a:lnTo>
                  <a:lnTo>
                    <a:pt x="1650370" y="537180"/>
                  </a:lnTo>
                  <a:lnTo>
                    <a:pt x="1647476" y="539031"/>
                  </a:lnTo>
                  <a:lnTo>
                    <a:pt x="1644628" y="539933"/>
                  </a:lnTo>
                  <a:lnTo>
                    <a:pt x="1643252" y="539173"/>
                  </a:lnTo>
                  <a:lnTo>
                    <a:pt x="1642540" y="536231"/>
                  </a:lnTo>
                  <a:lnTo>
                    <a:pt x="1643063" y="532054"/>
                  </a:lnTo>
                  <a:lnTo>
                    <a:pt x="1643347" y="528921"/>
                  </a:lnTo>
                  <a:lnTo>
                    <a:pt x="1644581" y="525931"/>
                  </a:lnTo>
                  <a:lnTo>
                    <a:pt x="1646005" y="523938"/>
                  </a:lnTo>
                  <a:lnTo>
                    <a:pt x="1648472" y="521660"/>
                  </a:lnTo>
                  <a:lnTo>
                    <a:pt x="1649611" y="519998"/>
                  </a:lnTo>
                  <a:lnTo>
                    <a:pt x="1651794" y="518337"/>
                  </a:lnTo>
                  <a:lnTo>
                    <a:pt x="1653123" y="516913"/>
                  </a:lnTo>
                  <a:lnTo>
                    <a:pt x="1653930" y="514208"/>
                  </a:lnTo>
                  <a:lnTo>
                    <a:pt x="1654689" y="511645"/>
                  </a:lnTo>
                  <a:lnTo>
                    <a:pt x="1655069" y="509177"/>
                  </a:lnTo>
                  <a:lnTo>
                    <a:pt x="1654499" y="506472"/>
                  </a:lnTo>
                  <a:lnTo>
                    <a:pt x="1654499" y="505949"/>
                  </a:lnTo>
                  <a:lnTo>
                    <a:pt x="1653123" y="509936"/>
                  </a:lnTo>
                  <a:lnTo>
                    <a:pt x="1651557" y="512642"/>
                  </a:lnTo>
                  <a:lnTo>
                    <a:pt x="1647191" y="518147"/>
                  </a:lnTo>
                  <a:lnTo>
                    <a:pt x="1644676" y="520426"/>
                  </a:lnTo>
                  <a:lnTo>
                    <a:pt x="1641069" y="521565"/>
                  </a:lnTo>
                  <a:lnTo>
                    <a:pt x="1634711" y="525077"/>
                  </a:lnTo>
                  <a:lnTo>
                    <a:pt x="1631246" y="525789"/>
                  </a:lnTo>
                  <a:lnTo>
                    <a:pt x="1628114" y="524365"/>
                  </a:lnTo>
                  <a:lnTo>
                    <a:pt x="1626406" y="522371"/>
                  </a:lnTo>
                  <a:lnTo>
                    <a:pt x="1626074" y="519192"/>
                  </a:lnTo>
                  <a:lnTo>
                    <a:pt x="1626074" y="516249"/>
                  </a:lnTo>
                  <a:lnTo>
                    <a:pt x="1623701" y="514445"/>
                  </a:lnTo>
                  <a:lnTo>
                    <a:pt x="1622799" y="511170"/>
                  </a:lnTo>
                  <a:lnTo>
                    <a:pt x="1621281" y="509462"/>
                  </a:lnTo>
                  <a:lnTo>
                    <a:pt x="1620379" y="506709"/>
                  </a:lnTo>
                  <a:lnTo>
                    <a:pt x="1620617" y="503719"/>
                  </a:lnTo>
                  <a:lnTo>
                    <a:pt x="1620901" y="501963"/>
                  </a:lnTo>
                  <a:lnTo>
                    <a:pt x="1622799" y="499542"/>
                  </a:lnTo>
                  <a:lnTo>
                    <a:pt x="1625267" y="497264"/>
                  </a:lnTo>
                  <a:lnTo>
                    <a:pt x="1627070" y="495650"/>
                  </a:lnTo>
                  <a:lnTo>
                    <a:pt x="1629253" y="493609"/>
                  </a:lnTo>
                  <a:lnTo>
                    <a:pt x="1629775" y="493087"/>
                  </a:lnTo>
                  <a:lnTo>
                    <a:pt x="1626881" y="494559"/>
                  </a:lnTo>
                  <a:lnTo>
                    <a:pt x="1625362" y="494559"/>
                  </a:lnTo>
                  <a:lnTo>
                    <a:pt x="1622088" y="495033"/>
                  </a:lnTo>
                  <a:lnTo>
                    <a:pt x="1618291" y="495840"/>
                  </a:lnTo>
                  <a:lnTo>
                    <a:pt x="1614542" y="494653"/>
                  </a:lnTo>
                  <a:lnTo>
                    <a:pt x="1612644" y="492375"/>
                  </a:lnTo>
                  <a:lnTo>
                    <a:pt x="1610129" y="493087"/>
                  </a:lnTo>
                  <a:lnTo>
                    <a:pt x="1610129" y="495698"/>
                  </a:lnTo>
                  <a:lnTo>
                    <a:pt x="1610841" y="497359"/>
                  </a:lnTo>
                  <a:lnTo>
                    <a:pt x="1613404" y="499115"/>
                  </a:lnTo>
                  <a:lnTo>
                    <a:pt x="1612075" y="502105"/>
                  </a:lnTo>
                  <a:lnTo>
                    <a:pt x="1608136" y="505048"/>
                  </a:lnTo>
                  <a:lnTo>
                    <a:pt x="1609702" y="508085"/>
                  </a:lnTo>
                  <a:lnTo>
                    <a:pt x="1611078" y="511408"/>
                  </a:lnTo>
                  <a:lnTo>
                    <a:pt x="1608705" y="515252"/>
                  </a:lnTo>
                  <a:lnTo>
                    <a:pt x="1606902" y="517198"/>
                  </a:lnTo>
                  <a:lnTo>
                    <a:pt x="1611221" y="518669"/>
                  </a:lnTo>
                  <a:lnTo>
                    <a:pt x="1614305" y="519856"/>
                  </a:lnTo>
                  <a:lnTo>
                    <a:pt x="1614305" y="521660"/>
                  </a:lnTo>
                  <a:lnTo>
                    <a:pt x="1613546" y="525551"/>
                  </a:lnTo>
                  <a:lnTo>
                    <a:pt x="1610888" y="529491"/>
                  </a:lnTo>
                  <a:lnTo>
                    <a:pt x="1610888" y="532386"/>
                  </a:lnTo>
                  <a:lnTo>
                    <a:pt x="1614590" y="532386"/>
                  </a:lnTo>
                  <a:lnTo>
                    <a:pt x="1616725" y="532149"/>
                  </a:lnTo>
                  <a:lnTo>
                    <a:pt x="1616441" y="533193"/>
                  </a:lnTo>
                  <a:lnTo>
                    <a:pt x="1613356" y="535519"/>
                  </a:lnTo>
                  <a:lnTo>
                    <a:pt x="1609512" y="536895"/>
                  </a:lnTo>
                  <a:lnTo>
                    <a:pt x="1606712" y="538651"/>
                  </a:lnTo>
                  <a:lnTo>
                    <a:pt x="1611458" y="540028"/>
                  </a:lnTo>
                  <a:lnTo>
                    <a:pt x="1614637" y="541451"/>
                  </a:lnTo>
                  <a:lnTo>
                    <a:pt x="1618956" y="541926"/>
                  </a:lnTo>
                  <a:lnTo>
                    <a:pt x="1618291" y="544536"/>
                  </a:lnTo>
                  <a:lnTo>
                    <a:pt x="1615491" y="545770"/>
                  </a:lnTo>
                  <a:lnTo>
                    <a:pt x="1613878" y="546198"/>
                  </a:lnTo>
                  <a:lnTo>
                    <a:pt x="1611743" y="546198"/>
                  </a:lnTo>
                  <a:lnTo>
                    <a:pt x="1608943" y="545438"/>
                  </a:lnTo>
                  <a:lnTo>
                    <a:pt x="1606807" y="547479"/>
                  </a:lnTo>
                  <a:lnTo>
                    <a:pt x="1610699" y="547479"/>
                  </a:lnTo>
                  <a:lnTo>
                    <a:pt x="1609797" y="549567"/>
                  </a:lnTo>
                  <a:lnTo>
                    <a:pt x="1609133" y="551039"/>
                  </a:lnTo>
                  <a:lnTo>
                    <a:pt x="1607282" y="552747"/>
                  </a:lnTo>
                  <a:lnTo>
                    <a:pt x="1603675" y="552747"/>
                  </a:lnTo>
                  <a:lnTo>
                    <a:pt x="1600401" y="552130"/>
                  </a:lnTo>
                  <a:lnTo>
                    <a:pt x="1598076" y="551418"/>
                  </a:lnTo>
                  <a:lnTo>
                    <a:pt x="1595893" y="550327"/>
                  </a:lnTo>
                  <a:lnTo>
                    <a:pt x="1594042" y="549520"/>
                  </a:lnTo>
                  <a:lnTo>
                    <a:pt x="1591574" y="549805"/>
                  </a:lnTo>
                  <a:lnTo>
                    <a:pt x="1588537" y="551656"/>
                  </a:lnTo>
                  <a:lnTo>
                    <a:pt x="1588917" y="554124"/>
                  </a:lnTo>
                  <a:lnTo>
                    <a:pt x="1584931" y="556070"/>
                  </a:lnTo>
                  <a:lnTo>
                    <a:pt x="1582938" y="558918"/>
                  </a:lnTo>
                  <a:lnTo>
                    <a:pt x="1578952" y="561528"/>
                  </a:lnTo>
                  <a:lnTo>
                    <a:pt x="1576389" y="561955"/>
                  </a:lnTo>
                  <a:lnTo>
                    <a:pt x="1575725" y="565515"/>
                  </a:lnTo>
                  <a:lnTo>
                    <a:pt x="1574918" y="566749"/>
                  </a:lnTo>
                  <a:lnTo>
                    <a:pt x="1566993" y="569122"/>
                  </a:lnTo>
                  <a:lnTo>
                    <a:pt x="1566708" y="567129"/>
                  </a:lnTo>
                  <a:lnTo>
                    <a:pt x="1563766" y="567651"/>
                  </a:lnTo>
                  <a:lnTo>
                    <a:pt x="1560160" y="566654"/>
                  </a:lnTo>
                  <a:lnTo>
                    <a:pt x="1556411" y="569027"/>
                  </a:lnTo>
                  <a:lnTo>
                    <a:pt x="1558973" y="570878"/>
                  </a:lnTo>
                  <a:lnTo>
                    <a:pt x="1556980" y="573061"/>
                  </a:lnTo>
                  <a:lnTo>
                    <a:pt x="1552899" y="574295"/>
                  </a:lnTo>
                  <a:lnTo>
                    <a:pt x="1549293" y="577997"/>
                  </a:lnTo>
                  <a:lnTo>
                    <a:pt x="1545923" y="577380"/>
                  </a:lnTo>
                  <a:lnTo>
                    <a:pt x="1544120" y="574390"/>
                  </a:lnTo>
                  <a:lnTo>
                    <a:pt x="1541083" y="572729"/>
                  </a:lnTo>
                  <a:lnTo>
                    <a:pt x="1540561" y="569359"/>
                  </a:lnTo>
                  <a:lnTo>
                    <a:pt x="1540229" y="566559"/>
                  </a:lnTo>
                  <a:lnTo>
                    <a:pt x="1536812" y="565657"/>
                  </a:lnTo>
                  <a:lnTo>
                    <a:pt x="1531260" y="569644"/>
                  </a:lnTo>
                  <a:lnTo>
                    <a:pt x="1528270" y="571495"/>
                  </a:lnTo>
                  <a:lnTo>
                    <a:pt x="1523525" y="571210"/>
                  </a:lnTo>
                  <a:lnTo>
                    <a:pt x="1519539" y="569169"/>
                  </a:lnTo>
                  <a:lnTo>
                    <a:pt x="1516074" y="568410"/>
                  </a:lnTo>
                  <a:lnTo>
                    <a:pt x="1515173" y="567556"/>
                  </a:lnTo>
                  <a:lnTo>
                    <a:pt x="1513986" y="565752"/>
                  </a:lnTo>
                  <a:lnTo>
                    <a:pt x="1512800" y="563426"/>
                  </a:lnTo>
                  <a:lnTo>
                    <a:pt x="1511946" y="562003"/>
                  </a:lnTo>
                  <a:lnTo>
                    <a:pt x="1510617" y="559867"/>
                  </a:lnTo>
                  <a:lnTo>
                    <a:pt x="1508197" y="558016"/>
                  </a:lnTo>
                  <a:lnTo>
                    <a:pt x="1505872" y="554978"/>
                  </a:lnTo>
                  <a:lnTo>
                    <a:pt x="1503499" y="553364"/>
                  </a:lnTo>
                  <a:lnTo>
                    <a:pt x="1499892" y="552700"/>
                  </a:lnTo>
                  <a:lnTo>
                    <a:pt x="1495954" y="553792"/>
                  </a:lnTo>
                  <a:lnTo>
                    <a:pt x="1491446" y="556307"/>
                  </a:lnTo>
                  <a:lnTo>
                    <a:pt x="1486700" y="558775"/>
                  </a:lnTo>
                  <a:lnTo>
                    <a:pt x="1483141" y="560531"/>
                  </a:lnTo>
                  <a:lnTo>
                    <a:pt x="1479155" y="562287"/>
                  </a:lnTo>
                  <a:lnTo>
                    <a:pt x="1478443" y="564376"/>
                  </a:lnTo>
                  <a:lnTo>
                    <a:pt x="1479013" y="565515"/>
                  </a:lnTo>
                  <a:lnTo>
                    <a:pt x="1481860" y="566369"/>
                  </a:lnTo>
                  <a:lnTo>
                    <a:pt x="1484138" y="566606"/>
                  </a:lnTo>
                  <a:lnTo>
                    <a:pt x="1487032" y="566939"/>
                  </a:lnTo>
                  <a:lnTo>
                    <a:pt x="1489405" y="567223"/>
                  </a:lnTo>
                  <a:lnTo>
                    <a:pt x="1491446" y="567841"/>
                  </a:lnTo>
                  <a:lnTo>
                    <a:pt x="1491967" y="567271"/>
                  </a:lnTo>
                  <a:lnTo>
                    <a:pt x="1490402" y="565752"/>
                  </a:lnTo>
                  <a:lnTo>
                    <a:pt x="1492442" y="563237"/>
                  </a:lnTo>
                  <a:lnTo>
                    <a:pt x="1496950" y="562145"/>
                  </a:lnTo>
                  <a:lnTo>
                    <a:pt x="1499418" y="562952"/>
                  </a:lnTo>
                  <a:lnTo>
                    <a:pt x="1500747" y="561528"/>
                  </a:lnTo>
                  <a:lnTo>
                    <a:pt x="1501506" y="562430"/>
                  </a:lnTo>
                  <a:lnTo>
                    <a:pt x="1503879" y="564044"/>
                  </a:lnTo>
                  <a:lnTo>
                    <a:pt x="1503594" y="566464"/>
                  </a:lnTo>
                  <a:lnTo>
                    <a:pt x="1503024" y="568837"/>
                  </a:lnTo>
                  <a:lnTo>
                    <a:pt x="1503546" y="570356"/>
                  </a:lnTo>
                  <a:lnTo>
                    <a:pt x="1504638" y="572065"/>
                  </a:lnTo>
                  <a:lnTo>
                    <a:pt x="1505445" y="573251"/>
                  </a:lnTo>
                  <a:lnTo>
                    <a:pt x="1507675" y="574343"/>
                  </a:lnTo>
                  <a:lnTo>
                    <a:pt x="1508719" y="575292"/>
                  </a:lnTo>
                  <a:lnTo>
                    <a:pt x="1509763" y="576289"/>
                  </a:lnTo>
                  <a:lnTo>
                    <a:pt x="1509763" y="577903"/>
                  </a:lnTo>
                  <a:lnTo>
                    <a:pt x="1512468" y="578804"/>
                  </a:lnTo>
                  <a:lnTo>
                    <a:pt x="1514366" y="580608"/>
                  </a:lnTo>
                  <a:lnTo>
                    <a:pt x="1515505" y="582174"/>
                  </a:lnTo>
                  <a:lnTo>
                    <a:pt x="1517546" y="583503"/>
                  </a:lnTo>
                  <a:lnTo>
                    <a:pt x="1519586" y="584832"/>
                  </a:lnTo>
                  <a:lnTo>
                    <a:pt x="1520535" y="587395"/>
                  </a:lnTo>
                  <a:lnTo>
                    <a:pt x="1521722" y="588961"/>
                  </a:lnTo>
                  <a:lnTo>
                    <a:pt x="1519918" y="593708"/>
                  </a:lnTo>
                  <a:lnTo>
                    <a:pt x="1520772" y="595986"/>
                  </a:lnTo>
                  <a:lnTo>
                    <a:pt x="1525518" y="595986"/>
                  </a:lnTo>
                  <a:lnTo>
                    <a:pt x="1531260" y="594942"/>
                  </a:lnTo>
                  <a:lnTo>
                    <a:pt x="1535531" y="594609"/>
                  </a:lnTo>
                  <a:lnTo>
                    <a:pt x="1537951" y="596223"/>
                  </a:lnTo>
                  <a:lnTo>
                    <a:pt x="1542412" y="596698"/>
                  </a:lnTo>
                  <a:lnTo>
                    <a:pt x="1547157" y="595938"/>
                  </a:lnTo>
                  <a:lnTo>
                    <a:pt x="1551381" y="595559"/>
                  </a:lnTo>
                  <a:lnTo>
                    <a:pt x="1556553" y="594799"/>
                  </a:lnTo>
                  <a:lnTo>
                    <a:pt x="1563814" y="593945"/>
                  </a:lnTo>
                  <a:lnTo>
                    <a:pt x="1571027" y="591714"/>
                  </a:lnTo>
                  <a:lnTo>
                    <a:pt x="1576436" y="590385"/>
                  </a:lnTo>
                  <a:lnTo>
                    <a:pt x="1582321" y="589958"/>
                  </a:lnTo>
                  <a:lnTo>
                    <a:pt x="1584219" y="592568"/>
                  </a:lnTo>
                  <a:lnTo>
                    <a:pt x="1587161" y="594372"/>
                  </a:lnTo>
                  <a:lnTo>
                    <a:pt x="1592903" y="593043"/>
                  </a:lnTo>
                  <a:lnTo>
                    <a:pt x="1598076" y="589768"/>
                  </a:lnTo>
                  <a:lnTo>
                    <a:pt x="1602062" y="586303"/>
                  </a:lnTo>
                  <a:lnTo>
                    <a:pt x="1605906" y="582649"/>
                  </a:lnTo>
                  <a:lnTo>
                    <a:pt x="1608373" y="580988"/>
                  </a:lnTo>
                  <a:lnTo>
                    <a:pt x="1614068" y="579659"/>
                  </a:lnTo>
                  <a:lnTo>
                    <a:pt x="1618244" y="579659"/>
                  </a:lnTo>
                  <a:lnTo>
                    <a:pt x="1624223" y="576574"/>
                  </a:lnTo>
                  <a:lnTo>
                    <a:pt x="1628636" y="572966"/>
                  </a:lnTo>
                  <a:lnTo>
                    <a:pt x="1632338" y="574675"/>
                  </a:lnTo>
                  <a:lnTo>
                    <a:pt x="1637083" y="575007"/>
                  </a:lnTo>
                  <a:lnTo>
                    <a:pt x="1640595" y="573204"/>
                  </a:lnTo>
                  <a:lnTo>
                    <a:pt x="1646289" y="573583"/>
                  </a:lnTo>
                  <a:lnTo>
                    <a:pt x="1653692" y="571353"/>
                  </a:lnTo>
                  <a:lnTo>
                    <a:pt x="1660146" y="568600"/>
                  </a:lnTo>
                  <a:lnTo>
                    <a:pt x="1663895" y="566796"/>
                  </a:lnTo>
                  <a:lnTo>
                    <a:pt x="1670539" y="564044"/>
                  </a:lnTo>
                  <a:lnTo>
                    <a:pt x="1674240" y="562620"/>
                  </a:lnTo>
                  <a:lnTo>
                    <a:pt x="1677847" y="560864"/>
                  </a:lnTo>
                  <a:lnTo>
                    <a:pt x="1684538" y="557636"/>
                  </a:lnTo>
                  <a:lnTo>
                    <a:pt x="1687575" y="554931"/>
                  </a:lnTo>
                  <a:lnTo>
                    <a:pt x="1690422" y="552368"/>
                  </a:lnTo>
                  <a:lnTo>
                    <a:pt x="1692510" y="549710"/>
                  </a:lnTo>
                  <a:lnTo>
                    <a:pt x="1694693" y="548001"/>
                  </a:lnTo>
                  <a:lnTo>
                    <a:pt x="1695927" y="548761"/>
                  </a:lnTo>
                  <a:lnTo>
                    <a:pt x="1701526" y="546720"/>
                  </a:lnTo>
                  <a:lnTo>
                    <a:pt x="1706272" y="545011"/>
                  </a:lnTo>
                  <a:lnTo>
                    <a:pt x="1710353" y="543065"/>
                  </a:lnTo>
                  <a:lnTo>
                    <a:pt x="1717613" y="540977"/>
                  </a:lnTo>
                  <a:lnTo>
                    <a:pt x="1723593" y="540645"/>
                  </a:lnTo>
                  <a:lnTo>
                    <a:pt x="1724494" y="539648"/>
                  </a:lnTo>
                  <a:lnTo>
                    <a:pt x="1726345" y="537227"/>
                  </a:lnTo>
                  <a:lnTo>
                    <a:pt x="1727437" y="534427"/>
                  </a:lnTo>
                  <a:lnTo>
                    <a:pt x="1728908" y="531722"/>
                  </a:lnTo>
                  <a:lnTo>
                    <a:pt x="1730758" y="533003"/>
                  </a:lnTo>
                  <a:lnTo>
                    <a:pt x="1732609" y="534759"/>
                  </a:lnTo>
                  <a:lnTo>
                    <a:pt x="1737070" y="535234"/>
                  </a:lnTo>
                  <a:lnTo>
                    <a:pt x="1739537" y="537037"/>
                  </a:lnTo>
                  <a:lnTo>
                    <a:pt x="1743191" y="536610"/>
                  </a:lnTo>
                  <a:lnTo>
                    <a:pt x="1748649" y="534664"/>
                  </a:lnTo>
                  <a:lnTo>
                    <a:pt x="1754913" y="535091"/>
                  </a:lnTo>
                  <a:close/>
                  <a:moveTo>
                    <a:pt x="1706035" y="299393"/>
                  </a:moveTo>
                  <a:lnTo>
                    <a:pt x="1704516" y="299773"/>
                  </a:lnTo>
                  <a:lnTo>
                    <a:pt x="1702048" y="300200"/>
                  </a:lnTo>
                  <a:lnTo>
                    <a:pt x="1698537" y="300864"/>
                  </a:lnTo>
                  <a:lnTo>
                    <a:pt x="1694883" y="302573"/>
                  </a:lnTo>
                  <a:lnTo>
                    <a:pt x="1692985" y="304139"/>
                  </a:lnTo>
                  <a:lnTo>
                    <a:pt x="1688761" y="305183"/>
                  </a:lnTo>
                  <a:lnTo>
                    <a:pt x="1685060" y="306560"/>
                  </a:lnTo>
                  <a:lnTo>
                    <a:pt x="1683351" y="305895"/>
                  </a:lnTo>
                  <a:lnTo>
                    <a:pt x="1681406" y="305658"/>
                  </a:lnTo>
                  <a:lnTo>
                    <a:pt x="1678938" y="305658"/>
                  </a:lnTo>
                  <a:lnTo>
                    <a:pt x="1675426" y="306275"/>
                  </a:lnTo>
                  <a:lnTo>
                    <a:pt x="1672010" y="306702"/>
                  </a:lnTo>
                  <a:lnTo>
                    <a:pt x="1669162" y="306702"/>
                  </a:lnTo>
                  <a:lnTo>
                    <a:pt x="1666125" y="308126"/>
                  </a:lnTo>
                  <a:lnTo>
                    <a:pt x="1663753" y="308933"/>
                  </a:lnTo>
                  <a:lnTo>
                    <a:pt x="1660905" y="308933"/>
                  </a:lnTo>
                  <a:lnTo>
                    <a:pt x="1657821" y="310357"/>
                  </a:lnTo>
                  <a:lnTo>
                    <a:pt x="1655116" y="312445"/>
                  </a:lnTo>
                  <a:lnTo>
                    <a:pt x="1652031" y="312777"/>
                  </a:lnTo>
                  <a:lnTo>
                    <a:pt x="1648994" y="312777"/>
                  </a:lnTo>
                  <a:lnTo>
                    <a:pt x="1646811" y="312493"/>
                  </a:lnTo>
                  <a:lnTo>
                    <a:pt x="1646147" y="311828"/>
                  </a:lnTo>
                  <a:lnTo>
                    <a:pt x="1641924" y="313110"/>
                  </a:lnTo>
                  <a:lnTo>
                    <a:pt x="1639456" y="314106"/>
                  </a:lnTo>
                  <a:lnTo>
                    <a:pt x="1636466" y="314866"/>
                  </a:lnTo>
                  <a:lnTo>
                    <a:pt x="1634900" y="314439"/>
                  </a:lnTo>
                  <a:lnTo>
                    <a:pt x="1630819" y="315340"/>
                  </a:lnTo>
                  <a:lnTo>
                    <a:pt x="1627497" y="315340"/>
                  </a:lnTo>
                  <a:lnTo>
                    <a:pt x="1627497" y="313252"/>
                  </a:lnTo>
                  <a:lnTo>
                    <a:pt x="1623416" y="313964"/>
                  </a:lnTo>
                  <a:lnTo>
                    <a:pt x="1620711" y="314249"/>
                  </a:lnTo>
                  <a:lnTo>
                    <a:pt x="1617532" y="314249"/>
                  </a:lnTo>
                  <a:lnTo>
                    <a:pt x="1615919" y="314249"/>
                  </a:lnTo>
                  <a:lnTo>
                    <a:pt x="1613546" y="313964"/>
                  </a:lnTo>
                  <a:lnTo>
                    <a:pt x="1611743" y="313964"/>
                  </a:lnTo>
                  <a:lnTo>
                    <a:pt x="1610034" y="314486"/>
                  </a:lnTo>
                  <a:lnTo>
                    <a:pt x="1607424" y="315720"/>
                  </a:lnTo>
                  <a:lnTo>
                    <a:pt x="1605004" y="316005"/>
                  </a:lnTo>
                  <a:lnTo>
                    <a:pt x="1603438" y="315245"/>
                  </a:lnTo>
                  <a:lnTo>
                    <a:pt x="1606570" y="312588"/>
                  </a:lnTo>
                  <a:lnTo>
                    <a:pt x="1606665" y="312113"/>
                  </a:lnTo>
                  <a:lnTo>
                    <a:pt x="1603485" y="312777"/>
                  </a:lnTo>
                  <a:lnTo>
                    <a:pt x="1599594" y="314344"/>
                  </a:lnTo>
                  <a:lnTo>
                    <a:pt x="1595276" y="315625"/>
                  </a:lnTo>
                  <a:lnTo>
                    <a:pt x="1589724" y="316242"/>
                  </a:lnTo>
                  <a:lnTo>
                    <a:pt x="1584124" y="317619"/>
                  </a:lnTo>
                  <a:lnTo>
                    <a:pt x="1578192" y="319612"/>
                  </a:lnTo>
                  <a:lnTo>
                    <a:pt x="1573067" y="320799"/>
                  </a:lnTo>
                  <a:lnTo>
                    <a:pt x="1571216" y="320799"/>
                  </a:lnTo>
                  <a:lnTo>
                    <a:pt x="1570457" y="319517"/>
                  </a:lnTo>
                  <a:lnTo>
                    <a:pt x="1570078" y="316812"/>
                  </a:lnTo>
                  <a:lnTo>
                    <a:pt x="1568274" y="316337"/>
                  </a:lnTo>
                  <a:lnTo>
                    <a:pt x="1566898" y="317002"/>
                  </a:lnTo>
                  <a:lnTo>
                    <a:pt x="1564146" y="318141"/>
                  </a:lnTo>
                  <a:lnTo>
                    <a:pt x="1561963" y="318710"/>
                  </a:lnTo>
                  <a:lnTo>
                    <a:pt x="1559780" y="319375"/>
                  </a:lnTo>
                  <a:lnTo>
                    <a:pt x="1557407" y="319090"/>
                  </a:lnTo>
                  <a:lnTo>
                    <a:pt x="1554702" y="318758"/>
                  </a:lnTo>
                  <a:lnTo>
                    <a:pt x="1551855" y="319090"/>
                  </a:lnTo>
                  <a:lnTo>
                    <a:pt x="1550526" y="318473"/>
                  </a:lnTo>
                  <a:lnTo>
                    <a:pt x="1549198" y="316859"/>
                  </a:lnTo>
                  <a:lnTo>
                    <a:pt x="1546255" y="317666"/>
                  </a:lnTo>
                  <a:lnTo>
                    <a:pt x="1542412" y="320324"/>
                  </a:lnTo>
                  <a:lnTo>
                    <a:pt x="1539659" y="322270"/>
                  </a:lnTo>
                  <a:lnTo>
                    <a:pt x="1536290" y="325070"/>
                  </a:lnTo>
                  <a:lnTo>
                    <a:pt x="1534392" y="327633"/>
                  </a:lnTo>
                  <a:lnTo>
                    <a:pt x="1532636" y="329437"/>
                  </a:lnTo>
                  <a:lnTo>
                    <a:pt x="1532351" y="331952"/>
                  </a:lnTo>
                  <a:lnTo>
                    <a:pt x="1532351" y="333756"/>
                  </a:lnTo>
                  <a:lnTo>
                    <a:pt x="1533016" y="334563"/>
                  </a:lnTo>
                  <a:lnTo>
                    <a:pt x="1535531" y="332854"/>
                  </a:lnTo>
                  <a:lnTo>
                    <a:pt x="1538568" y="330671"/>
                  </a:lnTo>
                  <a:lnTo>
                    <a:pt x="1541178" y="330671"/>
                  </a:lnTo>
                  <a:lnTo>
                    <a:pt x="1540893" y="332190"/>
                  </a:lnTo>
                  <a:lnTo>
                    <a:pt x="1544215" y="330576"/>
                  </a:lnTo>
                  <a:lnTo>
                    <a:pt x="1548628" y="326541"/>
                  </a:lnTo>
                  <a:lnTo>
                    <a:pt x="1552092" y="325450"/>
                  </a:lnTo>
                  <a:lnTo>
                    <a:pt x="1555129" y="325070"/>
                  </a:lnTo>
                  <a:lnTo>
                    <a:pt x="1559875" y="324453"/>
                  </a:lnTo>
                  <a:lnTo>
                    <a:pt x="1561915" y="324453"/>
                  </a:lnTo>
                  <a:lnTo>
                    <a:pt x="1561109" y="325687"/>
                  </a:lnTo>
                  <a:lnTo>
                    <a:pt x="1559732" y="327776"/>
                  </a:lnTo>
                  <a:lnTo>
                    <a:pt x="1560160" y="329389"/>
                  </a:lnTo>
                  <a:lnTo>
                    <a:pt x="1562770" y="329389"/>
                  </a:lnTo>
                  <a:lnTo>
                    <a:pt x="1565142" y="329389"/>
                  </a:lnTo>
                  <a:lnTo>
                    <a:pt x="1567088" y="330101"/>
                  </a:lnTo>
                  <a:lnTo>
                    <a:pt x="1572118" y="329152"/>
                  </a:lnTo>
                  <a:lnTo>
                    <a:pt x="1577433" y="328393"/>
                  </a:lnTo>
                  <a:lnTo>
                    <a:pt x="1581894" y="327396"/>
                  </a:lnTo>
                  <a:lnTo>
                    <a:pt x="1583128" y="328725"/>
                  </a:lnTo>
                  <a:lnTo>
                    <a:pt x="1583460" y="330101"/>
                  </a:lnTo>
                  <a:lnTo>
                    <a:pt x="1581846" y="332190"/>
                  </a:lnTo>
                  <a:lnTo>
                    <a:pt x="1580850" y="333613"/>
                  </a:lnTo>
                  <a:lnTo>
                    <a:pt x="1583792" y="333613"/>
                  </a:lnTo>
                  <a:lnTo>
                    <a:pt x="1586782" y="331715"/>
                  </a:lnTo>
                  <a:lnTo>
                    <a:pt x="1588917" y="329674"/>
                  </a:lnTo>
                  <a:lnTo>
                    <a:pt x="1590910" y="327870"/>
                  </a:lnTo>
                  <a:lnTo>
                    <a:pt x="1591717" y="326067"/>
                  </a:lnTo>
                  <a:lnTo>
                    <a:pt x="1594184" y="326826"/>
                  </a:lnTo>
                  <a:lnTo>
                    <a:pt x="1596367" y="327586"/>
                  </a:lnTo>
                  <a:lnTo>
                    <a:pt x="1598171" y="328772"/>
                  </a:lnTo>
                  <a:lnTo>
                    <a:pt x="1602584" y="328772"/>
                  </a:lnTo>
                  <a:lnTo>
                    <a:pt x="1605573" y="329389"/>
                  </a:lnTo>
                  <a:lnTo>
                    <a:pt x="1608516" y="329389"/>
                  </a:lnTo>
                  <a:lnTo>
                    <a:pt x="1612644" y="329389"/>
                  </a:lnTo>
                  <a:lnTo>
                    <a:pt x="1616061" y="330528"/>
                  </a:lnTo>
                  <a:lnTo>
                    <a:pt x="1617627" y="331193"/>
                  </a:lnTo>
                  <a:lnTo>
                    <a:pt x="1619573" y="332047"/>
                  </a:lnTo>
                  <a:lnTo>
                    <a:pt x="1620617" y="333613"/>
                  </a:lnTo>
                  <a:lnTo>
                    <a:pt x="1621186" y="334515"/>
                  </a:lnTo>
                  <a:lnTo>
                    <a:pt x="1619050" y="336983"/>
                  </a:lnTo>
                  <a:lnTo>
                    <a:pt x="1618718" y="338787"/>
                  </a:lnTo>
                  <a:lnTo>
                    <a:pt x="1620569" y="338787"/>
                  </a:lnTo>
                  <a:lnTo>
                    <a:pt x="1623891" y="338787"/>
                  </a:lnTo>
                  <a:lnTo>
                    <a:pt x="1625931" y="339404"/>
                  </a:lnTo>
                  <a:lnTo>
                    <a:pt x="1624935" y="341540"/>
                  </a:lnTo>
                  <a:lnTo>
                    <a:pt x="1619857" y="344672"/>
                  </a:lnTo>
                  <a:lnTo>
                    <a:pt x="1616298" y="345432"/>
                  </a:lnTo>
                  <a:lnTo>
                    <a:pt x="1613309" y="345099"/>
                  </a:lnTo>
                  <a:lnTo>
                    <a:pt x="1608089" y="345337"/>
                  </a:lnTo>
                  <a:lnTo>
                    <a:pt x="1605004" y="344340"/>
                  </a:lnTo>
                  <a:lnTo>
                    <a:pt x="1601777" y="343011"/>
                  </a:lnTo>
                  <a:lnTo>
                    <a:pt x="1600069" y="340970"/>
                  </a:lnTo>
                  <a:lnTo>
                    <a:pt x="1600069" y="339309"/>
                  </a:lnTo>
                  <a:lnTo>
                    <a:pt x="1598313" y="338834"/>
                  </a:lnTo>
                  <a:lnTo>
                    <a:pt x="1595228" y="339214"/>
                  </a:lnTo>
                  <a:lnTo>
                    <a:pt x="1593425" y="338977"/>
                  </a:lnTo>
                  <a:lnTo>
                    <a:pt x="1591479" y="340163"/>
                  </a:lnTo>
                  <a:lnTo>
                    <a:pt x="1589344" y="342204"/>
                  </a:lnTo>
                  <a:lnTo>
                    <a:pt x="1588063" y="343581"/>
                  </a:lnTo>
                  <a:lnTo>
                    <a:pt x="1590151" y="344815"/>
                  </a:lnTo>
                  <a:lnTo>
                    <a:pt x="1592096" y="345526"/>
                  </a:lnTo>
                  <a:lnTo>
                    <a:pt x="1593235" y="346523"/>
                  </a:lnTo>
                  <a:lnTo>
                    <a:pt x="1592571" y="348849"/>
                  </a:lnTo>
                  <a:lnTo>
                    <a:pt x="1589202" y="351412"/>
                  </a:lnTo>
                  <a:lnTo>
                    <a:pt x="1586022" y="353548"/>
                  </a:lnTo>
                  <a:lnTo>
                    <a:pt x="1582748" y="356395"/>
                  </a:lnTo>
                  <a:lnTo>
                    <a:pt x="1576009" y="358341"/>
                  </a:lnTo>
                  <a:lnTo>
                    <a:pt x="1572877" y="358341"/>
                  </a:lnTo>
                  <a:lnTo>
                    <a:pt x="1568701" y="358341"/>
                  </a:lnTo>
                  <a:lnTo>
                    <a:pt x="1564905" y="359575"/>
                  </a:lnTo>
                  <a:lnTo>
                    <a:pt x="1561631" y="360999"/>
                  </a:lnTo>
                  <a:lnTo>
                    <a:pt x="1559590" y="362898"/>
                  </a:lnTo>
                  <a:lnTo>
                    <a:pt x="1559210" y="364322"/>
                  </a:lnTo>
                  <a:lnTo>
                    <a:pt x="1556506" y="366885"/>
                  </a:lnTo>
                  <a:lnTo>
                    <a:pt x="1553801" y="368831"/>
                  </a:lnTo>
                  <a:lnTo>
                    <a:pt x="1550953" y="370634"/>
                  </a:lnTo>
                  <a:lnTo>
                    <a:pt x="1546967" y="372058"/>
                  </a:lnTo>
                  <a:lnTo>
                    <a:pt x="1544215" y="372722"/>
                  </a:lnTo>
                  <a:lnTo>
                    <a:pt x="1540988" y="373007"/>
                  </a:lnTo>
                  <a:lnTo>
                    <a:pt x="1538663" y="373007"/>
                  </a:lnTo>
                  <a:lnTo>
                    <a:pt x="1535910" y="373007"/>
                  </a:lnTo>
                  <a:lnTo>
                    <a:pt x="1532446" y="373007"/>
                  </a:lnTo>
                  <a:lnTo>
                    <a:pt x="1530406" y="373862"/>
                  </a:lnTo>
                  <a:lnTo>
                    <a:pt x="1529267" y="375190"/>
                  </a:lnTo>
                  <a:lnTo>
                    <a:pt x="1531023" y="375618"/>
                  </a:lnTo>
                  <a:lnTo>
                    <a:pt x="1528745" y="378228"/>
                  </a:lnTo>
                  <a:lnTo>
                    <a:pt x="1531877" y="378893"/>
                  </a:lnTo>
                  <a:lnTo>
                    <a:pt x="1532636" y="380411"/>
                  </a:lnTo>
                  <a:lnTo>
                    <a:pt x="1533253" y="382405"/>
                  </a:lnTo>
                  <a:lnTo>
                    <a:pt x="1534107" y="383734"/>
                  </a:lnTo>
                  <a:lnTo>
                    <a:pt x="1538520" y="384778"/>
                  </a:lnTo>
                  <a:lnTo>
                    <a:pt x="1543266" y="385585"/>
                  </a:lnTo>
                  <a:lnTo>
                    <a:pt x="1547347" y="385585"/>
                  </a:lnTo>
                  <a:lnTo>
                    <a:pt x="1550337" y="385585"/>
                  </a:lnTo>
                  <a:lnTo>
                    <a:pt x="1550669" y="388148"/>
                  </a:lnTo>
                  <a:lnTo>
                    <a:pt x="1555177" y="388148"/>
                  </a:lnTo>
                  <a:lnTo>
                    <a:pt x="1561346" y="386392"/>
                  </a:lnTo>
                  <a:lnTo>
                    <a:pt x="1567278" y="384208"/>
                  </a:lnTo>
                  <a:lnTo>
                    <a:pt x="1573115" y="382500"/>
                  </a:lnTo>
                  <a:lnTo>
                    <a:pt x="1578335" y="377469"/>
                  </a:lnTo>
                  <a:lnTo>
                    <a:pt x="1583887" y="375048"/>
                  </a:lnTo>
                  <a:lnTo>
                    <a:pt x="1586687" y="372343"/>
                  </a:lnTo>
                  <a:lnTo>
                    <a:pt x="1589629" y="370776"/>
                  </a:lnTo>
                  <a:lnTo>
                    <a:pt x="1597269" y="368451"/>
                  </a:lnTo>
                  <a:lnTo>
                    <a:pt x="1602299" y="366932"/>
                  </a:lnTo>
                  <a:lnTo>
                    <a:pt x="1610841" y="363989"/>
                  </a:lnTo>
                  <a:lnTo>
                    <a:pt x="1616441" y="362945"/>
                  </a:lnTo>
                  <a:lnTo>
                    <a:pt x="1620474" y="363467"/>
                  </a:lnTo>
                  <a:lnTo>
                    <a:pt x="1623037" y="363752"/>
                  </a:lnTo>
                  <a:lnTo>
                    <a:pt x="1622182" y="366315"/>
                  </a:lnTo>
                  <a:lnTo>
                    <a:pt x="1619430" y="368973"/>
                  </a:lnTo>
                  <a:lnTo>
                    <a:pt x="1616583" y="372580"/>
                  </a:lnTo>
                  <a:lnTo>
                    <a:pt x="1610699" y="376092"/>
                  </a:lnTo>
                  <a:lnTo>
                    <a:pt x="1605953" y="379130"/>
                  </a:lnTo>
                  <a:lnTo>
                    <a:pt x="1600733" y="381266"/>
                  </a:lnTo>
                  <a:lnTo>
                    <a:pt x="1595988" y="382642"/>
                  </a:lnTo>
                  <a:lnTo>
                    <a:pt x="1592761" y="382642"/>
                  </a:lnTo>
                  <a:lnTo>
                    <a:pt x="1588490" y="385015"/>
                  </a:lnTo>
                  <a:lnTo>
                    <a:pt x="1585595" y="387768"/>
                  </a:lnTo>
                  <a:lnTo>
                    <a:pt x="1580850" y="388433"/>
                  </a:lnTo>
                  <a:lnTo>
                    <a:pt x="1575013" y="390379"/>
                  </a:lnTo>
                  <a:lnTo>
                    <a:pt x="1572355" y="390046"/>
                  </a:lnTo>
                  <a:lnTo>
                    <a:pt x="1567610" y="391755"/>
                  </a:lnTo>
                  <a:lnTo>
                    <a:pt x="1564620" y="394033"/>
                  </a:lnTo>
                  <a:lnTo>
                    <a:pt x="1563339" y="397023"/>
                  </a:lnTo>
                  <a:lnTo>
                    <a:pt x="1564478" y="398874"/>
                  </a:lnTo>
                  <a:lnTo>
                    <a:pt x="1570078" y="397355"/>
                  </a:lnTo>
                  <a:lnTo>
                    <a:pt x="1575772" y="395172"/>
                  </a:lnTo>
                  <a:lnTo>
                    <a:pt x="1580517" y="394033"/>
                  </a:lnTo>
                  <a:lnTo>
                    <a:pt x="1584978" y="392894"/>
                  </a:lnTo>
                  <a:lnTo>
                    <a:pt x="1593046" y="392040"/>
                  </a:lnTo>
                  <a:lnTo>
                    <a:pt x="1601398" y="387768"/>
                  </a:lnTo>
                  <a:lnTo>
                    <a:pt x="1608089" y="385442"/>
                  </a:lnTo>
                  <a:lnTo>
                    <a:pt x="1610366" y="384968"/>
                  </a:lnTo>
                  <a:lnTo>
                    <a:pt x="1614732" y="384303"/>
                  </a:lnTo>
                  <a:lnTo>
                    <a:pt x="1619478" y="383022"/>
                  </a:lnTo>
                  <a:lnTo>
                    <a:pt x="1621945" y="379747"/>
                  </a:lnTo>
                  <a:lnTo>
                    <a:pt x="1627497" y="377374"/>
                  </a:lnTo>
                  <a:lnTo>
                    <a:pt x="1631816" y="378513"/>
                  </a:lnTo>
                  <a:lnTo>
                    <a:pt x="1635470" y="379652"/>
                  </a:lnTo>
                  <a:lnTo>
                    <a:pt x="1638175" y="377943"/>
                  </a:lnTo>
                  <a:lnTo>
                    <a:pt x="1639361" y="374479"/>
                  </a:lnTo>
                  <a:lnTo>
                    <a:pt x="1636846" y="372390"/>
                  </a:lnTo>
                  <a:lnTo>
                    <a:pt x="1634331" y="370397"/>
                  </a:lnTo>
                  <a:lnTo>
                    <a:pt x="1634995" y="367976"/>
                  </a:lnTo>
                  <a:lnTo>
                    <a:pt x="1637226" y="366078"/>
                  </a:lnTo>
                  <a:lnTo>
                    <a:pt x="1641971" y="364322"/>
                  </a:lnTo>
                  <a:lnTo>
                    <a:pt x="1647428" y="362803"/>
                  </a:lnTo>
                  <a:lnTo>
                    <a:pt x="1649564" y="360809"/>
                  </a:lnTo>
                  <a:lnTo>
                    <a:pt x="1650845" y="359243"/>
                  </a:lnTo>
                  <a:lnTo>
                    <a:pt x="1655590" y="358057"/>
                  </a:lnTo>
                  <a:lnTo>
                    <a:pt x="1659577" y="359243"/>
                  </a:lnTo>
                  <a:lnTo>
                    <a:pt x="1664322" y="358863"/>
                  </a:lnTo>
                  <a:lnTo>
                    <a:pt x="1668451" y="358389"/>
                  </a:lnTo>
                  <a:lnTo>
                    <a:pt x="1670254" y="360287"/>
                  </a:lnTo>
                  <a:lnTo>
                    <a:pt x="1671393" y="362945"/>
                  </a:lnTo>
                  <a:lnTo>
                    <a:pt x="1674003" y="363942"/>
                  </a:lnTo>
                  <a:lnTo>
                    <a:pt x="1672057" y="366457"/>
                  </a:lnTo>
                  <a:lnTo>
                    <a:pt x="1672342" y="367929"/>
                  </a:lnTo>
                  <a:lnTo>
                    <a:pt x="1674193" y="367929"/>
                  </a:lnTo>
                  <a:lnTo>
                    <a:pt x="1675616" y="368308"/>
                  </a:lnTo>
                  <a:lnTo>
                    <a:pt x="1679840" y="367881"/>
                  </a:lnTo>
                  <a:lnTo>
                    <a:pt x="1682924" y="367502"/>
                  </a:lnTo>
                  <a:lnTo>
                    <a:pt x="1688809" y="366885"/>
                  </a:lnTo>
                  <a:lnTo>
                    <a:pt x="1690469" y="366362"/>
                  </a:lnTo>
                  <a:lnTo>
                    <a:pt x="1693127" y="366362"/>
                  </a:lnTo>
                  <a:lnTo>
                    <a:pt x="1696022" y="364179"/>
                  </a:lnTo>
                  <a:lnTo>
                    <a:pt x="1693459" y="363657"/>
                  </a:lnTo>
                  <a:lnTo>
                    <a:pt x="1692368" y="363277"/>
                  </a:lnTo>
                  <a:lnTo>
                    <a:pt x="1690185" y="363040"/>
                  </a:lnTo>
                  <a:lnTo>
                    <a:pt x="1686104" y="364369"/>
                  </a:lnTo>
                  <a:lnTo>
                    <a:pt x="1680979" y="365413"/>
                  </a:lnTo>
                  <a:lnTo>
                    <a:pt x="1678748" y="364939"/>
                  </a:lnTo>
                  <a:lnTo>
                    <a:pt x="1681880" y="362566"/>
                  </a:lnTo>
                  <a:lnTo>
                    <a:pt x="1689900" y="359765"/>
                  </a:lnTo>
                  <a:lnTo>
                    <a:pt x="1695073" y="357867"/>
                  </a:lnTo>
                  <a:lnTo>
                    <a:pt x="1698157" y="356775"/>
                  </a:lnTo>
                  <a:lnTo>
                    <a:pt x="1697066" y="355683"/>
                  </a:lnTo>
                  <a:lnTo>
                    <a:pt x="1698916" y="354117"/>
                  </a:lnTo>
                  <a:lnTo>
                    <a:pt x="1703662" y="353120"/>
                  </a:lnTo>
                  <a:lnTo>
                    <a:pt x="1705940" y="352646"/>
                  </a:lnTo>
                  <a:lnTo>
                    <a:pt x="1708739" y="351649"/>
                  </a:lnTo>
                  <a:lnTo>
                    <a:pt x="1709261" y="350795"/>
                  </a:lnTo>
                  <a:lnTo>
                    <a:pt x="1711255" y="349229"/>
                  </a:lnTo>
                  <a:lnTo>
                    <a:pt x="1712963" y="348232"/>
                  </a:lnTo>
                  <a:lnTo>
                    <a:pt x="1715383" y="346950"/>
                  </a:lnTo>
                  <a:lnTo>
                    <a:pt x="1720793" y="344340"/>
                  </a:lnTo>
                  <a:lnTo>
                    <a:pt x="1723830" y="343153"/>
                  </a:lnTo>
                  <a:lnTo>
                    <a:pt x="1725586" y="342014"/>
                  </a:lnTo>
                  <a:lnTo>
                    <a:pt x="1724684" y="341682"/>
                  </a:lnTo>
                  <a:lnTo>
                    <a:pt x="1722596" y="341682"/>
                  </a:lnTo>
                  <a:lnTo>
                    <a:pt x="1723688" y="339784"/>
                  </a:lnTo>
                  <a:lnTo>
                    <a:pt x="1727152" y="338644"/>
                  </a:lnTo>
                  <a:lnTo>
                    <a:pt x="1728955" y="338122"/>
                  </a:lnTo>
                  <a:lnTo>
                    <a:pt x="1730426" y="336983"/>
                  </a:lnTo>
                  <a:lnTo>
                    <a:pt x="1734697" y="335180"/>
                  </a:lnTo>
                  <a:lnTo>
                    <a:pt x="1737734" y="333993"/>
                  </a:lnTo>
                  <a:lnTo>
                    <a:pt x="1741246" y="331193"/>
                  </a:lnTo>
                  <a:lnTo>
                    <a:pt x="1742717" y="330291"/>
                  </a:lnTo>
                  <a:lnTo>
                    <a:pt x="1742480" y="330006"/>
                  </a:lnTo>
                  <a:lnTo>
                    <a:pt x="1737971" y="332237"/>
                  </a:lnTo>
                  <a:lnTo>
                    <a:pt x="1734602" y="332902"/>
                  </a:lnTo>
                  <a:lnTo>
                    <a:pt x="1732324" y="332902"/>
                  </a:lnTo>
                  <a:lnTo>
                    <a:pt x="1734507" y="330149"/>
                  </a:lnTo>
                  <a:lnTo>
                    <a:pt x="1736975" y="328915"/>
                  </a:lnTo>
                  <a:lnTo>
                    <a:pt x="1738968" y="326969"/>
                  </a:lnTo>
                  <a:lnTo>
                    <a:pt x="1743144" y="325925"/>
                  </a:lnTo>
                  <a:lnTo>
                    <a:pt x="1744378" y="325355"/>
                  </a:lnTo>
                  <a:lnTo>
                    <a:pt x="1744378" y="324643"/>
                  </a:lnTo>
                  <a:lnTo>
                    <a:pt x="1746039" y="323029"/>
                  </a:lnTo>
                  <a:lnTo>
                    <a:pt x="1744188" y="322697"/>
                  </a:lnTo>
                  <a:lnTo>
                    <a:pt x="1739775" y="323267"/>
                  </a:lnTo>
                  <a:lnTo>
                    <a:pt x="1736548" y="323267"/>
                  </a:lnTo>
                  <a:lnTo>
                    <a:pt x="1729667" y="325592"/>
                  </a:lnTo>
                  <a:lnTo>
                    <a:pt x="1721789" y="328630"/>
                  </a:lnTo>
                  <a:lnTo>
                    <a:pt x="1720461" y="329911"/>
                  </a:lnTo>
                  <a:lnTo>
                    <a:pt x="1723118" y="329911"/>
                  </a:lnTo>
                  <a:lnTo>
                    <a:pt x="1716569" y="332712"/>
                  </a:lnTo>
                  <a:lnTo>
                    <a:pt x="1709973" y="334373"/>
                  </a:lnTo>
                  <a:lnTo>
                    <a:pt x="1706936" y="334705"/>
                  </a:lnTo>
                  <a:lnTo>
                    <a:pt x="1704184" y="334373"/>
                  </a:lnTo>
                  <a:lnTo>
                    <a:pt x="1700767" y="334373"/>
                  </a:lnTo>
                  <a:lnTo>
                    <a:pt x="1692890" y="335227"/>
                  </a:lnTo>
                  <a:lnTo>
                    <a:pt x="1691513" y="334610"/>
                  </a:lnTo>
                  <a:lnTo>
                    <a:pt x="1689615" y="332617"/>
                  </a:lnTo>
                  <a:lnTo>
                    <a:pt x="1686199" y="332617"/>
                  </a:lnTo>
                  <a:lnTo>
                    <a:pt x="1682070" y="333091"/>
                  </a:lnTo>
                  <a:lnTo>
                    <a:pt x="1678416" y="332759"/>
                  </a:lnTo>
                  <a:lnTo>
                    <a:pt x="1682260" y="330101"/>
                  </a:lnTo>
                  <a:lnTo>
                    <a:pt x="1682260" y="329864"/>
                  </a:lnTo>
                  <a:lnTo>
                    <a:pt x="1679223" y="330481"/>
                  </a:lnTo>
                  <a:lnTo>
                    <a:pt x="1677704" y="329104"/>
                  </a:lnTo>
                  <a:lnTo>
                    <a:pt x="1674715" y="328155"/>
                  </a:lnTo>
                  <a:lnTo>
                    <a:pt x="1671630" y="328867"/>
                  </a:lnTo>
                  <a:lnTo>
                    <a:pt x="1667407" y="328867"/>
                  </a:lnTo>
                  <a:lnTo>
                    <a:pt x="1666125" y="326921"/>
                  </a:lnTo>
                  <a:lnTo>
                    <a:pt x="1666125" y="324690"/>
                  </a:lnTo>
                  <a:lnTo>
                    <a:pt x="1668403" y="324216"/>
                  </a:lnTo>
                  <a:lnTo>
                    <a:pt x="1671678" y="324216"/>
                  </a:lnTo>
                  <a:lnTo>
                    <a:pt x="1673813" y="321985"/>
                  </a:lnTo>
                  <a:lnTo>
                    <a:pt x="1674572" y="319802"/>
                  </a:lnTo>
                  <a:lnTo>
                    <a:pt x="1677562" y="319517"/>
                  </a:lnTo>
                  <a:lnTo>
                    <a:pt x="1681168" y="318995"/>
                  </a:lnTo>
                  <a:lnTo>
                    <a:pt x="1684253" y="317002"/>
                  </a:lnTo>
                  <a:lnTo>
                    <a:pt x="1688998" y="316195"/>
                  </a:lnTo>
                  <a:lnTo>
                    <a:pt x="1693744" y="315578"/>
                  </a:lnTo>
                  <a:lnTo>
                    <a:pt x="1696259" y="315578"/>
                  </a:lnTo>
                  <a:lnTo>
                    <a:pt x="1701337" y="314154"/>
                  </a:lnTo>
                  <a:lnTo>
                    <a:pt x="1705512" y="313062"/>
                  </a:lnTo>
                  <a:lnTo>
                    <a:pt x="1711065" y="311448"/>
                  </a:lnTo>
                  <a:lnTo>
                    <a:pt x="1711966" y="310974"/>
                  </a:lnTo>
                  <a:lnTo>
                    <a:pt x="1713675" y="309645"/>
                  </a:lnTo>
                  <a:lnTo>
                    <a:pt x="1716617" y="309977"/>
                  </a:lnTo>
                  <a:lnTo>
                    <a:pt x="1720223" y="309075"/>
                  </a:lnTo>
                  <a:lnTo>
                    <a:pt x="1720223" y="308031"/>
                  </a:lnTo>
                  <a:lnTo>
                    <a:pt x="1718515" y="307367"/>
                  </a:lnTo>
                  <a:lnTo>
                    <a:pt x="1717946" y="306228"/>
                  </a:lnTo>
                  <a:lnTo>
                    <a:pt x="1716332" y="305800"/>
                  </a:lnTo>
                  <a:lnTo>
                    <a:pt x="1715003" y="305800"/>
                  </a:lnTo>
                  <a:lnTo>
                    <a:pt x="1713485" y="304092"/>
                  </a:lnTo>
                  <a:lnTo>
                    <a:pt x="1714149" y="302858"/>
                  </a:lnTo>
                  <a:lnTo>
                    <a:pt x="1712346" y="302858"/>
                  </a:lnTo>
                  <a:lnTo>
                    <a:pt x="1711065" y="302858"/>
                  </a:lnTo>
                  <a:lnTo>
                    <a:pt x="1709261" y="303712"/>
                  </a:lnTo>
                  <a:lnTo>
                    <a:pt x="1708123" y="304424"/>
                  </a:lnTo>
                  <a:lnTo>
                    <a:pt x="1706889" y="304424"/>
                  </a:lnTo>
                  <a:lnTo>
                    <a:pt x="1705180" y="303143"/>
                  </a:lnTo>
                  <a:lnTo>
                    <a:pt x="1704848" y="301576"/>
                  </a:lnTo>
                  <a:lnTo>
                    <a:pt x="1705323" y="300769"/>
                  </a:lnTo>
                  <a:close/>
                  <a:moveTo>
                    <a:pt x="1540229" y="3140874"/>
                  </a:moveTo>
                  <a:lnTo>
                    <a:pt x="1539944" y="3132330"/>
                  </a:lnTo>
                  <a:lnTo>
                    <a:pt x="1533917" y="3120417"/>
                  </a:lnTo>
                  <a:lnTo>
                    <a:pt x="1530501" y="3115956"/>
                  </a:lnTo>
                  <a:lnTo>
                    <a:pt x="1527226" y="3110403"/>
                  </a:lnTo>
                  <a:lnTo>
                    <a:pt x="1523477" y="3104897"/>
                  </a:lnTo>
                  <a:lnTo>
                    <a:pt x="1519444" y="3102049"/>
                  </a:lnTo>
                  <a:lnTo>
                    <a:pt x="1515030" y="3098679"/>
                  </a:lnTo>
                  <a:lnTo>
                    <a:pt x="1510285" y="3093696"/>
                  </a:lnTo>
                  <a:lnTo>
                    <a:pt x="1503214" y="3086909"/>
                  </a:lnTo>
                  <a:lnTo>
                    <a:pt x="1498801" y="3091655"/>
                  </a:lnTo>
                  <a:lnTo>
                    <a:pt x="1499513" y="3101575"/>
                  </a:lnTo>
                  <a:lnTo>
                    <a:pt x="1501458" y="3115291"/>
                  </a:lnTo>
                  <a:lnTo>
                    <a:pt x="1503452" y="3125353"/>
                  </a:lnTo>
                  <a:lnTo>
                    <a:pt x="1508719" y="3133042"/>
                  </a:lnTo>
                  <a:lnTo>
                    <a:pt x="1510000" y="3133042"/>
                  </a:lnTo>
                  <a:lnTo>
                    <a:pt x="1513132" y="3136460"/>
                  </a:lnTo>
                  <a:lnTo>
                    <a:pt x="1521152" y="3140731"/>
                  </a:lnTo>
                  <a:lnTo>
                    <a:pt x="1533395" y="3143389"/>
                  </a:lnTo>
                  <a:lnTo>
                    <a:pt x="1533395" y="3144623"/>
                  </a:lnTo>
                  <a:lnTo>
                    <a:pt x="1534487" y="3144623"/>
                  </a:lnTo>
                  <a:lnTo>
                    <a:pt x="1537429" y="3143627"/>
                  </a:lnTo>
                  <a:lnTo>
                    <a:pt x="1539754" y="314120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"/>
            <p:cNvSpPr/>
            <p:nvPr/>
          </p:nvSpPr>
          <p:spPr>
            <a:xfrm>
              <a:off x="409881" y="-487412"/>
              <a:ext cx="66293" cy="26484"/>
            </a:xfrm>
            <a:custGeom>
              <a:avLst/>
              <a:gdLst/>
              <a:ahLst/>
              <a:cxnLst/>
              <a:rect l="l" t="t" r="r" b="b"/>
              <a:pathLst>
                <a:path w="66293" h="26484" extrusionOk="0">
                  <a:moveTo>
                    <a:pt x="0" y="19744"/>
                  </a:moveTo>
                  <a:lnTo>
                    <a:pt x="522" y="19744"/>
                  </a:lnTo>
                  <a:lnTo>
                    <a:pt x="1139" y="19412"/>
                  </a:lnTo>
                  <a:lnTo>
                    <a:pt x="1851" y="19032"/>
                  </a:lnTo>
                  <a:lnTo>
                    <a:pt x="2563" y="18700"/>
                  </a:lnTo>
                  <a:lnTo>
                    <a:pt x="4034" y="17941"/>
                  </a:lnTo>
                  <a:lnTo>
                    <a:pt x="5220" y="17371"/>
                  </a:lnTo>
                  <a:lnTo>
                    <a:pt x="6312" y="16802"/>
                  </a:lnTo>
                  <a:lnTo>
                    <a:pt x="7403" y="16232"/>
                  </a:lnTo>
                  <a:lnTo>
                    <a:pt x="8542" y="15663"/>
                  </a:lnTo>
                  <a:lnTo>
                    <a:pt x="9823" y="14998"/>
                  </a:lnTo>
                  <a:lnTo>
                    <a:pt x="10535" y="14618"/>
                  </a:lnTo>
                  <a:lnTo>
                    <a:pt x="12006" y="13906"/>
                  </a:lnTo>
                  <a:lnTo>
                    <a:pt x="12718" y="13527"/>
                  </a:lnTo>
                  <a:lnTo>
                    <a:pt x="14189" y="12767"/>
                  </a:lnTo>
                  <a:lnTo>
                    <a:pt x="15233" y="12293"/>
                  </a:lnTo>
                  <a:lnTo>
                    <a:pt x="16229" y="11771"/>
                  </a:lnTo>
                  <a:lnTo>
                    <a:pt x="17179" y="11296"/>
                  </a:lnTo>
                  <a:lnTo>
                    <a:pt x="17795" y="10964"/>
                  </a:lnTo>
                  <a:lnTo>
                    <a:pt x="18602" y="10537"/>
                  </a:lnTo>
                  <a:lnTo>
                    <a:pt x="19361" y="10204"/>
                  </a:lnTo>
                  <a:lnTo>
                    <a:pt x="20168" y="9777"/>
                  </a:lnTo>
                  <a:lnTo>
                    <a:pt x="21307" y="9160"/>
                  </a:lnTo>
                  <a:lnTo>
                    <a:pt x="22161" y="8733"/>
                  </a:lnTo>
                  <a:lnTo>
                    <a:pt x="22921" y="8401"/>
                  </a:lnTo>
                  <a:lnTo>
                    <a:pt x="23680" y="8021"/>
                  </a:lnTo>
                  <a:lnTo>
                    <a:pt x="24629" y="7499"/>
                  </a:lnTo>
                  <a:lnTo>
                    <a:pt x="25483" y="7072"/>
                  </a:lnTo>
                  <a:lnTo>
                    <a:pt x="26290" y="6692"/>
                  </a:lnTo>
                  <a:lnTo>
                    <a:pt x="27571" y="6028"/>
                  </a:lnTo>
                  <a:lnTo>
                    <a:pt x="28473" y="5553"/>
                  </a:lnTo>
                  <a:lnTo>
                    <a:pt x="29422" y="5078"/>
                  </a:lnTo>
                  <a:lnTo>
                    <a:pt x="30371" y="4604"/>
                  </a:lnTo>
                  <a:lnTo>
                    <a:pt x="31035" y="4272"/>
                  </a:lnTo>
                  <a:lnTo>
                    <a:pt x="32079" y="3750"/>
                  </a:lnTo>
                  <a:lnTo>
                    <a:pt x="32791" y="3417"/>
                  </a:lnTo>
                  <a:lnTo>
                    <a:pt x="33455" y="3038"/>
                  </a:lnTo>
                  <a:lnTo>
                    <a:pt x="34404" y="2610"/>
                  </a:lnTo>
                  <a:lnTo>
                    <a:pt x="35069" y="2231"/>
                  </a:lnTo>
                  <a:lnTo>
                    <a:pt x="36065" y="1756"/>
                  </a:lnTo>
                  <a:lnTo>
                    <a:pt x="37062" y="1234"/>
                  </a:lnTo>
                  <a:lnTo>
                    <a:pt x="37821" y="854"/>
                  </a:lnTo>
                  <a:lnTo>
                    <a:pt x="38770" y="380"/>
                  </a:lnTo>
                  <a:lnTo>
                    <a:pt x="39577" y="0"/>
                  </a:lnTo>
                  <a:lnTo>
                    <a:pt x="39909" y="0"/>
                  </a:lnTo>
                  <a:lnTo>
                    <a:pt x="40384" y="0"/>
                  </a:lnTo>
                  <a:lnTo>
                    <a:pt x="41523" y="0"/>
                  </a:lnTo>
                  <a:lnTo>
                    <a:pt x="40858" y="570"/>
                  </a:lnTo>
                  <a:lnTo>
                    <a:pt x="44702" y="190"/>
                  </a:lnTo>
                  <a:lnTo>
                    <a:pt x="46458" y="522"/>
                  </a:lnTo>
                  <a:lnTo>
                    <a:pt x="46838" y="522"/>
                  </a:lnTo>
                  <a:lnTo>
                    <a:pt x="46553" y="807"/>
                  </a:lnTo>
                  <a:lnTo>
                    <a:pt x="46126" y="1661"/>
                  </a:lnTo>
                  <a:lnTo>
                    <a:pt x="48119" y="2183"/>
                  </a:lnTo>
                  <a:lnTo>
                    <a:pt x="47644" y="3180"/>
                  </a:lnTo>
                  <a:lnTo>
                    <a:pt x="51678" y="2563"/>
                  </a:lnTo>
                  <a:lnTo>
                    <a:pt x="55095" y="2183"/>
                  </a:lnTo>
                  <a:lnTo>
                    <a:pt x="56091" y="3085"/>
                  </a:lnTo>
                  <a:lnTo>
                    <a:pt x="58701" y="2421"/>
                  </a:lnTo>
                  <a:lnTo>
                    <a:pt x="58037" y="2800"/>
                  </a:lnTo>
                  <a:lnTo>
                    <a:pt x="59318" y="3370"/>
                  </a:lnTo>
                  <a:lnTo>
                    <a:pt x="59793" y="4461"/>
                  </a:lnTo>
                  <a:lnTo>
                    <a:pt x="60552" y="6170"/>
                  </a:lnTo>
                  <a:lnTo>
                    <a:pt x="63684" y="7499"/>
                  </a:lnTo>
                  <a:lnTo>
                    <a:pt x="63684" y="9018"/>
                  </a:lnTo>
                  <a:lnTo>
                    <a:pt x="66294" y="9920"/>
                  </a:lnTo>
                  <a:lnTo>
                    <a:pt x="65867" y="11154"/>
                  </a:lnTo>
                  <a:lnTo>
                    <a:pt x="63352" y="11723"/>
                  </a:lnTo>
                  <a:lnTo>
                    <a:pt x="61833" y="12578"/>
                  </a:lnTo>
                  <a:lnTo>
                    <a:pt x="61833" y="13669"/>
                  </a:lnTo>
                  <a:lnTo>
                    <a:pt x="61026" y="15663"/>
                  </a:lnTo>
                  <a:lnTo>
                    <a:pt x="61026" y="17181"/>
                  </a:lnTo>
                  <a:lnTo>
                    <a:pt x="61026" y="19507"/>
                  </a:lnTo>
                  <a:lnTo>
                    <a:pt x="57040" y="22307"/>
                  </a:lnTo>
                  <a:lnTo>
                    <a:pt x="51820" y="24158"/>
                  </a:lnTo>
                  <a:lnTo>
                    <a:pt x="44892" y="25250"/>
                  </a:lnTo>
                  <a:lnTo>
                    <a:pt x="39435" y="25820"/>
                  </a:lnTo>
                  <a:lnTo>
                    <a:pt x="33740" y="26152"/>
                  </a:lnTo>
                  <a:lnTo>
                    <a:pt x="29612" y="26152"/>
                  </a:lnTo>
                  <a:lnTo>
                    <a:pt x="27903" y="26152"/>
                  </a:lnTo>
                  <a:lnTo>
                    <a:pt x="24771" y="25867"/>
                  </a:lnTo>
                  <a:lnTo>
                    <a:pt x="19409" y="26199"/>
                  </a:lnTo>
                  <a:lnTo>
                    <a:pt x="16182" y="25914"/>
                  </a:lnTo>
                  <a:lnTo>
                    <a:pt x="10250" y="26484"/>
                  </a:lnTo>
                  <a:lnTo>
                    <a:pt x="7972" y="25677"/>
                  </a:lnTo>
                  <a:lnTo>
                    <a:pt x="5362" y="24396"/>
                  </a:lnTo>
                  <a:lnTo>
                    <a:pt x="5742" y="22782"/>
                  </a:lnTo>
                  <a:lnTo>
                    <a:pt x="3891" y="22070"/>
                  </a:lnTo>
                  <a:lnTo>
                    <a:pt x="1186" y="2112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"/>
            <p:cNvSpPr/>
            <p:nvPr/>
          </p:nvSpPr>
          <p:spPr>
            <a:xfrm>
              <a:off x="-5439" y="-390683"/>
              <a:ext cx="290895" cy="215147"/>
            </a:xfrm>
            <a:custGeom>
              <a:avLst/>
              <a:gdLst/>
              <a:ahLst/>
              <a:cxnLst/>
              <a:rect l="l" t="t" r="r" b="b"/>
              <a:pathLst>
                <a:path w="290895" h="215147" extrusionOk="0">
                  <a:moveTo>
                    <a:pt x="267833" y="0"/>
                  </a:moveTo>
                  <a:lnTo>
                    <a:pt x="267833" y="2041"/>
                  </a:lnTo>
                  <a:lnTo>
                    <a:pt x="271297" y="2516"/>
                  </a:lnTo>
                  <a:lnTo>
                    <a:pt x="272531" y="2800"/>
                  </a:lnTo>
                  <a:lnTo>
                    <a:pt x="272294" y="3655"/>
                  </a:lnTo>
                  <a:lnTo>
                    <a:pt x="270823" y="5695"/>
                  </a:lnTo>
                  <a:lnTo>
                    <a:pt x="272389" y="7024"/>
                  </a:lnTo>
                  <a:lnTo>
                    <a:pt x="272389" y="8828"/>
                  </a:lnTo>
                  <a:lnTo>
                    <a:pt x="273812" y="10109"/>
                  </a:lnTo>
                  <a:lnTo>
                    <a:pt x="276090" y="10632"/>
                  </a:lnTo>
                  <a:lnTo>
                    <a:pt x="271961" y="14239"/>
                  </a:lnTo>
                  <a:lnTo>
                    <a:pt x="267216" y="17466"/>
                  </a:lnTo>
                  <a:lnTo>
                    <a:pt x="263847" y="19460"/>
                  </a:lnTo>
                  <a:lnTo>
                    <a:pt x="262755" y="21263"/>
                  </a:lnTo>
                  <a:lnTo>
                    <a:pt x="262755" y="22497"/>
                  </a:lnTo>
                  <a:lnTo>
                    <a:pt x="264796" y="22924"/>
                  </a:lnTo>
                  <a:lnTo>
                    <a:pt x="264796" y="24016"/>
                  </a:lnTo>
                  <a:lnTo>
                    <a:pt x="265792" y="25487"/>
                  </a:lnTo>
                  <a:lnTo>
                    <a:pt x="266267" y="25867"/>
                  </a:lnTo>
                  <a:lnTo>
                    <a:pt x="269209" y="22355"/>
                  </a:lnTo>
                  <a:lnTo>
                    <a:pt x="269731" y="21595"/>
                  </a:lnTo>
                  <a:lnTo>
                    <a:pt x="268592" y="25250"/>
                  </a:lnTo>
                  <a:lnTo>
                    <a:pt x="266030" y="27955"/>
                  </a:lnTo>
                  <a:lnTo>
                    <a:pt x="263562" y="29569"/>
                  </a:lnTo>
                  <a:lnTo>
                    <a:pt x="258817" y="31563"/>
                  </a:lnTo>
                  <a:lnTo>
                    <a:pt x="256634" y="33081"/>
                  </a:lnTo>
                  <a:lnTo>
                    <a:pt x="261379" y="32654"/>
                  </a:lnTo>
                  <a:lnTo>
                    <a:pt x="266741" y="32654"/>
                  </a:lnTo>
                  <a:lnTo>
                    <a:pt x="267026" y="35217"/>
                  </a:lnTo>
                  <a:lnTo>
                    <a:pt x="267026" y="35502"/>
                  </a:lnTo>
                  <a:lnTo>
                    <a:pt x="265033" y="36831"/>
                  </a:lnTo>
                  <a:lnTo>
                    <a:pt x="268829" y="36831"/>
                  </a:lnTo>
                  <a:lnTo>
                    <a:pt x="267596" y="38824"/>
                  </a:lnTo>
                  <a:lnTo>
                    <a:pt x="266552" y="40201"/>
                  </a:lnTo>
                  <a:lnTo>
                    <a:pt x="266030" y="40201"/>
                  </a:lnTo>
                  <a:lnTo>
                    <a:pt x="262613" y="41767"/>
                  </a:lnTo>
                  <a:lnTo>
                    <a:pt x="265318" y="42336"/>
                  </a:lnTo>
                  <a:lnTo>
                    <a:pt x="268260" y="42953"/>
                  </a:lnTo>
                  <a:lnTo>
                    <a:pt x="264606" y="45706"/>
                  </a:lnTo>
                  <a:lnTo>
                    <a:pt x="263135" y="47320"/>
                  </a:lnTo>
                  <a:lnTo>
                    <a:pt x="260288" y="47320"/>
                  </a:lnTo>
                  <a:lnTo>
                    <a:pt x="255163" y="48839"/>
                  </a:lnTo>
                  <a:lnTo>
                    <a:pt x="257393" y="50595"/>
                  </a:lnTo>
                  <a:lnTo>
                    <a:pt x="256966" y="52778"/>
                  </a:lnTo>
                  <a:lnTo>
                    <a:pt x="261047" y="53395"/>
                  </a:lnTo>
                  <a:lnTo>
                    <a:pt x="263799" y="54867"/>
                  </a:lnTo>
                  <a:lnTo>
                    <a:pt x="265982" y="56101"/>
                  </a:lnTo>
                  <a:lnTo>
                    <a:pt x="265982" y="56101"/>
                  </a:lnTo>
                  <a:lnTo>
                    <a:pt x="262565" y="57382"/>
                  </a:lnTo>
                  <a:lnTo>
                    <a:pt x="257820" y="59993"/>
                  </a:lnTo>
                  <a:lnTo>
                    <a:pt x="253075" y="59993"/>
                  </a:lnTo>
                  <a:lnTo>
                    <a:pt x="248614" y="61037"/>
                  </a:lnTo>
                  <a:lnTo>
                    <a:pt x="249515" y="61891"/>
                  </a:lnTo>
                  <a:lnTo>
                    <a:pt x="249136" y="63600"/>
                  </a:lnTo>
                  <a:lnTo>
                    <a:pt x="251319" y="64834"/>
                  </a:lnTo>
                  <a:lnTo>
                    <a:pt x="251319" y="71573"/>
                  </a:lnTo>
                  <a:lnTo>
                    <a:pt x="250892" y="73899"/>
                  </a:lnTo>
                  <a:lnTo>
                    <a:pt x="251841" y="75513"/>
                  </a:lnTo>
                  <a:lnTo>
                    <a:pt x="255827" y="72950"/>
                  </a:lnTo>
                  <a:lnTo>
                    <a:pt x="257820" y="70434"/>
                  </a:lnTo>
                  <a:lnTo>
                    <a:pt x="255922" y="70434"/>
                  </a:lnTo>
                  <a:lnTo>
                    <a:pt x="257393" y="67966"/>
                  </a:lnTo>
                  <a:lnTo>
                    <a:pt x="259244" y="65688"/>
                  </a:lnTo>
                  <a:lnTo>
                    <a:pt x="260098" y="64122"/>
                  </a:lnTo>
                  <a:lnTo>
                    <a:pt x="261759" y="62461"/>
                  </a:lnTo>
                  <a:lnTo>
                    <a:pt x="263847" y="60989"/>
                  </a:lnTo>
                  <a:lnTo>
                    <a:pt x="266647" y="60657"/>
                  </a:lnTo>
                  <a:lnTo>
                    <a:pt x="267358" y="61938"/>
                  </a:lnTo>
                  <a:lnTo>
                    <a:pt x="268307" y="63552"/>
                  </a:lnTo>
                  <a:lnTo>
                    <a:pt x="269826" y="65024"/>
                  </a:lnTo>
                  <a:lnTo>
                    <a:pt x="269826" y="66115"/>
                  </a:lnTo>
                  <a:lnTo>
                    <a:pt x="265603" y="68726"/>
                  </a:lnTo>
                  <a:lnTo>
                    <a:pt x="260857" y="72570"/>
                  </a:lnTo>
                  <a:lnTo>
                    <a:pt x="260477" y="75133"/>
                  </a:lnTo>
                  <a:lnTo>
                    <a:pt x="261711" y="77174"/>
                  </a:lnTo>
                  <a:lnTo>
                    <a:pt x="260762" y="79547"/>
                  </a:lnTo>
                  <a:lnTo>
                    <a:pt x="257678" y="82157"/>
                  </a:lnTo>
                  <a:lnTo>
                    <a:pt x="254830" y="83344"/>
                  </a:lnTo>
                  <a:lnTo>
                    <a:pt x="259576" y="80117"/>
                  </a:lnTo>
                  <a:lnTo>
                    <a:pt x="260904" y="77506"/>
                  </a:lnTo>
                  <a:lnTo>
                    <a:pt x="256159" y="79452"/>
                  </a:lnTo>
                  <a:lnTo>
                    <a:pt x="253454" y="82157"/>
                  </a:lnTo>
                  <a:lnTo>
                    <a:pt x="248709" y="85527"/>
                  </a:lnTo>
                  <a:lnTo>
                    <a:pt x="244438" y="88802"/>
                  </a:lnTo>
                  <a:lnTo>
                    <a:pt x="237557" y="93311"/>
                  </a:lnTo>
                  <a:lnTo>
                    <a:pt x="232527" y="98390"/>
                  </a:lnTo>
                  <a:lnTo>
                    <a:pt x="227449" y="101522"/>
                  </a:lnTo>
                  <a:lnTo>
                    <a:pt x="220378" y="104987"/>
                  </a:lnTo>
                  <a:lnTo>
                    <a:pt x="218528" y="107407"/>
                  </a:lnTo>
                  <a:lnTo>
                    <a:pt x="218860" y="109638"/>
                  </a:lnTo>
                  <a:lnTo>
                    <a:pt x="218860" y="110825"/>
                  </a:lnTo>
                  <a:lnTo>
                    <a:pt x="215538" y="112391"/>
                  </a:lnTo>
                  <a:lnTo>
                    <a:pt x="211267" y="115618"/>
                  </a:lnTo>
                  <a:lnTo>
                    <a:pt x="212074" y="116046"/>
                  </a:lnTo>
                  <a:lnTo>
                    <a:pt x="215728" y="115666"/>
                  </a:lnTo>
                  <a:lnTo>
                    <a:pt x="216772" y="116805"/>
                  </a:lnTo>
                  <a:lnTo>
                    <a:pt x="217958" y="118181"/>
                  </a:lnTo>
                  <a:lnTo>
                    <a:pt x="216013" y="119321"/>
                  </a:lnTo>
                  <a:lnTo>
                    <a:pt x="210271" y="122595"/>
                  </a:lnTo>
                  <a:lnTo>
                    <a:pt x="207566" y="123640"/>
                  </a:lnTo>
                  <a:lnTo>
                    <a:pt x="203722" y="125775"/>
                  </a:lnTo>
                  <a:lnTo>
                    <a:pt x="208894" y="123924"/>
                  </a:lnTo>
                  <a:lnTo>
                    <a:pt x="211789" y="124304"/>
                  </a:lnTo>
                  <a:lnTo>
                    <a:pt x="217389" y="121551"/>
                  </a:lnTo>
                  <a:lnTo>
                    <a:pt x="222134" y="118704"/>
                  </a:lnTo>
                  <a:lnTo>
                    <a:pt x="226215" y="114717"/>
                  </a:lnTo>
                  <a:lnTo>
                    <a:pt x="226500" y="113340"/>
                  </a:lnTo>
                  <a:lnTo>
                    <a:pt x="222799" y="114479"/>
                  </a:lnTo>
                  <a:lnTo>
                    <a:pt x="221233" y="113245"/>
                  </a:lnTo>
                  <a:lnTo>
                    <a:pt x="225978" y="110730"/>
                  </a:lnTo>
                  <a:lnTo>
                    <a:pt x="234615" y="106696"/>
                  </a:lnTo>
                  <a:lnTo>
                    <a:pt x="241970" y="102376"/>
                  </a:lnTo>
                  <a:lnTo>
                    <a:pt x="247000" y="99624"/>
                  </a:lnTo>
                  <a:lnTo>
                    <a:pt x="247000" y="98769"/>
                  </a:lnTo>
                  <a:lnTo>
                    <a:pt x="246478" y="97915"/>
                  </a:lnTo>
                  <a:lnTo>
                    <a:pt x="244438" y="96823"/>
                  </a:lnTo>
                  <a:lnTo>
                    <a:pt x="248471" y="96539"/>
                  </a:lnTo>
                  <a:lnTo>
                    <a:pt x="250180" y="95257"/>
                  </a:lnTo>
                  <a:lnTo>
                    <a:pt x="244390" y="95257"/>
                  </a:lnTo>
                  <a:lnTo>
                    <a:pt x="239930" y="97108"/>
                  </a:lnTo>
                  <a:lnTo>
                    <a:pt x="242302" y="94545"/>
                  </a:lnTo>
                  <a:lnTo>
                    <a:pt x="248614" y="93881"/>
                  </a:lnTo>
                  <a:lnTo>
                    <a:pt x="253359" y="94403"/>
                  </a:lnTo>
                  <a:lnTo>
                    <a:pt x="254641" y="95542"/>
                  </a:lnTo>
                  <a:lnTo>
                    <a:pt x="255922" y="96586"/>
                  </a:lnTo>
                  <a:lnTo>
                    <a:pt x="253881" y="98437"/>
                  </a:lnTo>
                  <a:lnTo>
                    <a:pt x="253881" y="99386"/>
                  </a:lnTo>
                  <a:lnTo>
                    <a:pt x="257678" y="97868"/>
                  </a:lnTo>
                  <a:lnTo>
                    <a:pt x="260857" y="96539"/>
                  </a:lnTo>
                  <a:lnTo>
                    <a:pt x="263894" y="94355"/>
                  </a:lnTo>
                  <a:lnTo>
                    <a:pt x="265650" y="95637"/>
                  </a:lnTo>
                  <a:lnTo>
                    <a:pt x="262992" y="97868"/>
                  </a:lnTo>
                  <a:lnTo>
                    <a:pt x="265555" y="97868"/>
                  </a:lnTo>
                  <a:lnTo>
                    <a:pt x="266030" y="98959"/>
                  </a:lnTo>
                  <a:lnTo>
                    <a:pt x="266694" y="100525"/>
                  </a:lnTo>
                  <a:lnTo>
                    <a:pt x="261948" y="100905"/>
                  </a:lnTo>
                  <a:lnTo>
                    <a:pt x="256539" y="103183"/>
                  </a:lnTo>
                  <a:lnTo>
                    <a:pt x="254688" y="105841"/>
                  </a:lnTo>
                  <a:lnTo>
                    <a:pt x="251366" y="108879"/>
                  </a:lnTo>
                  <a:lnTo>
                    <a:pt x="252932" y="109211"/>
                  </a:lnTo>
                  <a:lnTo>
                    <a:pt x="258200" y="107123"/>
                  </a:lnTo>
                  <a:lnTo>
                    <a:pt x="261189" y="104702"/>
                  </a:lnTo>
                  <a:lnTo>
                    <a:pt x="264084" y="102614"/>
                  </a:lnTo>
                  <a:lnTo>
                    <a:pt x="264891" y="102614"/>
                  </a:lnTo>
                  <a:lnTo>
                    <a:pt x="264891" y="104750"/>
                  </a:lnTo>
                  <a:lnTo>
                    <a:pt x="265413" y="107170"/>
                  </a:lnTo>
                  <a:lnTo>
                    <a:pt x="267928" y="108974"/>
                  </a:lnTo>
                  <a:lnTo>
                    <a:pt x="272294" y="109353"/>
                  </a:lnTo>
                  <a:lnTo>
                    <a:pt x="277656" y="107455"/>
                  </a:lnTo>
                  <a:lnTo>
                    <a:pt x="274761" y="105936"/>
                  </a:lnTo>
                  <a:lnTo>
                    <a:pt x="272578" y="104085"/>
                  </a:lnTo>
                  <a:lnTo>
                    <a:pt x="277324" y="104085"/>
                  </a:lnTo>
                  <a:lnTo>
                    <a:pt x="281357" y="105034"/>
                  </a:lnTo>
                  <a:lnTo>
                    <a:pt x="283872" y="106696"/>
                  </a:lnTo>
                  <a:lnTo>
                    <a:pt x="287242" y="107930"/>
                  </a:lnTo>
                  <a:lnTo>
                    <a:pt x="287859" y="109448"/>
                  </a:lnTo>
                  <a:lnTo>
                    <a:pt x="290896" y="110350"/>
                  </a:lnTo>
                  <a:lnTo>
                    <a:pt x="286150" y="113578"/>
                  </a:lnTo>
                  <a:lnTo>
                    <a:pt x="283350" y="116330"/>
                  </a:lnTo>
                  <a:lnTo>
                    <a:pt x="284632" y="118751"/>
                  </a:lnTo>
                  <a:lnTo>
                    <a:pt x="280883" y="121172"/>
                  </a:lnTo>
                  <a:lnTo>
                    <a:pt x="277703" y="125063"/>
                  </a:lnTo>
                  <a:lnTo>
                    <a:pt x="277703" y="129810"/>
                  </a:lnTo>
                  <a:lnTo>
                    <a:pt x="274002" y="133749"/>
                  </a:lnTo>
                  <a:lnTo>
                    <a:pt x="274856" y="136882"/>
                  </a:lnTo>
                  <a:lnTo>
                    <a:pt x="273717" y="140963"/>
                  </a:lnTo>
                  <a:lnTo>
                    <a:pt x="271202" y="142387"/>
                  </a:lnTo>
                  <a:lnTo>
                    <a:pt x="266457" y="143289"/>
                  </a:lnTo>
                  <a:lnTo>
                    <a:pt x="265270" y="145472"/>
                  </a:lnTo>
                  <a:lnTo>
                    <a:pt x="268023" y="144523"/>
                  </a:lnTo>
                  <a:lnTo>
                    <a:pt x="275710" y="142767"/>
                  </a:lnTo>
                  <a:lnTo>
                    <a:pt x="274476" y="146089"/>
                  </a:lnTo>
                  <a:lnTo>
                    <a:pt x="269968" y="148130"/>
                  </a:lnTo>
                  <a:lnTo>
                    <a:pt x="271677" y="149222"/>
                  </a:lnTo>
                  <a:lnTo>
                    <a:pt x="271677" y="151927"/>
                  </a:lnTo>
                  <a:lnTo>
                    <a:pt x="274761" y="151263"/>
                  </a:lnTo>
                  <a:lnTo>
                    <a:pt x="277181" y="152782"/>
                  </a:lnTo>
                  <a:lnTo>
                    <a:pt x="269779" y="155867"/>
                  </a:lnTo>
                  <a:lnTo>
                    <a:pt x="267358" y="154348"/>
                  </a:lnTo>
                  <a:lnTo>
                    <a:pt x="263230" y="154016"/>
                  </a:lnTo>
                  <a:lnTo>
                    <a:pt x="254925" y="156389"/>
                  </a:lnTo>
                  <a:lnTo>
                    <a:pt x="250559" y="157006"/>
                  </a:lnTo>
                  <a:lnTo>
                    <a:pt x="247333" y="157006"/>
                  </a:lnTo>
                  <a:lnTo>
                    <a:pt x="241069" y="160328"/>
                  </a:lnTo>
                  <a:lnTo>
                    <a:pt x="234947" y="163556"/>
                  </a:lnTo>
                  <a:lnTo>
                    <a:pt x="230961" y="166593"/>
                  </a:lnTo>
                  <a:lnTo>
                    <a:pt x="224697" y="169536"/>
                  </a:lnTo>
                  <a:lnTo>
                    <a:pt x="221090" y="167875"/>
                  </a:lnTo>
                  <a:lnTo>
                    <a:pt x="223226" y="164315"/>
                  </a:lnTo>
                  <a:lnTo>
                    <a:pt x="222466" y="161610"/>
                  </a:lnTo>
                  <a:lnTo>
                    <a:pt x="225219" y="156863"/>
                  </a:lnTo>
                  <a:lnTo>
                    <a:pt x="219761" y="158904"/>
                  </a:lnTo>
                  <a:lnTo>
                    <a:pt x="213023" y="163935"/>
                  </a:lnTo>
                  <a:lnTo>
                    <a:pt x="213877" y="168112"/>
                  </a:lnTo>
                  <a:lnTo>
                    <a:pt x="210698" y="171197"/>
                  </a:lnTo>
                  <a:lnTo>
                    <a:pt x="205952" y="172811"/>
                  </a:lnTo>
                  <a:lnTo>
                    <a:pt x="201729" y="171672"/>
                  </a:lnTo>
                  <a:lnTo>
                    <a:pt x="198360" y="168634"/>
                  </a:lnTo>
                  <a:lnTo>
                    <a:pt x="191953" y="168302"/>
                  </a:lnTo>
                  <a:lnTo>
                    <a:pt x="187872" y="168966"/>
                  </a:lnTo>
                  <a:lnTo>
                    <a:pt x="180612" y="170675"/>
                  </a:lnTo>
                  <a:lnTo>
                    <a:pt x="173399" y="173902"/>
                  </a:lnTo>
                  <a:lnTo>
                    <a:pt x="168938" y="177509"/>
                  </a:lnTo>
                  <a:lnTo>
                    <a:pt x="163955" y="176940"/>
                  </a:lnTo>
                  <a:lnTo>
                    <a:pt x="158593" y="175801"/>
                  </a:lnTo>
                  <a:lnTo>
                    <a:pt x="160159" y="178221"/>
                  </a:lnTo>
                  <a:lnTo>
                    <a:pt x="164619" y="178649"/>
                  </a:lnTo>
                  <a:lnTo>
                    <a:pt x="160206" y="183395"/>
                  </a:lnTo>
                  <a:lnTo>
                    <a:pt x="158498" y="186148"/>
                  </a:lnTo>
                  <a:lnTo>
                    <a:pt x="150810" y="187856"/>
                  </a:lnTo>
                  <a:lnTo>
                    <a:pt x="139896" y="190467"/>
                  </a:lnTo>
                  <a:lnTo>
                    <a:pt x="139896" y="187619"/>
                  </a:lnTo>
                  <a:lnTo>
                    <a:pt x="138045" y="188758"/>
                  </a:lnTo>
                  <a:lnTo>
                    <a:pt x="135245" y="190657"/>
                  </a:lnTo>
                  <a:lnTo>
                    <a:pt x="131544" y="191653"/>
                  </a:lnTo>
                  <a:lnTo>
                    <a:pt x="127130" y="190419"/>
                  </a:lnTo>
                  <a:lnTo>
                    <a:pt x="120107" y="192318"/>
                  </a:lnTo>
                  <a:lnTo>
                    <a:pt x="126988" y="192318"/>
                  </a:lnTo>
                  <a:lnTo>
                    <a:pt x="125754" y="194928"/>
                  </a:lnTo>
                  <a:lnTo>
                    <a:pt x="121768" y="196684"/>
                  </a:lnTo>
                  <a:lnTo>
                    <a:pt x="117402" y="196020"/>
                  </a:lnTo>
                  <a:lnTo>
                    <a:pt x="114792" y="197776"/>
                  </a:lnTo>
                  <a:lnTo>
                    <a:pt x="115504" y="199247"/>
                  </a:lnTo>
                  <a:lnTo>
                    <a:pt x="114223" y="200291"/>
                  </a:lnTo>
                  <a:lnTo>
                    <a:pt x="118636" y="200291"/>
                  </a:lnTo>
                  <a:lnTo>
                    <a:pt x="120344" y="200291"/>
                  </a:lnTo>
                  <a:lnTo>
                    <a:pt x="118968" y="202997"/>
                  </a:lnTo>
                  <a:lnTo>
                    <a:pt x="117450" y="203993"/>
                  </a:lnTo>
                  <a:lnTo>
                    <a:pt x="113748" y="208408"/>
                  </a:lnTo>
                  <a:lnTo>
                    <a:pt x="111328" y="210781"/>
                  </a:lnTo>
                  <a:lnTo>
                    <a:pt x="104305" y="211065"/>
                  </a:lnTo>
                  <a:lnTo>
                    <a:pt x="106345" y="207079"/>
                  </a:lnTo>
                  <a:lnTo>
                    <a:pt x="105159" y="204990"/>
                  </a:lnTo>
                  <a:lnTo>
                    <a:pt x="100414" y="204990"/>
                  </a:lnTo>
                  <a:lnTo>
                    <a:pt x="98421" y="206651"/>
                  </a:lnTo>
                  <a:lnTo>
                    <a:pt x="101173" y="207791"/>
                  </a:lnTo>
                  <a:lnTo>
                    <a:pt x="92868" y="213201"/>
                  </a:lnTo>
                  <a:lnTo>
                    <a:pt x="86130" y="215147"/>
                  </a:lnTo>
                  <a:lnTo>
                    <a:pt x="82855" y="215147"/>
                  </a:lnTo>
                  <a:lnTo>
                    <a:pt x="81147" y="213723"/>
                  </a:lnTo>
                  <a:lnTo>
                    <a:pt x="82191" y="210543"/>
                  </a:lnTo>
                  <a:lnTo>
                    <a:pt x="94814" y="205038"/>
                  </a:lnTo>
                  <a:lnTo>
                    <a:pt x="99559" y="202665"/>
                  </a:lnTo>
                  <a:lnTo>
                    <a:pt x="100841" y="200054"/>
                  </a:lnTo>
                  <a:lnTo>
                    <a:pt x="93485" y="204468"/>
                  </a:lnTo>
                  <a:lnTo>
                    <a:pt x="86320" y="207791"/>
                  </a:lnTo>
                  <a:lnTo>
                    <a:pt x="80483" y="208740"/>
                  </a:lnTo>
                  <a:lnTo>
                    <a:pt x="78347" y="206556"/>
                  </a:lnTo>
                  <a:lnTo>
                    <a:pt x="86604" y="202095"/>
                  </a:lnTo>
                  <a:lnTo>
                    <a:pt x="79961" y="204800"/>
                  </a:lnTo>
                  <a:lnTo>
                    <a:pt x="75215" y="203804"/>
                  </a:lnTo>
                  <a:lnTo>
                    <a:pt x="80815" y="200339"/>
                  </a:lnTo>
                  <a:lnTo>
                    <a:pt x="81479" y="196257"/>
                  </a:lnTo>
                  <a:lnTo>
                    <a:pt x="85940" y="194501"/>
                  </a:lnTo>
                  <a:lnTo>
                    <a:pt x="85608" y="192840"/>
                  </a:lnTo>
                  <a:lnTo>
                    <a:pt x="81764" y="192033"/>
                  </a:lnTo>
                  <a:lnTo>
                    <a:pt x="81764" y="189090"/>
                  </a:lnTo>
                  <a:lnTo>
                    <a:pt x="82713" y="186432"/>
                  </a:lnTo>
                  <a:lnTo>
                    <a:pt x="91018" y="183775"/>
                  </a:lnTo>
                  <a:lnTo>
                    <a:pt x="99702" y="179028"/>
                  </a:lnTo>
                  <a:lnTo>
                    <a:pt x="101553" y="177367"/>
                  </a:lnTo>
                  <a:lnTo>
                    <a:pt x="98278" y="178696"/>
                  </a:lnTo>
                  <a:lnTo>
                    <a:pt x="91824" y="182161"/>
                  </a:lnTo>
                  <a:lnTo>
                    <a:pt x="88265" y="184486"/>
                  </a:lnTo>
                  <a:lnTo>
                    <a:pt x="87696" y="183585"/>
                  </a:lnTo>
                  <a:lnTo>
                    <a:pt x="85181" y="183015"/>
                  </a:lnTo>
                  <a:lnTo>
                    <a:pt x="87364" y="180879"/>
                  </a:lnTo>
                  <a:lnTo>
                    <a:pt x="79534" y="183869"/>
                  </a:lnTo>
                  <a:lnTo>
                    <a:pt x="79154" y="185341"/>
                  </a:lnTo>
                  <a:lnTo>
                    <a:pt x="79154" y="186385"/>
                  </a:lnTo>
                  <a:lnTo>
                    <a:pt x="76829" y="186385"/>
                  </a:lnTo>
                  <a:lnTo>
                    <a:pt x="75547" y="183964"/>
                  </a:lnTo>
                  <a:lnTo>
                    <a:pt x="72368" y="182730"/>
                  </a:lnTo>
                  <a:lnTo>
                    <a:pt x="75453" y="180547"/>
                  </a:lnTo>
                  <a:lnTo>
                    <a:pt x="77446" y="177842"/>
                  </a:lnTo>
                  <a:lnTo>
                    <a:pt x="78395" y="173712"/>
                  </a:lnTo>
                  <a:lnTo>
                    <a:pt x="79581" y="169536"/>
                  </a:lnTo>
                  <a:lnTo>
                    <a:pt x="86130" y="166308"/>
                  </a:lnTo>
                  <a:lnTo>
                    <a:pt x="93770" y="161847"/>
                  </a:lnTo>
                  <a:lnTo>
                    <a:pt x="97377" y="158050"/>
                  </a:lnTo>
                  <a:lnTo>
                    <a:pt x="100556" y="156151"/>
                  </a:lnTo>
                  <a:lnTo>
                    <a:pt x="106867" y="152782"/>
                  </a:lnTo>
                  <a:lnTo>
                    <a:pt x="105539" y="150503"/>
                  </a:lnTo>
                  <a:lnTo>
                    <a:pt x="102075" y="149459"/>
                  </a:lnTo>
                  <a:lnTo>
                    <a:pt x="104305" y="146706"/>
                  </a:lnTo>
                  <a:lnTo>
                    <a:pt x="105064" y="144286"/>
                  </a:lnTo>
                  <a:lnTo>
                    <a:pt x="103878" y="144286"/>
                  </a:lnTo>
                  <a:lnTo>
                    <a:pt x="100366" y="144001"/>
                  </a:lnTo>
                  <a:lnTo>
                    <a:pt x="98848" y="142625"/>
                  </a:lnTo>
                  <a:lnTo>
                    <a:pt x="94909" y="141201"/>
                  </a:lnTo>
                  <a:lnTo>
                    <a:pt x="90163" y="140916"/>
                  </a:lnTo>
                  <a:lnTo>
                    <a:pt x="83852" y="143052"/>
                  </a:lnTo>
                  <a:lnTo>
                    <a:pt x="77303" y="143669"/>
                  </a:lnTo>
                  <a:lnTo>
                    <a:pt x="73602" y="143337"/>
                  </a:lnTo>
                  <a:lnTo>
                    <a:pt x="71799" y="141865"/>
                  </a:lnTo>
                  <a:lnTo>
                    <a:pt x="69378" y="140251"/>
                  </a:lnTo>
                  <a:lnTo>
                    <a:pt x="64633" y="139207"/>
                  </a:lnTo>
                  <a:lnTo>
                    <a:pt x="63684" y="136739"/>
                  </a:lnTo>
                  <a:lnTo>
                    <a:pt x="72368" y="131661"/>
                  </a:lnTo>
                  <a:lnTo>
                    <a:pt x="75263" y="129477"/>
                  </a:lnTo>
                  <a:lnTo>
                    <a:pt x="78205" y="126867"/>
                  </a:lnTo>
                  <a:lnTo>
                    <a:pt x="75927" y="126108"/>
                  </a:lnTo>
                  <a:lnTo>
                    <a:pt x="80198" y="122358"/>
                  </a:lnTo>
                  <a:lnTo>
                    <a:pt x="83283" y="119036"/>
                  </a:lnTo>
                  <a:lnTo>
                    <a:pt x="85655" y="117375"/>
                  </a:lnTo>
                  <a:lnTo>
                    <a:pt x="88503" y="114622"/>
                  </a:lnTo>
                  <a:lnTo>
                    <a:pt x="89404" y="116235"/>
                  </a:lnTo>
                  <a:lnTo>
                    <a:pt x="92109" y="116615"/>
                  </a:lnTo>
                  <a:lnTo>
                    <a:pt x="98421" y="115334"/>
                  </a:lnTo>
                  <a:lnTo>
                    <a:pt x="105017" y="111347"/>
                  </a:lnTo>
                  <a:lnTo>
                    <a:pt x="116358" y="105889"/>
                  </a:lnTo>
                  <a:lnTo>
                    <a:pt x="116833" y="105082"/>
                  </a:lnTo>
                  <a:lnTo>
                    <a:pt x="114270" y="105082"/>
                  </a:lnTo>
                  <a:lnTo>
                    <a:pt x="108006" y="107787"/>
                  </a:lnTo>
                  <a:lnTo>
                    <a:pt x="99892" y="110920"/>
                  </a:lnTo>
                  <a:lnTo>
                    <a:pt x="95716" y="111252"/>
                  </a:lnTo>
                  <a:lnTo>
                    <a:pt x="98943" y="106506"/>
                  </a:lnTo>
                  <a:lnTo>
                    <a:pt x="103688" y="103183"/>
                  </a:lnTo>
                  <a:lnTo>
                    <a:pt x="97946" y="105746"/>
                  </a:lnTo>
                  <a:lnTo>
                    <a:pt x="98895" y="102851"/>
                  </a:lnTo>
                  <a:lnTo>
                    <a:pt x="91113" y="107597"/>
                  </a:lnTo>
                  <a:lnTo>
                    <a:pt x="87031" y="110303"/>
                  </a:lnTo>
                  <a:lnTo>
                    <a:pt x="79534" y="111299"/>
                  </a:lnTo>
                  <a:lnTo>
                    <a:pt x="81242" y="108547"/>
                  </a:lnTo>
                  <a:lnTo>
                    <a:pt x="77019" y="109306"/>
                  </a:lnTo>
                  <a:lnTo>
                    <a:pt x="74029" y="108594"/>
                  </a:lnTo>
                  <a:lnTo>
                    <a:pt x="67955" y="112913"/>
                  </a:lnTo>
                  <a:lnTo>
                    <a:pt x="57847" y="118181"/>
                  </a:lnTo>
                  <a:lnTo>
                    <a:pt x="54857" y="122690"/>
                  </a:lnTo>
                  <a:lnTo>
                    <a:pt x="53481" y="125918"/>
                  </a:lnTo>
                  <a:lnTo>
                    <a:pt x="53149" y="129383"/>
                  </a:lnTo>
                  <a:lnTo>
                    <a:pt x="45509" y="134129"/>
                  </a:lnTo>
                  <a:lnTo>
                    <a:pt x="36825" y="136692"/>
                  </a:lnTo>
                  <a:lnTo>
                    <a:pt x="28615" y="140963"/>
                  </a:lnTo>
                  <a:lnTo>
                    <a:pt x="19124" y="143954"/>
                  </a:lnTo>
                  <a:lnTo>
                    <a:pt x="10535" y="146659"/>
                  </a:lnTo>
                  <a:lnTo>
                    <a:pt x="1376" y="149174"/>
                  </a:lnTo>
                  <a:lnTo>
                    <a:pt x="0" y="149459"/>
                  </a:lnTo>
                  <a:lnTo>
                    <a:pt x="712" y="149032"/>
                  </a:lnTo>
                  <a:lnTo>
                    <a:pt x="1613" y="148510"/>
                  </a:lnTo>
                  <a:lnTo>
                    <a:pt x="2800" y="147845"/>
                  </a:lnTo>
                  <a:lnTo>
                    <a:pt x="3986" y="147134"/>
                  </a:lnTo>
                  <a:lnTo>
                    <a:pt x="5220" y="146422"/>
                  </a:lnTo>
                  <a:lnTo>
                    <a:pt x="6454" y="145710"/>
                  </a:lnTo>
                  <a:lnTo>
                    <a:pt x="7545" y="145045"/>
                  </a:lnTo>
                  <a:lnTo>
                    <a:pt x="8969" y="144238"/>
                  </a:lnTo>
                  <a:lnTo>
                    <a:pt x="10155" y="143574"/>
                  </a:lnTo>
                  <a:lnTo>
                    <a:pt x="11389" y="142814"/>
                  </a:lnTo>
                  <a:lnTo>
                    <a:pt x="12623" y="142103"/>
                  </a:lnTo>
                  <a:lnTo>
                    <a:pt x="13667" y="141485"/>
                  </a:lnTo>
                  <a:lnTo>
                    <a:pt x="15091" y="140679"/>
                  </a:lnTo>
                  <a:lnTo>
                    <a:pt x="16324" y="139967"/>
                  </a:lnTo>
                  <a:lnTo>
                    <a:pt x="17606" y="139207"/>
                  </a:lnTo>
                  <a:lnTo>
                    <a:pt x="18744" y="138543"/>
                  </a:lnTo>
                  <a:lnTo>
                    <a:pt x="19978" y="137831"/>
                  </a:lnTo>
                  <a:lnTo>
                    <a:pt x="21117" y="137166"/>
                  </a:lnTo>
                  <a:lnTo>
                    <a:pt x="22209" y="136549"/>
                  </a:lnTo>
                  <a:lnTo>
                    <a:pt x="23727" y="135648"/>
                  </a:lnTo>
                  <a:lnTo>
                    <a:pt x="24961" y="134983"/>
                  </a:lnTo>
                  <a:lnTo>
                    <a:pt x="26147" y="134271"/>
                  </a:lnTo>
                  <a:lnTo>
                    <a:pt x="27381" y="133559"/>
                  </a:lnTo>
                  <a:lnTo>
                    <a:pt x="28425" y="132942"/>
                  </a:lnTo>
                  <a:lnTo>
                    <a:pt x="29612" y="132278"/>
                  </a:lnTo>
                  <a:lnTo>
                    <a:pt x="30845" y="131566"/>
                  </a:lnTo>
                  <a:lnTo>
                    <a:pt x="32127" y="130806"/>
                  </a:lnTo>
                  <a:lnTo>
                    <a:pt x="33028" y="130284"/>
                  </a:lnTo>
                  <a:lnTo>
                    <a:pt x="33977" y="129762"/>
                  </a:lnTo>
                  <a:lnTo>
                    <a:pt x="35021" y="129145"/>
                  </a:lnTo>
                  <a:lnTo>
                    <a:pt x="35970" y="128623"/>
                  </a:lnTo>
                  <a:lnTo>
                    <a:pt x="37204" y="127911"/>
                  </a:lnTo>
                  <a:lnTo>
                    <a:pt x="38486" y="127152"/>
                  </a:lnTo>
                  <a:lnTo>
                    <a:pt x="40099" y="126250"/>
                  </a:lnTo>
                  <a:lnTo>
                    <a:pt x="41428" y="125443"/>
                  </a:lnTo>
                  <a:lnTo>
                    <a:pt x="42662" y="124779"/>
                  </a:lnTo>
                  <a:lnTo>
                    <a:pt x="43753" y="124114"/>
                  </a:lnTo>
                  <a:lnTo>
                    <a:pt x="44939" y="123450"/>
                  </a:lnTo>
                  <a:lnTo>
                    <a:pt x="45746" y="122975"/>
                  </a:lnTo>
                  <a:lnTo>
                    <a:pt x="47027" y="122263"/>
                  </a:lnTo>
                  <a:lnTo>
                    <a:pt x="48071" y="121646"/>
                  </a:lnTo>
                  <a:lnTo>
                    <a:pt x="49353" y="120887"/>
                  </a:lnTo>
                  <a:lnTo>
                    <a:pt x="50539" y="120222"/>
                  </a:lnTo>
                  <a:lnTo>
                    <a:pt x="51536" y="119653"/>
                  </a:lnTo>
                  <a:lnTo>
                    <a:pt x="52580" y="119036"/>
                  </a:lnTo>
                  <a:lnTo>
                    <a:pt x="53576" y="118466"/>
                  </a:lnTo>
                  <a:lnTo>
                    <a:pt x="54525" y="117944"/>
                  </a:lnTo>
                  <a:lnTo>
                    <a:pt x="55427" y="117422"/>
                  </a:lnTo>
                  <a:lnTo>
                    <a:pt x="56423" y="116852"/>
                  </a:lnTo>
                  <a:lnTo>
                    <a:pt x="57230" y="116378"/>
                  </a:lnTo>
                  <a:lnTo>
                    <a:pt x="58416" y="115713"/>
                  </a:lnTo>
                  <a:lnTo>
                    <a:pt x="59935" y="114859"/>
                  </a:lnTo>
                  <a:lnTo>
                    <a:pt x="61786" y="113815"/>
                  </a:lnTo>
                  <a:lnTo>
                    <a:pt x="63494" y="112818"/>
                  </a:lnTo>
                  <a:lnTo>
                    <a:pt x="64538" y="112201"/>
                  </a:lnTo>
                  <a:lnTo>
                    <a:pt x="65914" y="111442"/>
                  </a:lnTo>
                  <a:lnTo>
                    <a:pt x="67290" y="110635"/>
                  </a:lnTo>
                  <a:lnTo>
                    <a:pt x="68382" y="110018"/>
                  </a:lnTo>
                  <a:lnTo>
                    <a:pt x="70138" y="109021"/>
                  </a:lnTo>
                  <a:lnTo>
                    <a:pt x="71372" y="108309"/>
                  </a:lnTo>
                  <a:lnTo>
                    <a:pt x="72605" y="107597"/>
                  </a:lnTo>
                  <a:lnTo>
                    <a:pt x="73744" y="106980"/>
                  </a:lnTo>
                  <a:lnTo>
                    <a:pt x="74788" y="106363"/>
                  </a:lnTo>
                  <a:lnTo>
                    <a:pt x="75547" y="105936"/>
                  </a:lnTo>
                  <a:lnTo>
                    <a:pt x="76449" y="105414"/>
                  </a:lnTo>
                  <a:lnTo>
                    <a:pt x="77873" y="104607"/>
                  </a:lnTo>
                  <a:lnTo>
                    <a:pt x="79059" y="103943"/>
                  </a:lnTo>
                  <a:lnTo>
                    <a:pt x="80720" y="102993"/>
                  </a:lnTo>
                  <a:lnTo>
                    <a:pt x="81717" y="102424"/>
                  </a:lnTo>
                  <a:lnTo>
                    <a:pt x="83188" y="101617"/>
                  </a:lnTo>
                  <a:lnTo>
                    <a:pt x="84516" y="100858"/>
                  </a:lnTo>
                  <a:lnTo>
                    <a:pt x="85798" y="100098"/>
                  </a:lnTo>
                  <a:lnTo>
                    <a:pt x="86889" y="99481"/>
                  </a:lnTo>
                  <a:lnTo>
                    <a:pt x="88028" y="98864"/>
                  </a:lnTo>
                  <a:lnTo>
                    <a:pt x="89594" y="97962"/>
                  </a:lnTo>
                  <a:lnTo>
                    <a:pt x="90875" y="97251"/>
                  </a:lnTo>
                  <a:lnTo>
                    <a:pt x="92631" y="96254"/>
                  </a:lnTo>
                  <a:lnTo>
                    <a:pt x="94197" y="95352"/>
                  </a:lnTo>
                  <a:lnTo>
                    <a:pt x="95478" y="94640"/>
                  </a:lnTo>
                  <a:lnTo>
                    <a:pt x="96855" y="93881"/>
                  </a:lnTo>
                  <a:lnTo>
                    <a:pt x="98278" y="93074"/>
                  </a:lnTo>
                  <a:lnTo>
                    <a:pt x="99322" y="92457"/>
                  </a:lnTo>
                  <a:lnTo>
                    <a:pt x="100176" y="91982"/>
                  </a:lnTo>
                  <a:lnTo>
                    <a:pt x="101363" y="91318"/>
                  </a:lnTo>
                  <a:lnTo>
                    <a:pt x="102264" y="90796"/>
                  </a:lnTo>
                  <a:lnTo>
                    <a:pt x="103593" y="90036"/>
                  </a:lnTo>
                  <a:lnTo>
                    <a:pt x="104779" y="89372"/>
                  </a:lnTo>
                  <a:lnTo>
                    <a:pt x="106013" y="88660"/>
                  </a:lnTo>
                  <a:lnTo>
                    <a:pt x="107010" y="88138"/>
                  </a:lnTo>
                  <a:lnTo>
                    <a:pt x="108338" y="87378"/>
                  </a:lnTo>
                  <a:lnTo>
                    <a:pt x="109572" y="86666"/>
                  </a:lnTo>
                  <a:lnTo>
                    <a:pt x="110569" y="86144"/>
                  </a:lnTo>
                  <a:lnTo>
                    <a:pt x="111708" y="85480"/>
                  </a:lnTo>
                  <a:lnTo>
                    <a:pt x="112847" y="84863"/>
                  </a:lnTo>
                  <a:lnTo>
                    <a:pt x="113748" y="84341"/>
                  </a:lnTo>
                  <a:lnTo>
                    <a:pt x="115219" y="83534"/>
                  </a:lnTo>
                  <a:lnTo>
                    <a:pt x="116690" y="82680"/>
                  </a:lnTo>
                  <a:lnTo>
                    <a:pt x="118019" y="81920"/>
                  </a:lnTo>
                  <a:lnTo>
                    <a:pt x="119300" y="81208"/>
                  </a:lnTo>
                  <a:lnTo>
                    <a:pt x="120724" y="80449"/>
                  </a:lnTo>
                  <a:lnTo>
                    <a:pt x="122005" y="79689"/>
                  </a:lnTo>
                  <a:lnTo>
                    <a:pt x="123144" y="79072"/>
                  </a:lnTo>
                  <a:lnTo>
                    <a:pt x="124283" y="78408"/>
                  </a:lnTo>
                  <a:lnTo>
                    <a:pt x="125280" y="77886"/>
                  </a:lnTo>
                  <a:lnTo>
                    <a:pt x="126751" y="77079"/>
                  </a:lnTo>
                  <a:lnTo>
                    <a:pt x="127985" y="76367"/>
                  </a:lnTo>
                  <a:lnTo>
                    <a:pt x="129693" y="75418"/>
                  </a:lnTo>
                  <a:lnTo>
                    <a:pt x="130737" y="74848"/>
                  </a:lnTo>
                  <a:lnTo>
                    <a:pt x="132256" y="73994"/>
                  </a:lnTo>
                  <a:lnTo>
                    <a:pt x="133489" y="73282"/>
                  </a:lnTo>
                  <a:lnTo>
                    <a:pt x="135388" y="72238"/>
                  </a:lnTo>
                  <a:lnTo>
                    <a:pt x="137096" y="71289"/>
                  </a:lnTo>
                  <a:lnTo>
                    <a:pt x="138994" y="70197"/>
                  </a:lnTo>
                  <a:lnTo>
                    <a:pt x="140275" y="69485"/>
                  </a:lnTo>
                  <a:lnTo>
                    <a:pt x="141414" y="68868"/>
                  </a:lnTo>
                  <a:lnTo>
                    <a:pt x="142980" y="68014"/>
                  </a:lnTo>
                  <a:lnTo>
                    <a:pt x="144024" y="67397"/>
                  </a:lnTo>
                  <a:lnTo>
                    <a:pt x="145448" y="66637"/>
                  </a:lnTo>
                  <a:lnTo>
                    <a:pt x="146682" y="65925"/>
                  </a:lnTo>
                  <a:lnTo>
                    <a:pt x="148010" y="65403"/>
                  </a:lnTo>
                  <a:lnTo>
                    <a:pt x="148532" y="65118"/>
                  </a:lnTo>
                  <a:lnTo>
                    <a:pt x="149339" y="64644"/>
                  </a:lnTo>
                  <a:lnTo>
                    <a:pt x="150525" y="64027"/>
                  </a:lnTo>
                  <a:lnTo>
                    <a:pt x="152044" y="63172"/>
                  </a:lnTo>
                  <a:lnTo>
                    <a:pt x="153942" y="62128"/>
                  </a:lnTo>
                  <a:lnTo>
                    <a:pt x="155793" y="61084"/>
                  </a:lnTo>
                  <a:lnTo>
                    <a:pt x="157691" y="60040"/>
                  </a:lnTo>
                  <a:lnTo>
                    <a:pt x="159447" y="59043"/>
                  </a:lnTo>
                  <a:lnTo>
                    <a:pt x="160965" y="58236"/>
                  </a:lnTo>
                  <a:lnTo>
                    <a:pt x="162484" y="57382"/>
                  </a:lnTo>
                  <a:lnTo>
                    <a:pt x="164335" y="56338"/>
                  </a:lnTo>
                  <a:lnTo>
                    <a:pt x="165996" y="55436"/>
                  </a:lnTo>
                  <a:lnTo>
                    <a:pt x="167894" y="54392"/>
                  </a:lnTo>
                  <a:lnTo>
                    <a:pt x="169839" y="53300"/>
                  </a:lnTo>
                  <a:lnTo>
                    <a:pt x="171358" y="52493"/>
                  </a:lnTo>
                  <a:lnTo>
                    <a:pt x="172782" y="51687"/>
                  </a:lnTo>
                  <a:lnTo>
                    <a:pt x="174158" y="50927"/>
                  </a:lnTo>
                  <a:lnTo>
                    <a:pt x="175107" y="50405"/>
                  </a:lnTo>
                  <a:lnTo>
                    <a:pt x="176436" y="49693"/>
                  </a:lnTo>
                  <a:lnTo>
                    <a:pt x="177669" y="48981"/>
                  </a:lnTo>
                  <a:lnTo>
                    <a:pt x="178998" y="48269"/>
                  </a:lnTo>
                  <a:lnTo>
                    <a:pt x="180564" y="47415"/>
                  </a:lnTo>
                  <a:lnTo>
                    <a:pt x="182083" y="46608"/>
                  </a:lnTo>
                  <a:lnTo>
                    <a:pt x="183222" y="45944"/>
                  </a:lnTo>
                  <a:lnTo>
                    <a:pt x="184598" y="45184"/>
                  </a:lnTo>
                  <a:lnTo>
                    <a:pt x="186449" y="44188"/>
                  </a:lnTo>
                  <a:lnTo>
                    <a:pt x="187682" y="43523"/>
                  </a:lnTo>
                  <a:lnTo>
                    <a:pt x="188726" y="42906"/>
                  </a:lnTo>
                  <a:lnTo>
                    <a:pt x="190530" y="41957"/>
                  </a:lnTo>
                  <a:lnTo>
                    <a:pt x="191763" y="41292"/>
                  </a:lnTo>
                  <a:lnTo>
                    <a:pt x="193140" y="40485"/>
                  </a:lnTo>
                  <a:lnTo>
                    <a:pt x="194563" y="39726"/>
                  </a:lnTo>
                  <a:lnTo>
                    <a:pt x="195987" y="38967"/>
                  </a:lnTo>
                  <a:lnTo>
                    <a:pt x="197316" y="38255"/>
                  </a:lnTo>
                  <a:lnTo>
                    <a:pt x="198454" y="37590"/>
                  </a:lnTo>
                  <a:lnTo>
                    <a:pt x="199356" y="37116"/>
                  </a:lnTo>
                  <a:lnTo>
                    <a:pt x="200495" y="36499"/>
                  </a:lnTo>
                  <a:lnTo>
                    <a:pt x="201539" y="35929"/>
                  </a:lnTo>
                  <a:lnTo>
                    <a:pt x="202963" y="35170"/>
                  </a:lnTo>
                  <a:lnTo>
                    <a:pt x="204434" y="34315"/>
                  </a:lnTo>
                  <a:lnTo>
                    <a:pt x="205857" y="33556"/>
                  </a:lnTo>
                  <a:lnTo>
                    <a:pt x="207898" y="32464"/>
                  </a:lnTo>
                  <a:lnTo>
                    <a:pt x="209037" y="31847"/>
                  </a:lnTo>
                  <a:lnTo>
                    <a:pt x="210555" y="30993"/>
                  </a:lnTo>
                  <a:lnTo>
                    <a:pt x="211979" y="30234"/>
                  </a:lnTo>
                  <a:lnTo>
                    <a:pt x="213260" y="29569"/>
                  </a:lnTo>
                  <a:lnTo>
                    <a:pt x="215396" y="28383"/>
                  </a:lnTo>
                  <a:lnTo>
                    <a:pt x="217009" y="27528"/>
                  </a:lnTo>
                  <a:lnTo>
                    <a:pt x="218812" y="26531"/>
                  </a:lnTo>
                  <a:lnTo>
                    <a:pt x="219809" y="25962"/>
                  </a:lnTo>
                  <a:lnTo>
                    <a:pt x="221280" y="25203"/>
                  </a:lnTo>
                  <a:lnTo>
                    <a:pt x="222704" y="24443"/>
                  </a:lnTo>
                  <a:lnTo>
                    <a:pt x="223938" y="23731"/>
                  </a:lnTo>
                  <a:lnTo>
                    <a:pt x="225361" y="22972"/>
                  </a:lnTo>
                  <a:lnTo>
                    <a:pt x="226548" y="22355"/>
                  </a:lnTo>
                  <a:lnTo>
                    <a:pt x="227639" y="21738"/>
                  </a:lnTo>
                  <a:lnTo>
                    <a:pt x="229158" y="20883"/>
                  </a:lnTo>
                  <a:lnTo>
                    <a:pt x="230866" y="19982"/>
                  </a:lnTo>
                  <a:lnTo>
                    <a:pt x="232717" y="18985"/>
                  </a:lnTo>
                  <a:lnTo>
                    <a:pt x="234283" y="18131"/>
                  </a:lnTo>
                  <a:lnTo>
                    <a:pt x="236276" y="17086"/>
                  </a:lnTo>
                  <a:lnTo>
                    <a:pt x="237747" y="16280"/>
                  </a:lnTo>
                  <a:lnTo>
                    <a:pt x="239597" y="15283"/>
                  </a:lnTo>
                  <a:lnTo>
                    <a:pt x="240974" y="14523"/>
                  </a:lnTo>
                  <a:lnTo>
                    <a:pt x="242635" y="13622"/>
                  </a:lnTo>
                  <a:lnTo>
                    <a:pt x="244058" y="12862"/>
                  </a:lnTo>
                  <a:lnTo>
                    <a:pt x="245387" y="12150"/>
                  </a:lnTo>
                  <a:lnTo>
                    <a:pt x="247285" y="11154"/>
                  </a:lnTo>
                  <a:lnTo>
                    <a:pt x="248614" y="10394"/>
                  </a:lnTo>
                  <a:lnTo>
                    <a:pt x="250085" y="9635"/>
                  </a:lnTo>
                  <a:lnTo>
                    <a:pt x="251603" y="8828"/>
                  </a:lnTo>
                  <a:lnTo>
                    <a:pt x="252790" y="8164"/>
                  </a:lnTo>
                  <a:lnTo>
                    <a:pt x="254403" y="7309"/>
                  </a:lnTo>
                  <a:lnTo>
                    <a:pt x="255874" y="6502"/>
                  </a:lnTo>
                  <a:lnTo>
                    <a:pt x="257867" y="5458"/>
                  </a:lnTo>
                  <a:lnTo>
                    <a:pt x="259528" y="4556"/>
                  </a:lnTo>
                  <a:lnTo>
                    <a:pt x="261379" y="3560"/>
                  </a:lnTo>
                  <a:lnTo>
                    <a:pt x="262945" y="2753"/>
                  </a:lnTo>
                  <a:lnTo>
                    <a:pt x="264891" y="1709"/>
                  </a:lnTo>
                  <a:lnTo>
                    <a:pt x="266077" y="1092"/>
                  </a:lnTo>
                  <a:lnTo>
                    <a:pt x="266836" y="664"/>
                  </a:lnTo>
                  <a:lnTo>
                    <a:pt x="267548" y="285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"/>
            <p:cNvSpPr/>
            <p:nvPr/>
          </p:nvSpPr>
          <p:spPr>
            <a:xfrm>
              <a:off x="8737707" y="-488029"/>
              <a:ext cx="43990" cy="30091"/>
            </a:xfrm>
            <a:custGeom>
              <a:avLst/>
              <a:gdLst/>
              <a:ahLst/>
              <a:cxnLst/>
              <a:rect l="l" t="t" r="r" b="b"/>
              <a:pathLst>
                <a:path w="43990" h="30091" extrusionOk="0">
                  <a:moveTo>
                    <a:pt x="2800" y="0"/>
                  </a:moveTo>
                  <a:lnTo>
                    <a:pt x="3322" y="0"/>
                  </a:lnTo>
                  <a:lnTo>
                    <a:pt x="3797" y="285"/>
                  </a:lnTo>
                  <a:lnTo>
                    <a:pt x="4414" y="570"/>
                  </a:lnTo>
                  <a:lnTo>
                    <a:pt x="5172" y="949"/>
                  </a:lnTo>
                  <a:lnTo>
                    <a:pt x="6027" y="1376"/>
                  </a:lnTo>
                  <a:lnTo>
                    <a:pt x="6834" y="1804"/>
                  </a:lnTo>
                  <a:lnTo>
                    <a:pt x="7973" y="2373"/>
                  </a:lnTo>
                  <a:lnTo>
                    <a:pt x="8874" y="2800"/>
                  </a:lnTo>
                  <a:lnTo>
                    <a:pt x="9870" y="3322"/>
                  </a:lnTo>
                  <a:lnTo>
                    <a:pt x="10582" y="3655"/>
                  </a:lnTo>
                  <a:lnTo>
                    <a:pt x="11342" y="4082"/>
                  </a:lnTo>
                  <a:lnTo>
                    <a:pt x="12196" y="4509"/>
                  </a:lnTo>
                  <a:lnTo>
                    <a:pt x="13287" y="5031"/>
                  </a:lnTo>
                  <a:lnTo>
                    <a:pt x="14236" y="5506"/>
                  </a:lnTo>
                  <a:lnTo>
                    <a:pt x="15375" y="6075"/>
                  </a:lnTo>
                  <a:lnTo>
                    <a:pt x="16562" y="6692"/>
                  </a:lnTo>
                  <a:lnTo>
                    <a:pt x="17653" y="7262"/>
                  </a:lnTo>
                  <a:lnTo>
                    <a:pt x="18792" y="7831"/>
                  </a:lnTo>
                  <a:lnTo>
                    <a:pt x="20121" y="8496"/>
                  </a:lnTo>
                  <a:lnTo>
                    <a:pt x="20880" y="8875"/>
                  </a:lnTo>
                  <a:lnTo>
                    <a:pt x="22114" y="9492"/>
                  </a:lnTo>
                  <a:lnTo>
                    <a:pt x="23110" y="10015"/>
                  </a:lnTo>
                  <a:lnTo>
                    <a:pt x="24012" y="10442"/>
                  </a:lnTo>
                  <a:lnTo>
                    <a:pt x="24914" y="10916"/>
                  </a:lnTo>
                  <a:lnTo>
                    <a:pt x="26005" y="11438"/>
                  </a:lnTo>
                  <a:lnTo>
                    <a:pt x="27096" y="12008"/>
                  </a:lnTo>
                  <a:lnTo>
                    <a:pt x="28235" y="12578"/>
                  </a:lnTo>
                  <a:lnTo>
                    <a:pt x="30513" y="13764"/>
                  </a:lnTo>
                  <a:lnTo>
                    <a:pt x="31889" y="14429"/>
                  </a:lnTo>
                  <a:lnTo>
                    <a:pt x="33598" y="15330"/>
                  </a:lnTo>
                  <a:lnTo>
                    <a:pt x="35306" y="16185"/>
                  </a:lnTo>
                  <a:lnTo>
                    <a:pt x="36825" y="16944"/>
                  </a:lnTo>
                  <a:lnTo>
                    <a:pt x="38059" y="17561"/>
                  </a:lnTo>
                  <a:lnTo>
                    <a:pt x="39387" y="18273"/>
                  </a:lnTo>
                  <a:lnTo>
                    <a:pt x="40811" y="18985"/>
                  </a:lnTo>
                  <a:lnTo>
                    <a:pt x="42235" y="19697"/>
                  </a:lnTo>
                  <a:lnTo>
                    <a:pt x="43183" y="20172"/>
                  </a:lnTo>
                  <a:lnTo>
                    <a:pt x="40811" y="20172"/>
                  </a:lnTo>
                  <a:lnTo>
                    <a:pt x="40052" y="21785"/>
                  </a:lnTo>
                  <a:lnTo>
                    <a:pt x="41048" y="23731"/>
                  </a:lnTo>
                  <a:lnTo>
                    <a:pt x="43990" y="25772"/>
                  </a:lnTo>
                  <a:lnTo>
                    <a:pt x="42566" y="26437"/>
                  </a:lnTo>
                  <a:lnTo>
                    <a:pt x="39197" y="27149"/>
                  </a:lnTo>
                  <a:lnTo>
                    <a:pt x="37821" y="27908"/>
                  </a:lnTo>
                  <a:lnTo>
                    <a:pt x="35116" y="27243"/>
                  </a:lnTo>
                  <a:lnTo>
                    <a:pt x="35116" y="28145"/>
                  </a:lnTo>
                  <a:lnTo>
                    <a:pt x="32506" y="28667"/>
                  </a:lnTo>
                  <a:lnTo>
                    <a:pt x="32127" y="30091"/>
                  </a:lnTo>
                  <a:lnTo>
                    <a:pt x="28188" y="28477"/>
                  </a:lnTo>
                  <a:lnTo>
                    <a:pt x="23443" y="27243"/>
                  </a:lnTo>
                  <a:lnTo>
                    <a:pt x="21497" y="26674"/>
                  </a:lnTo>
                  <a:lnTo>
                    <a:pt x="17558" y="25677"/>
                  </a:lnTo>
                  <a:lnTo>
                    <a:pt x="12006" y="23779"/>
                  </a:lnTo>
                  <a:lnTo>
                    <a:pt x="7830" y="20694"/>
                  </a:lnTo>
                  <a:lnTo>
                    <a:pt x="8305" y="18795"/>
                  </a:lnTo>
                  <a:lnTo>
                    <a:pt x="4603" y="16042"/>
                  </a:lnTo>
                  <a:lnTo>
                    <a:pt x="4603" y="13574"/>
                  </a:lnTo>
                  <a:lnTo>
                    <a:pt x="3512" y="11011"/>
                  </a:lnTo>
                  <a:lnTo>
                    <a:pt x="1471" y="8543"/>
                  </a:lnTo>
                  <a:lnTo>
                    <a:pt x="1471" y="7119"/>
                  </a:lnTo>
                  <a:lnTo>
                    <a:pt x="664" y="4794"/>
                  </a:lnTo>
                  <a:lnTo>
                    <a:pt x="2705" y="4272"/>
                  </a:lnTo>
                  <a:lnTo>
                    <a:pt x="0" y="1946"/>
                  </a:lnTo>
                  <a:lnTo>
                    <a:pt x="474" y="66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"/>
            <p:cNvSpPr/>
            <p:nvPr/>
          </p:nvSpPr>
          <p:spPr>
            <a:xfrm>
              <a:off x="4263845" y="-537010"/>
              <a:ext cx="5232658" cy="3773974"/>
            </a:xfrm>
            <a:custGeom>
              <a:avLst/>
              <a:gdLst/>
              <a:ahLst/>
              <a:cxnLst/>
              <a:rect l="l" t="t" r="r" b="b"/>
              <a:pathLst>
                <a:path w="5232658" h="3773974" extrusionOk="0">
                  <a:moveTo>
                    <a:pt x="331564" y="1457476"/>
                  </a:moveTo>
                  <a:lnTo>
                    <a:pt x="333178" y="1457144"/>
                  </a:lnTo>
                  <a:lnTo>
                    <a:pt x="339442" y="1452967"/>
                  </a:lnTo>
                  <a:lnTo>
                    <a:pt x="346750" y="1452303"/>
                  </a:lnTo>
                  <a:lnTo>
                    <a:pt x="351875" y="1451591"/>
                  </a:lnTo>
                  <a:lnTo>
                    <a:pt x="352966" y="1449787"/>
                  </a:lnTo>
                  <a:lnTo>
                    <a:pt x="349312" y="1448791"/>
                  </a:lnTo>
                  <a:lnTo>
                    <a:pt x="340486" y="1448411"/>
                  </a:lnTo>
                  <a:lnTo>
                    <a:pt x="340106" y="1445373"/>
                  </a:lnTo>
                  <a:lnTo>
                    <a:pt x="344140" y="1438112"/>
                  </a:lnTo>
                  <a:lnTo>
                    <a:pt x="353299" y="1432558"/>
                  </a:lnTo>
                  <a:lnTo>
                    <a:pt x="361983" y="1430185"/>
                  </a:lnTo>
                  <a:lnTo>
                    <a:pt x="372660" y="1426768"/>
                  </a:lnTo>
                  <a:lnTo>
                    <a:pt x="380679" y="1421168"/>
                  </a:lnTo>
                  <a:lnTo>
                    <a:pt x="388273" y="1414048"/>
                  </a:lnTo>
                  <a:lnTo>
                    <a:pt x="388937" y="1410299"/>
                  </a:lnTo>
                  <a:lnTo>
                    <a:pt x="386374" y="1407925"/>
                  </a:lnTo>
                  <a:lnTo>
                    <a:pt x="387371" y="1399382"/>
                  </a:lnTo>
                  <a:lnTo>
                    <a:pt x="388368" y="1390886"/>
                  </a:lnTo>
                  <a:lnTo>
                    <a:pt x="392259" y="1380445"/>
                  </a:lnTo>
                  <a:lnTo>
                    <a:pt x="399851" y="1377407"/>
                  </a:lnTo>
                  <a:lnTo>
                    <a:pt x="407729" y="1375081"/>
                  </a:lnTo>
                  <a:lnTo>
                    <a:pt x="413897" y="1374417"/>
                  </a:lnTo>
                  <a:lnTo>
                    <a:pt x="418928" y="1373041"/>
                  </a:lnTo>
                  <a:lnTo>
                    <a:pt x="420731" y="1372708"/>
                  </a:lnTo>
                  <a:lnTo>
                    <a:pt x="423626" y="1371000"/>
                  </a:lnTo>
                  <a:lnTo>
                    <a:pt x="423626" y="1368959"/>
                  </a:lnTo>
                  <a:lnTo>
                    <a:pt x="430032" y="1365636"/>
                  </a:lnTo>
                  <a:lnTo>
                    <a:pt x="437150" y="1361650"/>
                  </a:lnTo>
                  <a:lnTo>
                    <a:pt x="442893" y="1359276"/>
                  </a:lnTo>
                  <a:lnTo>
                    <a:pt x="446452" y="1358565"/>
                  </a:lnTo>
                  <a:lnTo>
                    <a:pt x="447258" y="1358565"/>
                  </a:lnTo>
                  <a:lnTo>
                    <a:pt x="448682" y="1357568"/>
                  </a:lnTo>
                  <a:lnTo>
                    <a:pt x="452953" y="1357188"/>
                  </a:lnTo>
                  <a:lnTo>
                    <a:pt x="457318" y="1360226"/>
                  </a:lnTo>
                  <a:lnTo>
                    <a:pt x="459169" y="1360938"/>
                  </a:lnTo>
                  <a:lnTo>
                    <a:pt x="464484" y="1358185"/>
                  </a:lnTo>
                  <a:lnTo>
                    <a:pt x="470985" y="1357473"/>
                  </a:lnTo>
                  <a:lnTo>
                    <a:pt x="473548" y="1357805"/>
                  </a:lnTo>
                  <a:lnTo>
                    <a:pt x="471650" y="1356239"/>
                  </a:lnTo>
                  <a:lnTo>
                    <a:pt x="467331" y="1355574"/>
                  </a:lnTo>
                  <a:lnTo>
                    <a:pt x="461589" y="1356286"/>
                  </a:lnTo>
                  <a:lnTo>
                    <a:pt x="458268" y="1355242"/>
                  </a:lnTo>
                  <a:lnTo>
                    <a:pt x="460403" y="1350923"/>
                  </a:lnTo>
                  <a:lnTo>
                    <a:pt x="464295" y="1350259"/>
                  </a:lnTo>
                  <a:lnTo>
                    <a:pt x="472504" y="1348170"/>
                  </a:lnTo>
                  <a:lnTo>
                    <a:pt x="478578" y="1345228"/>
                  </a:lnTo>
                  <a:lnTo>
                    <a:pt x="488923" y="1342807"/>
                  </a:lnTo>
                  <a:lnTo>
                    <a:pt x="492435" y="1340861"/>
                  </a:lnTo>
                  <a:lnTo>
                    <a:pt x="489872" y="1338915"/>
                  </a:lnTo>
                  <a:lnTo>
                    <a:pt x="485127" y="1340861"/>
                  </a:lnTo>
                  <a:lnTo>
                    <a:pt x="482612" y="1341573"/>
                  </a:lnTo>
                  <a:lnTo>
                    <a:pt x="477060" y="1341336"/>
                  </a:lnTo>
                  <a:lnTo>
                    <a:pt x="472314" y="1339674"/>
                  </a:lnTo>
                  <a:lnTo>
                    <a:pt x="468660" y="1336732"/>
                  </a:lnTo>
                  <a:lnTo>
                    <a:pt x="468660" y="1331986"/>
                  </a:lnTo>
                  <a:lnTo>
                    <a:pt x="468993" y="1329945"/>
                  </a:lnTo>
                  <a:lnTo>
                    <a:pt x="469277" y="1328901"/>
                  </a:lnTo>
                  <a:lnTo>
                    <a:pt x="469656" y="1328901"/>
                  </a:lnTo>
                  <a:lnTo>
                    <a:pt x="470701" y="1327666"/>
                  </a:lnTo>
                  <a:lnTo>
                    <a:pt x="471080" y="1327666"/>
                  </a:lnTo>
                  <a:lnTo>
                    <a:pt x="472741" y="1325388"/>
                  </a:lnTo>
                  <a:lnTo>
                    <a:pt x="474829" y="1323347"/>
                  </a:lnTo>
                  <a:lnTo>
                    <a:pt x="477297" y="1320405"/>
                  </a:lnTo>
                  <a:lnTo>
                    <a:pt x="481758" y="1314804"/>
                  </a:lnTo>
                  <a:lnTo>
                    <a:pt x="483371" y="1305739"/>
                  </a:lnTo>
                  <a:lnTo>
                    <a:pt x="485554" y="1294728"/>
                  </a:lnTo>
                  <a:lnTo>
                    <a:pt x="488828" y="1285615"/>
                  </a:lnTo>
                  <a:lnTo>
                    <a:pt x="492672" y="1281533"/>
                  </a:lnTo>
                  <a:lnTo>
                    <a:pt x="495851" y="1283004"/>
                  </a:lnTo>
                  <a:lnTo>
                    <a:pt x="495851" y="1287323"/>
                  </a:lnTo>
                  <a:lnTo>
                    <a:pt x="499932" y="1290931"/>
                  </a:lnTo>
                  <a:lnTo>
                    <a:pt x="498841" y="1293209"/>
                  </a:lnTo>
                  <a:lnTo>
                    <a:pt x="494998" y="1294443"/>
                  </a:lnTo>
                  <a:lnTo>
                    <a:pt x="493716" y="1298667"/>
                  </a:lnTo>
                  <a:lnTo>
                    <a:pt x="494238" y="1303888"/>
                  </a:lnTo>
                  <a:lnTo>
                    <a:pt x="493574" y="1307400"/>
                  </a:lnTo>
                  <a:lnTo>
                    <a:pt x="496563" y="1310675"/>
                  </a:lnTo>
                  <a:lnTo>
                    <a:pt x="500882" y="1312004"/>
                  </a:lnTo>
                  <a:lnTo>
                    <a:pt x="506292" y="1312906"/>
                  </a:lnTo>
                  <a:lnTo>
                    <a:pt x="511559" y="1310960"/>
                  </a:lnTo>
                  <a:lnTo>
                    <a:pt x="516305" y="1307637"/>
                  </a:lnTo>
                  <a:lnTo>
                    <a:pt x="520101" y="1302891"/>
                  </a:lnTo>
                  <a:lnTo>
                    <a:pt x="520101" y="1298714"/>
                  </a:lnTo>
                  <a:lnTo>
                    <a:pt x="522473" y="1295392"/>
                  </a:lnTo>
                  <a:lnTo>
                    <a:pt x="522758" y="1293114"/>
                  </a:lnTo>
                  <a:lnTo>
                    <a:pt x="521287" y="1291548"/>
                  </a:lnTo>
                  <a:lnTo>
                    <a:pt x="518345" y="1289317"/>
                  </a:lnTo>
                  <a:lnTo>
                    <a:pt x="515403" y="1285472"/>
                  </a:lnTo>
                  <a:lnTo>
                    <a:pt x="510657" y="1284571"/>
                  </a:lnTo>
                  <a:lnTo>
                    <a:pt x="505912" y="1284571"/>
                  </a:lnTo>
                  <a:lnTo>
                    <a:pt x="505390" y="1281296"/>
                  </a:lnTo>
                  <a:lnTo>
                    <a:pt x="504963" y="1276550"/>
                  </a:lnTo>
                  <a:lnTo>
                    <a:pt x="504963" y="1271091"/>
                  </a:lnTo>
                  <a:lnTo>
                    <a:pt x="507051" y="1267579"/>
                  </a:lnTo>
                  <a:lnTo>
                    <a:pt x="513599" y="1262833"/>
                  </a:lnTo>
                  <a:lnTo>
                    <a:pt x="518772" y="1260175"/>
                  </a:lnTo>
                  <a:lnTo>
                    <a:pt x="525131" y="1259273"/>
                  </a:lnTo>
                  <a:lnTo>
                    <a:pt x="531253" y="1261172"/>
                  </a:lnTo>
                  <a:lnTo>
                    <a:pt x="535049" y="1259795"/>
                  </a:lnTo>
                  <a:lnTo>
                    <a:pt x="536757" y="1257944"/>
                  </a:lnTo>
                  <a:lnTo>
                    <a:pt x="543069" y="1256900"/>
                  </a:lnTo>
                  <a:lnTo>
                    <a:pt x="547814" y="1257897"/>
                  </a:lnTo>
                  <a:lnTo>
                    <a:pt x="551136" y="1259700"/>
                  </a:lnTo>
                  <a:lnTo>
                    <a:pt x="555502" y="1262833"/>
                  </a:lnTo>
                  <a:lnTo>
                    <a:pt x="558397" y="1265111"/>
                  </a:lnTo>
                  <a:lnTo>
                    <a:pt x="558397" y="1266108"/>
                  </a:lnTo>
                  <a:lnTo>
                    <a:pt x="567176" y="1264162"/>
                  </a:lnTo>
                  <a:lnTo>
                    <a:pt x="570213" y="1268908"/>
                  </a:lnTo>
                  <a:lnTo>
                    <a:pt x="571352" y="1269240"/>
                  </a:lnTo>
                  <a:lnTo>
                    <a:pt x="569691" y="1264494"/>
                  </a:lnTo>
                  <a:lnTo>
                    <a:pt x="566701" y="1262026"/>
                  </a:lnTo>
                  <a:lnTo>
                    <a:pt x="563854" y="1260128"/>
                  </a:lnTo>
                  <a:lnTo>
                    <a:pt x="559915" y="1259558"/>
                  </a:lnTo>
                  <a:lnTo>
                    <a:pt x="557353" y="1258561"/>
                  </a:lnTo>
                  <a:lnTo>
                    <a:pt x="556925" y="1257327"/>
                  </a:lnTo>
                  <a:lnTo>
                    <a:pt x="558587" y="1253435"/>
                  </a:lnTo>
                  <a:lnTo>
                    <a:pt x="560959" y="1251299"/>
                  </a:lnTo>
                  <a:lnTo>
                    <a:pt x="562525" y="1247075"/>
                  </a:lnTo>
                  <a:lnTo>
                    <a:pt x="568457" y="1245557"/>
                  </a:lnTo>
                  <a:lnTo>
                    <a:pt x="578280" y="1244275"/>
                  </a:lnTo>
                  <a:lnTo>
                    <a:pt x="587771" y="1245699"/>
                  </a:lnTo>
                  <a:lnTo>
                    <a:pt x="591188" y="1250777"/>
                  </a:lnTo>
                  <a:lnTo>
                    <a:pt x="592564" y="1257090"/>
                  </a:lnTo>
                  <a:lnTo>
                    <a:pt x="596455" y="1256758"/>
                  </a:lnTo>
                  <a:lnTo>
                    <a:pt x="596455" y="1251394"/>
                  </a:lnTo>
                  <a:lnTo>
                    <a:pt x="601201" y="1252628"/>
                  </a:lnTo>
                  <a:lnTo>
                    <a:pt x="604712" y="1259321"/>
                  </a:lnTo>
                  <a:lnTo>
                    <a:pt x="608081" y="1263023"/>
                  </a:lnTo>
                  <a:lnTo>
                    <a:pt x="606420" y="1258609"/>
                  </a:lnTo>
                  <a:lnTo>
                    <a:pt x="603953" y="1252249"/>
                  </a:lnTo>
                  <a:lnTo>
                    <a:pt x="603953" y="1248404"/>
                  </a:lnTo>
                  <a:lnTo>
                    <a:pt x="603953" y="1243088"/>
                  </a:lnTo>
                  <a:lnTo>
                    <a:pt x="604902" y="1240573"/>
                  </a:lnTo>
                  <a:lnTo>
                    <a:pt x="606800" y="1237061"/>
                  </a:lnTo>
                  <a:lnTo>
                    <a:pt x="610311" y="1237345"/>
                  </a:lnTo>
                  <a:lnTo>
                    <a:pt x="615057" y="1237013"/>
                  </a:lnTo>
                  <a:lnTo>
                    <a:pt x="619802" y="1236728"/>
                  </a:lnTo>
                  <a:lnTo>
                    <a:pt x="620799" y="1235352"/>
                  </a:lnTo>
                  <a:lnTo>
                    <a:pt x="616765" y="1233216"/>
                  </a:lnTo>
                  <a:lnTo>
                    <a:pt x="612827" y="1230748"/>
                  </a:lnTo>
                  <a:lnTo>
                    <a:pt x="612827" y="1226666"/>
                  </a:lnTo>
                  <a:lnTo>
                    <a:pt x="615294" y="1226334"/>
                  </a:lnTo>
                  <a:lnTo>
                    <a:pt x="615911" y="1224151"/>
                  </a:lnTo>
                  <a:lnTo>
                    <a:pt x="612969" y="1222015"/>
                  </a:lnTo>
                  <a:lnTo>
                    <a:pt x="611071" y="1218883"/>
                  </a:lnTo>
                  <a:lnTo>
                    <a:pt x="611973" y="1215798"/>
                  </a:lnTo>
                  <a:lnTo>
                    <a:pt x="609410" y="1214231"/>
                  </a:lnTo>
                  <a:lnTo>
                    <a:pt x="605851" y="1213899"/>
                  </a:lnTo>
                  <a:lnTo>
                    <a:pt x="607844" y="1211384"/>
                  </a:lnTo>
                  <a:lnTo>
                    <a:pt x="607844" y="1209580"/>
                  </a:lnTo>
                  <a:lnTo>
                    <a:pt x="611925" y="1207729"/>
                  </a:lnTo>
                  <a:lnTo>
                    <a:pt x="615294" y="1205451"/>
                  </a:lnTo>
                  <a:lnTo>
                    <a:pt x="613729" y="1202033"/>
                  </a:lnTo>
                  <a:lnTo>
                    <a:pt x="610027" y="1198806"/>
                  </a:lnTo>
                  <a:lnTo>
                    <a:pt x="606990" y="1194060"/>
                  </a:lnTo>
                  <a:lnTo>
                    <a:pt x="604760" y="1191260"/>
                  </a:lnTo>
                  <a:lnTo>
                    <a:pt x="604760" y="1188507"/>
                  </a:lnTo>
                  <a:lnTo>
                    <a:pt x="604760" y="1184757"/>
                  </a:lnTo>
                  <a:lnTo>
                    <a:pt x="604760" y="1186039"/>
                  </a:lnTo>
                  <a:lnTo>
                    <a:pt x="603431" y="1181292"/>
                  </a:lnTo>
                  <a:lnTo>
                    <a:pt x="603146" y="1175834"/>
                  </a:lnTo>
                  <a:lnTo>
                    <a:pt x="602861" y="1170613"/>
                  </a:lnTo>
                  <a:lnTo>
                    <a:pt x="602529" y="1164870"/>
                  </a:lnTo>
                  <a:lnTo>
                    <a:pt x="599540" y="1160124"/>
                  </a:lnTo>
                  <a:lnTo>
                    <a:pt x="595506" y="1156517"/>
                  </a:lnTo>
                  <a:lnTo>
                    <a:pt x="589811" y="1153622"/>
                  </a:lnTo>
                  <a:lnTo>
                    <a:pt x="587771" y="1154761"/>
                  </a:lnTo>
                  <a:lnTo>
                    <a:pt x="584971" y="1154761"/>
                  </a:lnTo>
                  <a:lnTo>
                    <a:pt x="584971" y="1152151"/>
                  </a:lnTo>
                  <a:lnTo>
                    <a:pt x="585730" y="1146360"/>
                  </a:lnTo>
                  <a:lnTo>
                    <a:pt x="585350" y="1139478"/>
                  </a:lnTo>
                  <a:lnTo>
                    <a:pt x="583025" y="1134732"/>
                  </a:lnTo>
                  <a:lnTo>
                    <a:pt x="581934" y="1127897"/>
                  </a:lnTo>
                  <a:lnTo>
                    <a:pt x="580890" y="1120778"/>
                  </a:lnTo>
                  <a:lnTo>
                    <a:pt x="580890" y="1114513"/>
                  </a:lnTo>
                  <a:lnTo>
                    <a:pt x="583642" y="1107488"/>
                  </a:lnTo>
                  <a:lnTo>
                    <a:pt x="583975" y="1101556"/>
                  </a:lnTo>
                  <a:lnTo>
                    <a:pt x="587771" y="1089310"/>
                  </a:lnTo>
                  <a:lnTo>
                    <a:pt x="590238" y="1084564"/>
                  </a:lnTo>
                  <a:lnTo>
                    <a:pt x="594984" y="1079818"/>
                  </a:lnTo>
                  <a:lnTo>
                    <a:pt x="604475" y="1077919"/>
                  </a:lnTo>
                  <a:lnTo>
                    <a:pt x="612637" y="1077065"/>
                  </a:lnTo>
                  <a:lnTo>
                    <a:pt x="618664" y="1075546"/>
                  </a:lnTo>
                  <a:lnTo>
                    <a:pt x="624548" y="1071417"/>
                  </a:lnTo>
                  <a:lnTo>
                    <a:pt x="625924" y="1066671"/>
                  </a:lnTo>
                  <a:lnTo>
                    <a:pt x="630005" y="1061924"/>
                  </a:lnTo>
                  <a:lnTo>
                    <a:pt x="634181" y="1057938"/>
                  </a:lnTo>
                  <a:lnTo>
                    <a:pt x="640492" y="1055280"/>
                  </a:lnTo>
                  <a:lnTo>
                    <a:pt x="645997" y="1052622"/>
                  </a:lnTo>
                  <a:lnTo>
                    <a:pt x="649604" y="1050106"/>
                  </a:lnTo>
                  <a:lnTo>
                    <a:pt x="650695" y="1051198"/>
                  </a:lnTo>
                  <a:lnTo>
                    <a:pt x="649224" y="1054283"/>
                  </a:lnTo>
                  <a:lnTo>
                    <a:pt x="648560" y="1059029"/>
                  </a:lnTo>
                  <a:lnTo>
                    <a:pt x="650126" y="1062684"/>
                  </a:lnTo>
                  <a:lnTo>
                    <a:pt x="652262" y="1068427"/>
                  </a:lnTo>
                  <a:lnTo>
                    <a:pt x="652546" y="1072508"/>
                  </a:lnTo>
                  <a:lnTo>
                    <a:pt x="649129" y="1077634"/>
                  </a:lnTo>
                  <a:lnTo>
                    <a:pt x="647374" y="1081526"/>
                  </a:lnTo>
                  <a:lnTo>
                    <a:pt x="646567" y="1084944"/>
                  </a:lnTo>
                  <a:lnTo>
                    <a:pt x="645760" y="1088219"/>
                  </a:lnTo>
                  <a:lnTo>
                    <a:pt x="646377" y="1091636"/>
                  </a:lnTo>
                  <a:lnTo>
                    <a:pt x="646377" y="1094009"/>
                  </a:lnTo>
                  <a:lnTo>
                    <a:pt x="645713" y="1094579"/>
                  </a:lnTo>
                  <a:lnTo>
                    <a:pt x="645997" y="1094009"/>
                  </a:lnTo>
                  <a:lnTo>
                    <a:pt x="645665" y="1098755"/>
                  </a:lnTo>
                  <a:lnTo>
                    <a:pt x="641252" y="1100274"/>
                  </a:lnTo>
                  <a:lnTo>
                    <a:pt x="641252" y="1102647"/>
                  </a:lnTo>
                  <a:lnTo>
                    <a:pt x="646377" y="1101128"/>
                  </a:lnTo>
                  <a:lnTo>
                    <a:pt x="647469" y="1102267"/>
                  </a:lnTo>
                  <a:lnTo>
                    <a:pt x="643910" y="1105827"/>
                  </a:lnTo>
                  <a:lnTo>
                    <a:pt x="643910" y="1108770"/>
                  </a:lnTo>
                  <a:lnTo>
                    <a:pt x="645380" y="1111143"/>
                  </a:lnTo>
                  <a:lnTo>
                    <a:pt x="647564" y="1107820"/>
                  </a:lnTo>
                  <a:lnTo>
                    <a:pt x="651360" y="1107820"/>
                  </a:lnTo>
                  <a:lnTo>
                    <a:pt x="653970" y="1110763"/>
                  </a:lnTo>
                  <a:lnTo>
                    <a:pt x="657956" y="1109244"/>
                  </a:lnTo>
                  <a:lnTo>
                    <a:pt x="663413" y="1108627"/>
                  </a:lnTo>
                  <a:lnTo>
                    <a:pt x="666260" y="1109766"/>
                  </a:lnTo>
                  <a:lnTo>
                    <a:pt x="667542" y="1113374"/>
                  </a:lnTo>
                  <a:lnTo>
                    <a:pt x="667542" y="1118595"/>
                  </a:lnTo>
                  <a:lnTo>
                    <a:pt x="662369" y="1123341"/>
                  </a:lnTo>
                  <a:lnTo>
                    <a:pt x="659807" y="1125192"/>
                  </a:lnTo>
                  <a:lnTo>
                    <a:pt x="658952" y="1123388"/>
                  </a:lnTo>
                  <a:lnTo>
                    <a:pt x="655773" y="1127280"/>
                  </a:lnTo>
                  <a:lnTo>
                    <a:pt x="653495" y="1124005"/>
                  </a:lnTo>
                  <a:lnTo>
                    <a:pt x="653495" y="1121727"/>
                  </a:lnTo>
                  <a:lnTo>
                    <a:pt x="650506" y="1122534"/>
                  </a:lnTo>
                  <a:lnTo>
                    <a:pt x="648465" y="1128562"/>
                  </a:lnTo>
                  <a:lnTo>
                    <a:pt x="650268" y="1134827"/>
                  </a:lnTo>
                  <a:lnTo>
                    <a:pt x="647706" y="1138102"/>
                  </a:lnTo>
                  <a:lnTo>
                    <a:pt x="640398" y="1137627"/>
                  </a:lnTo>
                  <a:lnTo>
                    <a:pt x="638167" y="1139336"/>
                  </a:lnTo>
                  <a:lnTo>
                    <a:pt x="641109" y="1143275"/>
                  </a:lnTo>
                  <a:lnTo>
                    <a:pt x="640682" y="1146597"/>
                  </a:lnTo>
                  <a:lnTo>
                    <a:pt x="633327" y="1145743"/>
                  </a:lnTo>
                  <a:lnTo>
                    <a:pt x="629958" y="1146882"/>
                  </a:lnTo>
                  <a:lnTo>
                    <a:pt x="633991" y="1150252"/>
                  </a:lnTo>
                  <a:lnTo>
                    <a:pt x="634419" y="1152056"/>
                  </a:lnTo>
                  <a:lnTo>
                    <a:pt x="631477" y="1154713"/>
                  </a:lnTo>
                  <a:lnTo>
                    <a:pt x="629531" y="1157229"/>
                  </a:lnTo>
                  <a:lnTo>
                    <a:pt x="631049" y="1159032"/>
                  </a:lnTo>
                  <a:lnTo>
                    <a:pt x="630432" y="1160504"/>
                  </a:lnTo>
                  <a:lnTo>
                    <a:pt x="630005" y="1164491"/>
                  </a:lnTo>
                  <a:lnTo>
                    <a:pt x="630622" y="1168667"/>
                  </a:lnTo>
                  <a:lnTo>
                    <a:pt x="631951" y="1168667"/>
                  </a:lnTo>
                  <a:lnTo>
                    <a:pt x="631951" y="1170471"/>
                  </a:lnTo>
                  <a:lnTo>
                    <a:pt x="629341" y="1172085"/>
                  </a:lnTo>
                  <a:lnTo>
                    <a:pt x="626636" y="1173888"/>
                  </a:lnTo>
                  <a:lnTo>
                    <a:pt x="626636" y="1177875"/>
                  </a:lnTo>
                  <a:lnTo>
                    <a:pt x="627158" y="1180580"/>
                  </a:lnTo>
                  <a:lnTo>
                    <a:pt x="631002" y="1180580"/>
                  </a:lnTo>
                  <a:lnTo>
                    <a:pt x="633564" y="1182384"/>
                  </a:lnTo>
                  <a:lnTo>
                    <a:pt x="635036" y="1184520"/>
                  </a:lnTo>
                  <a:lnTo>
                    <a:pt x="635036" y="1186656"/>
                  </a:lnTo>
                  <a:lnTo>
                    <a:pt x="632283" y="1186371"/>
                  </a:lnTo>
                  <a:lnTo>
                    <a:pt x="631144" y="1185089"/>
                  </a:lnTo>
                  <a:lnTo>
                    <a:pt x="629768" y="1185469"/>
                  </a:lnTo>
                  <a:lnTo>
                    <a:pt x="629056" y="1186371"/>
                  </a:lnTo>
                  <a:lnTo>
                    <a:pt x="629483" y="1187035"/>
                  </a:lnTo>
                  <a:lnTo>
                    <a:pt x="627016" y="1187035"/>
                  </a:lnTo>
                  <a:lnTo>
                    <a:pt x="627016" y="1188839"/>
                  </a:lnTo>
                  <a:lnTo>
                    <a:pt x="627016" y="1189408"/>
                  </a:lnTo>
                  <a:lnTo>
                    <a:pt x="631144" y="1189124"/>
                  </a:lnTo>
                  <a:lnTo>
                    <a:pt x="636174" y="1190927"/>
                  </a:lnTo>
                  <a:lnTo>
                    <a:pt x="640398" y="1191782"/>
                  </a:lnTo>
                  <a:lnTo>
                    <a:pt x="642391" y="1194867"/>
                  </a:lnTo>
                  <a:lnTo>
                    <a:pt x="643862" y="1197335"/>
                  </a:lnTo>
                  <a:lnTo>
                    <a:pt x="643862" y="1202081"/>
                  </a:lnTo>
                  <a:lnTo>
                    <a:pt x="640587" y="1206068"/>
                  </a:lnTo>
                  <a:lnTo>
                    <a:pt x="642818" y="1208014"/>
                  </a:lnTo>
                  <a:lnTo>
                    <a:pt x="647564" y="1208014"/>
                  </a:lnTo>
                  <a:lnTo>
                    <a:pt x="648133" y="1211621"/>
                  </a:lnTo>
                  <a:lnTo>
                    <a:pt x="651265" y="1211621"/>
                  </a:lnTo>
                  <a:lnTo>
                    <a:pt x="653542" y="1208536"/>
                  </a:lnTo>
                  <a:lnTo>
                    <a:pt x="660708" y="1210956"/>
                  </a:lnTo>
                  <a:lnTo>
                    <a:pt x="663413" y="1214326"/>
                  </a:lnTo>
                  <a:lnTo>
                    <a:pt x="667209" y="1214326"/>
                  </a:lnTo>
                  <a:lnTo>
                    <a:pt x="673094" y="1212665"/>
                  </a:lnTo>
                  <a:lnTo>
                    <a:pt x="676463" y="1211194"/>
                  </a:lnTo>
                  <a:lnTo>
                    <a:pt x="679073" y="1212950"/>
                  </a:lnTo>
                  <a:lnTo>
                    <a:pt x="679405" y="1217696"/>
                  </a:lnTo>
                  <a:lnTo>
                    <a:pt x="676463" y="1221161"/>
                  </a:lnTo>
                  <a:lnTo>
                    <a:pt x="672430" y="1224009"/>
                  </a:lnTo>
                  <a:lnTo>
                    <a:pt x="670626" y="1228755"/>
                  </a:lnTo>
                  <a:lnTo>
                    <a:pt x="671860" y="1231223"/>
                  </a:lnTo>
                  <a:lnTo>
                    <a:pt x="673474" y="1234308"/>
                  </a:lnTo>
                  <a:lnTo>
                    <a:pt x="676178" y="1232125"/>
                  </a:lnTo>
                  <a:lnTo>
                    <a:pt x="681256" y="1229562"/>
                  </a:lnTo>
                  <a:lnTo>
                    <a:pt x="684863" y="1230796"/>
                  </a:lnTo>
                  <a:lnTo>
                    <a:pt x="688422" y="1231318"/>
                  </a:lnTo>
                  <a:lnTo>
                    <a:pt x="693737" y="1231318"/>
                  </a:lnTo>
                  <a:lnTo>
                    <a:pt x="691743" y="1228612"/>
                  </a:lnTo>
                  <a:lnTo>
                    <a:pt x="693120" y="1227948"/>
                  </a:lnTo>
                  <a:lnTo>
                    <a:pt x="695065" y="1226002"/>
                  </a:lnTo>
                  <a:lnTo>
                    <a:pt x="700095" y="1221968"/>
                  </a:lnTo>
                  <a:lnTo>
                    <a:pt x="706265" y="1220306"/>
                  </a:lnTo>
                  <a:lnTo>
                    <a:pt x="711010" y="1219357"/>
                  </a:lnTo>
                  <a:lnTo>
                    <a:pt x="711295" y="1222774"/>
                  </a:lnTo>
                  <a:lnTo>
                    <a:pt x="713620" y="1221161"/>
                  </a:lnTo>
                  <a:lnTo>
                    <a:pt x="715708" y="1216130"/>
                  </a:lnTo>
                  <a:lnTo>
                    <a:pt x="719220" y="1212380"/>
                  </a:lnTo>
                  <a:lnTo>
                    <a:pt x="723111" y="1207634"/>
                  </a:lnTo>
                  <a:lnTo>
                    <a:pt x="727856" y="1206685"/>
                  </a:lnTo>
                  <a:lnTo>
                    <a:pt x="731795" y="1207302"/>
                  </a:lnTo>
                  <a:lnTo>
                    <a:pt x="726433" y="1210434"/>
                  </a:lnTo>
                  <a:lnTo>
                    <a:pt x="723538" y="1213282"/>
                  </a:lnTo>
                  <a:lnTo>
                    <a:pt x="722304" y="1216035"/>
                  </a:lnTo>
                  <a:lnTo>
                    <a:pt x="726005" y="1213519"/>
                  </a:lnTo>
                  <a:lnTo>
                    <a:pt x="730419" y="1212001"/>
                  </a:lnTo>
                  <a:lnTo>
                    <a:pt x="735164" y="1210719"/>
                  </a:lnTo>
                  <a:lnTo>
                    <a:pt x="739388" y="1210292"/>
                  </a:lnTo>
                  <a:lnTo>
                    <a:pt x="742804" y="1213709"/>
                  </a:lnTo>
                  <a:lnTo>
                    <a:pt x="747550" y="1216130"/>
                  </a:lnTo>
                  <a:lnTo>
                    <a:pt x="749306" y="1219879"/>
                  </a:lnTo>
                  <a:lnTo>
                    <a:pt x="751109" y="1220212"/>
                  </a:lnTo>
                  <a:lnTo>
                    <a:pt x="754858" y="1222870"/>
                  </a:lnTo>
                  <a:lnTo>
                    <a:pt x="759034" y="1222585"/>
                  </a:lnTo>
                  <a:lnTo>
                    <a:pt x="760410" y="1222252"/>
                  </a:lnTo>
                  <a:lnTo>
                    <a:pt x="763447" y="1225622"/>
                  </a:lnTo>
                  <a:lnTo>
                    <a:pt x="765867" y="1229324"/>
                  </a:lnTo>
                  <a:lnTo>
                    <a:pt x="766911" y="1232837"/>
                  </a:lnTo>
                  <a:lnTo>
                    <a:pt x="767908" y="1236254"/>
                  </a:lnTo>
                  <a:lnTo>
                    <a:pt x="772273" y="1237773"/>
                  </a:lnTo>
                  <a:lnTo>
                    <a:pt x="776592" y="1239007"/>
                  </a:lnTo>
                  <a:lnTo>
                    <a:pt x="781337" y="1239956"/>
                  </a:lnTo>
                  <a:lnTo>
                    <a:pt x="784232" y="1239956"/>
                  </a:lnTo>
                  <a:lnTo>
                    <a:pt x="787174" y="1241854"/>
                  </a:lnTo>
                  <a:lnTo>
                    <a:pt x="791255" y="1243753"/>
                  </a:lnTo>
                  <a:lnTo>
                    <a:pt x="792679" y="1240573"/>
                  </a:lnTo>
                  <a:lnTo>
                    <a:pt x="792347" y="1236491"/>
                  </a:lnTo>
                  <a:lnTo>
                    <a:pt x="787269" y="1234593"/>
                  </a:lnTo>
                  <a:lnTo>
                    <a:pt x="784422" y="1234308"/>
                  </a:lnTo>
                  <a:lnTo>
                    <a:pt x="789168" y="1231175"/>
                  </a:lnTo>
                  <a:lnTo>
                    <a:pt x="794625" y="1229182"/>
                  </a:lnTo>
                  <a:lnTo>
                    <a:pt x="795479" y="1231128"/>
                  </a:lnTo>
                  <a:lnTo>
                    <a:pt x="798421" y="1228233"/>
                  </a:lnTo>
                  <a:lnTo>
                    <a:pt x="801601" y="1224673"/>
                  </a:lnTo>
                  <a:lnTo>
                    <a:pt x="808956" y="1220876"/>
                  </a:lnTo>
                  <a:lnTo>
                    <a:pt x="819301" y="1218930"/>
                  </a:lnTo>
                  <a:lnTo>
                    <a:pt x="826135" y="1216889"/>
                  </a:lnTo>
                  <a:lnTo>
                    <a:pt x="831212" y="1215370"/>
                  </a:lnTo>
                  <a:lnTo>
                    <a:pt x="837428" y="1213709"/>
                  </a:lnTo>
                  <a:lnTo>
                    <a:pt x="843598" y="1208963"/>
                  </a:lnTo>
                  <a:lnTo>
                    <a:pt x="849387" y="1203552"/>
                  </a:lnTo>
                  <a:lnTo>
                    <a:pt x="854892" y="1199186"/>
                  </a:lnTo>
                  <a:lnTo>
                    <a:pt x="862674" y="1196718"/>
                  </a:lnTo>
                  <a:lnTo>
                    <a:pt x="869223" y="1192873"/>
                  </a:lnTo>
                  <a:lnTo>
                    <a:pt x="875202" y="1190263"/>
                  </a:lnTo>
                  <a:lnTo>
                    <a:pt x="884076" y="1188697"/>
                  </a:lnTo>
                  <a:lnTo>
                    <a:pt x="891907" y="1186656"/>
                  </a:lnTo>
                  <a:lnTo>
                    <a:pt x="899452" y="1185279"/>
                  </a:lnTo>
                  <a:lnTo>
                    <a:pt x="907471" y="1185279"/>
                  </a:lnTo>
                  <a:lnTo>
                    <a:pt x="914257" y="1186798"/>
                  </a:lnTo>
                  <a:lnTo>
                    <a:pt x="919430" y="1188886"/>
                  </a:lnTo>
                  <a:lnTo>
                    <a:pt x="924175" y="1192778"/>
                  </a:lnTo>
                  <a:lnTo>
                    <a:pt x="924175" y="1196196"/>
                  </a:lnTo>
                  <a:lnTo>
                    <a:pt x="919430" y="1194107"/>
                  </a:lnTo>
                  <a:lnTo>
                    <a:pt x="916061" y="1191971"/>
                  </a:lnTo>
                  <a:lnTo>
                    <a:pt x="912786" y="1190548"/>
                  </a:lnTo>
                  <a:lnTo>
                    <a:pt x="913830" y="1193823"/>
                  </a:lnTo>
                  <a:lnTo>
                    <a:pt x="917437" y="1200610"/>
                  </a:lnTo>
                  <a:lnTo>
                    <a:pt x="920854" y="1206115"/>
                  </a:lnTo>
                  <a:lnTo>
                    <a:pt x="923131" y="1210529"/>
                  </a:lnTo>
                  <a:lnTo>
                    <a:pt x="927212" y="1212048"/>
                  </a:lnTo>
                  <a:lnTo>
                    <a:pt x="927639" y="1210102"/>
                  </a:lnTo>
                  <a:lnTo>
                    <a:pt x="929918" y="1208251"/>
                  </a:lnTo>
                  <a:lnTo>
                    <a:pt x="938269" y="1207776"/>
                  </a:lnTo>
                  <a:lnTo>
                    <a:pt x="946099" y="1206068"/>
                  </a:lnTo>
                  <a:lnTo>
                    <a:pt x="951366" y="1203268"/>
                  </a:lnTo>
                  <a:lnTo>
                    <a:pt x="952221" y="1201701"/>
                  </a:lnTo>
                  <a:lnTo>
                    <a:pt x="955068" y="1199470"/>
                  </a:lnTo>
                  <a:lnTo>
                    <a:pt x="957298" y="1197619"/>
                  </a:lnTo>
                  <a:lnTo>
                    <a:pt x="958770" y="1195104"/>
                  </a:lnTo>
                  <a:lnTo>
                    <a:pt x="959149" y="1192921"/>
                  </a:lnTo>
                  <a:lnTo>
                    <a:pt x="959719" y="1192019"/>
                  </a:lnTo>
                  <a:lnTo>
                    <a:pt x="960573" y="1187700"/>
                  </a:lnTo>
                  <a:lnTo>
                    <a:pt x="960146" y="1181435"/>
                  </a:lnTo>
                  <a:lnTo>
                    <a:pt x="962566" y="1178682"/>
                  </a:lnTo>
                  <a:lnTo>
                    <a:pt x="966837" y="1178967"/>
                  </a:lnTo>
                  <a:lnTo>
                    <a:pt x="971250" y="1178207"/>
                  </a:lnTo>
                  <a:lnTo>
                    <a:pt x="974714" y="1177923"/>
                  </a:lnTo>
                  <a:lnTo>
                    <a:pt x="979175" y="1174790"/>
                  </a:lnTo>
                  <a:lnTo>
                    <a:pt x="982497" y="1171325"/>
                  </a:lnTo>
                  <a:lnTo>
                    <a:pt x="985439" y="1167291"/>
                  </a:lnTo>
                  <a:lnTo>
                    <a:pt x="987717" y="1163257"/>
                  </a:lnTo>
                  <a:lnTo>
                    <a:pt x="989899" y="1159032"/>
                  </a:lnTo>
                  <a:lnTo>
                    <a:pt x="990991" y="1154286"/>
                  </a:lnTo>
                  <a:lnTo>
                    <a:pt x="991466" y="1150062"/>
                  </a:lnTo>
                  <a:lnTo>
                    <a:pt x="991466" y="1145316"/>
                  </a:lnTo>
                  <a:lnTo>
                    <a:pt x="991750" y="1142611"/>
                  </a:lnTo>
                  <a:lnTo>
                    <a:pt x="991750" y="1149967"/>
                  </a:lnTo>
                  <a:lnTo>
                    <a:pt x="991133" y="1157656"/>
                  </a:lnTo>
                  <a:lnTo>
                    <a:pt x="989283" y="1160836"/>
                  </a:lnTo>
                  <a:lnTo>
                    <a:pt x="987527" y="1165582"/>
                  </a:lnTo>
                  <a:lnTo>
                    <a:pt x="984680" y="1170329"/>
                  </a:lnTo>
                  <a:lnTo>
                    <a:pt x="980741" y="1174600"/>
                  </a:lnTo>
                  <a:lnTo>
                    <a:pt x="983446" y="1178634"/>
                  </a:lnTo>
                  <a:lnTo>
                    <a:pt x="987100" y="1177923"/>
                  </a:lnTo>
                  <a:lnTo>
                    <a:pt x="992272" y="1180011"/>
                  </a:lnTo>
                  <a:lnTo>
                    <a:pt x="998868" y="1180011"/>
                  </a:lnTo>
                  <a:lnTo>
                    <a:pt x="999343" y="1175692"/>
                  </a:lnTo>
                  <a:lnTo>
                    <a:pt x="998204" y="1167528"/>
                  </a:lnTo>
                  <a:lnTo>
                    <a:pt x="1000007" y="1165013"/>
                  </a:lnTo>
                  <a:lnTo>
                    <a:pt x="1000007" y="1162830"/>
                  </a:lnTo>
                  <a:lnTo>
                    <a:pt x="998442" y="1158985"/>
                  </a:lnTo>
                  <a:lnTo>
                    <a:pt x="997065" y="1158985"/>
                  </a:lnTo>
                  <a:lnTo>
                    <a:pt x="997065" y="1154998"/>
                  </a:lnTo>
                  <a:lnTo>
                    <a:pt x="996164" y="1151011"/>
                  </a:lnTo>
                  <a:lnTo>
                    <a:pt x="993649" y="1145031"/>
                  </a:lnTo>
                  <a:lnTo>
                    <a:pt x="991893" y="1139953"/>
                  </a:lnTo>
                  <a:lnTo>
                    <a:pt x="989758" y="1136108"/>
                  </a:lnTo>
                  <a:lnTo>
                    <a:pt x="988619" y="1131362"/>
                  </a:lnTo>
                  <a:lnTo>
                    <a:pt x="991228" y="1143038"/>
                  </a:lnTo>
                  <a:lnTo>
                    <a:pt x="989758" y="1139763"/>
                  </a:lnTo>
                  <a:lnTo>
                    <a:pt x="988808" y="1132833"/>
                  </a:lnTo>
                  <a:lnTo>
                    <a:pt x="987100" y="1127755"/>
                  </a:lnTo>
                  <a:lnTo>
                    <a:pt x="985629" y="1122107"/>
                  </a:lnTo>
                  <a:lnTo>
                    <a:pt x="983161" y="1116791"/>
                  </a:lnTo>
                  <a:lnTo>
                    <a:pt x="982829" y="1114418"/>
                  </a:lnTo>
                  <a:lnTo>
                    <a:pt x="983304" y="1110336"/>
                  </a:lnTo>
                  <a:lnTo>
                    <a:pt x="982734" y="1103834"/>
                  </a:lnTo>
                  <a:lnTo>
                    <a:pt x="982734" y="1098518"/>
                  </a:lnTo>
                  <a:lnTo>
                    <a:pt x="982734" y="1092158"/>
                  </a:lnTo>
                  <a:lnTo>
                    <a:pt x="984158" y="1087696"/>
                  </a:lnTo>
                  <a:lnTo>
                    <a:pt x="985677" y="1084137"/>
                  </a:lnTo>
                  <a:lnTo>
                    <a:pt x="989330" y="1078489"/>
                  </a:lnTo>
                  <a:lnTo>
                    <a:pt x="990849" y="1072461"/>
                  </a:lnTo>
                  <a:lnTo>
                    <a:pt x="990849" y="1064962"/>
                  </a:lnTo>
                  <a:lnTo>
                    <a:pt x="993601" y="1057985"/>
                  </a:lnTo>
                  <a:lnTo>
                    <a:pt x="998346" y="1052100"/>
                  </a:lnTo>
                  <a:lnTo>
                    <a:pt x="1003092" y="1048967"/>
                  </a:lnTo>
                  <a:lnTo>
                    <a:pt x="1009688" y="1047686"/>
                  </a:lnTo>
                  <a:lnTo>
                    <a:pt x="1015667" y="1044980"/>
                  </a:lnTo>
                  <a:lnTo>
                    <a:pt x="1021457" y="1043177"/>
                  </a:lnTo>
                  <a:lnTo>
                    <a:pt x="1023071" y="1044838"/>
                  </a:lnTo>
                  <a:lnTo>
                    <a:pt x="1026914" y="1049584"/>
                  </a:lnTo>
                  <a:lnTo>
                    <a:pt x="1032751" y="1054568"/>
                  </a:lnTo>
                  <a:lnTo>
                    <a:pt x="1039300" y="1059314"/>
                  </a:lnTo>
                  <a:lnTo>
                    <a:pt x="1041482" y="1064487"/>
                  </a:lnTo>
                  <a:lnTo>
                    <a:pt x="1043618" y="1067667"/>
                  </a:lnTo>
                  <a:lnTo>
                    <a:pt x="1043950" y="1065009"/>
                  </a:lnTo>
                  <a:lnTo>
                    <a:pt x="1043950" y="1062399"/>
                  </a:lnTo>
                  <a:lnTo>
                    <a:pt x="1045943" y="1066148"/>
                  </a:lnTo>
                  <a:lnTo>
                    <a:pt x="1047984" y="1070420"/>
                  </a:lnTo>
                  <a:lnTo>
                    <a:pt x="1051970" y="1074075"/>
                  </a:lnTo>
                  <a:lnTo>
                    <a:pt x="1057807" y="1076590"/>
                  </a:lnTo>
                  <a:lnTo>
                    <a:pt x="1061841" y="1078346"/>
                  </a:lnTo>
                  <a:lnTo>
                    <a:pt x="1064878" y="1078346"/>
                  </a:lnTo>
                  <a:lnTo>
                    <a:pt x="1069623" y="1076211"/>
                  </a:lnTo>
                  <a:lnTo>
                    <a:pt x="1073182" y="1074644"/>
                  </a:lnTo>
                  <a:lnTo>
                    <a:pt x="1073989" y="1077587"/>
                  </a:lnTo>
                  <a:lnTo>
                    <a:pt x="1076836" y="1080387"/>
                  </a:lnTo>
                  <a:lnTo>
                    <a:pt x="1076836" y="1073125"/>
                  </a:lnTo>
                  <a:lnTo>
                    <a:pt x="1079731" y="1069851"/>
                  </a:lnTo>
                  <a:lnTo>
                    <a:pt x="1081202" y="1066433"/>
                  </a:lnTo>
                  <a:lnTo>
                    <a:pt x="1080348" y="1058934"/>
                  </a:lnTo>
                  <a:lnTo>
                    <a:pt x="1079162" y="1051767"/>
                  </a:lnTo>
                  <a:lnTo>
                    <a:pt x="1078355" y="1047021"/>
                  </a:lnTo>
                  <a:lnTo>
                    <a:pt x="1077263" y="1040424"/>
                  </a:lnTo>
                  <a:lnTo>
                    <a:pt x="1076599" y="1036484"/>
                  </a:lnTo>
                  <a:lnTo>
                    <a:pt x="1077311" y="1030742"/>
                  </a:lnTo>
                  <a:lnTo>
                    <a:pt x="1077311" y="1025093"/>
                  </a:lnTo>
                  <a:lnTo>
                    <a:pt x="1077026" y="1018923"/>
                  </a:lnTo>
                  <a:lnTo>
                    <a:pt x="1078165" y="1013797"/>
                  </a:lnTo>
                  <a:lnTo>
                    <a:pt x="1077358" y="1011329"/>
                  </a:lnTo>
                  <a:lnTo>
                    <a:pt x="1073230" y="1010618"/>
                  </a:lnTo>
                  <a:lnTo>
                    <a:pt x="1069149" y="1010618"/>
                  </a:lnTo>
                  <a:lnTo>
                    <a:pt x="1068152" y="1014272"/>
                  </a:lnTo>
                  <a:lnTo>
                    <a:pt x="1064166" y="1016645"/>
                  </a:lnTo>
                  <a:lnTo>
                    <a:pt x="1060132" y="1012753"/>
                  </a:lnTo>
                  <a:lnTo>
                    <a:pt x="1056811" y="1013038"/>
                  </a:lnTo>
                  <a:lnTo>
                    <a:pt x="1052635" y="1012089"/>
                  </a:lnTo>
                  <a:lnTo>
                    <a:pt x="1049408" y="1006773"/>
                  </a:lnTo>
                  <a:lnTo>
                    <a:pt x="1045469" y="1003023"/>
                  </a:lnTo>
                  <a:lnTo>
                    <a:pt x="1043950" y="998277"/>
                  </a:lnTo>
                  <a:lnTo>
                    <a:pt x="1045232" y="993816"/>
                  </a:lnTo>
                  <a:lnTo>
                    <a:pt x="1047557" y="993816"/>
                  </a:lnTo>
                  <a:lnTo>
                    <a:pt x="1051163" y="992914"/>
                  </a:lnTo>
                  <a:lnTo>
                    <a:pt x="1049882" y="991253"/>
                  </a:lnTo>
                  <a:lnTo>
                    <a:pt x="1045137" y="990778"/>
                  </a:lnTo>
                  <a:lnTo>
                    <a:pt x="1042099" y="990778"/>
                  </a:lnTo>
                  <a:lnTo>
                    <a:pt x="1042099" y="989449"/>
                  </a:lnTo>
                  <a:lnTo>
                    <a:pt x="1042099" y="984703"/>
                  </a:lnTo>
                  <a:lnTo>
                    <a:pt x="1043191" y="983327"/>
                  </a:lnTo>
                  <a:lnTo>
                    <a:pt x="1041767" y="980621"/>
                  </a:lnTo>
                  <a:lnTo>
                    <a:pt x="1039347" y="980336"/>
                  </a:lnTo>
                  <a:lnTo>
                    <a:pt x="1039347" y="977014"/>
                  </a:lnTo>
                  <a:lnTo>
                    <a:pt x="1039632" y="974641"/>
                  </a:lnTo>
                  <a:lnTo>
                    <a:pt x="1039632" y="971129"/>
                  </a:lnTo>
                  <a:lnTo>
                    <a:pt x="1041672" y="969183"/>
                  </a:lnTo>
                  <a:lnTo>
                    <a:pt x="1044520" y="968566"/>
                  </a:lnTo>
                  <a:lnTo>
                    <a:pt x="1045232" y="968328"/>
                  </a:lnTo>
                  <a:lnTo>
                    <a:pt x="1048079" y="967711"/>
                  </a:lnTo>
                  <a:lnTo>
                    <a:pt x="1052445" y="965908"/>
                  </a:lnTo>
                  <a:lnTo>
                    <a:pt x="1056004" y="965386"/>
                  </a:lnTo>
                  <a:lnTo>
                    <a:pt x="1056004" y="963440"/>
                  </a:lnTo>
                  <a:lnTo>
                    <a:pt x="1057712" y="961684"/>
                  </a:lnTo>
                  <a:lnTo>
                    <a:pt x="1059658" y="961209"/>
                  </a:lnTo>
                  <a:lnTo>
                    <a:pt x="1062173" y="960592"/>
                  </a:lnTo>
                  <a:lnTo>
                    <a:pt x="1065400" y="957792"/>
                  </a:lnTo>
                  <a:lnTo>
                    <a:pt x="1070145" y="957792"/>
                  </a:lnTo>
                  <a:lnTo>
                    <a:pt x="1073182" y="957792"/>
                  </a:lnTo>
                  <a:lnTo>
                    <a:pt x="1076172" y="957792"/>
                  </a:lnTo>
                  <a:lnTo>
                    <a:pt x="1076741" y="953473"/>
                  </a:lnTo>
                  <a:lnTo>
                    <a:pt x="1078972" y="954802"/>
                  </a:lnTo>
                  <a:lnTo>
                    <a:pt x="1082863" y="956083"/>
                  </a:lnTo>
                  <a:lnTo>
                    <a:pt x="1087324" y="955419"/>
                  </a:lnTo>
                  <a:lnTo>
                    <a:pt x="1089317" y="955419"/>
                  </a:lnTo>
                  <a:lnTo>
                    <a:pt x="1094062" y="955419"/>
                  </a:lnTo>
                  <a:lnTo>
                    <a:pt x="1096719" y="953425"/>
                  </a:lnTo>
                  <a:lnTo>
                    <a:pt x="1095486" y="950483"/>
                  </a:lnTo>
                  <a:lnTo>
                    <a:pt x="1098191" y="950483"/>
                  </a:lnTo>
                  <a:lnTo>
                    <a:pt x="1100943" y="951195"/>
                  </a:lnTo>
                  <a:lnTo>
                    <a:pt x="1100516" y="950435"/>
                  </a:lnTo>
                  <a:lnTo>
                    <a:pt x="1101323" y="948015"/>
                  </a:lnTo>
                  <a:lnTo>
                    <a:pt x="1106305" y="951669"/>
                  </a:lnTo>
                  <a:lnTo>
                    <a:pt x="1107872" y="950815"/>
                  </a:lnTo>
                  <a:lnTo>
                    <a:pt x="1109864" y="950815"/>
                  </a:lnTo>
                  <a:lnTo>
                    <a:pt x="1110719" y="950008"/>
                  </a:lnTo>
                  <a:lnTo>
                    <a:pt x="1114800" y="950483"/>
                  </a:lnTo>
                  <a:lnTo>
                    <a:pt x="1122155" y="952713"/>
                  </a:lnTo>
                  <a:lnTo>
                    <a:pt x="1128894" y="953141"/>
                  </a:lnTo>
                  <a:lnTo>
                    <a:pt x="1133022" y="953852"/>
                  </a:lnTo>
                  <a:lnTo>
                    <a:pt x="1136154" y="956510"/>
                  </a:lnTo>
                  <a:lnTo>
                    <a:pt x="1143130" y="958314"/>
                  </a:lnTo>
                  <a:lnTo>
                    <a:pt x="1151672" y="957792"/>
                  </a:lnTo>
                  <a:lnTo>
                    <a:pt x="1159027" y="957792"/>
                  </a:lnTo>
                  <a:lnTo>
                    <a:pt x="1167000" y="958219"/>
                  </a:lnTo>
                  <a:lnTo>
                    <a:pt x="1172979" y="956131"/>
                  </a:lnTo>
                  <a:lnTo>
                    <a:pt x="1173596" y="952951"/>
                  </a:lnTo>
                  <a:lnTo>
                    <a:pt x="1172030" y="948204"/>
                  </a:lnTo>
                  <a:lnTo>
                    <a:pt x="1170938" y="946069"/>
                  </a:lnTo>
                  <a:lnTo>
                    <a:pt x="1171793" y="942082"/>
                  </a:lnTo>
                  <a:lnTo>
                    <a:pt x="1176111" y="943553"/>
                  </a:lnTo>
                  <a:lnTo>
                    <a:pt x="1180002" y="946448"/>
                  </a:lnTo>
                  <a:lnTo>
                    <a:pt x="1182944" y="944645"/>
                  </a:lnTo>
                  <a:lnTo>
                    <a:pt x="1184273" y="939898"/>
                  </a:lnTo>
                  <a:lnTo>
                    <a:pt x="1187358" y="938807"/>
                  </a:lnTo>
                  <a:lnTo>
                    <a:pt x="1192103" y="940848"/>
                  </a:lnTo>
                  <a:lnTo>
                    <a:pt x="1194476" y="939661"/>
                  </a:lnTo>
                  <a:lnTo>
                    <a:pt x="1198842" y="936956"/>
                  </a:lnTo>
                  <a:lnTo>
                    <a:pt x="1199838" y="933586"/>
                  </a:lnTo>
                  <a:lnTo>
                    <a:pt x="1202211" y="930928"/>
                  </a:lnTo>
                  <a:lnTo>
                    <a:pt x="1206957" y="930596"/>
                  </a:lnTo>
                  <a:lnTo>
                    <a:pt x="1212698" y="931260"/>
                  </a:lnTo>
                  <a:lnTo>
                    <a:pt x="1218298" y="932732"/>
                  </a:lnTo>
                  <a:lnTo>
                    <a:pt x="1223043" y="933396"/>
                  </a:lnTo>
                  <a:lnTo>
                    <a:pt x="1228121" y="934061"/>
                  </a:lnTo>
                  <a:lnTo>
                    <a:pt x="1232867" y="934061"/>
                  </a:lnTo>
                  <a:lnTo>
                    <a:pt x="1236093" y="932020"/>
                  </a:lnTo>
                  <a:lnTo>
                    <a:pt x="1234717" y="930264"/>
                  </a:lnTo>
                  <a:lnTo>
                    <a:pt x="1230636" y="929789"/>
                  </a:lnTo>
                  <a:lnTo>
                    <a:pt x="1226982" y="928270"/>
                  </a:lnTo>
                  <a:lnTo>
                    <a:pt x="1226982" y="926134"/>
                  </a:lnTo>
                  <a:lnTo>
                    <a:pt x="1226508" y="924093"/>
                  </a:lnTo>
                  <a:lnTo>
                    <a:pt x="1220623" y="921008"/>
                  </a:lnTo>
                  <a:lnTo>
                    <a:pt x="1214691" y="919585"/>
                  </a:lnTo>
                  <a:lnTo>
                    <a:pt x="1209946" y="920486"/>
                  </a:lnTo>
                  <a:lnTo>
                    <a:pt x="1204868" y="921863"/>
                  </a:lnTo>
                  <a:lnTo>
                    <a:pt x="1199032" y="921863"/>
                  </a:lnTo>
                  <a:lnTo>
                    <a:pt x="1193100" y="918825"/>
                  </a:lnTo>
                  <a:lnTo>
                    <a:pt x="1188354" y="915740"/>
                  </a:lnTo>
                  <a:lnTo>
                    <a:pt x="1184748" y="914221"/>
                  </a:lnTo>
                  <a:lnTo>
                    <a:pt x="1181711" y="914221"/>
                  </a:lnTo>
                  <a:lnTo>
                    <a:pt x="1178389" y="910662"/>
                  </a:lnTo>
                  <a:lnTo>
                    <a:pt x="1177013" y="904064"/>
                  </a:lnTo>
                  <a:lnTo>
                    <a:pt x="1179480" y="904824"/>
                  </a:lnTo>
                  <a:lnTo>
                    <a:pt x="1182422" y="907814"/>
                  </a:lnTo>
                  <a:lnTo>
                    <a:pt x="1182422" y="907814"/>
                  </a:lnTo>
                  <a:lnTo>
                    <a:pt x="1181711" y="904444"/>
                  </a:lnTo>
                  <a:lnTo>
                    <a:pt x="1181141" y="900457"/>
                  </a:lnTo>
                  <a:lnTo>
                    <a:pt x="1181663" y="898179"/>
                  </a:lnTo>
                  <a:lnTo>
                    <a:pt x="1180429" y="895236"/>
                  </a:lnTo>
                  <a:lnTo>
                    <a:pt x="1177392" y="896470"/>
                  </a:lnTo>
                  <a:lnTo>
                    <a:pt x="1174450" y="897989"/>
                  </a:lnTo>
                  <a:lnTo>
                    <a:pt x="1171176" y="899888"/>
                  </a:lnTo>
                  <a:lnTo>
                    <a:pt x="1168518" y="902925"/>
                  </a:lnTo>
                  <a:lnTo>
                    <a:pt x="1166430" y="905346"/>
                  </a:lnTo>
                  <a:lnTo>
                    <a:pt x="1160451" y="905346"/>
                  </a:lnTo>
                  <a:lnTo>
                    <a:pt x="1157461" y="904966"/>
                  </a:lnTo>
                  <a:lnTo>
                    <a:pt x="1153048" y="904254"/>
                  </a:lnTo>
                  <a:lnTo>
                    <a:pt x="1152526" y="903447"/>
                  </a:lnTo>
                  <a:lnTo>
                    <a:pt x="1151055" y="905868"/>
                  </a:lnTo>
                  <a:lnTo>
                    <a:pt x="1148730" y="907434"/>
                  </a:lnTo>
                  <a:lnTo>
                    <a:pt x="1145028" y="906817"/>
                  </a:lnTo>
                  <a:lnTo>
                    <a:pt x="1138717" y="906817"/>
                  </a:lnTo>
                  <a:lnTo>
                    <a:pt x="1133734" y="904539"/>
                  </a:lnTo>
                  <a:lnTo>
                    <a:pt x="1127755" y="907624"/>
                  </a:lnTo>
                  <a:lnTo>
                    <a:pt x="1123009" y="909333"/>
                  </a:lnTo>
                  <a:lnTo>
                    <a:pt x="1117837" y="909665"/>
                  </a:lnTo>
                  <a:lnTo>
                    <a:pt x="1113092" y="909997"/>
                  </a:lnTo>
                  <a:lnTo>
                    <a:pt x="1109912" y="912418"/>
                  </a:lnTo>
                  <a:lnTo>
                    <a:pt x="1107065" y="912845"/>
                  </a:lnTo>
                  <a:lnTo>
                    <a:pt x="1102319" y="911563"/>
                  </a:lnTo>
                  <a:lnTo>
                    <a:pt x="1100754" y="910234"/>
                  </a:lnTo>
                  <a:lnTo>
                    <a:pt x="1103126" y="914506"/>
                  </a:lnTo>
                  <a:lnTo>
                    <a:pt x="1100421" y="915835"/>
                  </a:lnTo>
                  <a:lnTo>
                    <a:pt x="1097004" y="916927"/>
                  </a:lnTo>
                  <a:lnTo>
                    <a:pt x="1093588" y="917781"/>
                  </a:lnTo>
                  <a:lnTo>
                    <a:pt x="1090503" y="913652"/>
                  </a:lnTo>
                  <a:lnTo>
                    <a:pt x="1088890" y="917449"/>
                  </a:lnTo>
                  <a:lnTo>
                    <a:pt x="1087371" y="919869"/>
                  </a:lnTo>
                  <a:lnTo>
                    <a:pt x="1082626" y="920391"/>
                  </a:lnTo>
                  <a:lnTo>
                    <a:pt x="1079019" y="922053"/>
                  </a:lnTo>
                  <a:lnTo>
                    <a:pt x="1074891" y="924900"/>
                  </a:lnTo>
                  <a:lnTo>
                    <a:pt x="1071095" y="923619"/>
                  </a:lnTo>
                  <a:lnTo>
                    <a:pt x="1066966" y="924473"/>
                  </a:lnTo>
                  <a:lnTo>
                    <a:pt x="1063027" y="926941"/>
                  </a:lnTo>
                  <a:lnTo>
                    <a:pt x="1061271" y="929599"/>
                  </a:lnTo>
                  <a:lnTo>
                    <a:pt x="1058614" y="931830"/>
                  </a:lnTo>
                  <a:lnTo>
                    <a:pt x="1057000" y="931593"/>
                  </a:lnTo>
                  <a:lnTo>
                    <a:pt x="1054343" y="929741"/>
                  </a:lnTo>
                  <a:lnTo>
                    <a:pt x="1050594" y="931165"/>
                  </a:lnTo>
                  <a:lnTo>
                    <a:pt x="1046323" y="931165"/>
                  </a:lnTo>
                  <a:lnTo>
                    <a:pt x="1038066" y="934820"/>
                  </a:lnTo>
                  <a:lnTo>
                    <a:pt x="1034412" y="936956"/>
                  </a:lnTo>
                  <a:lnTo>
                    <a:pt x="1031328" y="936244"/>
                  </a:lnTo>
                  <a:lnTo>
                    <a:pt x="1030995" y="932020"/>
                  </a:lnTo>
                  <a:lnTo>
                    <a:pt x="1029477" y="930928"/>
                  </a:lnTo>
                  <a:lnTo>
                    <a:pt x="1027579" y="935674"/>
                  </a:lnTo>
                  <a:lnTo>
                    <a:pt x="1024968" y="940041"/>
                  </a:lnTo>
                  <a:lnTo>
                    <a:pt x="1019748" y="942556"/>
                  </a:lnTo>
                  <a:lnTo>
                    <a:pt x="1017044" y="942034"/>
                  </a:lnTo>
                  <a:lnTo>
                    <a:pt x="1021789" y="938759"/>
                  </a:lnTo>
                  <a:lnTo>
                    <a:pt x="1022976" y="936101"/>
                  </a:lnTo>
                  <a:lnTo>
                    <a:pt x="1021267" y="935579"/>
                  </a:lnTo>
                  <a:lnTo>
                    <a:pt x="1018800" y="934488"/>
                  </a:lnTo>
                  <a:lnTo>
                    <a:pt x="1018800" y="931640"/>
                  </a:lnTo>
                  <a:lnTo>
                    <a:pt x="1017139" y="929741"/>
                  </a:lnTo>
                  <a:lnTo>
                    <a:pt x="1015905" y="928175"/>
                  </a:lnTo>
                  <a:lnTo>
                    <a:pt x="1012820" y="925375"/>
                  </a:lnTo>
                  <a:lnTo>
                    <a:pt x="1012251" y="920059"/>
                  </a:lnTo>
                  <a:lnTo>
                    <a:pt x="1011254" y="917686"/>
                  </a:lnTo>
                  <a:lnTo>
                    <a:pt x="1003661" y="921815"/>
                  </a:lnTo>
                  <a:lnTo>
                    <a:pt x="1001479" y="920486"/>
                  </a:lnTo>
                  <a:lnTo>
                    <a:pt x="999011" y="919490"/>
                  </a:lnTo>
                  <a:lnTo>
                    <a:pt x="999818" y="916310"/>
                  </a:lnTo>
                  <a:lnTo>
                    <a:pt x="998157" y="914269"/>
                  </a:lnTo>
                  <a:lnTo>
                    <a:pt x="988381" y="912513"/>
                  </a:lnTo>
                  <a:lnTo>
                    <a:pt x="982070" y="910377"/>
                  </a:lnTo>
                  <a:lnTo>
                    <a:pt x="978700" y="907482"/>
                  </a:lnTo>
                  <a:lnTo>
                    <a:pt x="975474" y="905726"/>
                  </a:lnTo>
                  <a:lnTo>
                    <a:pt x="972294" y="904397"/>
                  </a:lnTo>
                  <a:lnTo>
                    <a:pt x="964701" y="904397"/>
                  </a:lnTo>
                  <a:lnTo>
                    <a:pt x="963610" y="901359"/>
                  </a:lnTo>
                  <a:lnTo>
                    <a:pt x="966505" y="900979"/>
                  </a:lnTo>
                  <a:lnTo>
                    <a:pt x="966884" y="898891"/>
                  </a:lnTo>
                  <a:lnTo>
                    <a:pt x="965176" y="898891"/>
                  </a:lnTo>
                  <a:lnTo>
                    <a:pt x="962708" y="897799"/>
                  </a:lnTo>
                  <a:lnTo>
                    <a:pt x="961380" y="895569"/>
                  </a:lnTo>
                  <a:lnTo>
                    <a:pt x="962044" y="893480"/>
                  </a:lnTo>
                  <a:lnTo>
                    <a:pt x="961332" y="890917"/>
                  </a:lnTo>
                  <a:lnTo>
                    <a:pt x="958960" y="888544"/>
                  </a:lnTo>
                  <a:lnTo>
                    <a:pt x="959956" y="884225"/>
                  </a:lnTo>
                  <a:lnTo>
                    <a:pt x="961569" y="884225"/>
                  </a:lnTo>
                  <a:lnTo>
                    <a:pt x="962234" y="882089"/>
                  </a:lnTo>
                  <a:lnTo>
                    <a:pt x="963230" y="878197"/>
                  </a:lnTo>
                  <a:lnTo>
                    <a:pt x="963230" y="874448"/>
                  </a:lnTo>
                  <a:lnTo>
                    <a:pt x="962851" y="872075"/>
                  </a:lnTo>
                  <a:lnTo>
                    <a:pt x="961332" y="868562"/>
                  </a:lnTo>
                  <a:lnTo>
                    <a:pt x="961332" y="865715"/>
                  </a:lnTo>
                  <a:lnTo>
                    <a:pt x="960715" y="863247"/>
                  </a:lnTo>
                  <a:lnTo>
                    <a:pt x="961285" y="861396"/>
                  </a:lnTo>
                  <a:lnTo>
                    <a:pt x="962661" y="861396"/>
                  </a:lnTo>
                  <a:lnTo>
                    <a:pt x="964369" y="863626"/>
                  </a:lnTo>
                  <a:lnTo>
                    <a:pt x="963990" y="862392"/>
                  </a:lnTo>
                  <a:lnTo>
                    <a:pt x="962186" y="860019"/>
                  </a:lnTo>
                  <a:lnTo>
                    <a:pt x="960478" y="856554"/>
                  </a:lnTo>
                  <a:lnTo>
                    <a:pt x="959339" y="852568"/>
                  </a:lnTo>
                  <a:lnTo>
                    <a:pt x="958485" y="850337"/>
                  </a:lnTo>
                  <a:lnTo>
                    <a:pt x="957631" y="845591"/>
                  </a:lnTo>
                  <a:lnTo>
                    <a:pt x="954926" y="841889"/>
                  </a:lnTo>
                  <a:lnTo>
                    <a:pt x="953122" y="837617"/>
                  </a:lnTo>
                  <a:lnTo>
                    <a:pt x="952648" y="831589"/>
                  </a:lnTo>
                  <a:lnTo>
                    <a:pt x="952648" y="826843"/>
                  </a:lnTo>
                  <a:lnTo>
                    <a:pt x="950892" y="822097"/>
                  </a:lnTo>
                  <a:lnTo>
                    <a:pt x="949326" y="819581"/>
                  </a:lnTo>
                  <a:lnTo>
                    <a:pt x="948235" y="816686"/>
                  </a:lnTo>
                  <a:lnTo>
                    <a:pt x="947285" y="812842"/>
                  </a:lnTo>
                  <a:lnTo>
                    <a:pt x="946242" y="808428"/>
                  </a:lnTo>
                  <a:lnTo>
                    <a:pt x="946242" y="803966"/>
                  </a:lnTo>
                  <a:lnTo>
                    <a:pt x="946242" y="800786"/>
                  </a:lnTo>
                  <a:lnTo>
                    <a:pt x="946716" y="797843"/>
                  </a:lnTo>
                  <a:lnTo>
                    <a:pt x="947333" y="796894"/>
                  </a:lnTo>
                  <a:lnTo>
                    <a:pt x="949041" y="796894"/>
                  </a:lnTo>
                  <a:lnTo>
                    <a:pt x="949326" y="793477"/>
                  </a:lnTo>
                  <a:lnTo>
                    <a:pt x="948994" y="791531"/>
                  </a:lnTo>
                  <a:lnTo>
                    <a:pt x="948994" y="791531"/>
                  </a:lnTo>
                  <a:lnTo>
                    <a:pt x="956207" y="790772"/>
                  </a:lnTo>
                  <a:lnTo>
                    <a:pt x="959671" y="789490"/>
                  </a:lnTo>
                  <a:lnTo>
                    <a:pt x="954641" y="785978"/>
                  </a:lnTo>
                  <a:lnTo>
                    <a:pt x="955495" y="783795"/>
                  </a:lnTo>
                  <a:lnTo>
                    <a:pt x="957156" y="780140"/>
                  </a:lnTo>
                  <a:lnTo>
                    <a:pt x="961902" y="781516"/>
                  </a:lnTo>
                  <a:lnTo>
                    <a:pt x="967122" y="780377"/>
                  </a:lnTo>
                  <a:lnTo>
                    <a:pt x="972152" y="780377"/>
                  </a:lnTo>
                  <a:lnTo>
                    <a:pt x="974999" y="776580"/>
                  </a:lnTo>
                  <a:lnTo>
                    <a:pt x="977277" y="774872"/>
                  </a:lnTo>
                  <a:lnTo>
                    <a:pt x="980029" y="770458"/>
                  </a:lnTo>
                  <a:lnTo>
                    <a:pt x="984775" y="767800"/>
                  </a:lnTo>
                  <a:lnTo>
                    <a:pt x="987337" y="764003"/>
                  </a:lnTo>
                  <a:lnTo>
                    <a:pt x="990991" y="758022"/>
                  </a:lnTo>
                  <a:lnTo>
                    <a:pt x="993696" y="752279"/>
                  </a:lnTo>
                  <a:lnTo>
                    <a:pt x="996828" y="748008"/>
                  </a:lnTo>
                  <a:lnTo>
                    <a:pt x="1000624" y="743262"/>
                  </a:lnTo>
                  <a:lnTo>
                    <a:pt x="1005370" y="738990"/>
                  </a:lnTo>
                  <a:lnTo>
                    <a:pt x="1011349" y="732488"/>
                  </a:lnTo>
                  <a:lnTo>
                    <a:pt x="1015336" y="727409"/>
                  </a:lnTo>
                  <a:lnTo>
                    <a:pt x="1018040" y="719578"/>
                  </a:lnTo>
                  <a:lnTo>
                    <a:pt x="1023687" y="714452"/>
                  </a:lnTo>
                  <a:lnTo>
                    <a:pt x="1024968" y="706573"/>
                  </a:lnTo>
                  <a:lnTo>
                    <a:pt x="1026013" y="701115"/>
                  </a:lnTo>
                  <a:lnTo>
                    <a:pt x="1029856" y="699881"/>
                  </a:lnTo>
                  <a:lnTo>
                    <a:pt x="1034602" y="697982"/>
                  </a:lnTo>
                  <a:lnTo>
                    <a:pt x="1039774" y="697413"/>
                  </a:lnTo>
                  <a:lnTo>
                    <a:pt x="1045517" y="699596"/>
                  </a:lnTo>
                  <a:lnTo>
                    <a:pt x="1043381" y="696084"/>
                  </a:lnTo>
                  <a:lnTo>
                    <a:pt x="1044615" y="693094"/>
                  </a:lnTo>
                  <a:lnTo>
                    <a:pt x="1048648" y="693474"/>
                  </a:lnTo>
                  <a:lnTo>
                    <a:pt x="1044425" y="689487"/>
                  </a:lnTo>
                  <a:lnTo>
                    <a:pt x="1041767" y="686354"/>
                  </a:lnTo>
                  <a:lnTo>
                    <a:pt x="1041767" y="684408"/>
                  </a:lnTo>
                  <a:lnTo>
                    <a:pt x="1041198" y="681466"/>
                  </a:lnTo>
                  <a:lnTo>
                    <a:pt x="1040866" y="678618"/>
                  </a:lnTo>
                  <a:lnTo>
                    <a:pt x="1040866" y="675438"/>
                  </a:lnTo>
                  <a:lnTo>
                    <a:pt x="1039822" y="673539"/>
                  </a:lnTo>
                  <a:lnTo>
                    <a:pt x="1037354" y="670407"/>
                  </a:lnTo>
                  <a:lnTo>
                    <a:pt x="1033510" y="666989"/>
                  </a:lnTo>
                  <a:lnTo>
                    <a:pt x="1031328" y="665328"/>
                  </a:lnTo>
                  <a:lnTo>
                    <a:pt x="1026582" y="662006"/>
                  </a:lnTo>
                  <a:lnTo>
                    <a:pt x="1022928" y="660819"/>
                  </a:lnTo>
                  <a:lnTo>
                    <a:pt x="1017850" y="658304"/>
                  </a:lnTo>
                  <a:lnTo>
                    <a:pt x="1014861" y="654412"/>
                  </a:lnTo>
                  <a:lnTo>
                    <a:pt x="1013247" y="652276"/>
                  </a:lnTo>
                  <a:lnTo>
                    <a:pt x="1010875" y="654222"/>
                  </a:lnTo>
                  <a:lnTo>
                    <a:pt x="1007268" y="653083"/>
                  </a:lnTo>
                  <a:lnTo>
                    <a:pt x="1005228" y="650615"/>
                  </a:lnTo>
                  <a:lnTo>
                    <a:pt x="1002618" y="650093"/>
                  </a:lnTo>
                  <a:lnTo>
                    <a:pt x="1001574" y="649428"/>
                  </a:lnTo>
                  <a:lnTo>
                    <a:pt x="1000482" y="648527"/>
                  </a:lnTo>
                  <a:lnTo>
                    <a:pt x="1000482" y="648527"/>
                  </a:lnTo>
                  <a:lnTo>
                    <a:pt x="998394" y="647340"/>
                  </a:lnTo>
                  <a:lnTo>
                    <a:pt x="1000435" y="651612"/>
                  </a:lnTo>
                  <a:lnTo>
                    <a:pt x="998584" y="652798"/>
                  </a:lnTo>
                  <a:lnTo>
                    <a:pt x="996923" y="655646"/>
                  </a:lnTo>
                  <a:lnTo>
                    <a:pt x="993364" y="652893"/>
                  </a:lnTo>
                  <a:lnTo>
                    <a:pt x="988286" y="650947"/>
                  </a:lnTo>
                  <a:lnTo>
                    <a:pt x="984727" y="651469"/>
                  </a:lnTo>
                  <a:lnTo>
                    <a:pt x="979507" y="651469"/>
                  </a:lnTo>
                  <a:lnTo>
                    <a:pt x="975284" y="651802"/>
                  </a:lnTo>
                  <a:lnTo>
                    <a:pt x="973765" y="656263"/>
                  </a:lnTo>
                  <a:lnTo>
                    <a:pt x="970538" y="654507"/>
                  </a:lnTo>
                  <a:lnTo>
                    <a:pt x="968735" y="654507"/>
                  </a:lnTo>
                  <a:lnTo>
                    <a:pt x="966315" y="652656"/>
                  </a:lnTo>
                  <a:lnTo>
                    <a:pt x="965081" y="650947"/>
                  </a:lnTo>
                  <a:lnTo>
                    <a:pt x="962044" y="649428"/>
                  </a:lnTo>
                  <a:lnTo>
                    <a:pt x="961095" y="651279"/>
                  </a:lnTo>
                  <a:lnTo>
                    <a:pt x="960430" y="654222"/>
                  </a:lnTo>
                  <a:lnTo>
                    <a:pt x="958153" y="653700"/>
                  </a:lnTo>
                  <a:lnTo>
                    <a:pt x="955923" y="651707"/>
                  </a:lnTo>
                  <a:lnTo>
                    <a:pt x="955590" y="649761"/>
                  </a:lnTo>
                  <a:lnTo>
                    <a:pt x="954499" y="650235"/>
                  </a:lnTo>
                  <a:lnTo>
                    <a:pt x="953502" y="649808"/>
                  </a:lnTo>
                  <a:lnTo>
                    <a:pt x="951746" y="650283"/>
                  </a:lnTo>
                  <a:lnTo>
                    <a:pt x="952031" y="653795"/>
                  </a:lnTo>
                  <a:lnTo>
                    <a:pt x="952031" y="657924"/>
                  </a:lnTo>
                  <a:lnTo>
                    <a:pt x="950323" y="658636"/>
                  </a:lnTo>
                  <a:lnTo>
                    <a:pt x="949848" y="657924"/>
                  </a:lnTo>
                  <a:lnTo>
                    <a:pt x="951177" y="661911"/>
                  </a:lnTo>
                  <a:lnTo>
                    <a:pt x="951556" y="663810"/>
                  </a:lnTo>
                  <a:lnTo>
                    <a:pt x="949469" y="663810"/>
                  </a:lnTo>
                  <a:lnTo>
                    <a:pt x="946479" y="661009"/>
                  </a:lnTo>
                  <a:lnTo>
                    <a:pt x="943062" y="659633"/>
                  </a:lnTo>
                  <a:lnTo>
                    <a:pt x="940072" y="658067"/>
                  </a:lnTo>
                  <a:lnTo>
                    <a:pt x="940310" y="659443"/>
                  </a:lnTo>
                  <a:lnTo>
                    <a:pt x="943916" y="662196"/>
                  </a:lnTo>
                  <a:lnTo>
                    <a:pt x="946764" y="664996"/>
                  </a:lnTo>
                  <a:lnTo>
                    <a:pt x="946764" y="666942"/>
                  </a:lnTo>
                  <a:lnTo>
                    <a:pt x="942445" y="666942"/>
                  </a:lnTo>
                  <a:lnTo>
                    <a:pt x="941876" y="667417"/>
                  </a:lnTo>
                  <a:lnTo>
                    <a:pt x="943774" y="669220"/>
                  </a:lnTo>
                  <a:lnTo>
                    <a:pt x="943774" y="671593"/>
                  </a:lnTo>
                  <a:lnTo>
                    <a:pt x="942256" y="672068"/>
                  </a:lnTo>
                  <a:lnTo>
                    <a:pt x="939835" y="671688"/>
                  </a:lnTo>
                  <a:lnTo>
                    <a:pt x="937842" y="670787"/>
                  </a:lnTo>
                  <a:lnTo>
                    <a:pt x="935707" y="671309"/>
                  </a:lnTo>
                  <a:lnTo>
                    <a:pt x="935707" y="674014"/>
                  </a:lnTo>
                  <a:lnTo>
                    <a:pt x="934094" y="675200"/>
                  </a:lnTo>
                  <a:lnTo>
                    <a:pt x="930535" y="676719"/>
                  </a:lnTo>
                  <a:lnTo>
                    <a:pt x="930154" y="677621"/>
                  </a:lnTo>
                  <a:lnTo>
                    <a:pt x="932670" y="680089"/>
                  </a:lnTo>
                  <a:lnTo>
                    <a:pt x="934663" y="682462"/>
                  </a:lnTo>
                  <a:lnTo>
                    <a:pt x="936561" y="684218"/>
                  </a:lnTo>
                  <a:lnTo>
                    <a:pt x="936561" y="686734"/>
                  </a:lnTo>
                  <a:lnTo>
                    <a:pt x="936086" y="689107"/>
                  </a:lnTo>
                  <a:lnTo>
                    <a:pt x="934378" y="691670"/>
                  </a:lnTo>
                  <a:lnTo>
                    <a:pt x="933666" y="693711"/>
                  </a:lnTo>
                  <a:lnTo>
                    <a:pt x="933097" y="695752"/>
                  </a:lnTo>
                  <a:lnTo>
                    <a:pt x="931721" y="696226"/>
                  </a:lnTo>
                  <a:lnTo>
                    <a:pt x="928778" y="697413"/>
                  </a:lnTo>
                  <a:lnTo>
                    <a:pt x="928494" y="699833"/>
                  </a:lnTo>
                  <a:lnTo>
                    <a:pt x="926690" y="701447"/>
                  </a:lnTo>
                  <a:lnTo>
                    <a:pt x="926690" y="702824"/>
                  </a:lnTo>
                  <a:lnTo>
                    <a:pt x="929395" y="704817"/>
                  </a:lnTo>
                  <a:lnTo>
                    <a:pt x="930535" y="707522"/>
                  </a:lnTo>
                  <a:lnTo>
                    <a:pt x="929443" y="708234"/>
                  </a:lnTo>
                  <a:lnTo>
                    <a:pt x="930771" y="710702"/>
                  </a:lnTo>
                  <a:lnTo>
                    <a:pt x="932907" y="712221"/>
                  </a:lnTo>
                  <a:lnTo>
                    <a:pt x="937036" y="714784"/>
                  </a:lnTo>
                  <a:lnTo>
                    <a:pt x="939171" y="716350"/>
                  </a:lnTo>
                  <a:lnTo>
                    <a:pt x="939930" y="718344"/>
                  </a:lnTo>
                  <a:lnTo>
                    <a:pt x="943062" y="720337"/>
                  </a:lnTo>
                  <a:lnTo>
                    <a:pt x="942445" y="722188"/>
                  </a:lnTo>
                  <a:lnTo>
                    <a:pt x="940120" y="725084"/>
                  </a:lnTo>
                  <a:lnTo>
                    <a:pt x="938507" y="727362"/>
                  </a:lnTo>
                  <a:lnTo>
                    <a:pt x="938507" y="723375"/>
                  </a:lnTo>
                  <a:lnTo>
                    <a:pt x="937510" y="721381"/>
                  </a:lnTo>
                  <a:lnTo>
                    <a:pt x="935707" y="723422"/>
                  </a:lnTo>
                  <a:lnTo>
                    <a:pt x="934283" y="725843"/>
                  </a:lnTo>
                  <a:lnTo>
                    <a:pt x="932765" y="728169"/>
                  </a:lnTo>
                  <a:lnTo>
                    <a:pt x="931910" y="730874"/>
                  </a:lnTo>
                  <a:lnTo>
                    <a:pt x="930819" y="733295"/>
                  </a:lnTo>
                  <a:lnTo>
                    <a:pt x="927782" y="735857"/>
                  </a:lnTo>
                  <a:lnTo>
                    <a:pt x="925647" y="738515"/>
                  </a:lnTo>
                  <a:lnTo>
                    <a:pt x="925030" y="742028"/>
                  </a:lnTo>
                  <a:lnTo>
                    <a:pt x="923131" y="746062"/>
                  </a:lnTo>
                  <a:lnTo>
                    <a:pt x="921897" y="748340"/>
                  </a:lnTo>
                  <a:lnTo>
                    <a:pt x="918671" y="749859"/>
                  </a:lnTo>
                  <a:lnTo>
                    <a:pt x="917295" y="751473"/>
                  </a:lnTo>
                  <a:lnTo>
                    <a:pt x="916393" y="753181"/>
                  </a:lnTo>
                  <a:lnTo>
                    <a:pt x="913830" y="754842"/>
                  </a:lnTo>
                  <a:lnTo>
                    <a:pt x="910508" y="756029"/>
                  </a:lnTo>
                  <a:lnTo>
                    <a:pt x="908657" y="757975"/>
                  </a:lnTo>
                  <a:lnTo>
                    <a:pt x="904576" y="756931"/>
                  </a:lnTo>
                  <a:lnTo>
                    <a:pt x="900970" y="759589"/>
                  </a:lnTo>
                  <a:lnTo>
                    <a:pt x="900021" y="763338"/>
                  </a:lnTo>
                  <a:lnTo>
                    <a:pt x="897506" y="765332"/>
                  </a:lnTo>
                  <a:lnTo>
                    <a:pt x="895086" y="766281"/>
                  </a:lnTo>
                  <a:lnTo>
                    <a:pt x="890910" y="763718"/>
                  </a:lnTo>
                  <a:lnTo>
                    <a:pt x="888395" y="765949"/>
                  </a:lnTo>
                  <a:lnTo>
                    <a:pt x="884313" y="768369"/>
                  </a:lnTo>
                  <a:lnTo>
                    <a:pt x="883080" y="772593"/>
                  </a:lnTo>
                  <a:lnTo>
                    <a:pt x="879236" y="775061"/>
                  </a:lnTo>
                  <a:lnTo>
                    <a:pt x="877528" y="776295"/>
                  </a:lnTo>
                  <a:lnTo>
                    <a:pt x="872023" y="775726"/>
                  </a:lnTo>
                  <a:lnTo>
                    <a:pt x="868606" y="776248"/>
                  </a:lnTo>
                  <a:lnTo>
                    <a:pt x="869033" y="780994"/>
                  </a:lnTo>
                  <a:lnTo>
                    <a:pt x="866044" y="781943"/>
                  </a:lnTo>
                  <a:lnTo>
                    <a:pt x="866044" y="785788"/>
                  </a:lnTo>
                  <a:lnTo>
                    <a:pt x="862247" y="787592"/>
                  </a:lnTo>
                  <a:lnTo>
                    <a:pt x="862722" y="789253"/>
                  </a:lnTo>
                  <a:lnTo>
                    <a:pt x="860776" y="790772"/>
                  </a:lnTo>
                  <a:lnTo>
                    <a:pt x="858593" y="791721"/>
                  </a:lnTo>
                  <a:lnTo>
                    <a:pt x="854844" y="791436"/>
                  </a:lnTo>
                  <a:lnTo>
                    <a:pt x="858498" y="792290"/>
                  </a:lnTo>
                  <a:lnTo>
                    <a:pt x="860539" y="793477"/>
                  </a:lnTo>
                  <a:lnTo>
                    <a:pt x="859495" y="794758"/>
                  </a:lnTo>
                  <a:lnTo>
                    <a:pt x="858688" y="795708"/>
                  </a:lnTo>
                  <a:lnTo>
                    <a:pt x="858688" y="798888"/>
                  </a:lnTo>
                  <a:lnTo>
                    <a:pt x="854939" y="797464"/>
                  </a:lnTo>
                  <a:lnTo>
                    <a:pt x="852662" y="801451"/>
                  </a:lnTo>
                  <a:lnTo>
                    <a:pt x="850811" y="801925"/>
                  </a:lnTo>
                  <a:lnTo>
                    <a:pt x="849008" y="800739"/>
                  </a:lnTo>
                  <a:lnTo>
                    <a:pt x="845638" y="799077"/>
                  </a:lnTo>
                  <a:lnTo>
                    <a:pt x="844452" y="797131"/>
                  </a:lnTo>
                  <a:lnTo>
                    <a:pt x="843930" y="795233"/>
                  </a:lnTo>
                  <a:lnTo>
                    <a:pt x="843930" y="798650"/>
                  </a:lnTo>
                  <a:lnTo>
                    <a:pt x="846825" y="803017"/>
                  </a:lnTo>
                  <a:lnTo>
                    <a:pt x="846825" y="806434"/>
                  </a:lnTo>
                  <a:lnTo>
                    <a:pt x="846303" y="809614"/>
                  </a:lnTo>
                  <a:lnTo>
                    <a:pt x="847157" y="810848"/>
                  </a:lnTo>
                  <a:lnTo>
                    <a:pt x="847157" y="811987"/>
                  </a:lnTo>
                  <a:lnTo>
                    <a:pt x="844405" y="815784"/>
                  </a:lnTo>
                  <a:lnTo>
                    <a:pt x="842364" y="816733"/>
                  </a:lnTo>
                  <a:lnTo>
                    <a:pt x="842364" y="817967"/>
                  </a:lnTo>
                  <a:lnTo>
                    <a:pt x="837001" y="815642"/>
                  </a:lnTo>
                  <a:lnTo>
                    <a:pt x="833300" y="814455"/>
                  </a:lnTo>
                  <a:lnTo>
                    <a:pt x="833775" y="820341"/>
                  </a:lnTo>
                  <a:lnTo>
                    <a:pt x="835720" y="823758"/>
                  </a:lnTo>
                  <a:lnTo>
                    <a:pt x="840039" y="827650"/>
                  </a:lnTo>
                  <a:lnTo>
                    <a:pt x="840039" y="829928"/>
                  </a:lnTo>
                  <a:lnTo>
                    <a:pt x="838378" y="834959"/>
                  </a:lnTo>
                  <a:lnTo>
                    <a:pt x="837808" y="840180"/>
                  </a:lnTo>
                  <a:lnTo>
                    <a:pt x="837286" y="843692"/>
                  </a:lnTo>
                  <a:lnTo>
                    <a:pt x="838900" y="848676"/>
                  </a:lnTo>
                  <a:lnTo>
                    <a:pt x="840655" y="852757"/>
                  </a:lnTo>
                  <a:lnTo>
                    <a:pt x="840655" y="856270"/>
                  </a:lnTo>
                  <a:lnTo>
                    <a:pt x="837618" y="855036"/>
                  </a:lnTo>
                  <a:lnTo>
                    <a:pt x="832113" y="852852"/>
                  </a:lnTo>
                  <a:lnTo>
                    <a:pt x="833110" y="855368"/>
                  </a:lnTo>
                  <a:lnTo>
                    <a:pt x="831877" y="858643"/>
                  </a:lnTo>
                  <a:lnTo>
                    <a:pt x="831877" y="861728"/>
                  </a:lnTo>
                  <a:lnTo>
                    <a:pt x="833300" y="865240"/>
                  </a:lnTo>
                  <a:lnTo>
                    <a:pt x="833632" y="867851"/>
                  </a:lnTo>
                  <a:lnTo>
                    <a:pt x="835009" y="871125"/>
                  </a:lnTo>
                  <a:lnTo>
                    <a:pt x="835009" y="874733"/>
                  </a:lnTo>
                  <a:lnTo>
                    <a:pt x="835009" y="878814"/>
                  </a:lnTo>
                  <a:lnTo>
                    <a:pt x="836764" y="885174"/>
                  </a:lnTo>
                  <a:lnTo>
                    <a:pt x="838140" y="890585"/>
                  </a:lnTo>
                  <a:lnTo>
                    <a:pt x="840560" y="894429"/>
                  </a:lnTo>
                  <a:lnTo>
                    <a:pt x="840560" y="898843"/>
                  </a:lnTo>
                  <a:lnTo>
                    <a:pt x="838995" y="902261"/>
                  </a:lnTo>
                  <a:lnTo>
                    <a:pt x="843740" y="903020"/>
                  </a:lnTo>
                  <a:lnTo>
                    <a:pt x="844452" y="908431"/>
                  </a:lnTo>
                  <a:lnTo>
                    <a:pt x="843266" y="912655"/>
                  </a:lnTo>
                  <a:lnTo>
                    <a:pt x="838852" y="916262"/>
                  </a:lnTo>
                  <a:lnTo>
                    <a:pt x="834961" y="919727"/>
                  </a:lnTo>
                  <a:lnTo>
                    <a:pt x="829931" y="921578"/>
                  </a:lnTo>
                  <a:lnTo>
                    <a:pt x="825470" y="925612"/>
                  </a:lnTo>
                  <a:lnTo>
                    <a:pt x="818969" y="926751"/>
                  </a:lnTo>
                  <a:lnTo>
                    <a:pt x="814698" y="929504"/>
                  </a:lnTo>
                  <a:lnTo>
                    <a:pt x="818779" y="930501"/>
                  </a:lnTo>
                  <a:lnTo>
                    <a:pt x="825185" y="928792"/>
                  </a:lnTo>
                  <a:lnTo>
                    <a:pt x="829931" y="928792"/>
                  </a:lnTo>
                  <a:lnTo>
                    <a:pt x="833300" y="926609"/>
                  </a:lnTo>
                  <a:lnTo>
                    <a:pt x="837523" y="923334"/>
                  </a:lnTo>
                  <a:lnTo>
                    <a:pt x="842269" y="920107"/>
                  </a:lnTo>
                  <a:lnTo>
                    <a:pt x="845970" y="915360"/>
                  </a:lnTo>
                  <a:lnTo>
                    <a:pt x="847062" y="911374"/>
                  </a:lnTo>
                  <a:lnTo>
                    <a:pt x="848533" y="907149"/>
                  </a:lnTo>
                  <a:lnTo>
                    <a:pt x="848533" y="905298"/>
                  </a:lnTo>
                  <a:lnTo>
                    <a:pt x="850478" y="905298"/>
                  </a:lnTo>
                  <a:lnTo>
                    <a:pt x="851760" y="907434"/>
                  </a:lnTo>
                  <a:lnTo>
                    <a:pt x="854654" y="909997"/>
                  </a:lnTo>
                  <a:lnTo>
                    <a:pt x="859115" y="908811"/>
                  </a:lnTo>
                  <a:lnTo>
                    <a:pt x="863861" y="908811"/>
                  </a:lnTo>
                  <a:lnTo>
                    <a:pt x="866708" y="912987"/>
                  </a:lnTo>
                  <a:lnTo>
                    <a:pt x="867894" y="917306"/>
                  </a:lnTo>
                  <a:lnTo>
                    <a:pt x="873162" y="919490"/>
                  </a:lnTo>
                  <a:lnTo>
                    <a:pt x="880280" y="921531"/>
                  </a:lnTo>
                  <a:lnTo>
                    <a:pt x="880849" y="923097"/>
                  </a:lnTo>
                  <a:lnTo>
                    <a:pt x="876626" y="923382"/>
                  </a:lnTo>
                  <a:lnTo>
                    <a:pt x="878809" y="925280"/>
                  </a:lnTo>
                  <a:lnTo>
                    <a:pt x="882416" y="929694"/>
                  </a:lnTo>
                  <a:lnTo>
                    <a:pt x="889913" y="933633"/>
                  </a:lnTo>
                  <a:lnTo>
                    <a:pt x="892760" y="937573"/>
                  </a:lnTo>
                  <a:lnTo>
                    <a:pt x="894089" y="940183"/>
                  </a:lnTo>
                  <a:lnTo>
                    <a:pt x="893235" y="943933"/>
                  </a:lnTo>
                  <a:lnTo>
                    <a:pt x="893235" y="947682"/>
                  </a:lnTo>
                  <a:lnTo>
                    <a:pt x="890862" y="949866"/>
                  </a:lnTo>
                  <a:lnTo>
                    <a:pt x="888110" y="954232"/>
                  </a:lnTo>
                  <a:lnTo>
                    <a:pt x="886022" y="958124"/>
                  </a:lnTo>
                  <a:lnTo>
                    <a:pt x="881656" y="960355"/>
                  </a:lnTo>
                  <a:lnTo>
                    <a:pt x="872877" y="964247"/>
                  </a:lnTo>
                  <a:lnTo>
                    <a:pt x="869366" y="965860"/>
                  </a:lnTo>
                  <a:lnTo>
                    <a:pt x="864952" y="964911"/>
                  </a:lnTo>
                  <a:lnTo>
                    <a:pt x="862010" y="960165"/>
                  </a:lnTo>
                  <a:lnTo>
                    <a:pt x="860159" y="958836"/>
                  </a:lnTo>
                  <a:lnTo>
                    <a:pt x="858830" y="961589"/>
                  </a:lnTo>
                  <a:lnTo>
                    <a:pt x="854370" y="960260"/>
                  </a:lnTo>
                  <a:lnTo>
                    <a:pt x="850384" y="957839"/>
                  </a:lnTo>
                  <a:lnTo>
                    <a:pt x="850384" y="959548"/>
                  </a:lnTo>
                  <a:lnTo>
                    <a:pt x="846872" y="961162"/>
                  </a:lnTo>
                  <a:lnTo>
                    <a:pt x="841082" y="956937"/>
                  </a:lnTo>
                  <a:lnTo>
                    <a:pt x="840418" y="957507"/>
                  </a:lnTo>
                  <a:lnTo>
                    <a:pt x="832968" y="956890"/>
                  </a:lnTo>
                  <a:lnTo>
                    <a:pt x="828744" y="957982"/>
                  </a:lnTo>
                  <a:lnTo>
                    <a:pt x="825090" y="957222"/>
                  </a:lnTo>
                  <a:lnTo>
                    <a:pt x="823098" y="960212"/>
                  </a:lnTo>
                  <a:lnTo>
                    <a:pt x="820203" y="961636"/>
                  </a:lnTo>
                  <a:lnTo>
                    <a:pt x="823382" y="962918"/>
                  </a:lnTo>
                  <a:lnTo>
                    <a:pt x="830880" y="961684"/>
                  </a:lnTo>
                  <a:lnTo>
                    <a:pt x="838140" y="964342"/>
                  </a:lnTo>
                  <a:lnTo>
                    <a:pt x="844784" y="966382"/>
                  </a:lnTo>
                  <a:lnTo>
                    <a:pt x="848391" y="968851"/>
                  </a:lnTo>
                  <a:lnTo>
                    <a:pt x="850004" y="971793"/>
                  </a:lnTo>
                  <a:lnTo>
                    <a:pt x="852519" y="970179"/>
                  </a:lnTo>
                  <a:lnTo>
                    <a:pt x="859305" y="971176"/>
                  </a:lnTo>
                  <a:lnTo>
                    <a:pt x="868416" y="969610"/>
                  </a:lnTo>
                  <a:lnTo>
                    <a:pt x="879188" y="967616"/>
                  </a:lnTo>
                  <a:lnTo>
                    <a:pt x="884646" y="966382"/>
                  </a:lnTo>
                  <a:lnTo>
                    <a:pt x="887588" y="965576"/>
                  </a:lnTo>
                  <a:lnTo>
                    <a:pt x="888489" y="967711"/>
                  </a:lnTo>
                  <a:lnTo>
                    <a:pt x="885453" y="969895"/>
                  </a:lnTo>
                  <a:lnTo>
                    <a:pt x="885832" y="972648"/>
                  </a:lnTo>
                  <a:lnTo>
                    <a:pt x="882131" y="972648"/>
                  </a:lnTo>
                  <a:lnTo>
                    <a:pt x="879236" y="970512"/>
                  </a:lnTo>
                  <a:lnTo>
                    <a:pt x="880185" y="973027"/>
                  </a:lnTo>
                  <a:lnTo>
                    <a:pt x="881609" y="976302"/>
                  </a:lnTo>
                  <a:lnTo>
                    <a:pt x="874348" y="981855"/>
                  </a:lnTo>
                  <a:lnTo>
                    <a:pt x="871026" y="987693"/>
                  </a:lnTo>
                  <a:lnTo>
                    <a:pt x="866281" y="988547"/>
                  </a:lnTo>
                  <a:lnTo>
                    <a:pt x="864573" y="988547"/>
                  </a:lnTo>
                  <a:lnTo>
                    <a:pt x="863861" y="982994"/>
                  </a:lnTo>
                  <a:lnTo>
                    <a:pt x="859400" y="981903"/>
                  </a:lnTo>
                  <a:lnTo>
                    <a:pt x="860064" y="987456"/>
                  </a:lnTo>
                  <a:lnTo>
                    <a:pt x="857502" y="990778"/>
                  </a:lnTo>
                  <a:lnTo>
                    <a:pt x="854892" y="993911"/>
                  </a:lnTo>
                  <a:lnTo>
                    <a:pt x="851760" y="996094"/>
                  </a:lnTo>
                  <a:lnTo>
                    <a:pt x="847679" y="996094"/>
                  </a:lnTo>
                  <a:lnTo>
                    <a:pt x="844405" y="996711"/>
                  </a:lnTo>
                  <a:lnTo>
                    <a:pt x="843883" y="1000840"/>
                  </a:lnTo>
                  <a:lnTo>
                    <a:pt x="840086" y="1002596"/>
                  </a:lnTo>
                  <a:lnTo>
                    <a:pt x="832825" y="1000745"/>
                  </a:lnTo>
                  <a:lnTo>
                    <a:pt x="820535" y="1001932"/>
                  </a:lnTo>
                  <a:lnTo>
                    <a:pt x="819680" y="1003403"/>
                  </a:lnTo>
                  <a:lnTo>
                    <a:pt x="820677" y="1003403"/>
                  </a:lnTo>
                  <a:lnTo>
                    <a:pt x="822433" y="1003403"/>
                  </a:lnTo>
                  <a:lnTo>
                    <a:pt x="827843" y="1003688"/>
                  </a:lnTo>
                  <a:lnTo>
                    <a:pt x="830880" y="1004115"/>
                  </a:lnTo>
                  <a:lnTo>
                    <a:pt x="835341" y="1004922"/>
                  </a:lnTo>
                  <a:lnTo>
                    <a:pt x="837191" y="1006061"/>
                  </a:lnTo>
                  <a:lnTo>
                    <a:pt x="841130" y="1008719"/>
                  </a:lnTo>
                  <a:lnTo>
                    <a:pt x="840086" y="1010997"/>
                  </a:lnTo>
                  <a:lnTo>
                    <a:pt x="834819" y="1011662"/>
                  </a:lnTo>
                  <a:lnTo>
                    <a:pt x="829551" y="1010238"/>
                  </a:lnTo>
                  <a:lnTo>
                    <a:pt x="828270" y="1010807"/>
                  </a:lnTo>
                  <a:lnTo>
                    <a:pt x="833869" y="1013038"/>
                  </a:lnTo>
                  <a:lnTo>
                    <a:pt x="838615" y="1016028"/>
                  </a:lnTo>
                  <a:lnTo>
                    <a:pt x="839564" y="1018306"/>
                  </a:lnTo>
                  <a:lnTo>
                    <a:pt x="839564" y="1023053"/>
                  </a:lnTo>
                  <a:lnTo>
                    <a:pt x="839232" y="1026138"/>
                  </a:lnTo>
                  <a:lnTo>
                    <a:pt x="839849" y="1028416"/>
                  </a:lnTo>
                  <a:lnTo>
                    <a:pt x="838473" y="1031264"/>
                  </a:lnTo>
                  <a:lnTo>
                    <a:pt x="838473" y="1033162"/>
                  </a:lnTo>
                  <a:lnTo>
                    <a:pt x="840513" y="1036342"/>
                  </a:lnTo>
                  <a:lnTo>
                    <a:pt x="837856" y="1036342"/>
                  </a:lnTo>
                  <a:lnTo>
                    <a:pt x="834344" y="1035061"/>
                  </a:lnTo>
                  <a:lnTo>
                    <a:pt x="833822" y="1036959"/>
                  </a:lnTo>
                  <a:lnTo>
                    <a:pt x="834866" y="1039570"/>
                  </a:lnTo>
                  <a:lnTo>
                    <a:pt x="837856" y="1042607"/>
                  </a:lnTo>
                  <a:lnTo>
                    <a:pt x="839327" y="1046926"/>
                  </a:lnTo>
                  <a:lnTo>
                    <a:pt x="836479" y="1051673"/>
                  </a:lnTo>
                  <a:lnTo>
                    <a:pt x="839232" y="1054805"/>
                  </a:lnTo>
                  <a:lnTo>
                    <a:pt x="840134" y="1059931"/>
                  </a:lnTo>
                  <a:lnTo>
                    <a:pt x="837666" y="1064677"/>
                  </a:lnTo>
                  <a:lnTo>
                    <a:pt x="835910" y="1070515"/>
                  </a:lnTo>
                  <a:lnTo>
                    <a:pt x="837286" y="1077160"/>
                  </a:lnTo>
                  <a:lnTo>
                    <a:pt x="835578" y="1083567"/>
                  </a:lnTo>
                  <a:lnTo>
                    <a:pt x="836005" y="1093534"/>
                  </a:lnTo>
                  <a:lnTo>
                    <a:pt x="831734" y="1101793"/>
                  </a:lnTo>
                  <a:lnTo>
                    <a:pt x="827796" y="1112947"/>
                  </a:lnTo>
                  <a:lnTo>
                    <a:pt x="825992" y="1122439"/>
                  </a:lnTo>
                  <a:lnTo>
                    <a:pt x="819491" y="1122439"/>
                  </a:lnTo>
                  <a:lnTo>
                    <a:pt x="812420" y="1120730"/>
                  </a:lnTo>
                  <a:lnTo>
                    <a:pt x="806346" y="1122297"/>
                  </a:lnTo>
                  <a:lnTo>
                    <a:pt x="801031" y="1120635"/>
                  </a:lnTo>
                  <a:lnTo>
                    <a:pt x="792727" y="1120398"/>
                  </a:lnTo>
                  <a:lnTo>
                    <a:pt x="787174" y="1123720"/>
                  </a:lnTo>
                  <a:lnTo>
                    <a:pt x="785228" y="1128751"/>
                  </a:lnTo>
                  <a:lnTo>
                    <a:pt x="779582" y="1127328"/>
                  </a:lnTo>
                  <a:lnTo>
                    <a:pt x="776687" y="1133071"/>
                  </a:lnTo>
                  <a:lnTo>
                    <a:pt x="774599" y="1140000"/>
                  </a:lnTo>
                  <a:lnTo>
                    <a:pt x="777256" y="1150537"/>
                  </a:lnTo>
                  <a:lnTo>
                    <a:pt x="775453" y="1157466"/>
                  </a:lnTo>
                  <a:lnTo>
                    <a:pt x="772890" y="1159555"/>
                  </a:lnTo>
                  <a:lnTo>
                    <a:pt x="766817" y="1157229"/>
                  </a:lnTo>
                  <a:lnTo>
                    <a:pt x="757326" y="1157656"/>
                  </a:lnTo>
                  <a:lnTo>
                    <a:pt x="747218" y="1161073"/>
                  </a:lnTo>
                  <a:lnTo>
                    <a:pt x="740479" y="1159317"/>
                  </a:lnTo>
                  <a:lnTo>
                    <a:pt x="733171" y="1159744"/>
                  </a:lnTo>
                  <a:lnTo>
                    <a:pt x="733741" y="1157229"/>
                  </a:lnTo>
                  <a:lnTo>
                    <a:pt x="735354" y="1156659"/>
                  </a:lnTo>
                  <a:lnTo>
                    <a:pt x="735876" y="1153907"/>
                  </a:lnTo>
                  <a:lnTo>
                    <a:pt x="735639" y="1150964"/>
                  </a:lnTo>
                  <a:lnTo>
                    <a:pt x="737110" y="1148211"/>
                  </a:lnTo>
                  <a:lnTo>
                    <a:pt x="734642" y="1143465"/>
                  </a:lnTo>
                  <a:lnTo>
                    <a:pt x="729897" y="1137864"/>
                  </a:lnTo>
                  <a:lnTo>
                    <a:pt x="725483" y="1130745"/>
                  </a:lnTo>
                  <a:lnTo>
                    <a:pt x="723016" y="1125999"/>
                  </a:lnTo>
                  <a:lnTo>
                    <a:pt x="719552" y="1120920"/>
                  </a:lnTo>
                  <a:lnTo>
                    <a:pt x="719552" y="1117740"/>
                  </a:lnTo>
                  <a:lnTo>
                    <a:pt x="723396" y="1119401"/>
                  </a:lnTo>
                  <a:lnTo>
                    <a:pt x="728141" y="1119686"/>
                  </a:lnTo>
                  <a:lnTo>
                    <a:pt x="726955" y="1117883"/>
                  </a:lnTo>
                  <a:lnTo>
                    <a:pt x="725341" y="1114940"/>
                  </a:lnTo>
                  <a:lnTo>
                    <a:pt x="723396" y="1111807"/>
                  </a:lnTo>
                  <a:lnTo>
                    <a:pt x="724250" y="1109956"/>
                  </a:lnTo>
                  <a:lnTo>
                    <a:pt x="728426" y="1110526"/>
                  </a:lnTo>
                  <a:lnTo>
                    <a:pt x="731700" y="1108770"/>
                  </a:lnTo>
                  <a:lnTo>
                    <a:pt x="731368" y="1104925"/>
                  </a:lnTo>
                  <a:lnTo>
                    <a:pt x="726622" y="1100179"/>
                  </a:lnTo>
                  <a:lnTo>
                    <a:pt x="719837" y="1096430"/>
                  </a:lnTo>
                  <a:lnTo>
                    <a:pt x="716230" y="1090877"/>
                  </a:lnTo>
                  <a:lnTo>
                    <a:pt x="709729" y="1086130"/>
                  </a:lnTo>
                  <a:lnTo>
                    <a:pt x="705600" y="1077397"/>
                  </a:lnTo>
                  <a:lnTo>
                    <a:pt x="703750" y="1071654"/>
                  </a:lnTo>
                  <a:lnTo>
                    <a:pt x="700570" y="1065294"/>
                  </a:lnTo>
                  <a:lnTo>
                    <a:pt x="698150" y="1064772"/>
                  </a:lnTo>
                  <a:lnTo>
                    <a:pt x="695777" y="1065152"/>
                  </a:lnTo>
                  <a:lnTo>
                    <a:pt x="695777" y="1059694"/>
                  </a:lnTo>
                  <a:lnTo>
                    <a:pt x="694543" y="1056514"/>
                  </a:lnTo>
                  <a:lnTo>
                    <a:pt x="693547" y="1052574"/>
                  </a:lnTo>
                  <a:lnTo>
                    <a:pt x="696916" y="1048540"/>
                  </a:lnTo>
                  <a:lnTo>
                    <a:pt x="695160" y="1042797"/>
                  </a:lnTo>
                  <a:lnTo>
                    <a:pt x="689133" y="1043984"/>
                  </a:lnTo>
                  <a:lnTo>
                    <a:pt x="689798" y="1039759"/>
                  </a:lnTo>
                  <a:lnTo>
                    <a:pt x="690273" y="1036342"/>
                  </a:lnTo>
                  <a:lnTo>
                    <a:pt x="688184" y="1031833"/>
                  </a:lnTo>
                  <a:lnTo>
                    <a:pt x="683439" y="1030504"/>
                  </a:lnTo>
                  <a:lnTo>
                    <a:pt x="679263" y="1029080"/>
                  </a:lnTo>
                  <a:lnTo>
                    <a:pt x="682917" y="1024334"/>
                  </a:lnTo>
                  <a:lnTo>
                    <a:pt x="685527" y="1022625"/>
                  </a:lnTo>
                  <a:lnTo>
                    <a:pt x="684056" y="1021581"/>
                  </a:lnTo>
                  <a:lnTo>
                    <a:pt x="681731" y="1021819"/>
                  </a:lnTo>
                  <a:lnTo>
                    <a:pt x="682015" y="1021059"/>
                  </a:lnTo>
                  <a:lnTo>
                    <a:pt x="683107" y="1017405"/>
                  </a:lnTo>
                  <a:lnTo>
                    <a:pt x="680592" y="1015364"/>
                  </a:lnTo>
                  <a:lnTo>
                    <a:pt x="679832" y="1018781"/>
                  </a:lnTo>
                  <a:lnTo>
                    <a:pt x="678267" y="1020490"/>
                  </a:lnTo>
                  <a:lnTo>
                    <a:pt x="676748" y="1022103"/>
                  </a:lnTo>
                  <a:lnTo>
                    <a:pt x="677270" y="1020537"/>
                  </a:lnTo>
                  <a:lnTo>
                    <a:pt x="676606" y="1016883"/>
                  </a:lnTo>
                  <a:lnTo>
                    <a:pt x="675467" y="1014842"/>
                  </a:lnTo>
                  <a:lnTo>
                    <a:pt x="672762" y="1014320"/>
                  </a:lnTo>
                  <a:lnTo>
                    <a:pt x="671575" y="1011851"/>
                  </a:lnTo>
                  <a:lnTo>
                    <a:pt x="670911" y="1007770"/>
                  </a:lnTo>
                  <a:lnTo>
                    <a:pt x="670389" y="1005729"/>
                  </a:lnTo>
                  <a:lnTo>
                    <a:pt x="669013" y="1000745"/>
                  </a:lnTo>
                  <a:lnTo>
                    <a:pt x="668396" y="997470"/>
                  </a:lnTo>
                  <a:lnTo>
                    <a:pt x="667067" y="993056"/>
                  </a:lnTo>
                  <a:lnTo>
                    <a:pt x="666687" y="988310"/>
                  </a:lnTo>
                  <a:lnTo>
                    <a:pt x="668681" y="983849"/>
                  </a:lnTo>
                  <a:lnTo>
                    <a:pt x="668681" y="981476"/>
                  </a:lnTo>
                  <a:lnTo>
                    <a:pt x="667874" y="979197"/>
                  </a:lnTo>
                  <a:lnTo>
                    <a:pt x="667162" y="979197"/>
                  </a:lnTo>
                  <a:lnTo>
                    <a:pt x="664220" y="979577"/>
                  </a:lnTo>
                  <a:lnTo>
                    <a:pt x="660661" y="976872"/>
                  </a:lnTo>
                  <a:lnTo>
                    <a:pt x="658620" y="975780"/>
                  </a:lnTo>
                  <a:lnTo>
                    <a:pt x="654682" y="976587"/>
                  </a:lnTo>
                  <a:lnTo>
                    <a:pt x="653780" y="973882"/>
                  </a:lnTo>
                  <a:lnTo>
                    <a:pt x="652594" y="971508"/>
                  </a:lnTo>
                  <a:lnTo>
                    <a:pt x="651882" y="966762"/>
                  </a:lnTo>
                  <a:lnTo>
                    <a:pt x="650268" y="958361"/>
                  </a:lnTo>
                  <a:lnTo>
                    <a:pt x="648655" y="953283"/>
                  </a:lnTo>
                  <a:lnTo>
                    <a:pt x="648655" y="950577"/>
                  </a:lnTo>
                  <a:lnTo>
                    <a:pt x="652546" y="948964"/>
                  </a:lnTo>
                  <a:lnTo>
                    <a:pt x="652546" y="945784"/>
                  </a:lnTo>
                  <a:lnTo>
                    <a:pt x="649414" y="944455"/>
                  </a:lnTo>
                  <a:lnTo>
                    <a:pt x="647184" y="945262"/>
                  </a:lnTo>
                  <a:lnTo>
                    <a:pt x="646235" y="946069"/>
                  </a:lnTo>
                  <a:lnTo>
                    <a:pt x="644953" y="945831"/>
                  </a:lnTo>
                  <a:lnTo>
                    <a:pt x="644005" y="947208"/>
                  </a:lnTo>
                  <a:lnTo>
                    <a:pt x="644005" y="950388"/>
                  </a:lnTo>
                  <a:lnTo>
                    <a:pt x="644953" y="954090"/>
                  </a:lnTo>
                  <a:lnTo>
                    <a:pt x="647848" y="957839"/>
                  </a:lnTo>
                  <a:lnTo>
                    <a:pt x="647089" y="960924"/>
                  </a:lnTo>
                  <a:lnTo>
                    <a:pt x="643862" y="961731"/>
                  </a:lnTo>
                  <a:lnTo>
                    <a:pt x="643577" y="958219"/>
                  </a:lnTo>
                  <a:lnTo>
                    <a:pt x="641015" y="954707"/>
                  </a:lnTo>
                  <a:lnTo>
                    <a:pt x="638642" y="953141"/>
                  </a:lnTo>
                  <a:lnTo>
                    <a:pt x="639401" y="955276"/>
                  </a:lnTo>
                  <a:lnTo>
                    <a:pt x="640256" y="958456"/>
                  </a:lnTo>
                  <a:lnTo>
                    <a:pt x="639781" y="960640"/>
                  </a:lnTo>
                  <a:lnTo>
                    <a:pt x="638215" y="961446"/>
                  </a:lnTo>
                  <a:lnTo>
                    <a:pt x="640777" y="965291"/>
                  </a:lnTo>
                  <a:lnTo>
                    <a:pt x="644668" y="968423"/>
                  </a:lnTo>
                  <a:lnTo>
                    <a:pt x="645380" y="973407"/>
                  </a:lnTo>
                  <a:lnTo>
                    <a:pt x="643815" y="975021"/>
                  </a:lnTo>
                  <a:lnTo>
                    <a:pt x="641299" y="976397"/>
                  </a:lnTo>
                  <a:lnTo>
                    <a:pt x="641299" y="979909"/>
                  </a:lnTo>
                  <a:lnTo>
                    <a:pt x="640825" y="982425"/>
                  </a:lnTo>
                  <a:lnTo>
                    <a:pt x="639639" y="985130"/>
                  </a:lnTo>
                  <a:lnTo>
                    <a:pt x="635747" y="986886"/>
                  </a:lnTo>
                  <a:lnTo>
                    <a:pt x="628059" y="986886"/>
                  </a:lnTo>
                  <a:lnTo>
                    <a:pt x="620847" y="983659"/>
                  </a:lnTo>
                  <a:lnTo>
                    <a:pt x="622413" y="987361"/>
                  </a:lnTo>
                  <a:lnTo>
                    <a:pt x="617667" y="992107"/>
                  </a:lnTo>
                  <a:lnTo>
                    <a:pt x="613918" y="995382"/>
                  </a:lnTo>
                  <a:lnTo>
                    <a:pt x="612732" y="998135"/>
                  </a:lnTo>
                  <a:lnTo>
                    <a:pt x="609173" y="1000650"/>
                  </a:lnTo>
                  <a:lnTo>
                    <a:pt x="607844" y="1005681"/>
                  </a:lnTo>
                  <a:lnTo>
                    <a:pt x="601296" y="1008529"/>
                  </a:lnTo>
                  <a:lnTo>
                    <a:pt x="596550" y="1013797"/>
                  </a:lnTo>
                  <a:lnTo>
                    <a:pt x="590950" y="1021107"/>
                  </a:lnTo>
                  <a:lnTo>
                    <a:pt x="580178" y="1027419"/>
                  </a:lnTo>
                  <a:lnTo>
                    <a:pt x="575813" y="1022341"/>
                  </a:lnTo>
                  <a:lnTo>
                    <a:pt x="573487" y="1028463"/>
                  </a:lnTo>
                  <a:lnTo>
                    <a:pt x="566986" y="1033210"/>
                  </a:lnTo>
                  <a:lnTo>
                    <a:pt x="560342" y="1035488"/>
                  </a:lnTo>
                  <a:lnTo>
                    <a:pt x="551088" y="1032735"/>
                  </a:lnTo>
                  <a:lnTo>
                    <a:pt x="554933" y="1028748"/>
                  </a:lnTo>
                  <a:lnTo>
                    <a:pt x="546485" y="1028226"/>
                  </a:lnTo>
                  <a:lnTo>
                    <a:pt x="544682" y="1032403"/>
                  </a:lnTo>
                  <a:lnTo>
                    <a:pt x="539177" y="1029935"/>
                  </a:lnTo>
                  <a:lnTo>
                    <a:pt x="535903" y="1032213"/>
                  </a:lnTo>
                  <a:lnTo>
                    <a:pt x="536900" y="1026328"/>
                  </a:lnTo>
                  <a:lnTo>
                    <a:pt x="536568" y="1018164"/>
                  </a:lnTo>
                  <a:lnTo>
                    <a:pt x="532819" y="1024097"/>
                  </a:lnTo>
                  <a:lnTo>
                    <a:pt x="526032" y="1023195"/>
                  </a:lnTo>
                  <a:lnTo>
                    <a:pt x="518108" y="1019066"/>
                  </a:lnTo>
                  <a:lnTo>
                    <a:pt x="506007" y="1010475"/>
                  </a:lnTo>
                  <a:lnTo>
                    <a:pt x="498652" y="1002786"/>
                  </a:lnTo>
                  <a:lnTo>
                    <a:pt x="500644" y="994195"/>
                  </a:lnTo>
                  <a:lnTo>
                    <a:pt x="502068" y="988168"/>
                  </a:lnTo>
                  <a:lnTo>
                    <a:pt x="504061" y="988168"/>
                  </a:lnTo>
                  <a:lnTo>
                    <a:pt x="506244" y="991443"/>
                  </a:lnTo>
                  <a:lnTo>
                    <a:pt x="506529" y="991443"/>
                  </a:lnTo>
                  <a:lnTo>
                    <a:pt x="508854" y="990636"/>
                  </a:lnTo>
                  <a:lnTo>
                    <a:pt x="511844" y="990636"/>
                  </a:lnTo>
                  <a:lnTo>
                    <a:pt x="511844" y="990114"/>
                  </a:lnTo>
                  <a:lnTo>
                    <a:pt x="512176" y="989354"/>
                  </a:lnTo>
                  <a:lnTo>
                    <a:pt x="511417" y="986032"/>
                  </a:lnTo>
                  <a:lnTo>
                    <a:pt x="514644" y="983327"/>
                  </a:lnTo>
                  <a:lnTo>
                    <a:pt x="515783" y="980242"/>
                  </a:lnTo>
                  <a:lnTo>
                    <a:pt x="518914" y="976160"/>
                  </a:lnTo>
                  <a:lnTo>
                    <a:pt x="518914" y="974546"/>
                  </a:lnTo>
                  <a:lnTo>
                    <a:pt x="518914" y="971603"/>
                  </a:lnTo>
                  <a:lnTo>
                    <a:pt x="515593" y="971841"/>
                  </a:lnTo>
                  <a:lnTo>
                    <a:pt x="517586" y="969705"/>
                  </a:lnTo>
                  <a:lnTo>
                    <a:pt x="522996" y="964009"/>
                  </a:lnTo>
                  <a:lnTo>
                    <a:pt x="520576" y="962301"/>
                  </a:lnTo>
                  <a:lnTo>
                    <a:pt x="517681" y="965243"/>
                  </a:lnTo>
                  <a:lnTo>
                    <a:pt x="509898" y="968945"/>
                  </a:lnTo>
                  <a:lnTo>
                    <a:pt x="505770" y="967000"/>
                  </a:lnTo>
                  <a:lnTo>
                    <a:pt x="506576" y="969752"/>
                  </a:lnTo>
                  <a:lnTo>
                    <a:pt x="505675" y="972125"/>
                  </a:lnTo>
                  <a:lnTo>
                    <a:pt x="501688" y="972505"/>
                  </a:lnTo>
                  <a:lnTo>
                    <a:pt x="500170" y="968423"/>
                  </a:lnTo>
                  <a:lnTo>
                    <a:pt x="498319" y="972505"/>
                  </a:lnTo>
                  <a:lnTo>
                    <a:pt x="493574" y="973312"/>
                  </a:lnTo>
                  <a:lnTo>
                    <a:pt x="492814" y="971366"/>
                  </a:lnTo>
                  <a:lnTo>
                    <a:pt x="490774" y="970037"/>
                  </a:lnTo>
                  <a:lnTo>
                    <a:pt x="490774" y="966288"/>
                  </a:lnTo>
                  <a:lnTo>
                    <a:pt x="492957" y="962206"/>
                  </a:lnTo>
                  <a:lnTo>
                    <a:pt x="498035" y="956748"/>
                  </a:lnTo>
                  <a:lnTo>
                    <a:pt x="501166" y="958077"/>
                  </a:lnTo>
                  <a:lnTo>
                    <a:pt x="503681" y="956700"/>
                  </a:lnTo>
                  <a:lnTo>
                    <a:pt x="508996" y="957032"/>
                  </a:lnTo>
                  <a:lnTo>
                    <a:pt x="509661" y="955086"/>
                  </a:lnTo>
                  <a:lnTo>
                    <a:pt x="512508" y="952381"/>
                  </a:lnTo>
                  <a:lnTo>
                    <a:pt x="517253" y="950767"/>
                  </a:lnTo>
                  <a:lnTo>
                    <a:pt x="523470" y="948584"/>
                  </a:lnTo>
                  <a:lnTo>
                    <a:pt x="522379" y="946970"/>
                  </a:lnTo>
                  <a:lnTo>
                    <a:pt x="519531" y="949154"/>
                  </a:lnTo>
                  <a:lnTo>
                    <a:pt x="517206" y="948916"/>
                  </a:lnTo>
                  <a:lnTo>
                    <a:pt x="508901" y="949438"/>
                  </a:lnTo>
                  <a:lnTo>
                    <a:pt x="504868" y="947398"/>
                  </a:lnTo>
                  <a:lnTo>
                    <a:pt x="506719" y="944882"/>
                  </a:lnTo>
                  <a:lnTo>
                    <a:pt x="511464" y="940658"/>
                  </a:lnTo>
                  <a:lnTo>
                    <a:pt x="515213" y="935912"/>
                  </a:lnTo>
                  <a:lnTo>
                    <a:pt x="521002" y="933206"/>
                  </a:lnTo>
                  <a:lnTo>
                    <a:pt x="520623" y="931925"/>
                  </a:lnTo>
                  <a:lnTo>
                    <a:pt x="517253" y="929789"/>
                  </a:lnTo>
                  <a:lnTo>
                    <a:pt x="522284" y="925043"/>
                  </a:lnTo>
                  <a:lnTo>
                    <a:pt x="527029" y="918683"/>
                  </a:lnTo>
                  <a:lnTo>
                    <a:pt x="529734" y="919252"/>
                  </a:lnTo>
                  <a:lnTo>
                    <a:pt x="530968" y="924236"/>
                  </a:lnTo>
                  <a:lnTo>
                    <a:pt x="532154" y="921246"/>
                  </a:lnTo>
                  <a:lnTo>
                    <a:pt x="532914" y="916832"/>
                  </a:lnTo>
                  <a:lnTo>
                    <a:pt x="541266" y="913367"/>
                  </a:lnTo>
                  <a:lnTo>
                    <a:pt x="536520" y="912608"/>
                  </a:lnTo>
                  <a:lnTo>
                    <a:pt x="530019" y="914221"/>
                  </a:lnTo>
                  <a:lnTo>
                    <a:pt x="529591" y="912418"/>
                  </a:lnTo>
                  <a:lnTo>
                    <a:pt x="526839" y="910282"/>
                  </a:lnTo>
                  <a:lnTo>
                    <a:pt x="519769" y="914174"/>
                  </a:lnTo>
                  <a:lnTo>
                    <a:pt x="514549" y="922954"/>
                  </a:lnTo>
                  <a:lnTo>
                    <a:pt x="509803" y="928555"/>
                  </a:lnTo>
                  <a:lnTo>
                    <a:pt x="505058" y="931165"/>
                  </a:lnTo>
                  <a:lnTo>
                    <a:pt x="505058" y="936481"/>
                  </a:lnTo>
                  <a:lnTo>
                    <a:pt x="501973" y="941512"/>
                  </a:lnTo>
                  <a:lnTo>
                    <a:pt x="496421" y="944455"/>
                  </a:lnTo>
                  <a:lnTo>
                    <a:pt x="493716" y="942651"/>
                  </a:lnTo>
                  <a:lnTo>
                    <a:pt x="493716" y="940515"/>
                  </a:lnTo>
                  <a:lnTo>
                    <a:pt x="498462" y="937573"/>
                  </a:lnTo>
                  <a:lnTo>
                    <a:pt x="502733" y="936956"/>
                  </a:lnTo>
                  <a:lnTo>
                    <a:pt x="501024" y="934345"/>
                  </a:lnTo>
                  <a:lnTo>
                    <a:pt x="498984" y="932210"/>
                  </a:lnTo>
                  <a:lnTo>
                    <a:pt x="497892" y="931213"/>
                  </a:lnTo>
                  <a:lnTo>
                    <a:pt x="497892" y="927226"/>
                  </a:lnTo>
                  <a:lnTo>
                    <a:pt x="494713" y="930406"/>
                  </a:lnTo>
                  <a:lnTo>
                    <a:pt x="491248" y="932589"/>
                  </a:lnTo>
                  <a:lnTo>
                    <a:pt x="489778" y="929647"/>
                  </a:lnTo>
                  <a:lnTo>
                    <a:pt x="487025" y="927273"/>
                  </a:lnTo>
                  <a:lnTo>
                    <a:pt x="485934" y="923856"/>
                  </a:lnTo>
                  <a:lnTo>
                    <a:pt x="488496" y="921246"/>
                  </a:lnTo>
                  <a:lnTo>
                    <a:pt x="492672" y="919300"/>
                  </a:lnTo>
                  <a:lnTo>
                    <a:pt x="494286" y="918493"/>
                  </a:lnTo>
                  <a:lnTo>
                    <a:pt x="492245" y="916689"/>
                  </a:lnTo>
                  <a:lnTo>
                    <a:pt x="494428" y="913509"/>
                  </a:lnTo>
                  <a:lnTo>
                    <a:pt x="501451" y="907814"/>
                  </a:lnTo>
                  <a:lnTo>
                    <a:pt x="496706" y="908526"/>
                  </a:lnTo>
                  <a:lnTo>
                    <a:pt x="489635" y="912513"/>
                  </a:lnTo>
                  <a:lnTo>
                    <a:pt x="486029" y="911991"/>
                  </a:lnTo>
                  <a:lnTo>
                    <a:pt x="480524" y="903922"/>
                  </a:lnTo>
                  <a:lnTo>
                    <a:pt x="480524" y="902688"/>
                  </a:lnTo>
                  <a:lnTo>
                    <a:pt x="481473" y="902688"/>
                  </a:lnTo>
                  <a:lnTo>
                    <a:pt x="482090" y="901549"/>
                  </a:lnTo>
                  <a:lnTo>
                    <a:pt x="485412" y="903922"/>
                  </a:lnTo>
                  <a:lnTo>
                    <a:pt x="490157" y="905488"/>
                  </a:lnTo>
                  <a:lnTo>
                    <a:pt x="490157" y="901881"/>
                  </a:lnTo>
                  <a:lnTo>
                    <a:pt x="489683" y="899271"/>
                  </a:lnTo>
                  <a:lnTo>
                    <a:pt x="487784" y="900030"/>
                  </a:lnTo>
                  <a:lnTo>
                    <a:pt x="482517" y="899508"/>
                  </a:lnTo>
                  <a:lnTo>
                    <a:pt x="482991" y="895094"/>
                  </a:lnTo>
                  <a:lnTo>
                    <a:pt x="484225" y="893053"/>
                  </a:lnTo>
                  <a:lnTo>
                    <a:pt x="485744" y="889968"/>
                  </a:lnTo>
                  <a:lnTo>
                    <a:pt x="491058" y="891202"/>
                  </a:lnTo>
                  <a:lnTo>
                    <a:pt x="495804" y="891724"/>
                  </a:lnTo>
                  <a:lnTo>
                    <a:pt x="500265" y="888307"/>
                  </a:lnTo>
                  <a:lnTo>
                    <a:pt x="505485" y="888876"/>
                  </a:lnTo>
                  <a:lnTo>
                    <a:pt x="510657" y="888022"/>
                  </a:lnTo>
                  <a:lnTo>
                    <a:pt x="516589" y="889019"/>
                  </a:lnTo>
                  <a:lnTo>
                    <a:pt x="523707" y="887405"/>
                  </a:lnTo>
                  <a:lnTo>
                    <a:pt x="529260" y="887405"/>
                  </a:lnTo>
                  <a:lnTo>
                    <a:pt x="534622" y="890585"/>
                  </a:lnTo>
                  <a:lnTo>
                    <a:pt x="536425" y="893623"/>
                  </a:lnTo>
                  <a:lnTo>
                    <a:pt x="536425" y="898369"/>
                  </a:lnTo>
                  <a:lnTo>
                    <a:pt x="542499" y="895474"/>
                  </a:lnTo>
                  <a:lnTo>
                    <a:pt x="543781" y="894714"/>
                  </a:lnTo>
                  <a:lnTo>
                    <a:pt x="539984" y="891677"/>
                  </a:lnTo>
                  <a:lnTo>
                    <a:pt x="540744" y="887452"/>
                  </a:lnTo>
                  <a:lnTo>
                    <a:pt x="550235" y="885127"/>
                  </a:lnTo>
                  <a:lnTo>
                    <a:pt x="557827" y="880381"/>
                  </a:lnTo>
                  <a:lnTo>
                    <a:pt x="554838" y="879147"/>
                  </a:lnTo>
                  <a:lnTo>
                    <a:pt x="551326" y="880903"/>
                  </a:lnTo>
                  <a:lnTo>
                    <a:pt x="548099" y="881472"/>
                  </a:lnTo>
                  <a:lnTo>
                    <a:pt x="548953" y="879431"/>
                  </a:lnTo>
                  <a:lnTo>
                    <a:pt x="549665" y="874685"/>
                  </a:lnTo>
                  <a:lnTo>
                    <a:pt x="551610" y="868088"/>
                  </a:lnTo>
                  <a:lnTo>
                    <a:pt x="551136" y="866284"/>
                  </a:lnTo>
                  <a:lnTo>
                    <a:pt x="547909" y="869369"/>
                  </a:lnTo>
                  <a:lnTo>
                    <a:pt x="547909" y="875160"/>
                  </a:lnTo>
                  <a:lnTo>
                    <a:pt x="547055" y="879004"/>
                  </a:lnTo>
                  <a:lnTo>
                    <a:pt x="541455" y="884272"/>
                  </a:lnTo>
                  <a:lnTo>
                    <a:pt x="539462" y="883703"/>
                  </a:lnTo>
                  <a:lnTo>
                    <a:pt x="538465" y="882706"/>
                  </a:lnTo>
                  <a:lnTo>
                    <a:pt x="534906" y="883940"/>
                  </a:lnTo>
                  <a:lnTo>
                    <a:pt x="528738" y="883940"/>
                  </a:lnTo>
                  <a:lnTo>
                    <a:pt x="525748" y="882706"/>
                  </a:lnTo>
                  <a:lnTo>
                    <a:pt x="527077" y="877058"/>
                  </a:lnTo>
                  <a:lnTo>
                    <a:pt x="525890" y="872976"/>
                  </a:lnTo>
                  <a:lnTo>
                    <a:pt x="521667" y="879431"/>
                  </a:lnTo>
                  <a:lnTo>
                    <a:pt x="519959" y="884557"/>
                  </a:lnTo>
                  <a:lnTo>
                    <a:pt x="513789" y="884557"/>
                  </a:lnTo>
                  <a:lnTo>
                    <a:pt x="510088" y="882516"/>
                  </a:lnTo>
                  <a:lnTo>
                    <a:pt x="505342" y="883561"/>
                  </a:lnTo>
                  <a:lnTo>
                    <a:pt x="498652" y="886408"/>
                  </a:lnTo>
                  <a:lnTo>
                    <a:pt x="493906" y="887690"/>
                  </a:lnTo>
                  <a:lnTo>
                    <a:pt x="488686" y="887690"/>
                  </a:lnTo>
                  <a:lnTo>
                    <a:pt x="485364" y="886693"/>
                  </a:lnTo>
                  <a:lnTo>
                    <a:pt x="485364" y="883608"/>
                  </a:lnTo>
                  <a:lnTo>
                    <a:pt x="482991" y="882042"/>
                  </a:lnTo>
                  <a:lnTo>
                    <a:pt x="482991" y="878957"/>
                  </a:lnTo>
                  <a:lnTo>
                    <a:pt x="484225" y="877153"/>
                  </a:lnTo>
                  <a:lnTo>
                    <a:pt x="482801" y="874305"/>
                  </a:lnTo>
                  <a:lnTo>
                    <a:pt x="484463" y="870461"/>
                  </a:lnTo>
                  <a:lnTo>
                    <a:pt x="485839" y="868752"/>
                  </a:lnTo>
                  <a:lnTo>
                    <a:pt x="485839" y="867518"/>
                  </a:lnTo>
                  <a:lnTo>
                    <a:pt x="485839" y="865905"/>
                  </a:lnTo>
                  <a:lnTo>
                    <a:pt x="485839" y="863199"/>
                  </a:lnTo>
                  <a:lnTo>
                    <a:pt x="484035" y="862630"/>
                  </a:lnTo>
                  <a:lnTo>
                    <a:pt x="481710" y="861158"/>
                  </a:lnTo>
                  <a:lnTo>
                    <a:pt x="481710" y="858121"/>
                  </a:lnTo>
                  <a:lnTo>
                    <a:pt x="482327" y="857314"/>
                  </a:lnTo>
                  <a:lnTo>
                    <a:pt x="484273" y="857314"/>
                  </a:lnTo>
                  <a:lnTo>
                    <a:pt x="484273" y="855036"/>
                  </a:lnTo>
                  <a:lnTo>
                    <a:pt x="487167" y="851286"/>
                  </a:lnTo>
                  <a:lnTo>
                    <a:pt x="488828" y="851286"/>
                  </a:lnTo>
                  <a:lnTo>
                    <a:pt x="490489" y="853090"/>
                  </a:lnTo>
                  <a:lnTo>
                    <a:pt x="494665" y="853090"/>
                  </a:lnTo>
                  <a:lnTo>
                    <a:pt x="498699" y="852283"/>
                  </a:lnTo>
                  <a:lnTo>
                    <a:pt x="501166" y="849767"/>
                  </a:lnTo>
                  <a:lnTo>
                    <a:pt x="500502" y="848771"/>
                  </a:lnTo>
                  <a:lnTo>
                    <a:pt x="498129" y="850005"/>
                  </a:lnTo>
                  <a:lnTo>
                    <a:pt x="495045" y="850005"/>
                  </a:lnTo>
                  <a:lnTo>
                    <a:pt x="494143" y="848771"/>
                  </a:lnTo>
                  <a:lnTo>
                    <a:pt x="496373" y="846825"/>
                  </a:lnTo>
                  <a:lnTo>
                    <a:pt x="498272" y="845258"/>
                  </a:lnTo>
                  <a:lnTo>
                    <a:pt x="496801" y="845591"/>
                  </a:lnTo>
                  <a:lnTo>
                    <a:pt x="494760" y="846492"/>
                  </a:lnTo>
                  <a:lnTo>
                    <a:pt x="493337" y="847299"/>
                  </a:lnTo>
                  <a:lnTo>
                    <a:pt x="491581" y="848106"/>
                  </a:lnTo>
                  <a:lnTo>
                    <a:pt x="489920" y="848106"/>
                  </a:lnTo>
                  <a:lnTo>
                    <a:pt x="488354" y="847774"/>
                  </a:lnTo>
                  <a:lnTo>
                    <a:pt x="485934" y="848154"/>
                  </a:lnTo>
                  <a:lnTo>
                    <a:pt x="484178" y="848154"/>
                  </a:lnTo>
                  <a:lnTo>
                    <a:pt x="483656" y="846920"/>
                  </a:lnTo>
                  <a:lnTo>
                    <a:pt x="484652" y="844641"/>
                  </a:lnTo>
                  <a:lnTo>
                    <a:pt x="483893" y="841556"/>
                  </a:lnTo>
                  <a:lnTo>
                    <a:pt x="482612" y="838376"/>
                  </a:lnTo>
                  <a:lnTo>
                    <a:pt x="483703" y="836905"/>
                  </a:lnTo>
                  <a:lnTo>
                    <a:pt x="485744" y="839041"/>
                  </a:lnTo>
                  <a:lnTo>
                    <a:pt x="488116" y="842126"/>
                  </a:lnTo>
                  <a:lnTo>
                    <a:pt x="487689" y="839848"/>
                  </a:lnTo>
                  <a:lnTo>
                    <a:pt x="487689" y="837332"/>
                  </a:lnTo>
                  <a:lnTo>
                    <a:pt x="489778" y="837332"/>
                  </a:lnTo>
                  <a:lnTo>
                    <a:pt x="491201" y="837332"/>
                  </a:lnTo>
                  <a:lnTo>
                    <a:pt x="493289" y="836051"/>
                  </a:lnTo>
                  <a:lnTo>
                    <a:pt x="494381" y="839373"/>
                  </a:lnTo>
                  <a:lnTo>
                    <a:pt x="495377" y="840844"/>
                  </a:lnTo>
                  <a:lnTo>
                    <a:pt x="496896" y="841841"/>
                  </a:lnTo>
                  <a:lnTo>
                    <a:pt x="496421" y="839136"/>
                  </a:lnTo>
                  <a:lnTo>
                    <a:pt x="494903" y="836858"/>
                  </a:lnTo>
                  <a:lnTo>
                    <a:pt x="495282" y="835386"/>
                  </a:lnTo>
                  <a:lnTo>
                    <a:pt x="495662" y="832871"/>
                  </a:lnTo>
                  <a:lnTo>
                    <a:pt x="496990" y="829596"/>
                  </a:lnTo>
                  <a:lnTo>
                    <a:pt x="499315" y="827080"/>
                  </a:lnTo>
                  <a:lnTo>
                    <a:pt x="503302" y="823331"/>
                  </a:lnTo>
                  <a:lnTo>
                    <a:pt x="506434" y="823663"/>
                  </a:lnTo>
                  <a:lnTo>
                    <a:pt x="507478" y="825419"/>
                  </a:lnTo>
                  <a:lnTo>
                    <a:pt x="509281" y="826701"/>
                  </a:lnTo>
                  <a:lnTo>
                    <a:pt x="507431" y="828504"/>
                  </a:lnTo>
                  <a:lnTo>
                    <a:pt x="504915" y="830403"/>
                  </a:lnTo>
                  <a:lnTo>
                    <a:pt x="504014" y="831826"/>
                  </a:lnTo>
                  <a:lnTo>
                    <a:pt x="503634" y="834057"/>
                  </a:lnTo>
                  <a:lnTo>
                    <a:pt x="505912" y="837522"/>
                  </a:lnTo>
                  <a:lnTo>
                    <a:pt x="509708" y="840180"/>
                  </a:lnTo>
                  <a:lnTo>
                    <a:pt x="512460" y="839705"/>
                  </a:lnTo>
                  <a:lnTo>
                    <a:pt x="510990" y="839088"/>
                  </a:lnTo>
                  <a:lnTo>
                    <a:pt x="504915" y="833250"/>
                  </a:lnTo>
                  <a:lnTo>
                    <a:pt x="506529" y="830640"/>
                  </a:lnTo>
                  <a:lnTo>
                    <a:pt x="516447" y="825609"/>
                  </a:lnTo>
                  <a:lnTo>
                    <a:pt x="522711" y="835386"/>
                  </a:lnTo>
                  <a:lnTo>
                    <a:pt x="523660" y="835386"/>
                  </a:lnTo>
                  <a:lnTo>
                    <a:pt x="518250" y="825419"/>
                  </a:lnTo>
                  <a:lnTo>
                    <a:pt x="520386" y="824517"/>
                  </a:lnTo>
                  <a:lnTo>
                    <a:pt x="523185" y="824517"/>
                  </a:lnTo>
                  <a:lnTo>
                    <a:pt x="527361" y="822097"/>
                  </a:lnTo>
                  <a:lnTo>
                    <a:pt x="532534" y="824565"/>
                  </a:lnTo>
                  <a:lnTo>
                    <a:pt x="532534" y="826653"/>
                  </a:lnTo>
                  <a:lnTo>
                    <a:pt x="535951" y="831020"/>
                  </a:lnTo>
                  <a:lnTo>
                    <a:pt x="539272" y="830450"/>
                  </a:lnTo>
                  <a:lnTo>
                    <a:pt x="538608" y="829596"/>
                  </a:lnTo>
                  <a:lnTo>
                    <a:pt x="535096" y="828409"/>
                  </a:lnTo>
                  <a:lnTo>
                    <a:pt x="533815" y="825751"/>
                  </a:lnTo>
                  <a:lnTo>
                    <a:pt x="534337" y="825182"/>
                  </a:lnTo>
                  <a:lnTo>
                    <a:pt x="533720" y="823283"/>
                  </a:lnTo>
                  <a:lnTo>
                    <a:pt x="528643" y="821385"/>
                  </a:lnTo>
                  <a:lnTo>
                    <a:pt x="526270" y="820768"/>
                  </a:lnTo>
                  <a:lnTo>
                    <a:pt x="521145" y="822951"/>
                  </a:lnTo>
                  <a:lnTo>
                    <a:pt x="517158" y="822951"/>
                  </a:lnTo>
                  <a:lnTo>
                    <a:pt x="508664" y="821527"/>
                  </a:lnTo>
                  <a:lnTo>
                    <a:pt x="507146" y="819724"/>
                  </a:lnTo>
                  <a:lnTo>
                    <a:pt x="506624" y="817778"/>
                  </a:lnTo>
                  <a:lnTo>
                    <a:pt x="509139" y="815262"/>
                  </a:lnTo>
                  <a:lnTo>
                    <a:pt x="509898" y="816971"/>
                  </a:lnTo>
                  <a:lnTo>
                    <a:pt x="510610" y="819296"/>
                  </a:lnTo>
                  <a:lnTo>
                    <a:pt x="512698" y="818157"/>
                  </a:lnTo>
                  <a:lnTo>
                    <a:pt x="513125" y="816116"/>
                  </a:lnTo>
                  <a:lnTo>
                    <a:pt x="515355" y="814360"/>
                  </a:lnTo>
                  <a:lnTo>
                    <a:pt x="519342" y="814028"/>
                  </a:lnTo>
                  <a:lnTo>
                    <a:pt x="523043" y="811180"/>
                  </a:lnTo>
                  <a:lnTo>
                    <a:pt x="525605" y="808285"/>
                  </a:lnTo>
                  <a:lnTo>
                    <a:pt x="528311" y="808285"/>
                  </a:lnTo>
                  <a:lnTo>
                    <a:pt x="531917" y="807573"/>
                  </a:lnTo>
                  <a:lnTo>
                    <a:pt x="532866" y="809472"/>
                  </a:lnTo>
                  <a:lnTo>
                    <a:pt x="530066" y="810563"/>
                  </a:lnTo>
                  <a:lnTo>
                    <a:pt x="529355" y="812462"/>
                  </a:lnTo>
                  <a:lnTo>
                    <a:pt x="532249" y="812936"/>
                  </a:lnTo>
                  <a:lnTo>
                    <a:pt x="537422" y="812936"/>
                  </a:lnTo>
                  <a:lnTo>
                    <a:pt x="542167" y="814123"/>
                  </a:lnTo>
                  <a:lnTo>
                    <a:pt x="546912" y="816354"/>
                  </a:lnTo>
                  <a:lnTo>
                    <a:pt x="546912" y="814408"/>
                  </a:lnTo>
                  <a:lnTo>
                    <a:pt x="546343" y="813221"/>
                  </a:lnTo>
                  <a:lnTo>
                    <a:pt x="544682" y="812272"/>
                  </a:lnTo>
                  <a:lnTo>
                    <a:pt x="541455" y="811845"/>
                  </a:lnTo>
                  <a:lnTo>
                    <a:pt x="541978" y="811038"/>
                  </a:lnTo>
                  <a:lnTo>
                    <a:pt x="545442" y="809709"/>
                  </a:lnTo>
                  <a:lnTo>
                    <a:pt x="547814" y="807099"/>
                  </a:lnTo>
                  <a:lnTo>
                    <a:pt x="544113" y="807099"/>
                  </a:lnTo>
                  <a:lnTo>
                    <a:pt x="533957" y="808617"/>
                  </a:lnTo>
                  <a:lnTo>
                    <a:pt x="533957" y="806434"/>
                  </a:lnTo>
                  <a:lnTo>
                    <a:pt x="531822" y="806197"/>
                  </a:lnTo>
                  <a:lnTo>
                    <a:pt x="527077" y="804963"/>
                  </a:lnTo>
                  <a:lnTo>
                    <a:pt x="527646" y="802874"/>
                  </a:lnTo>
                  <a:lnTo>
                    <a:pt x="530019" y="802542"/>
                  </a:lnTo>
                  <a:lnTo>
                    <a:pt x="532819" y="802542"/>
                  </a:lnTo>
                  <a:lnTo>
                    <a:pt x="534337" y="804583"/>
                  </a:lnTo>
                  <a:lnTo>
                    <a:pt x="536900" y="804156"/>
                  </a:lnTo>
                  <a:lnTo>
                    <a:pt x="534195" y="803207"/>
                  </a:lnTo>
                  <a:lnTo>
                    <a:pt x="533720" y="801593"/>
                  </a:lnTo>
                  <a:lnTo>
                    <a:pt x="531110" y="800169"/>
                  </a:lnTo>
                  <a:lnTo>
                    <a:pt x="534954" y="797464"/>
                  </a:lnTo>
                  <a:lnTo>
                    <a:pt x="539984" y="795185"/>
                  </a:lnTo>
                  <a:lnTo>
                    <a:pt x="545489" y="793951"/>
                  </a:lnTo>
                  <a:lnTo>
                    <a:pt x="548906" y="791341"/>
                  </a:lnTo>
                  <a:lnTo>
                    <a:pt x="550852" y="789395"/>
                  </a:lnTo>
                  <a:lnTo>
                    <a:pt x="553651" y="788446"/>
                  </a:lnTo>
                  <a:lnTo>
                    <a:pt x="554790" y="787639"/>
                  </a:lnTo>
                  <a:lnTo>
                    <a:pt x="556403" y="787402"/>
                  </a:lnTo>
                  <a:lnTo>
                    <a:pt x="558254" y="786737"/>
                  </a:lnTo>
                  <a:lnTo>
                    <a:pt x="560152" y="786500"/>
                  </a:lnTo>
                  <a:lnTo>
                    <a:pt x="561529" y="786927"/>
                  </a:lnTo>
                  <a:lnTo>
                    <a:pt x="563000" y="786690"/>
                  </a:lnTo>
                  <a:lnTo>
                    <a:pt x="563616" y="785646"/>
                  </a:lnTo>
                  <a:lnTo>
                    <a:pt x="563237" y="783842"/>
                  </a:lnTo>
                  <a:lnTo>
                    <a:pt x="564328" y="782133"/>
                  </a:lnTo>
                  <a:lnTo>
                    <a:pt x="566606" y="781659"/>
                  </a:lnTo>
                  <a:lnTo>
                    <a:pt x="567697" y="783462"/>
                  </a:lnTo>
                  <a:lnTo>
                    <a:pt x="567366" y="784981"/>
                  </a:lnTo>
                  <a:lnTo>
                    <a:pt x="569928" y="784981"/>
                  </a:lnTo>
                  <a:lnTo>
                    <a:pt x="572064" y="784506"/>
                  </a:lnTo>
                  <a:lnTo>
                    <a:pt x="573060" y="783035"/>
                  </a:lnTo>
                  <a:lnTo>
                    <a:pt x="571826" y="780187"/>
                  </a:lnTo>
                  <a:lnTo>
                    <a:pt x="573155" y="780187"/>
                  </a:lnTo>
                  <a:lnTo>
                    <a:pt x="575338" y="780187"/>
                  </a:lnTo>
                  <a:lnTo>
                    <a:pt x="576809" y="777767"/>
                  </a:lnTo>
                  <a:lnTo>
                    <a:pt x="577331" y="775821"/>
                  </a:lnTo>
                  <a:lnTo>
                    <a:pt x="579134" y="774017"/>
                  </a:lnTo>
                  <a:lnTo>
                    <a:pt x="581886" y="772973"/>
                  </a:lnTo>
                  <a:lnTo>
                    <a:pt x="584639" y="772071"/>
                  </a:lnTo>
                  <a:lnTo>
                    <a:pt x="586252" y="772071"/>
                  </a:lnTo>
                  <a:lnTo>
                    <a:pt x="589242" y="770363"/>
                  </a:lnTo>
                  <a:lnTo>
                    <a:pt x="593085" y="769413"/>
                  </a:lnTo>
                  <a:lnTo>
                    <a:pt x="594224" y="771787"/>
                  </a:lnTo>
                  <a:lnTo>
                    <a:pt x="594224" y="775109"/>
                  </a:lnTo>
                  <a:lnTo>
                    <a:pt x="596597" y="777672"/>
                  </a:lnTo>
                  <a:lnTo>
                    <a:pt x="602482" y="775014"/>
                  </a:lnTo>
                  <a:lnTo>
                    <a:pt x="601390" y="773115"/>
                  </a:lnTo>
                  <a:lnTo>
                    <a:pt x="598400" y="771217"/>
                  </a:lnTo>
                  <a:lnTo>
                    <a:pt x="598400" y="770268"/>
                  </a:lnTo>
                  <a:lnTo>
                    <a:pt x="598400" y="768369"/>
                  </a:lnTo>
                  <a:lnTo>
                    <a:pt x="599967" y="767420"/>
                  </a:lnTo>
                  <a:lnTo>
                    <a:pt x="601723" y="765711"/>
                  </a:lnTo>
                  <a:lnTo>
                    <a:pt x="605424" y="765237"/>
                  </a:lnTo>
                  <a:lnTo>
                    <a:pt x="606942" y="763433"/>
                  </a:lnTo>
                  <a:lnTo>
                    <a:pt x="609742" y="763148"/>
                  </a:lnTo>
                  <a:lnTo>
                    <a:pt x="612020" y="764952"/>
                  </a:lnTo>
                  <a:lnTo>
                    <a:pt x="614535" y="767990"/>
                  </a:lnTo>
                  <a:lnTo>
                    <a:pt x="616908" y="770837"/>
                  </a:lnTo>
                  <a:lnTo>
                    <a:pt x="617335" y="772973"/>
                  </a:lnTo>
                  <a:lnTo>
                    <a:pt x="617335" y="774682"/>
                  </a:lnTo>
                  <a:lnTo>
                    <a:pt x="622081" y="775299"/>
                  </a:lnTo>
                  <a:lnTo>
                    <a:pt x="624311" y="774634"/>
                  </a:lnTo>
                  <a:lnTo>
                    <a:pt x="622745" y="772024"/>
                  </a:lnTo>
                  <a:lnTo>
                    <a:pt x="624263" y="770553"/>
                  </a:lnTo>
                  <a:lnTo>
                    <a:pt x="629673" y="770553"/>
                  </a:lnTo>
                  <a:lnTo>
                    <a:pt x="635225" y="769366"/>
                  </a:lnTo>
                  <a:lnTo>
                    <a:pt x="638595" y="767847"/>
                  </a:lnTo>
                  <a:lnTo>
                    <a:pt x="638879" y="766471"/>
                  </a:lnTo>
                  <a:lnTo>
                    <a:pt x="637456" y="765237"/>
                  </a:lnTo>
                  <a:lnTo>
                    <a:pt x="635700" y="763670"/>
                  </a:lnTo>
                  <a:lnTo>
                    <a:pt x="639876" y="760348"/>
                  </a:lnTo>
                  <a:lnTo>
                    <a:pt x="645380" y="757453"/>
                  </a:lnTo>
                  <a:lnTo>
                    <a:pt x="649129" y="757453"/>
                  </a:lnTo>
                  <a:lnTo>
                    <a:pt x="652072" y="755934"/>
                  </a:lnTo>
                  <a:lnTo>
                    <a:pt x="655868" y="754320"/>
                  </a:lnTo>
                  <a:lnTo>
                    <a:pt x="657529" y="751900"/>
                  </a:lnTo>
                  <a:lnTo>
                    <a:pt x="655156" y="750808"/>
                  </a:lnTo>
                  <a:lnTo>
                    <a:pt x="652546" y="753656"/>
                  </a:lnTo>
                  <a:lnTo>
                    <a:pt x="647801" y="755507"/>
                  </a:lnTo>
                  <a:lnTo>
                    <a:pt x="641394" y="757500"/>
                  </a:lnTo>
                  <a:lnTo>
                    <a:pt x="636269" y="760633"/>
                  </a:lnTo>
                  <a:lnTo>
                    <a:pt x="631524" y="763291"/>
                  </a:lnTo>
                  <a:lnTo>
                    <a:pt x="627917" y="765569"/>
                  </a:lnTo>
                  <a:lnTo>
                    <a:pt x="623172" y="767990"/>
                  </a:lnTo>
                  <a:lnTo>
                    <a:pt x="619613" y="766898"/>
                  </a:lnTo>
                  <a:lnTo>
                    <a:pt x="615721" y="762152"/>
                  </a:lnTo>
                  <a:lnTo>
                    <a:pt x="616718" y="758402"/>
                  </a:lnTo>
                  <a:lnTo>
                    <a:pt x="617857" y="756219"/>
                  </a:lnTo>
                  <a:lnTo>
                    <a:pt x="612067" y="758212"/>
                  </a:lnTo>
                  <a:lnTo>
                    <a:pt x="608983" y="756314"/>
                  </a:lnTo>
                  <a:lnTo>
                    <a:pt x="608983" y="752327"/>
                  </a:lnTo>
                  <a:lnTo>
                    <a:pt x="615104" y="750239"/>
                  </a:lnTo>
                  <a:lnTo>
                    <a:pt x="620230" y="747581"/>
                  </a:lnTo>
                  <a:lnTo>
                    <a:pt x="620230" y="746252"/>
                  </a:lnTo>
                  <a:lnTo>
                    <a:pt x="618047" y="742265"/>
                  </a:lnTo>
                  <a:lnTo>
                    <a:pt x="619328" y="739892"/>
                  </a:lnTo>
                  <a:lnTo>
                    <a:pt x="621416" y="737614"/>
                  </a:lnTo>
                  <a:lnTo>
                    <a:pt x="623077" y="735003"/>
                  </a:lnTo>
                  <a:lnTo>
                    <a:pt x="625070" y="733152"/>
                  </a:lnTo>
                  <a:lnTo>
                    <a:pt x="627396" y="730162"/>
                  </a:lnTo>
                  <a:lnTo>
                    <a:pt x="630622" y="727789"/>
                  </a:lnTo>
                  <a:lnTo>
                    <a:pt x="631097" y="725511"/>
                  </a:lnTo>
                  <a:lnTo>
                    <a:pt x="633137" y="724324"/>
                  </a:lnTo>
                  <a:lnTo>
                    <a:pt x="636222" y="722710"/>
                  </a:lnTo>
                  <a:lnTo>
                    <a:pt x="637456" y="720242"/>
                  </a:lnTo>
                  <a:lnTo>
                    <a:pt x="640351" y="716920"/>
                  </a:lnTo>
                  <a:lnTo>
                    <a:pt x="641964" y="716920"/>
                  </a:lnTo>
                  <a:lnTo>
                    <a:pt x="645618" y="719293"/>
                  </a:lnTo>
                  <a:lnTo>
                    <a:pt x="649129" y="721524"/>
                  </a:lnTo>
                  <a:lnTo>
                    <a:pt x="654729" y="720100"/>
                  </a:lnTo>
                  <a:lnTo>
                    <a:pt x="656627" y="717347"/>
                  </a:lnTo>
                  <a:lnTo>
                    <a:pt x="654634" y="713170"/>
                  </a:lnTo>
                  <a:lnTo>
                    <a:pt x="654634" y="709326"/>
                  </a:lnTo>
                  <a:lnTo>
                    <a:pt x="659712" y="707000"/>
                  </a:lnTo>
                  <a:lnTo>
                    <a:pt x="662749" y="706526"/>
                  </a:lnTo>
                  <a:lnTo>
                    <a:pt x="660756" y="705197"/>
                  </a:lnTo>
                  <a:lnTo>
                    <a:pt x="656343" y="707475"/>
                  </a:lnTo>
                  <a:lnTo>
                    <a:pt x="651597" y="708662"/>
                  </a:lnTo>
                  <a:lnTo>
                    <a:pt x="652214" y="705482"/>
                  </a:lnTo>
                  <a:lnTo>
                    <a:pt x="653163" y="701068"/>
                  </a:lnTo>
                  <a:lnTo>
                    <a:pt x="657386" y="699881"/>
                  </a:lnTo>
                  <a:lnTo>
                    <a:pt x="660898" y="697603"/>
                  </a:lnTo>
                  <a:lnTo>
                    <a:pt x="660898" y="694185"/>
                  </a:lnTo>
                  <a:lnTo>
                    <a:pt x="664410" y="690389"/>
                  </a:lnTo>
                  <a:lnTo>
                    <a:pt x="665881" y="690626"/>
                  </a:lnTo>
                  <a:lnTo>
                    <a:pt x="667779" y="691623"/>
                  </a:lnTo>
                  <a:lnTo>
                    <a:pt x="670436" y="688775"/>
                  </a:lnTo>
                  <a:lnTo>
                    <a:pt x="673236" y="689392"/>
                  </a:lnTo>
                  <a:lnTo>
                    <a:pt x="676178" y="690721"/>
                  </a:lnTo>
                  <a:lnTo>
                    <a:pt x="679358" y="688205"/>
                  </a:lnTo>
                  <a:lnTo>
                    <a:pt x="678124" y="685500"/>
                  </a:lnTo>
                  <a:lnTo>
                    <a:pt x="678124" y="682889"/>
                  </a:lnTo>
                  <a:lnTo>
                    <a:pt x="678503" y="681276"/>
                  </a:lnTo>
                  <a:lnTo>
                    <a:pt x="677412" y="679709"/>
                  </a:lnTo>
                  <a:lnTo>
                    <a:pt x="675609" y="682937"/>
                  </a:lnTo>
                  <a:lnTo>
                    <a:pt x="672572" y="684076"/>
                  </a:lnTo>
                  <a:lnTo>
                    <a:pt x="670105" y="682984"/>
                  </a:lnTo>
                  <a:lnTo>
                    <a:pt x="671196" y="679425"/>
                  </a:lnTo>
                  <a:lnTo>
                    <a:pt x="674517" y="678286"/>
                  </a:lnTo>
                  <a:lnTo>
                    <a:pt x="676131" y="676197"/>
                  </a:lnTo>
                  <a:lnTo>
                    <a:pt x="675277" y="672922"/>
                  </a:lnTo>
                  <a:lnTo>
                    <a:pt x="674992" y="670075"/>
                  </a:lnTo>
                  <a:lnTo>
                    <a:pt x="675656" y="671119"/>
                  </a:lnTo>
                  <a:lnTo>
                    <a:pt x="678503" y="674726"/>
                  </a:lnTo>
                  <a:lnTo>
                    <a:pt x="682253" y="675485"/>
                  </a:lnTo>
                  <a:lnTo>
                    <a:pt x="686381" y="678618"/>
                  </a:lnTo>
                  <a:lnTo>
                    <a:pt x="685622" y="675106"/>
                  </a:lnTo>
                  <a:lnTo>
                    <a:pt x="684341" y="671498"/>
                  </a:lnTo>
                  <a:lnTo>
                    <a:pt x="683107" y="671024"/>
                  </a:lnTo>
                  <a:lnTo>
                    <a:pt x="681161" y="669790"/>
                  </a:lnTo>
                  <a:lnTo>
                    <a:pt x="679215" y="666088"/>
                  </a:lnTo>
                  <a:lnTo>
                    <a:pt x="679215" y="666088"/>
                  </a:lnTo>
                  <a:lnTo>
                    <a:pt x="680829" y="663904"/>
                  </a:lnTo>
                  <a:lnTo>
                    <a:pt x="684103" y="665138"/>
                  </a:lnTo>
                  <a:lnTo>
                    <a:pt x="685859" y="664189"/>
                  </a:lnTo>
                  <a:lnTo>
                    <a:pt x="684341" y="661057"/>
                  </a:lnTo>
                  <a:lnTo>
                    <a:pt x="685290" y="658779"/>
                  </a:lnTo>
                  <a:lnTo>
                    <a:pt x="688089" y="656785"/>
                  </a:lnTo>
                  <a:lnTo>
                    <a:pt x="686144" y="655551"/>
                  </a:lnTo>
                  <a:lnTo>
                    <a:pt x="686429" y="652276"/>
                  </a:lnTo>
                  <a:lnTo>
                    <a:pt x="691791" y="653463"/>
                  </a:lnTo>
                  <a:lnTo>
                    <a:pt x="696868" y="654792"/>
                  </a:lnTo>
                  <a:lnTo>
                    <a:pt x="692977" y="650045"/>
                  </a:lnTo>
                  <a:lnTo>
                    <a:pt x="692598" y="646533"/>
                  </a:lnTo>
                  <a:lnTo>
                    <a:pt x="687188" y="648432"/>
                  </a:lnTo>
                  <a:lnTo>
                    <a:pt x="683581" y="651374"/>
                  </a:lnTo>
                  <a:lnTo>
                    <a:pt x="679358" y="651896"/>
                  </a:lnTo>
                  <a:lnTo>
                    <a:pt x="681588" y="646865"/>
                  </a:lnTo>
                  <a:lnTo>
                    <a:pt x="685764" y="645821"/>
                  </a:lnTo>
                  <a:lnTo>
                    <a:pt x="689798" y="643401"/>
                  </a:lnTo>
                  <a:lnTo>
                    <a:pt x="690130" y="640553"/>
                  </a:lnTo>
                  <a:lnTo>
                    <a:pt x="689893" y="638180"/>
                  </a:lnTo>
                  <a:lnTo>
                    <a:pt x="691791" y="636661"/>
                  </a:lnTo>
                  <a:lnTo>
                    <a:pt x="696916" y="635949"/>
                  </a:lnTo>
                  <a:lnTo>
                    <a:pt x="702089" y="635522"/>
                  </a:lnTo>
                  <a:lnTo>
                    <a:pt x="702895" y="632247"/>
                  </a:lnTo>
                  <a:lnTo>
                    <a:pt x="700617" y="630538"/>
                  </a:lnTo>
                  <a:lnTo>
                    <a:pt x="698435" y="633196"/>
                  </a:lnTo>
                  <a:lnTo>
                    <a:pt x="695160" y="630301"/>
                  </a:lnTo>
                  <a:lnTo>
                    <a:pt x="693926" y="625175"/>
                  </a:lnTo>
                  <a:lnTo>
                    <a:pt x="693926" y="624511"/>
                  </a:lnTo>
                  <a:lnTo>
                    <a:pt x="697201" y="625935"/>
                  </a:lnTo>
                  <a:lnTo>
                    <a:pt x="701282" y="624178"/>
                  </a:lnTo>
                  <a:lnTo>
                    <a:pt x="702468" y="622138"/>
                  </a:lnTo>
                  <a:lnTo>
                    <a:pt x="696062" y="621283"/>
                  </a:lnTo>
                  <a:lnTo>
                    <a:pt x="696346" y="618103"/>
                  </a:lnTo>
                  <a:lnTo>
                    <a:pt x="698672" y="616869"/>
                  </a:lnTo>
                  <a:lnTo>
                    <a:pt x="697153" y="614923"/>
                  </a:lnTo>
                  <a:lnTo>
                    <a:pt x="702895" y="614306"/>
                  </a:lnTo>
                  <a:lnTo>
                    <a:pt x="702516" y="610889"/>
                  </a:lnTo>
                  <a:lnTo>
                    <a:pt x="707831" y="610272"/>
                  </a:lnTo>
                  <a:lnTo>
                    <a:pt x="709444" y="608563"/>
                  </a:lnTo>
                  <a:lnTo>
                    <a:pt x="706122" y="605193"/>
                  </a:lnTo>
                  <a:lnTo>
                    <a:pt x="707071" y="603580"/>
                  </a:lnTo>
                  <a:lnTo>
                    <a:pt x="708163" y="602915"/>
                  </a:lnTo>
                  <a:lnTo>
                    <a:pt x="709871" y="601159"/>
                  </a:lnTo>
                  <a:lnTo>
                    <a:pt x="713098" y="601159"/>
                  </a:lnTo>
                  <a:lnTo>
                    <a:pt x="716040" y="599878"/>
                  </a:lnTo>
                  <a:lnTo>
                    <a:pt x="719694" y="600400"/>
                  </a:lnTo>
                  <a:lnTo>
                    <a:pt x="720216" y="597552"/>
                  </a:lnTo>
                  <a:lnTo>
                    <a:pt x="721071" y="593802"/>
                  </a:lnTo>
                  <a:lnTo>
                    <a:pt x="725057" y="592758"/>
                  </a:lnTo>
                  <a:lnTo>
                    <a:pt x="725483" y="591050"/>
                  </a:lnTo>
                  <a:lnTo>
                    <a:pt x="725768" y="588202"/>
                  </a:lnTo>
                  <a:lnTo>
                    <a:pt x="722446" y="588202"/>
                  </a:lnTo>
                  <a:lnTo>
                    <a:pt x="722446" y="585117"/>
                  </a:lnTo>
                  <a:lnTo>
                    <a:pt x="727192" y="582364"/>
                  </a:lnTo>
                  <a:lnTo>
                    <a:pt x="729185" y="576669"/>
                  </a:lnTo>
                  <a:lnTo>
                    <a:pt x="733931" y="573299"/>
                  </a:lnTo>
                  <a:lnTo>
                    <a:pt x="737822" y="572919"/>
                  </a:lnTo>
                  <a:lnTo>
                    <a:pt x="738771" y="575292"/>
                  </a:lnTo>
                  <a:lnTo>
                    <a:pt x="740954" y="576716"/>
                  </a:lnTo>
                  <a:lnTo>
                    <a:pt x="744940" y="576716"/>
                  </a:lnTo>
                  <a:lnTo>
                    <a:pt x="750208" y="577903"/>
                  </a:lnTo>
                  <a:lnTo>
                    <a:pt x="753197" y="576479"/>
                  </a:lnTo>
                  <a:lnTo>
                    <a:pt x="755712" y="574153"/>
                  </a:lnTo>
                  <a:lnTo>
                    <a:pt x="759129" y="571305"/>
                  </a:lnTo>
                  <a:lnTo>
                    <a:pt x="754383" y="572966"/>
                  </a:lnTo>
                  <a:lnTo>
                    <a:pt x="750065" y="573678"/>
                  </a:lnTo>
                  <a:lnTo>
                    <a:pt x="745035" y="572492"/>
                  </a:lnTo>
                  <a:lnTo>
                    <a:pt x="744370" y="571258"/>
                  </a:lnTo>
                  <a:lnTo>
                    <a:pt x="746459" y="571258"/>
                  </a:lnTo>
                  <a:lnTo>
                    <a:pt x="747075" y="571258"/>
                  </a:lnTo>
                  <a:lnTo>
                    <a:pt x="748736" y="570214"/>
                  </a:lnTo>
                  <a:lnTo>
                    <a:pt x="750635" y="566322"/>
                  </a:lnTo>
                  <a:lnTo>
                    <a:pt x="753150" y="565278"/>
                  </a:lnTo>
                  <a:lnTo>
                    <a:pt x="750540" y="563521"/>
                  </a:lnTo>
                  <a:lnTo>
                    <a:pt x="753909" y="562192"/>
                  </a:lnTo>
                  <a:lnTo>
                    <a:pt x="749448" y="560104"/>
                  </a:lnTo>
                  <a:lnTo>
                    <a:pt x="748499" y="556734"/>
                  </a:lnTo>
                  <a:lnTo>
                    <a:pt x="749496" y="553887"/>
                  </a:lnTo>
                  <a:lnTo>
                    <a:pt x="752580" y="552130"/>
                  </a:lnTo>
                  <a:lnTo>
                    <a:pt x="756661" y="551371"/>
                  </a:lnTo>
                  <a:lnTo>
                    <a:pt x="757705" y="549995"/>
                  </a:lnTo>
                  <a:lnTo>
                    <a:pt x="752295" y="548713"/>
                  </a:lnTo>
                  <a:lnTo>
                    <a:pt x="757041" y="547954"/>
                  </a:lnTo>
                  <a:lnTo>
                    <a:pt x="758227" y="543635"/>
                  </a:lnTo>
                  <a:lnTo>
                    <a:pt x="761691" y="543018"/>
                  </a:lnTo>
                  <a:lnTo>
                    <a:pt x="763020" y="546293"/>
                  </a:lnTo>
                  <a:lnTo>
                    <a:pt x="764681" y="551751"/>
                  </a:lnTo>
                  <a:lnTo>
                    <a:pt x="766294" y="555453"/>
                  </a:lnTo>
                  <a:lnTo>
                    <a:pt x="769759" y="554836"/>
                  </a:lnTo>
                  <a:lnTo>
                    <a:pt x="769284" y="551229"/>
                  </a:lnTo>
                  <a:lnTo>
                    <a:pt x="773318" y="552178"/>
                  </a:lnTo>
                  <a:lnTo>
                    <a:pt x="772558" y="548571"/>
                  </a:lnTo>
                  <a:lnTo>
                    <a:pt x="769236" y="543825"/>
                  </a:lnTo>
                  <a:lnTo>
                    <a:pt x="772416" y="543825"/>
                  </a:lnTo>
                  <a:lnTo>
                    <a:pt x="771847" y="541356"/>
                  </a:lnTo>
                  <a:lnTo>
                    <a:pt x="768999" y="538224"/>
                  </a:lnTo>
                  <a:lnTo>
                    <a:pt x="766294" y="536088"/>
                  </a:lnTo>
                  <a:lnTo>
                    <a:pt x="768097" y="533430"/>
                  </a:lnTo>
                  <a:lnTo>
                    <a:pt x="772511" y="531817"/>
                  </a:lnTo>
                  <a:lnTo>
                    <a:pt x="774219" y="530630"/>
                  </a:lnTo>
                  <a:lnTo>
                    <a:pt x="780246" y="531579"/>
                  </a:lnTo>
                  <a:lnTo>
                    <a:pt x="781622" y="533288"/>
                  </a:lnTo>
                  <a:lnTo>
                    <a:pt x="786937" y="533288"/>
                  </a:lnTo>
                  <a:lnTo>
                    <a:pt x="790638" y="534379"/>
                  </a:lnTo>
                  <a:lnTo>
                    <a:pt x="794767" y="535898"/>
                  </a:lnTo>
                  <a:lnTo>
                    <a:pt x="794767" y="531152"/>
                  </a:lnTo>
                  <a:lnTo>
                    <a:pt x="796808" y="528874"/>
                  </a:lnTo>
                  <a:lnTo>
                    <a:pt x="801838" y="528874"/>
                  </a:lnTo>
                  <a:lnTo>
                    <a:pt x="799940" y="526168"/>
                  </a:lnTo>
                  <a:lnTo>
                    <a:pt x="797994" y="525172"/>
                  </a:lnTo>
                  <a:lnTo>
                    <a:pt x="792774" y="527972"/>
                  </a:lnTo>
                  <a:lnTo>
                    <a:pt x="788029" y="526121"/>
                  </a:lnTo>
                  <a:lnTo>
                    <a:pt x="784565" y="524792"/>
                  </a:lnTo>
                  <a:lnTo>
                    <a:pt x="782192" y="526786"/>
                  </a:lnTo>
                  <a:lnTo>
                    <a:pt x="777446" y="527972"/>
                  </a:lnTo>
                  <a:lnTo>
                    <a:pt x="772273" y="525789"/>
                  </a:lnTo>
                  <a:lnTo>
                    <a:pt x="772606" y="524650"/>
                  </a:lnTo>
                  <a:lnTo>
                    <a:pt x="775406" y="523131"/>
                  </a:lnTo>
                  <a:lnTo>
                    <a:pt x="777351" y="520236"/>
                  </a:lnTo>
                  <a:lnTo>
                    <a:pt x="784707" y="518242"/>
                  </a:lnTo>
                  <a:lnTo>
                    <a:pt x="788551" y="518954"/>
                  </a:lnTo>
                  <a:lnTo>
                    <a:pt x="789452" y="516581"/>
                  </a:lnTo>
                  <a:lnTo>
                    <a:pt x="794957" y="518100"/>
                  </a:lnTo>
                  <a:lnTo>
                    <a:pt x="797282" y="516249"/>
                  </a:lnTo>
                  <a:lnTo>
                    <a:pt x="793391" y="513686"/>
                  </a:lnTo>
                  <a:lnTo>
                    <a:pt x="795716" y="513069"/>
                  </a:lnTo>
                  <a:lnTo>
                    <a:pt x="801980" y="514208"/>
                  </a:lnTo>
                  <a:lnTo>
                    <a:pt x="801411" y="511977"/>
                  </a:lnTo>
                  <a:lnTo>
                    <a:pt x="799418" y="508940"/>
                  </a:lnTo>
                  <a:lnTo>
                    <a:pt x="805065" y="508940"/>
                  </a:lnTo>
                  <a:lnTo>
                    <a:pt x="801648" y="506282"/>
                  </a:lnTo>
                  <a:lnTo>
                    <a:pt x="797709" y="507231"/>
                  </a:lnTo>
                  <a:lnTo>
                    <a:pt x="795859" y="505000"/>
                  </a:lnTo>
                  <a:lnTo>
                    <a:pt x="796191" y="501583"/>
                  </a:lnTo>
                  <a:lnTo>
                    <a:pt x="797092" y="499067"/>
                  </a:lnTo>
                  <a:lnTo>
                    <a:pt x="799655" y="497311"/>
                  </a:lnTo>
                  <a:lnTo>
                    <a:pt x="803261" y="495793"/>
                  </a:lnTo>
                  <a:lnTo>
                    <a:pt x="806394" y="494938"/>
                  </a:lnTo>
                  <a:lnTo>
                    <a:pt x="810475" y="493182"/>
                  </a:lnTo>
                  <a:lnTo>
                    <a:pt x="807722" y="490951"/>
                  </a:lnTo>
                  <a:lnTo>
                    <a:pt x="806678" y="488151"/>
                  </a:lnTo>
                  <a:lnTo>
                    <a:pt x="806963" y="486110"/>
                  </a:lnTo>
                  <a:lnTo>
                    <a:pt x="808007" y="483262"/>
                  </a:lnTo>
                  <a:lnTo>
                    <a:pt x="808719" y="480605"/>
                  </a:lnTo>
                  <a:lnTo>
                    <a:pt x="809905" y="478896"/>
                  </a:lnTo>
                  <a:lnTo>
                    <a:pt x="812800" y="480794"/>
                  </a:lnTo>
                  <a:lnTo>
                    <a:pt x="812040" y="485114"/>
                  </a:lnTo>
                  <a:lnTo>
                    <a:pt x="812610" y="486585"/>
                  </a:lnTo>
                  <a:lnTo>
                    <a:pt x="816074" y="484829"/>
                  </a:lnTo>
                  <a:lnTo>
                    <a:pt x="817925" y="488768"/>
                  </a:lnTo>
                  <a:lnTo>
                    <a:pt x="819586" y="486822"/>
                  </a:lnTo>
                  <a:lnTo>
                    <a:pt x="823809" y="489005"/>
                  </a:lnTo>
                  <a:lnTo>
                    <a:pt x="825612" y="487866"/>
                  </a:lnTo>
                  <a:lnTo>
                    <a:pt x="827891" y="486015"/>
                  </a:lnTo>
                  <a:lnTo>
                    <a:pt x="823856" y="483927"/>
                  </a:lnTo>
                  <a:lnTo>
                    <a:pt x="820962" y="482123"/>
                  </a:lnTo>
                  <a:lnTo>
                    <a:pt x="818732" y="479228"/>
                  </a:lnTo>
                  <a:lnTo>
                    <a:pt x="816881" y="476997"/>
                  </a:lnTo>
                  <a:lnTo>
                    <a:pt x="819444" y="476618"/>
                  </a:lnTo>
                  <a:lnTo>
                    <a:pt x="822576" y="476096"/>
                  </a:lnTo>
                  <a:lnTo>
                    <a:pt x="826704" y="478848"/>
                  </a:lnTo>
                  <a:lnTo>
                    <a:pt x="831972" y="483595"/>
                  </a:lnTo>
                  <a:lnTo>
                    <a:pt x="837523" y="485683"/>
                  </a:lnTo>
                  <a:lnTo>
                    <a:pt x="839422" y="488009"/>
                  </a:lnTo>
                  <a:lnTo>
                    <a:pt x="841604" y="490572"/>
                  </a:lnTo>
                  <a:lnTo>
                    <a:pt x="845401" y="490999"/>
                  </a:lnTo>
                  <a:lnTo>
                    <a:pt x="845401" y="487819"/>
                  </a:lnTo>
                  <a:lnTo>
                    <a:pt x="841225" y="483690"/>
                  </a:lnTo>
                  <a:lnTo>
                    <a:pt x="837001" y="482598"/>
                  </a:lnTo>
                  <a:lnTo>
                    <a:pt x="831544" y="478374"/>
                  </a:lnTo>
                  <a:lnTo>
                    <a:pt x="830785" y="475194"/>
                  </a:lnTo>
                  <a:lnTo>
                    <a:pt x="829646" y="472156"/>
                  </a:lnTo>
                  <a:lnTo>
                    <a:pt x="829646" y="470685"/>
                  </a:lnTo>
                  <a:lnTo>
                    <a:pt x="831117" y="467695"/>
                  </a:lnTo>
                  <a:lnTo>
                    <a:pt x="833015" y="465084"/>
                  </a:lnTo>
                  <a:lnTo>
                    <a:pt x="837239" y="464657"/>
                  </a:lnTo>
                  <a:lnTo>
                    <a:pt x="841984" y="464372"/>
                  </a:lnTo>
                  <a:lnTo>
                    <a:pt x="843360" y="463993"/>
                  </a:lnTo>
                  <a:lnTo>
                    <a:pt x="844689" y="463993"/>
                  </a:lnTo>
                  <a:lnTo>
                    <a:pt x="845591" y="467125"/>
                  </a:lnTo>
                  <a:lnTo>
                    <a:pt x="845923" y="471112"/>
                  </a:lnTo>
                  <a:lnTo>
                    <a:pt x="847347" y="475621"/>
                  </a:lnTo>
                  <a:lnTo>
                    <a:pt x="848106" y="480035"/>
                  </a:lnTo>
                  <a:lnTo>
                    <a:pt x="849387" y="473912"/>
                  </a:lnTo>
                  <a:lnTo>
                    <a:pt x="849814" y="466603"/>
                  </a:lnTo>
                  <a:lnTo>
                    <a:pt x="853705" y="462142"/>
                  </a:lnTo>
                  <a:lnTo>
                    <a:pt x="855841" y="458107"/>
                  </a:lnTo>
                  <a:lnTo>
                    <a:pt x="858071" y="457728"/>
                  </a:lnTo>
                  <a:lnTo>
                    <a:pt x="860729" y="456778"/>
                  </a:lnTo>
                  <a:lnTo>
                    <a:pt x="863101" y="462996"/>
                  </a:lnTo>
                  <a:lnTo>
                    <a:pt x="863101" y="468454"/>
                  </a:lnTo>
                  <a:lnTo>
                    <a:pt x="864051" y="475716"/>
                  </a:lnTo>
                  <a:lnTo>
                    <a:pt x="864051" y="479228"/>
                  </a:lnTo>
                  <a:lnTo>
                    <a:pt x="861820" y="482788"/>
                  </a:lnTo>
                  <a:lnTo>
                    <a:pt x="860254" y="485636"/>
                  </a:lnTo>
                  <a:lnTo>
                    <a:pt x="863576" y="482740"/>
                  </a:lnTo>
                  <a:lnTo>
                    <a:pt x="865664" y="476570"/>
                  </a:lnTo>
                  <a:lnTo>
                    <a:pt x="868464" y="474150"/>
                  </a:lnTo>
                  <a:lnTo>
                    <a:pt x="872403" y="472061"/>
                  </a:lnTo>
                  <a:lnTo>
                    <a:pt x="871216" y="470258"/>
                  </a:lnTo>
                  <a:lnTo>
                    <a:pt x="869460" y="465511"/>
                  </a:lnTo>
                  <a:lnTo>
                    <a:pt x="871928" y="464752"/>
                  </a:lnTo>
                  <a:lnTo>
                    <a:pt x="872925" y="460908"/>
                  </a:lnTo>
                  <a:lnTo>
                    <a:pt x="875819" y="457870"/>
                  </a:lnTo>
                  <a:lnTo>
                    <a:pt x="879378" y="456589"/>
                  </a:lnTo>
                  <a:lnTo>
                    <a:pt x="877907" y="459911"/>
                  </a:lnTo>
                  <a:lnTo>
                    <a:pt x="878619" y="461809"/>
                  </a:lnTo>
                  <a:lnTo>
                    <a:pt x="880802" y="462901"/>
                  </a:lnTo>
                  <a:lnTo>
                    <a:pt x="882083" y="460718"/>
                  </a:lnTo>
                  <a:lnTo>
                    <a:pt x="884456" y="460718"/>
                  </a:lnTo>
                  <a:lnTo>
                    <a:pt x="885310" y="457395"/>
                  </a:lnTo>
                  <a:lnTo>
                    <a:pt x="887920" y="457395"/>
                  </a:lnTo>
                  <a:lnTo>
                    <a:pt x="885073" y="451415"/>
                  </a:lnTo>
                  <a:lnTo>
                    <a:pt x="888869" y="453409"/>
                  </a:lnTo>
                  <a:lnTo>
                    <a:pt x="893615" y="456066"/>
                  </a:lnTo>
                  <a:lnTo>
                    <a:pt x="898360" y="459579"/>
                  </a:lnTo>
                  <a:lnTo>
                    <a:pt x="904007" y="464325"/>
                  </a:lnTo>
                  <a:lnTo>
                    <a:pt x="907519" y="466081"/>
                  </a:lnTo>
                  <a:lnTo>
                    <a:pt x="906665" y="461667"/>
                  </a:lnTo>
                  <a:lnTo>
                    <a:pt x="903960" y="458440"/>
                  </a:lnTo>
                  <a:lnTo>
                    <a:pt x="903248" y="454927"/>
                  </a:lnTo>
                  <a:lnTo>
                    <a:pt x="903912" y="452080"/>
                  </a:lnTo>
                  <a:lnTo>
                    <a:pt x="903248" y="448567"/>
                  </a:lnTo>
                  <a:lnTo>
                    <a:pt x="900069" y="448567"/>
                  </a:lnTo>
                  <a:lnTo>
                    <a:pt x="895798" y="447428"/>
                  </a:lnTo>
                  <a:lnTo>
                    <a:pt x="891479" y="445909"/>
                  </a:lnTo>
                  <a:lnTo>
                    <a:pt x="891052" y="443631"/>
                  </a:lnTo>
                  <a:lnTo>
                    <a:pt x="889961" y="438078"/>
                  </a:lnTo>
                  <a:lnTo>
                    <a:pt x="891907" y="439217"/>
                  </a:lnTo>
                  <a:lnTo>
                    <a:pt x="894564" y="442350"/>
                  </a:lnTo>
                  <a:lnTo>
                    <a:pt x="897886" y="445008"/>
                  </a:lnTo>
                  <a:lnTo>
                    <a:pt x="897174" y="440261"/>
                  </a:lnTo>
                  <a:lnTo>
                    <a:pt x="899167" y="438600"/>
                  </a:lnTo>
                  <a:lnTo>
                    <a:pt x="900638" y="439977"/>
                  </a:lnTo>
                  <a:lnTo>
                    <a:pt x="903438" y="438553"/>
                  </a:lnTo>
                  <a:lnTo>
                    <a:pt x="904861" y="441448"/>
                  </a:lnTo>
                  <a:lnTo>
                    <a:pt x="906522" y="440546"/>
                  </a:lnTo>
                  <a:lnTo>
                    <a:pt x="908421" y="443441"/>
                  </a:lnTo>
                  <a:lnTo>
                    <a:pt x="908847" y="445577"/>
                  </a:lnTo>
                  <a:lnTo>
                    <a:pt x="912834" y="446432"/>
                  </a:lnTo>
                  <a:lnTo>
                    <a:pt x="915017" y="445815"/>
                  </a:lnTo>
                  <a:lnTo>
                    <a:pt x="912786" y="442112"/>
                  </a:lnTo>
                  <a:lnTo>
                    <a:pt x="917531" y="442112"/>
                  </a:lnTo>
                  <a:lnTo>
                    <a:pt x="923274" y="442112"/>
                  </a:lnTo>
                  <a:lnTo>
                    <a:pt x="926975" y="442730"/>
                  </a:lnTo>
                  <a:lnTo>
                    <a:pt x="927497" y="442967"/>
                  </a:lnTo>
                  <a:lnTo>
                    <a:pt x="928209" y="443489"/>
                  </a:lnTo>
                  <a:lnTo>
                    <a:pt x="926263" y="445387"/>
                  </a:lnTo>
                  <a:lnTo>
                    <a:pt x="925694" y="446621"/>
                  </a:lnTo>
                  <a:lnTo>
                    <a:pt x="932290" y="447761"/>
                  </a:lnTo>
                  <a:lnTo>
                    <a:pt x="929918" y="448805"/>
                  </a:lnTo>
                  <a:lnTo>
                    <a:pt x="930487" y="451652"/>
                  </a:lnTo>
                  <a:lnTo>
                    <a:pt x="933429" y="453409"/>
                  </a:lnTo>
                  <a:lnTo>
                    <a:pt x="937036" y="453124"/>
                  </a:lnTo>
                  <a:lnTo>
                    <a:pt x="937036" y="448378"/>
                  </a:lnTo>
                  <a:lnTo>
                    <a:pt x="937558" y="445103"/>
                  </a:lnTo>
                  <a:lnTo>
                    <a:pt x="935849" y="442730"/>
                  </a:lnTo>
                  <a:lnTo>
                    <a:pt x="935849" y="441021"/>
                  </a:lnTo>
                  <a:lnTo>
                    <a:pt x="937890" y="439502"/>
                  </a:lnTo>
                  <a:lnTo>
                    <a:pt x="940879" y="436370"/>
                  </a:lnTo>
                  <a:lnTo>
                    <a:pt x="942493" y="433190"/>
                  </a:lnTo>
                  <a:lnTo>
                    <a:pt x="947570" y="428965"/>
                  </a:lnTo>
                  <a:lnTo>
                    <a:pt x="954973" y="428965"/>
                  </a:lnTo>
                  <a:lnTo>
                    <a:pt x="959339" y="428965"/>
                  </a:lnTo>
                  <a:lnTo>
                    <a:pt x="956776" y="425026"/>
                  </a:lnTo>
                  <a:lnTo>
                    <a:pt x="959387" y="421466"/>
                  </a:lnTo>
                  <a:lnTo>
                    <a:pt x="965461" y="419188"/>
                  </a:lnTo>
                  <a:lnTo>
                    <a:pt x="964275" y="417812"/>
                  </a:lnTo>
                  <a:lnTo>
                    <a:pt x="960051" y="415629"/>
                  </a:lnTo>
                  <a:lnTo>
                    <a:pt x="956397" y="411642"/>
                  </a:lnTo>
                  <a:lnTo>
                    <a:pt x="958105" y="411642"/>
                  </a:lnTo>
                  <a:lnTo>
                    <a:pt x="963230" y="412876"/>
                  </a:lnTo>
                  <a:lnTo>
                    <a:pt x="963230" y="409933"/>
                  </a:lnTo>
                  <a:lnTo>
                    <a:pt x="962661" y="405756"/>
                  </a:lnTo>
                  <a:lnTo>
                    <a:pt x="966030" y="405756"/>
                  </a:lnTo>
                  <a:lnTo>
                    <a:pt x="967881" y="407465"/>
                  </a:lnTo>
                  <a:lnTo>
                    <a:pt x="971487" y="403715"/>
                  </a:lnTo>
                  <a:lnTo>
                    <a:pt x="972579" y="405851"/>
                  </a:lnTo>
                  <a:lnTo>
                    <a:pt x="974667" y="407655"/>
                  </a:lnTo>
                  <a:lnTo>
                    <a:pt x="978083" y="408841"/>
                  </a:lnTo>
                  <a:lnTo>
                    <a:pt x="979555" y="412543"/>
                  </a:lnTo>
                  <a:lnTo>
                    <a:pt x="983636" y="411879"/>
                  </a:lnTo>
                  <a:lnTo>
                    <a:pt x="987005" y="410218"/>
                  </a:lnTo>
                  <a:lnTo>
                    <a:pt x="989568" y="408272"/>
                  </a:lnTo>
                  <a:lnTo>
                    <a:pt x="991750" y="408889"/>
                  </a:lnTo>
                  <a:lnTo>
                    <a:pt x="994550" y="409980"/>
                  </a:lnTo>
                  <a:lnTo>
                    <a:pt x="992178" y="414347"/>
                  </a:lnTo>
                  <a:lnTo>
                    <a:pt x="990422" y="415723"/>
                  </a:lnTo>
                  <a:lnTo>
                    <a:pt x="987005" y="419188"/>
                  </a:lnTo>
                  <a:lnTo>
                    <a:pt x="983873" y="423128"/>
                  </a:lnTo>
                  <a:lnTo>
                    <a:pt x="983066" y="425975"/>
                  </a:lnTo>
                  <a:lnTo>
                    <a:pt x="981927" y="428396"/>
                  </a:lnTo>
                  <a:lnTo>
                    <a:pt x="983019" y="430437"/>
                  </a:lnTo>
                  <a:lnTo>
                    <a:pt x="982734" y="434186"/>
                  </a:lnTo>
                  <a:lnTo>
                    <a:pt x="982734" y="435895"/>
                  </a:lnTo>
                  <a:lnTo>
                    <a:pt x="983541" y="437793"/>
                  </a:lnTo>
                  <a:lnTo>
                    <a:pt x="981026" y="438743"/>
                  </a:lnTo>
                  <a:lnTo>
                    <a:pt x="979033" y="441306"/>
                  </a:lnTo>
                  <a:lnTo>
                    <a:pt x="979317" y="444675"/>
                  </a:lnTo>
                  <a:lnTo>
                    <a:pt x="980646" y="448520"/>
                  </a:lnTo>
                  <a:lnTo>
                    <a:pt x="984395" y="447191"/>
                  </a:lnTo>
                  <a:lnTo>
                    <a:pt x="987100" y="443869"/>
                  </a:lnTo>
                  <a:lnTo>
                    <a:pt x="989473" y="440404"/>
                  </a:lnTo>
                  <a:lnTo>
                    <a:pt x="992272" y="436132"/>
                  </a:lnTo>
                  <a:lnTo>
                    <a:pt x="988903" y="438933"/>
                  </a:lnTo>
                  <a:lnTo>
                    <a:pt x="990422" y="433332"/>
                  </a:lnTo>
                  <a:lnTo>
                    <a:pt x="994028" y="429867"/>
                  </a:lnTo>
                  <a:lnTo>
                    <a:pt x="995879" y="425738"/>
                  </a:lnTo>
                  <a:lnTo>
                    <a:pt x="997967" y="423745"/>
                  </a:lnTo>
                  <a:lnTo>
                    <a:pt x="998394" y="423033"/>
                  </a:lnTo>
                  <a:lnTo>
                    <a:pt x="1001811" y="418002"/>
                  </a:lnTo>
                  <a:lnTo>
                    <a:pt x="1005038" y="413730"/>
                  </a:lnTo>
                  <a:lnTo>
                    <a:pt x="1008122" y="409791"/>
                  </a:lnTo>
                  <a:lnTo>
                    <a:pt x="1010021" y="406231"/>
                  </a:lnTo>
                  <a:lnTo>
                    <a:pt x="1012868" y="405044"/>
                  </a:lnTo>
                  <a:lnTo>
                    <a:pt x="1015051" y="405424"/>
                  </a:lnTo>
                  <a:lnTo>
                    <a:pt x="1016711" y="408936"/>
                  </a:lnTo>
                  <a:lnTo>
                    <a:pt x="1017423" y="411832"/>
                  </a:lnTo>
                  <a:lnTo>
                    <a:pt x="1017850" y="415011"/>
                  </a:lnTo>
                  <a:lnTo>
                    <a:pt x="1014244" y="417717"/>
                  </a:lnTo>
                  <a:lnTo>
                    <a:pt x="1015288" y="418619"/>
                  </a:lnTo>
                  <a:lnTo>
                    <a:pt x="1020034" y="421799"/>
                  </a:lnTo>
                  <a:lnTo>
                    <a:pt x="1018989" y="427067"/>
                  </a:lnTo>
                  <a:lnTo>
                    <a:pt x="1019512" y="431813"/>
                  </a:lnTo>
                  <a:lnTo>
                    <a:pt x="1022406" y="429582"/>
                  </a:lnTo>
                  <a:lnTo>
                    <a:pt x="1025253" y="427257"/>
                  </a:lnTo>
                  <a:lnTo>
                    <a:pt x="1030663" y="427257"/>
                  </a:lnTo>
                  <a:lnTo>
                    <a:pt x="1029382" y="422890"/>
                  </a:lnTo>
                  <a:lnTo>
                    <a:pt x="1030378" y="419995"/>
                  </a:lnTo>
                  <a:lnTo>
                    <a:pt x="1033653" y="419615"/>
                  </a:lnTo>
                  <a:lnTo>
                    <a:pt x="1032277" y="416435"/>
                  </a:lnTo>
                  <a:lnTo>
                    <a:pt x="1032846" y="413920"/>
                  </a:lnTo>
                  <a:lnTo>
                    <a:pt x="1035361" y="411262"/>
                  </a:lnTo>
                  <a:lnTo>
                    <a:pt x="1036548" y="407370"/>
                  </a:lnTo>
                  <a:lnTo>
                    <a:pt x="1036974" y="404190"/>
                  </a:lnTo>
                  <a:lnTo>
                    <a:pt x="1037876" y="402007"/>
                  </a:lnTo>
                  <a:lnTo>
                    <a:pt x="1037449" y="396928"/>
                  </a:lnTo>
                  <a:lnTo>
                    <a:pt x="1039964" y="398447"/>
                  </a:lnTo>
                  <a:lnTo>
                    <a:pt x="1043381" y="400393"/>
                  </a:lnTo>
                  <a:lnTo>
                    <a:pt x="1048554" y="397545"/>
                  </a:lnTo>
                  <a:lnTo>
                    <a:pt x="1051401" y="397545"/>
                  </a:lnTo>
                  <a:lnTo>
                    <a:pt x="1055197" y="399159"/>
                  </a:lnTo>
                  <a:lnTo>
                    <a:pt x="1055197" y="402007"/>
                  </a:lnTo>
                  <a:lnTo>
                    <a:pt x="1060844" y="402007"/>
                  </a:lnTo>
                  <a:lnTo>
                    <a:pt x="1061414" y="406753"/>
                  </a:lnTo>
                  <a:lnTo>
                    <a:pt x="1059088" y="410787"/>
                  </a:lnTo>
                  <a:lnTo>
                    <a:pt x="1050736" y="410313"/>
                  </a:lnTo>
                  <a:lnTo>
                    <a:pt x="1048459" y="412828"/>
                  </a:lnTo>
                  <a:lnTo>
                    <a:pt x="1053204" y="415913"/>
                  </a:lnTo>
                  <a:lnTo>
                    <a:pt x="1047320" y="419568"/>
                  </a:lnTo>
                  <a:lnTo>
                    <a:pt x="1051543" y="419568"/>
                  </a:lnTo>
                  <a:lnTo>
                    <a:pt x="1058092" y="416245"/>
                  </a:lnTo>
                  <a:lnTo>
                    <a:pt x="1060892" y="418998"/>
                  </a:lnTo>
                  <a:lnTo>
                    <a:pt x="1057617" y="423317"/>
                  </a:lnTo>
                  <a:lnTo>
                    <a:pt x="1053252" y="426213"/>
                  </a:lnTo>
                  <a:lnTo>
                    <a:pt x="1055007" y="427447"/>
                  </a:lnTo>
                  <a:lnTo>
                    <a:pt x="1057902" y="426450"/>
                  </a:lnTo>
                  <a:lnTo>
                    <a:pt x="1059895" y="426450"/>
                  </a:lnTo>
                  <a:lnTo>
                    <a:pt x="1063217" y="427969"/>
                  </a:lnTo>
                  <a:lnTo>
                    <a:pt x="1064973" y="428253"/>
                  </a:lnTo>
                  <a:lnTo>
                    <a:pt x="1070193" y="426355"/>
                  </a:lnTo>
                  <a:lnTo>
                    <a:pt x="1067915" y="422178"/>
                  </a:lnTo>
                  <a:lnTo>
                    <a:pt x="1066824" y="416530"/>
                  </a:lnTo>
                  <a:lnTo>
                    <a:pt x="1066824" y="412686"/>
                  </a:lnTo>
                  <a:lnTo>
                    <a:pt x="1069861" y="407940"/>
                  </a:lnTo>
                  <a:lnTo>
                    <a:pt x="1073420" y="407180"/>
                  </a:lnTo>
                  <a:lnTo>
                    <a:pt x="1076741" y="408367"/>
                  </a:lnTo>
                  <a:lnTo>
                    <a:pt x="1080775" y="407133"/>
                  </a:lnTo>
                  <a:lnTo>
                    <a:pt x="1082341" y="409031"/>
                  </a:lnTo>
                  <a:lnTo>
                    <a:pt x="1084524" y="409980"/>
                  </a:lnTo>
                  <a:lnTo>
                    <a:pt x="1085663" y="412828"/>
                  </a:lnTo>
                  <a:lnTo>
                    <a:pt x="1085663" y="414299"/>
                  </a:lnTo>
                  <a:lnTo>
                    <a:pt x="1086232" y="415439"/>
                  </a:lnTo>
                  <a:lnTo>
                    <a:pt x="1087276" y="416198"/>
                  </a:lnTo>
                  <a:lnTo>
                    <a:pt x="1090171" y="415201"/>
                  </a:lnTo>
                  <a:lnTo>
                    <a:pt x="1095771" y="413588"/>
                  </a:lnTo>
                  <a:lnTo>
                    <a:pt x="1097289" y="415154"/>
                  </a:lnTo>
                  <a:lnTo>
                    <a:pt x="1097858" y="417290"/>
                  </a:lnTo>
                  <a:lnTo>
                    <a:pt x="1100754" y="416293"/>
                  </a:lnTo>
                  <a:lnTo>
                    <a:pt x="1103079" y="413398"/>
                  </a:lnTo>
                  <a:lnTo>
                    <a:pt x="1106400" y="416388"/>
                  </a:lnTo>
                  <a:lnTo>
                    <a:pt x="1111146" y="417290"/>
                  </a:lnTo>
                  <a:lnTo>
                    <a:pt x="1114183" y="418714"/>
                  </a:lnTo>
                  <a:lnTo>
                    <a:pt x="1110339" y="420517"/>
                  </a:lnTo>
                  <a:lnTo>
                    <a:pt x="1114657" y="421656"/>
                  </a:lnTo>
                  <a:lnTo>
                    <a:pt x="1122061" y="421656"/>
                  </a:lnTo>
                  <a:lnTo>
                    <a:pt x="1124623" y="423507"/>
                  </a:lnTo>
                  <a:lnTo>
                    <a:pt x="1127185" y="425596"/>
                  </a:lnTo>
                  <a:lnTo>
                    <a:pt x="1133070" y="427162"/>
                  </a:lnTo>
                  <a:lnTo>
                    <a:pt x="1135252" y="431101"/>
                  </a:lnTo>
                  <a:lnTo>
                    <a:pt x="1132500" y="433332"/>
                  </a:lnTo>
                  <a:lnTo>
                    <a:pt x="1127185" y="434946"/>
                  </a:lnTo>
                  <a:lnTo>
                    <a:pt x="1124481" y="436607"/>
                  </a:lnTo>
                  <a:lnTo>
                    <a:pt x="1120969" y="439407"/>
                  </a:lnTo>
                  <a:lnTo>
                    <a:pt x="1116698" y="440878"/>
                  </a:lnTo>
                  <a:lnTo>
                    <a:pt x="1112475" y="443916"/>
                  </a:lnTo>
                  <a:lnTo>
                    <a:pt x="1105546" y="443916"/>
                  </a:lnTo>
                  <a:lnTo>
                    <a:pt x="1099662" y="443252"/>
                  </a:lnTo>
                  <a:lnTo>
                    <a:pt x="1095771" y="442872"/>
                  </a:lnTo>
                  <a:lnTo>
                    <a:pt x="1091832" y="441828"/>
                  </a:lnTo>
                  <a:lnTo>
                    <a:pt x="1088367" y="442160"/>
                  </a:lnTo>
                  <a:lnTo>
                    <a:pt x="1083622" y="440784"/>
                  </a:lnTo>
                  <a:lnTo>
                    <a:pt x="1077026" y="439834"/>
                  </a:lnTo>
                  <a:lnTo>
                    <a:pt x="1077358" y="441163"/>
                  </a:lnTo>
                  <a:lnTo>
                    <a:pt x="1076741" y="442207"/>
                  </a:lnTo>
                  <a:lnTo>
                    <a:pt x="1079257" y="443726"/>
                  </a:lnTo>
                  <a:lnTo>
                    <a:pt x="1086090" y="444723"/>
                  </a:lnTo>
                  <a:lnTo>
                    <a:pt x="1088605" y="445909"/>
                  </a:lnTo>
                  <a:lnTo>
                    <a:pt x="1092022" y="447855"/>
                  </a:lnTo>
                  <a:lnTo>
                    <a:pt x="1098523" y="449896"/>
                  </a:lnTo>
                  <a:lnTo>
                    <a:pt x="1101940" y="451605"/>
                  </a:lnTo>
                  <a:lnTo>
                    <a:pt x="1100659" y="453361"/>
                  </a:lnTo>
                  <a:lnTo>
                    <a:pt x="1110149" y="452554"/>
                  </a:lnTo>
                  <a:lnTo>
                    <a:pt x="1112854" y="454405"/>
                  </a:lnTo>
                  <a:lnTo>
                    <a:pt x="1114183" y="456304"/>
                  </a:lnTo>
                  <a:lnTo>
                    <a:pt x="1113329" y="458155"/>
                  </a:lnTo>
                  <a:lnTo>
                    <a:pt x="1109959" y="458819"/>
                  </a:lnTo>
                  <a:lnTo>
                    <a:pt x="1107017" y="460670"/>
                  </a:lnTo>
                  <a:lnTo>
                    <a:pt x="1106068" y="464562"/>
                  </a:lnTo>
                  <a:lnTo>
                    <a:pt x="1110814" y="462426"/>
                  </a:lnTo>
                  <a:lnTo>
                    <a:pt x="1114562" y="462426"/>
                  </a:lnTo>
                  <a:lnTo>
                    <a:pt x="1115559" y="461952"/>
                  </a:lnTo>
                  <a:lnTo>
                    <a:pt x="1116698" y="461952"/>
                  </a:lnTo>
                  <a:lnTo>
                    <a:pt x="1117552" y="462854"/>
                  </a:lnTo>
                  <a:lnTo>
                    <a:pt x="1119830" y="464800"/>
                  </a:lnTo>
                  <a:lnTo>
                    <a:pt x="1120494" y="464135"/>
                  </a:lnTo>
                  <a:lnTo>
                    <a:pt x="1119450" y="460291"/>
                  </a:lnTo>
                  <a:lnTo>
                    <a:pt x="1121728" y="462284"/>
                  </a:lnTo>
                  <a:lnTo>
                    <a:pt x="1123911" y="462664"/>
                  </a:lnTo>
                  <a:lnTo>
                    <a:pt x="1126616" y="463043"/>
                  </a:lnTo>
                  <a:lnTo>
                    <a:pt x="1126616" y="464088"/>
                  </a:lnTo>
                  <a:lnTo>
                    <a:pt x="1129226" y="464088"/>
                  </a:lnTo>
                  <a:lnTo>
                    <a:pt x="1129226" y="460433"/>
                  </a:lnTo>
                  <a:lnTo>
                    <a:pt x="1128751" y="457728"/>
                  </a:lnTo>
                  <a:lnTo>
                    <a:pt x="1131693" y="457728"/>
                  </a:lnTo>
                  <a:lnTo>
                    <a:pt x="1134589" y="458772"/>
                  </a:lnTo>
                  <a:lnTo>
                    <a:pt x="1138670" y="458772"/>
                  </a:lnTo>
                  <a:lnTo>
                    <a:pt x="1140378" y="458772"/>
                  </a:lnTo>
                  <a:lnTo>
                    <a:pt x="1140852" y="458297"/>
                  </a:lnTo>
                  <a:lnTo>
                    <a:pt x="1145598" y="459863"/>
                  </a:lnTo>
                  <a:lnTo>
                    <a:pt x="1150818" y="460860"/>
                  </a:lnTo>
                  <a:lnTo>
                    <a:pt x="1153807" y="462284"/>
                  </a:lnTo>
                  <a:lnTo>
                    <a:pt x="1156702" y="464372"/>
                  </a:lnTo>
                  <a:lnTo>
                    <a:pt x="1161447" y="464135"/>
                  </a:lnTo>
                  <a:lnTo>
                    <a:pt x="1162824" y="462047"/>
                  </a:lnTo>
                  <a:lnTo>
                    <a:pt x="1161020" y="458677"/>
                  </a:lnTo>
                  <a:lnTo>
                    <a:pt x="1161020" y="456304"/>
                  </a:lnTo>
                  <a:lnTo>
                    <a:pt x="1163393" y="457680"/>
                  </a:lnTo>
                  <a:lnTo>
                    <a:pt x="1167284" y="457253"/>
                  </a:lnTo>
                  <a:lnTo>
                    <a:pt x="1166335" y="452507"/>
                  </a:lnTo>
                  <a:lnTo>
                    <a:pt x="1163108" y="450181"/>
                  </a:lnTo>
                  <a:lnTo>
                    <a:pt x="1165908" y="451035"/>
                  </a:lnTo>
                  <a:lnTo>
                    <a:pt x="1171508" y="451795"/>
                  </a:lnTo>
                  <a:lnTo>
                    <a:pt x="1179243" y="454310"/>
                  </a:lnTo>
                  <a:lnTo>
                    <a:pt x="1180145" y="455782"/>
                  </a:lnTo>
                  <a:lnTo>
                    <a:pt x="1184510" y="457680"/>
                  </a:lnTo>
                  <a:lnTo>
                    <a:pt x="1187737" y="456921"/>
                  </a:lnTo>
                  <a:lnTo>
                    <a:pt x="1190964" y="457775"/>
                  </a:lnTo>
                  <a:lnTo>
                    <a:pt x="1192483" y="458392"/>
                  </a:lnTo>
                  <a:lnTo>
                    <a:pt x="1195377" y="458392"/>
                  </a:lnTo>
                  <a:lnTo>
                    <a:pt x="1197038" y="459009"/>
                  </a:lnTo>
                  <a:lnTo>
                    <a:pt x="1197371" y="462189"/>
                  </a:lnTo>
                  <a:lnTo>
                    <a:pt x="1195709" y="464657"/>
                  </a:lnTo>
                  <a:lnTo>
                    <a:pt x="1194476" y="467078"/>
                  </a:lnTo>
                  <a:lnTo>
                    <a:pt x="1190394" y="466271"/>
                  </a:lnTo>
                  <a:lnTo>
                    <a:pt x="1185080" y="466651"/>
                  </a:lnTo>
                  <a:lnTo>
                    <a:pt x="1181521" y="464467"/>
                  </a:lnTo>
                  <a:lnTo>
                    <a:pt x="1179006" y="464752"/>
                  </a:lnTo>
                  <a:lnTo>
                    <a:pt x="1175447" y="463471"/>
                  </a:lnTo>
                  <a:lnTo>
                    <a:pt x="1172599" y="459674"/>
                  </a:lnTo>
                  <a:lnTo>
                    <a:pt x="1172077" y="464705"/>
                  </a:lnTo>
                  <a:lnTo>
                    <a:pt x="1172077" y="468597"/>
                  </a:lnTo>
                  <a:lnTo>
                    <a:pt x="1176111" y="468359"/>
                  </a:lnTo>
                  <a:lnTo>
                    <a:pt x="1179812" y="468027"/>
                  </a:lnTo>
                  <a:lnTo>
                    <a:pt x="1181758" y="470020"/>
                  </a:lnTo>
                  <a:lnTo>
                    <a:pt x="1182944" y="472061"/>
                  </a:lnTo>
                  <a:lnTo>
                    <a:pt x="1182137" y="474340"/>
                  </a:lnTo>
                  <a:lnTo>
                    <a:pt x="1183609" y="474340"/>
                  </a:lnTo>
                  <a:lnTo>
                    <a:pt x="1185839" y="473011"/>
                  </a:lnTo>
                  <a:lnTo>
                    <a:pt x="1188781" y="472156"/>
                  </a:lnTo>
                  <a:lnTo>
                    <a:pt x="1192578" y="472156"/>
                  </a:lnTo>
                  <a:lnTo>
                    <a:pt x="1194096" y="472678"/>
                  </a:lnTo>
                  <a:lnTo>
                    <a:pt x="1194096" y="475953"/>
                  </a:lnTo>
                  <a:lnTo>
                    <a:pt x="1195472" y="474672"/>
                  </a:lnTo>
                  <a:lnTo>
                    <a:pt x="1198367" y="473675"/>
                  </a:lnTo>
                  <a:lnTo>
                    <a:pt x="1198367" y="477235"/>
                  </a:lnTo>
                  <a:lnTo>
                    <a:pt x="1198367" y="479845"/>
                  </a:lnTo>
                  <a:lnTo>
                    <a:pt x="1202258" y="477472"/>
                  </a:lnTo>
                  <a:lnTo>
                    <a:pt x="1206150" y="474719"/>
                  </a:lnTo>
                  <a:lnTo>
                    <a:pt x="1207526" y="475621"/>
                  </a:lnTo>
                  <a:lnTo>
                    <a:pt x="1207526" y="477757"/>
                  </a:lnTo>
                  <a:lnTo>
                    <a:pt x="1207526" y="479608"/>
                  </a:lnTo>
                  <a:lnTo>
                    <a:pt x="1209566" y="480557"/>
                  </a:lnTo>
                  <a:lnTo>
                    <a:pt x="1209851" y="480557"/>
                  </a:lnTo>
                  <a:lnTo>
                    <a:pt x="1210373" y="481127"/>
                  </a:lnTo>
                  <a:lnTo>
                    <a:pt x="1211512" y="481981"/>
                  </a:lnTo>
                  <a:lnTo>
                    <a:pt x="1212461" y="483547"/>
                  </a:lnTo>
                  <a:lnTo>
                    <a:pt x="1215451" y="481554"/>
                  </a:lnTo>
                  <a:lnTo>
                    <a:pt x="1219769" y="481554"/>
                  </a:lnTo>
                  <a:lnTo>
                    <a:pt x="1223281" y="480889"/>
                  </a:lnTo>
                  <a:lnTo>
                    <a:pt x="1224705" y="478611"/>
                  </a:lnTo>
                  <a:lnTo>
                    <a:pt x="1232250" y="480652"/>
                  </a:lnTo>
                  <a:lnTo>
                    <a:pt x="1238039" y="481269"/>
                  </a:lnTo>
                  <a:lnTo>
                    <a:pt x="1243923" y="482266"/>
                  </a:lnTo>
                  <a:lnTo>
                    <a:pt x="1249476" y="482645"/>
                  </a:lnTo>
                  <a:lnTo>
                    <a:pt x="1254221" y="483785"/>
                  </a:lnTo>
                  <a:lnTo>
                    <a:pt x="1258967" y="485256"/>
                  </a:lnTo>
                  <a:lnTo>
                    <a:pt x="1261576" y="485256"/>
                  </a:lnTo>
                  <a:lnTo>
                    <a:pt x="1262905" y="483642"/>
                  </a:lnTo>
                  <a:lnTo>
                    <a:pt x="1260912" y="481981"/>
                  </a:lnTo>
                  <a:lnTo>
                    <a:pt x="1266844" y="483168"/>
                  </a:lnTo>
                  <a:lnTo>
                    <a:pt x="1273393" y="483785"/>
                  </a:lnTo>
                  <a:lnTo>
                    <a:pt x="1278138" y="483785"/>
                  </a:lnTo>
                  <a:lnTo>
                    <a:pt x="1281222" y="485398"/>
                  </a:lnTo>
                  <a:lnTo>
                    <a:pt x="1284781" y="486442"/>
                  </a:lnTo>
                  <a:lnTo>
                    <a:pt x="1292137" y="488483"/>
                  </a:lnTo>
                  <a:lnTo>
                    <a:pt x="1299350" y="490761"/>
                  </a:lnTo>
                  <a:lnTo>
                    <a:pt x="1304380" y="494036"/>
                  </a:lnTo>
                  <a:lnTo>
                    <a:pt x="1308129" y="495508"/>
                  </a:lnTo>
                  <a:lnTo>
                    <a:pt x="1311878" y="497121"/>
                  </a:lnTo>
                  <a:lnTo>
                    <a:pt x="1318380" y="499162"/>
                  </a:lnTo>
                  <a:lnTo>
                    <a:pt x="1322792" y="502010"/>
                  </a:lnTo>
                  <a:lnTo>
                    <a:pt x="1328060" y="504336"/>
                  </a:lnTo>
                  <a:lnTo>
                    <a:pt x="1332331" y="505902"/>
                  </a:lnTo>
                  <a:lnTo>
                    <a:pt x="1337741" y="509035"/>
                  </a:lnTo>
                  <a:lnTo>
                    <a:pt x="1344147" y="512025"/>
                  </a:lnTo>
                  <a:lnTo>
                    <a:pt x="1347422" y="513971"/>
                  </a:lnTo>
                  <a:lnTo>
                    <a:pt x="1350459" y="515252"/>
                  </a:lnTo>
                  <a:lnTo>
                    <a:pt x="1355204" y="518527"/>
                  </a:lnTo>
                  <a:lnTo>
                    <a:pt x="1356865" y="520948"/>
                  </a:lnTo>
                  <a:lnTo>
                    <a:pt x="1361610" y="524365"/>
                  </a:lnTo>
                  <a:lnTo>
                    <a:pt x="1362180" y="524365"/>
                  </a:lnTo>
                  <a:lnTo>
                    <a:pt x="1366925" y="525789"/>
                  </a:lnTo>
                  <a:lnTo>
                    <a:pt x="1372762" y="526263"/>
                  </a:lnTo>
                  <a:lnTo>
                    <a:pt x="1366973" y="520663"/>
                  </a:lnTo>
                  <a:lnTo>
                    <a:pt x="1370104" y="522941"/>
                  </a:lnTo>
                  <a:lnTo>
                    <a:pt x="1374850" y="525409"/>
                  </a:lnTo>
                  <a:lnTo>
                    <a:pt x="1377982" y="529396"/>
                  </a:lnTo>
                  <a:lnTo>
                    <a:pt x="1380307" y="531152"/>
                  </a:lnTo>
                  <a:lnTo>
                    <a:pt x="1380307" y="528399"/>
                  </a:lnTo>
                  <a:lnTo>
                    <a:pt x="1385812" y="531532"/>
                  </a:lnTo>
                  <a:lnTo>
                    <a:pt x="1389988" y="533478"/>
                  </a:lnTo>
                  <a:lnTo>
                    <a:pt x="1395018" y="534902"/>
                  </a:lnTo>
                  <a:lnTo>
                    <a:pt x="1398483" y="536468"/>
                  </a:lnTo>
                  <a:lnTo>
                    <a:pt x="1402042" y="535471"/>
                  </a:lnTo>
                  <a:lnTo>
                    <a:pt x="1398388" y="531105"/>
                  </a:lnTo>
                  <a:lnTo>
                    <a:pt x="1402516" y="532813"/>
                  </a:lnTo>
                  <a:lnTo>
                    <a:pt x="1405790" y="534285"/>
                  </a:lnTo>
                  <a:lnTo>
                    <a:pt x="1408495" y="537037"/>
                  </a:lnTo>
                  <a:lnTo>
                    <a:pt x="1412576" y="539316"/>
                  </a:lnTo>
                  <a:lnTo>
                    <a:pt x="1416088" y="541689"/>
                  </a:lnTo>
                  <a:lnTo>
                    <a:pt x="1419220" y="543065"/>
                  </a:lnTo>
                  <a:lnTo>
                    <a:pt x="1419979" y="546008"/>
                  </a:lnTo>
                  <a:lnTo>
                    <a:pt x="1424725" y="548713"/>
                  </a:lnTo>
                  <a:lnTo>
                    <a:pt x="1427192" y="547004"/>
                  </a:lnTo>
                  <a:lnTo>
                    <a:pt x="1433552" y="549188"/>
                  </a:lnTo>
                  <a:lnTo>
                    <a:pt x="1440195" y="553649"/>
                  </a:lnTo>
                  <a:lnTo>
                    <a:pt x="1442141" y="558395"/>
                  </a:lnTo>
                  <a:lnTo>
                    <a:pt x="1443374" y="560864"/>
                  </a:lnTo>
                  <a:lnTo>
                    <a:pt x="1447171" y="565847"/>
                  </a:lnTo>
                  <a:lnTo>
                    <a:pt x="1448310" y="568078"/>
                  </a:lnTo>
                  <a:lnTo>
                    <a:pt x="1450398" y="573394"/>
                  </a:lnTo>
                  <a:lnTo>
                    <a:pt x="1452391" y="574675"/>
                  </a:lnTo>
                  <a:lnTo>
                    <a:pt x="1457421" y="576241"/>
                  </a:lnTo>
                  <a:lnTo>
                    <a:pt x="1458655" y="584263"/>
                  </a:lnTo>
                  <a:lnTo>
                    <a:pt x="1457421" y="592996"/>
                  </a:lnTo>
                  <a:lnTo>
                    <a:pt x="1454669" y="598122"/>
                  </a:lnTo>
                  <a:lnTo>
                    <a:pt x="1450777" y="605193"/>
                  </a:lnTo>
                  <a:lnTo>
                    <a:pt x="1447360" y="608516"/>
                  </a:lnTo>
                  <a:lnTo>
                    <a:pt x="1443944" y="612930"/>
                  </a:lnTo>
                  <a:lnTo>
                    <a:pt x="1440195" y="615255"/>
                  </a:lnTo>
                  <a:lnTo>
                    <a:pt x="1439246" y="616300"/>
                  </a:lnTo>
                  <a:lnTo>
                    <a:pt x="1436588" y="619242"/>
                  </a:lnTo>
                  <a:lnTo>
                    <a:pt x="1429517" y="621758"/>
                  </a:lnTo>
                  <a:lnTo>
                    <a:pt x="1423111" y="624368"/>
                  </a:lnTo>
                  <a:lnTo>
                    <a:pt x="1416943" y="626979"/>
                  </a:lnTo>
                  <a:lnTo>
                    <a:pt x="1411105" y="627833"/>
                  </a:lnTo>
                  <a:lnTo>
                    <a:pt x="1405363" y="630206"/>
                  </a:lnTo>
                  <a:lnTo>
                    <a:pt x="1401947" y="630206"/>
                  </a:lnTo>
                  <a:lnTo>
                    <a:pt x="1395493" y="629969"/>
                  </a:lnTo>
                  <a:lnTo>
                    <a:pt x="1381257" y="629969"/>
                  </a:lnTo>
                  <a:lnTo>
                    <a:pt x="1377318" y="629399"/>
                  </a:lnTo>
                  <a:lnTo>
                    <a:pt x="1376179" y="629399"/>
                  </a:lnTo>
                  <a:lnTo>
                    <a:pt x="1374280" y="629115"/>
                  </a:lnTo>
                  <a:lnTo>
                    <a:pt x="1370769" y="628782"/>
                  </a:lnTo>
                  <a:lnTo>
                    <a:pt x="1365501" y="625555"/>
                  </a:lnTo>
                  <a:lnTo>
                    <a:pt x="1359665" y="624368"/>
                  </a:lnTo>
                  <a:lnTo>
                    <a:pt x="1351598" y="622185"/>
                  </a:lnTo>
                  <a:lnTo>
                    <a:pt x="1343910" y="621663"/>
                  </a:lnTo>
                  <a:lnTo>
                    <a:pt x="1337314" y="622090"/>
                  </a:lnTo>
                  <a:lnTo>
                    <a:pt x="1329246" y="619480"/>
                  </a:lnTo>
                  <a:lnTo>
                    <a:pt x="1320610" y="618246"/>
                  </a:lnTo>
                  <a:lnTo>
                    <a:pt x="1312068" y="617012"/>
                  </a:lnTo>
                  <a:lnTo>
                    <a:pt x="1307322" y="613737"/>
                  </a:lnTo>
                  <a:lnTo>
                    <a:pt x="1301011" y="613737"/>
                  </a:lnTo>
                  <a:lnTo>
                    <a:pt x="1296930" y="610462"/>
                  </a:lnTo>
                  <a:lnTo>
                    <a:pt x="1290239" y="609180"/>
                  </a:lnTo>
                  <a:lnTo>
                    <a:pt x="1287439" y="608801"/>
                  </a:lnTo>
                  <a:lnTo>
                    <a:pt x="1280464" y="611174"/>
                  </a:lnTo>
                  <a:lnTo>
                    <a:pt x="1277236" y="607044"/>
                  </a:lnTo>
                  <a:lnTo>
                    <a:pt x="1274626" y="602298"/>
                  </a:lnTo>
                  <a:lnTo>
                    <a:pt x="1271495" y="601729"/>
                  </a:lnTo>
                  <a:lnTo>
                    <a:pt x="1269739" y="604149"/>
                  </a:lnTo>
                  <a:lnTo>
                    <a:pt x="1266986" y="603105"/>
                  </a:lnTo>
                  <a:lnTo>
                    <a:pt x="1264708" y="605526"/>
                  </a:lnTo>
                  <a:lnTo>
                    <a:pt x="1259441" y="603200"/>
                  </a:lnTo>
                  <a:lnTo>
                    <a:pt x="1254174" y="598454"/>
                  </a:lnTo>
                  <a:lnTo>
                    <a:pt x="1253272" y="601681"/>
                  </a:lnTo>
                  <a:lnTo>
                    <a:pt x="1251706" y="602488"/>
                  </a:lnTo>
                  <a:lnTo>
                    <a:pt x="1247625" y="600779"/>
                  </a:lnTo>
                  <a:lnTo>
                    <a:pt x="1241124" y="598264"/>
                  </a:lnTo>
                  <a:lnTo>
                    <a:pt x="1236093" y="596460"/>
                  </a:lnTo>
                  <a:lnTo>
                    <a:pt x="1229639" y="591714"/>
                  </a:lnTo>
                  <a:lnTo>
                    <a:pt x="1227884" y="587775"/>
                  </a:lnTo>
                  <a:lnTo>
                    <a:pt x="1223138" y="586114"/>
                  </a:lnTo>
                  <a:lnTo>
                    <a:pt x="1217444" y="583978"/>
                  </a:lnTo>
                  <a:lnTo>
                    <a:pt x="1215166" y="584595"/>
                  </a:lnTo>
                  <a:lnTo>
                    <a:pt x="1210421" y="584595"/>
                  </a:lnTo>
                  <a:lnTo>
                    <a:pt x="1207715" y="585354"/>
                  </a:lnTo>
                  <a:lnTo>
                    <a:pt x="1205153" y="588249"/>
                  </a:lnTo>
                  <a:lnTo>
                    <a:pt x="1213363" y="589768"/>
                  </a:lnTo>
                  <a:lnTo>
                    <a:pt x="1218108" y="593707"/>
                  </a:lnTo>
                  <a:lnTo>
                    <a:pt x="1221715" y="599071"/>
                  </a:lnTo>
                  <a:lnTo>
                    <a:pt x="1230731" y="604197"/>
                  </a:lnTo>
                  <a:lnTo>
                    <a:pt x="1228121" y="606095"/>
                  </a:lnTo>
                  <a:lnTo>
                    <a:pt x="1232867" y="608089"/>
                  </a:lnTo>
                  <a:lnTo>
                    <a:pt x="1238893" y="611364"/>
                  </a:lnTo>
                  <a:lnTo>
                    <a:pt x="1241503" y="613357"/>
                  </a:lnTo>
                  <a:lnTo>
                    <a:pt x="1247482" y="616252"/>
                  </a:lnTo>
                  <a:lnTo>
                    <a:pt x="1256167" y="616822"/>
                  </a:lnTo>
                  <a:lnTo>
                    <a:pt x="1257828" y="618483"/>
                  </a:lnTo>
                  <a:lnTo>
                    <a:pt x="1257828" y="621663"/>
                  </a:lnTo>
                  <a:lnTo>
                    <a:pt x="1258492" y="624036"/>
                  </a:lnTo>
                  <a:lnTo>
                    <a:pt x="1267366" y="626172"/>
                  </a:lnTo>
                  <a:lnTo>
                    <a:pt x="1272870" y="626172"/>
                  </a:lnTo>
                  <a:lnTo>
                    <a:pt x="1276619" y="630918"/>
                  </a:lnTo>
                  <a:lnTo>
                    <a:pt x="1279657" y="630918"/>
                  </a:lnTo>
                  <a:lnTo>
                    <a:pt x="1284402" y="631488"/>
                  </a:lnTo>
                  <a:lnTo>
                    <a:pt x="1287297" y="633339"/>
                  </a:lnTo>
                  <a:lnTo>
                    <a:pt x="1293133" y="640553"/>
                  </a:lnTo>
                  <a:lnTo>
                    <a:pt x="1297547" y="643306"/>
                  </a:lnTo>
                  <a:lnTo>
                    <a:pt x="1299540" y="647103"/>
                  </a:lnTo>
                  <a:lnTo>
                    <a:pt x="1301011" y="656595"/>
                  </a:lnTo>
                  <a:lnTo>
                    <a:pt x="1301011" y="660819"/>
                  </a:lnTo>
                  <a:lnTo>
                    <a:pt x="1301485" y="664806"/>
                  </a:lnTo>
                  <a:lnTo>
                    <a:pt x="1294889" y="666610"/>
                  </a:lnTo>
                  <a:lnTo>
                    <a:pt x="1293561" y="669458"/>
                  </a:lnTo>
                  <a:lnTo>
                    <a:pt x="1300394" y="676007"/>
                  </a:lnTo>
                  <a:lnTo>
                    <a:pt x="1306516" y="682794"/>
                  </a:lnTo>
                  <a:lnTo>
                    <a:pt x="1307750" y="688205"/>
                  </a:lnTo>
                  <a:lnTo>
                    <a:pt x="1310217" y="689060"/>
                  </a:lnTo>
                  <a:lnTo>
                    <a:pt x="1313919" y="691338"/>
                  </a:lnTo>
                  <a:lnTo>
                    <a:pt x="1314725" y="697698"/>
                  </a:lnTo>
                  <a:lnTo>
                    <a:pt x="1318047" y="705244"/>
                  </a:lnTo>
                  <a:lnTo>
                    <a:pt x="1314156" y="708994"/>
                  </a:lnTo>
                  <a:lnTo>
                    <a:pt x="1313729" y="712174"/>
                  </a:lnTo>
                  <a:lnTo>
                    <a:pt x="1319803" y="709279"/>
                  </a:lnTo>
                  <a:lnTo>
                    <a:pt x="1324548" y="714025"/>
                  </a:lnTo>
                  <a:lnTo>
                    <a:pt x="1329579" y="716730"/>
                  </a:lnTo>
                  <a:lnTo>
                    <a:pt x="1334989" y="719056"/>
                  </a:lnTo>
                  <a:lnTo>
                    <a:pt x="1340161" y="718486"/>
                  </a:lnTo>
                  <a:lnTo>
                    <a:pt x="1342581" y="716113"/>
                  </a:lnTo>
                  <a:lnTo>
                    <a:pt x="1348180" y="718012"/>
                  </a:lnTo>
                  <a:lnTo>
                    <a:pt x="1352926" y="721951"/>
                  </a:lnTo>
                  <a:lnTo>
                    <a:pt x="1358051" y="724419"/>
                  </a:lnTo>
                  <a:lnTo>
                    <a:pt x="1362797" y="728501"/>
                  </a:lnTo>
                  <a:lnTo>
                    <a:pt x="1365122" y="731396"/>
                  </a:lnTo>
                  <a:lnTo>
                    <a:pt x="1374613" y="732820"/>
                  </a:lnTo>
                  <a:lnTo>
                    <a:pt x="1384436" y="736285"/>
                  </a:lnTo>
                  <a:lnTo>
                    <a:pt x="1392693" y="738895"/>
                  </a:lnTo>
                  <a:lnTo>
                    <a:pt x="1397961" y="739417"/>
                  </a:lnTo>
                  <a:lnTo>
                    <a:pt x="1406028" y="742217"/>
                  </a:lnTo>
                  <a:lnTo>
                    <a:pt x="1405601" y="740746"/>
                  </a:lnTo>
                  <a:lnTo>
                    <a:pt x="1406597" y="737898"/>
                  </a:lnTo>
                  <a:lnTo>
                    <a:pt x="1409682" y="735525"/>
                  </a:lnTo>
                  <a:lnTo>
                    <a:pt x="1413003" y="733674"/>
                  </a:lnTo>
                  <a:lnTo>
                    <a:pt x="1420027" y="735193"/>
                  </a:lnTo>
                  <a:lnTo>
                    <a:pt x="1423159" y="736237"/>
                  </a:lnTo>
                  <a:lnTo>
                    <a:pt x="1419457" y="733247"/>
                  </a:lnTo>
                  <a:lnTo>
                    <a:pt x="1415803" y="726412"/>
                  </a:lnTo>
                  <a:lnTo>
                    <a:pt x="1412529" y="720907"/>
                  </a:lnTo>
                  <a:lnTo>
                    <a:pt x="1409966" y="715401"/>
                  </a:lnTo>
                  <a:lnTo>
                    <a:pt x="1405221" y="709326"/>
                  </a:lnTo>
                  <a:lnTo>
                    <a:pt x="1400191" y="711082"/>
                  </a:lnTo>
                  <a:lnTo>
                    <a:pt x="1396774" y="712553"/>
                  </a:lnTo>
                  <a:lnTo>
                    <a:pt x="1391174" y="714879"/>
                  </a:lnTo>
                  <a:lnTo>
                    <a:pt x="1385717" y="711272"/>
                  </a:lnTo>
                  <a:lnTo>
                    <a:pt x="1380972" y="708709"/>
                  </a:lnTo>
                  <a:lnTo>
                    <a:pt x="1376226" y="703963"/>
                  </a:lnTo>
                  <a:lnTo>
                    <a:pt x="1372620" y="699833"/>
                  </a:lnTo>
                  <a:lnTo>
                    <a:pt x="1367874" y="698410"/>
                  </a:lnTo>
                  <a:lnTo>
                    <a:pt x="1363129" y="693046"/>
                  </a:lnTo>
                  <a:lnTo>
                    <a:pt x="1360756" y="689060"/>
                  </a:lnTo>
                  <a:lnTo>
                    <a:pt x="1362370" y="689060"/>
                  </a:lnTo>
                  <a:lnTo>
                    <a:pt x="1365265" y="687683"/>
                  </a:lnTo>
                  <a:lnTo>
                    <a:pt x="1368681" y="683269"/>
                  </a:lnTo>
                  <a:lnTo>
                    <a:pt x="1367637" y="675675"/>
                  </a:lnTo>
                  <a:lnTo>
                    <a:pt x="1373379" y="676387"/>
                  </a:lnTo>
                  <a:lnTo>
                    <a:pt x="1383914" y="679377"/>
                  </a:lnTo>
                  <a:lnTo>
                    <a:pt x="1393405" y="683174"/>
                  </a:lnTo>
                  <a:lnTo>
                    <a:pt x="1397059" y="688205"/>
                  </a:lnTo>
                  <a:lnTo>
                    <a:pt x="1405363" y="689060"/>
                  </a:lnTo>
                  <a:lnTo>
                    <a:pt x="1412529" y="690863"/>
                  </a:lnTo>
                  <a:lnTo>
                    <a:pt x="1409634" y="691670"/>
                  </a:lnTo>
                  <a:lnTo>
                    <a:pt x="1405363" y="694280"/>
                  </a:lnTo>
                  <a:lnTo>
                    <a:pt x="1408163" y="699027"/>
                  </a:lnTo>
                  <a:lnTo>
                    <a:pt x="1409966" y="702017"/>
                  </a:lnTo>
                  <a:lnTo>
                    <a:pt x="1412197" y="697271"/>
                  </a:lnTo>
                  <a:lnTo>
                    <a:pt x="1416326" y="694423"/>
                  </a:lnTo>
                  <a:lnTo>
                    <a:pt x="1418413" y="692050"/>
                  </a:lnTo>
                  <a:lnTo>
                    <a:pt x="1423681" y="694185"/>
                  </a:lnTo>
                  <a:lnTo>
                    <a:pt x="1431701" y="694850"/>
                  </a:lnTo>
                  <a:lnTo>
                    <a:pt x="1442520" y="699596"/>
                  </a:lnTo>
                  <a:lnTo>
                    <a:pt x="1446791" y="700925"/>
                  </a:lnTo>
                  <a:lnTo>
                    <a:pt x="1453530" y="702539"/>
                  </a:lnTo>
                  <a:lnTo>
                    <a:pt x="1460268" y="703203"/>
                  </a:lnTo>
                  <a:lnTo>
                    <a:pt x="1461027" y="701827"/>
                  </a:lnTo>
                  <a:lnTo>
                    <a:pt x="1459746" y="699691"/>
                  </a:lnTo>
                  <a:lnTo>
                    <a:pt x="1466058" y="701210"/>
                  </a:lnTo>
                  <a:lnTo>
                    <a:pt x="1471752" y="702349"/>
                  </a:lnTo>
                  <a:lnTo>
                    <a:pt x="1475738" y="703156"/>
                  </a:lnTo>
                  <a:lnTo>
                    <a:pt x="1478253" y="702396"/>
                  </a:lnTo>
                  <a:lnTo>
                    <a:pt x="1482999" y="704058"/>
                  </a:lnTo>
                  <a:lnTo>
                    <a:pt x="1485656" y="705339"/>
                  </a:lnTo>
                  <a:lnTo>
                    <a:pt x="1488788" y="706336"/>
                  </a:lnTo>
                  <a:lnTo>
                    <a:pt x="1488077" y="704105"/>
                  </a:lnTo>
                  <a:lnTo>
                    <a:pt x="1482097" y="699359"/>
                  </a:lnTo>
                  <a:lnTo>
                    <a:pt x="1480152" y="696131"/>
                  </a:lnTo>
                  <a:lnTo>
                    <a:pt x="1473603" y="689487"/>
                  </a:lnTo>
                  <a:lnTo>
                    <a:pt x="1469237" y="684503"/>
                  </a:lnTo>
                  <a:lnTo>
                    <a:pt x="1463780" y="679235"/>
                  </a:lnTo>
                  <a:lnTo>
                    <a:pt x="1456424" y="674014"/>
                  </a:lnTo>
                  <a:lnTo>
                    <a:pt x="1452628" y="670597"/>
                  </a:lnTo>
                  <a:lnTo>
                    <a:pt x="1447598" y="665850"/>
                  </a:lnTo>
                  <a:lnTo>
                    <a:pt x="1444608" y="659443"/>
                  </a:lnTo>
                  <a:lnTo>
                    <a:pt x="1443042" y="656216"/>
                  </a:lnTo>
                  <a:lnTo>
                    <a:pt x="1441524" y="651469"/>
                  </a:lnTo>
                  <a:lnTo>
                    <a:pt x="1447076" y="649808"/>
                  </a:lnTo>
                  <a:lnTo>
                    <a:pt x="1451821" y="646106"/>
                  </a:lnTo>
                  <a:lnTo>
                    <a:pt x="1456187" y="641977"/>
                  </a:lnTo>
                  <a:lnTo>
                    <a:pt x="1457753" y="636424"/>
                  </a:lnTo>
                  <a:lnTo>
                    <a:pt x="1462831" y="633291"/>
                  </a:lnTo>
                  <a:lnTo>
                    <a:pt x="1467576" y="633291"/>
                  </a:lnTo>
                  <a:lnTo>
                    <a:pt x="1473271" y="630918"/>
                  </a:lnTo>
                  <a:lnTo>
                    <a:pt x="1478396" y="629115"/>
                  </a:lnTo>
                  <a:lnTo>
                    <a:pt x="1482145" y="624890"/>
                  </a:lnTo>
                  <a:lnTo>
                    <a:pt x="1485276" y="619669"/>
                  </a:lnTo>
                  <a:lnTo>
                    <a:pt x="1487982" y="616917"/>
                  </a:lnTo>
                  <a:lnTo>
                    <a:pt x="1491019" y="613404"/>
                  </a:lnTo>
                  <a:lnTo>
                    <a:pt x="1491493" y="609512"/>
                  </a:lnTo>
                  <a:lnTo>
                    <a:pt x="1494435" y="605763"/>
                  </a:lnTo>
                  <a:lnTo>
                    <a:pt x="1496998" y="607234"/>
                  </a:lnTo>
                  <a:lnTo>
                    <a:pt x="1500984" y="608943"/>
                  </a:lnTo>
                  <a:lnTo>
                    <a:pt x="1504591" y="611458"/>
                  </a:lnTo>
                  <a:lnTo>
                    <a:pt x="1507011" y="612170"/>
                  </a:lnTo>
                  <a:lnTo>
                    <a:pt x="1514556" y="611886"/>
                  </a:lnTo>
                  <a:lnTo>
                    <a:pt x="1519016" y="611886"/>
                  </a:lnTo>
                  <a:lnTo>
                    <a:pt x="1523335" y="613120"/>
                  </a:lnTo>
                  <a:lnTo>
                    <a:pt x="1527511" y="615255"/>
                  </a:lnTo>
                  <a:lnTo>
                    <a:pt x="1533633" y="617866"/>
                  </a:lnTo>
                  <a:lnTo>
                    <a:pt x="1534582" y="621948"/>
                  </a:lnTo>
                  <a:lnTo>
                    <a:pt x="1532826" y="627596"/>
                  </a:lnTo>
                  <a:lnTo>
                    <a:pt x="1534582" y="625602"/>
                  </a:lnTo>
                  <a:lnTo>
                    <a:pt x="1537809" y="623324"/>
                  </a:lnTo>
                  <a:lnTo>
                    <a:pt x="1541842" y="622707"/>
                  </a:lnTo>
                  <a:lnTo>
                    <a:pt x="1546588" y="626077"/>
                  </a:lnTo>
                  <a:lnTo>
                    <a:pt x="1549198" y="630064"/>
                  </a:lnTo>
                  <a:lnTo>
                    <a:pt x="1553943" y="633339"/>
                  </a:lnTo>
                  <a:lnTo>
                    <a:pt x="1556506" y="635285"/>
                  </a:lnTo>
                  <a:lnTo>
                    <a:pt x="1555224" y="631108"/>
                  </a:lnTo>
                  <a:lnTo>
                    <a:pt x="1554323" y="627501"/>
                  </a:lnTo>
                  <a:lnTo>
                    <a:pt x="1553327" y="622280"/>
                  </a:lnTo>
                  <a:lnTo>
                    <a:pt x="1549909" y="617961"/>
                  </a:lnTo>
                  <a:lnTo>
                    <a:pt x="1547964" y="616205"/>
                  </a:lnTo>
                  <a:lnTo>
                    <a:pt x="1547964" y="615161"/>
                  </a:lnTo>
                  <a:lnTo>
                    <a:pt x="1547679" y="613025"/>
                  </a:lnTo>
                  <a:lnTo>
                    <a:pt x="1548154" y="607614"/>
                  </a:lnTo>
                  <a:lnTo>
                    <a:pt x="1549103" y="605336"/>
                  </a:lnTo>
                  <a:lnTo>
                    <a:pt x="1551191" y="601824"/>
                  </a:lnTo>
                  <a:lnTo>
                    <a:pt x="1550621" y="595416"/>
                  </a:lnTo>
                  <a:lnTo>
                    <a:pt x="1547774" y="591572"/>
                  </a:lnTo>
                  <a:lnTo>
                    <a:pt x="1548154" y="587063"/>
                  </a:lnTo>
                  <a:lnTo>
                    <a:pt x="1546825" y="582886"/>
                  </a:lnTo>
                  <a:lnTo>
                    <a:pt x="1542317" y="578757"/>
                  </a:lnTo>
                  <a:lnTo>
                    <a:pt x="1539992" y="576526"/>
                  </a:lnTo>
                  <a:lnTo>
                    <a:pt x="1534534" y="574011"/>
                  </a:lnTo>
                  <a:lnTo>
                    <a:pt x="1528223" y="574011"/>
                  </a:lnTo>
                  <a:lnTo>
                    <a:pt x="1525423" y="572634"/>
                  </a:lnTo>
                  <a:lnTo>
                    <a:pt x="1522434" y="567034"/>
                  </a:lnTo>
                  <a:lnTo>
                    <a:pt x="1520962" y="562287"/>
                  </a:lnTo>
                  <a:lnTo>
                    <a:pt x="1521342" y="557826"/>
                  </a:lnTo>
                  <a:lnTo>
                    <a:pt x="1521342" y="552700"/>
                  </a:lnTo>
                  <a:lnTo>
                    <a:pt x="1521342" y="545486"/>
                  </a:lnTo>
                  <a:lnTo>
                    <a:pt x="1518970" y="540739"/>
                  </a:lnTo>
                  <a:lnTo>
                    <a:pt x="1518970" y="540502"/>
                  </a:lnTo>
                  <a:lnTo>
                    <a:pt x="1518970" y="540170"/>
                  </a:lnTo>
                  <a:lnTo>
                    <a:pt x="1518970" y="537892"/>
                  </a:lnTo>
                  <a:lnTo>
                    <a:pt x="1518970" y="533573"/>
                  </a:lnTo>
                  <a:lnTo>
                    <a:pt x="1516312" y="528826"/>
                  </a:lnTo>
                  <a:lnTo>
                    <a:pt x="1514034" y="522894"/>
                  </a:lnTo>
                  <a:lnTo>
                    <a:pt x="1512088" y="517815"/>
                  </a:lnTo>
                  <a:lnTo>
                    <a:pt x="1506252" y="514730"/>
                  </a:lnTo>
                  <a:lnTo>
                    <a:pt x="1499655" y="512215"/>
                  </a:lnTo>
                  <a:lnTo>
                    <a:pt x="1490876" y="508560"/>
                  </a:lnTo>
                  <a:lnTo>
                    <a:pt x="1484375" y="505238"/>
                  </a:lnTo>
                  <a:lnTo>
                    <a:pt x="1482382" y="502247"/>
                  </a:lnTo>
                  <a:lnTo>
                    <a:pt x="1484992" y="502959"/>
                  </a:lnTo>
                  <a:lnTo>
                    <a:pt x="1492537" y="504953"/>
                  </a:lnTo>
                  <a:lnTo>
                    <a:pt x="1498943" y="506329"/>
                  </a:lnTo>
                  <a:lnTo>
                    <a:pt x="1504686" y="508275"/>
                  </a:lnTo>
                  <a:lnTo>
                    <a:pt x="1509431" y="508892"/>
                  </a:lnTo>
                  <a:lnTo>
                    <a:pt x="1514177" y="507706"/>
                  </a:lnTo>
                  <a:lnTo>
                    <a:pt x="1520535" y="507706"/>
                  </a:lnTo>
                  <a:lnTo>
                    <a:pt x="1526562" y="508085"/>
                  </a:lnTo>
                  <a:lnTo>
                    <a:pt x="1531308" y="507658"/>
                  </a:lnTo>
                  <a:lnTo>
                    <a:pt x="1537429" y="507326"/>
                  </a:lnTo>
                  <a:lnTo>
                    <a:pt x="1543503" y="508797"/>
                  </a:lnTo>
                  <a:lnTo>
                    <a:pt x="1550574" y="509557"/>
                  </a:lnTo>
                  <a:lnTo>
                    <a:pt x="1556980" y="512025"/>
                  </a:lnTo>
                  <a:lnTo>
                    <a:pt x="1559353" y="517293"/>
                  </a:lnTo>
                  <a:lnTo>
                    <a:pt x="1563149" y="518622"/>
                  </a:lnTo>
                  <a:lnTo>
                    <a:pt x="1569651" y="524555"/>
                  </a:lnTo>
                  <a:lnTo>
                    <a:pt x="1573922" y="522656"/>
                  </a:lnTo>
                  <a:lnTo>
                    <a:pt x="1578003" y="528447"/>
                  </a:lnTo>
                  <a:lnTo>
                    <a:pt x="1581372" y="534617"/>
                  </a:lnTo>
                  <a:lnTo>
                    <a:pt x="1587588" y="539695"/>
                  </a:lnTo>
                  <a:lnTo>
                    <a:pt x="1583792" y="540075"/>
                  </a:lnTo>
                  <a:lnTo>
                    <a:pt x="1575345" y="542685"/>
                  </a:lnTo>
                  <a:lnTo>
                    <a:pt x="1567088" y="543587"/>
                  </a:lnTo>
                  <a:lnTo>
                    <a:pt x="1562342" y="544584"/>
                  </a:lnTo>
                  <a:lnTo>
                    <a:pt x="1556031" y="546672"/>
                  </a:lnTo>
                  <a:lnTo>
                    <a:pt x="1555604" y="551134"/>
                  </a:lnTo>
                  <a:lnTo>
                    <a:pt x="1553327" y="554504"/>
                  </a:lnTo>
                  <a:lnTo>
                    <a:pt x="1548201" y="555073"/>
                  </a:lnTo>
                  <a:lnTo>
                    <a:pt x="1550384" y="560104"/>
                  </a:lnTo>
                  <a:lnTo>
                    <a:pt x="1554702" y="565088"/>
                  </a:lnTo>
                  <a:lnTo>
                    <a:pt x="1561204" y="568030"/>
                  </a:lnTo>
                  <a:lnTo>
                    <a:pt x="1568512" y="572065"/>
                  </a:lnTo>
                  <a:lnTo>
                    <a:pt x="1574729" y="575957"/>
                  </a:lnTo>
                  <a:lnTo>
                    <a:pt x="1578525" y="580133"/>
                  </a:lnTo>
                  <a:lnTo>
                    <a:pt x="1582653" y="583883"/>
                  </a:lnTo>
                  <a:lnTo>
                    <a:pt x="1586734" y="586778"/>
                  </a:lnTo>
                  <a:lnTo>
                    <a:pt x="1591764" y="588771"/>
                  </a:lnTo>
                  <a:lnTo>
                    <a:pt x="1596510" y="588771"/>
                  </a:lnTo>
                  <a:lnTo>
                    <a:pt x="1601682" y="585829"/>
                  </a:lnTo>
                  <a:lnTo>
                    <a:pt x="1604482" y="590575"/>
                  </a:lnTo>
                  <a:lnTo>
                    <a:pt x="1608848" y="595321"/>
                  </a:lnTo>
                  <a:lnTo>
                    <a:pt x="1608469" y="588154"/>
                  </a:lnTo>
                  <a:lnTo>
                    <a:pt x="1613214" y="586920"/>
                  </a:lnTo>
                  <a:lnTo>
                    <a:pt x="1617484" y="584690"/>
                  </a:lnTo>
                  <a:lnTo>
                    <a:pt x="1622989" y="585022"/>
                  </a:lnTo>
                  <a:lnTo>
                    <a:pt x="1627023" y="582839"/>
                  </a:lnTo>
                  <a:lnTo>
                    <a:pt x="1629871" y="581700"/>
                  </a:lnTo>
                  <a:lnTo>
                    <a:pt x="1631768" y="577380"/>
                  </a:lnTo>
                  <a:lnTo>
                    <a:pt x="1629111" y="572634"/>
                  </a:lnTo>
                  <a:lnTo>
                    <a:pt x="1627023" y="568980"/>
                  </a:lnTo>
                  <a:lnTo>
                    <a:pt x="1627498" y="564850"/>
                  </a:lnTo>
                  <a:lnTo>
                    <a:pt x="1627498" y="559487"/>
                  </a:lnTo>
                  <a:lnTo>
                    <a:pt x="1627118" y="554124"/>
                  </a:lnTo>
                  <a:lnTo>
                    <a:pt x="1628352" y="549615"/>
                  </a:lnTo>
                  <a:lnTo>
                    <a:pt x="1631531" y="550279"/>
                  </a:lnTo>
                  <a:lnTo>
                    <a:pt x="1635327" y="547716"/>
                  </a:lnTo>
                  <a:lnTo>
                    <a:pt x="1641639" y="547004"/>
                  </a:lnTo>
                  <a:lnTo>
                    <a:pt x="1645056" y="546055"/>
                  </a:lnTo>
                  <a:lnTo>
                    <a:pt x="1648805" y="543492"/>
                  </a:lnTo>
                  <a:lnTo>
                    <a:pt x="1646337" y="542685"/>
                  </a:lnTo>
                  <a:lnTo>
                    <a:pt x="1644771" y="537512"/>
                  </a:lnTo>
                  <a:lnTo>
                    <a:pt x="1649089" y="537797"/>
                  </a:lnTo>
                  <a:lnTo>
                    <a:pt x="1652981" y="534997"/>
                  </a:lnTo>
                  <a:lnTo>
                    <a:pt x="1658058" y="531722"/>
                  </a:lnTo>
                  <a:lnTo>
                    <a:pt x="1662187" y="529586"/>
                  </a:lnTo>
                  <a:lnTo>
                    <a:pt x="1667692" y="526975"/>
                  </a:lnTo>
                  <a:lnTo>
                    <a:pt x="1672057" y="523890"/>
                  </a:lnTo>
                  <a:lnTo>
                    <a:pt x="1675142" y="521375"/>
                  </a:lnTo>
                  <a:lnTo>
                    <a:pt x="1677942" y="520236"/>
                  </a:lnTo>
                  <a:lnTo>
                    <a:pt x="1679603" y="518005"/>
                  </a:lnTo>
                  <a:lnTo>
                    <a:pt x="1683684" y="514635"/>
                  </a:lnTo>
                  <a:lnTo>
                    <a:pt x="1687338" y="511503"/>
                  </a:lnTo>
                  <a:lnTo>
                    <a:pt x="1690137" y="510458"/>
                  </a:lnTo>
                  <a:lnTo>
                    <a:pt x="1690137" y="510458"/>
                  </a:lnTo>
                  <a:lnTo>
                    <a:pt x="1691703" y="511170"/>
                  </a:lnTo>
                  <a:lnTo>
                    <a:pt x="1697351" y="508560"/>
                  </a:lnTo>
                  <a:lnTo>
                    <a:pt x="1702096" y="506946"/>
                  </a:lnTo>
                  <a:lnTo>
                    <a:pt x="1707458" y="504905"/>
                  </a:lnTo>
                  <a:lnTo>
                    <a:pt x="1705608" y="503624"/>
                  </a:lnTo>
                  <a:lnTo>
                    <a:pt x="1710875" y="501251"/>
                  </a:lnTo>
                  <a:lnTo>
                    <a:pt x="1716380" y="499874"/>
                  </a:lnTo>
                  <a:lnTo>
                    <a:pt x="1721505" y="503386"/>
                  </a:lnTo>
                  <a:lnTo>
                    <a:pt x="1725871" y="507658"/>
                  </a:lnTo>
                  <a:lnTo>
                    <a:pt x="1728196" y="506994"/>
                  </a:lnTo>
                  <a:lnTo>
                    <a:pt x="1731138" y="504336"/>
                  </a:lnTo>
                  <a:lnTo>
                    <a:pt x="1730521" y="501156"/>
                  </a:lnTo>
                  <a:lnTo>
                    <a:pt x="1729050" y="498498"/>
                  </a:lnTo>
                  <a:lnTo>
                    <a:pt x="1726250" y="495650"/>
                  </a:lnTo>
                  <a:lnTo>
                    <a:pt x="1722312" y="496647"/>
                  </a:lnTo>
                  <a:lnTo>
                    <a:pt x="1725586" y="491901"/>
                  </a:lnTo>
                  <a:lnTo>
                    <a:pt x="1729335" y="488293"/>
                  </a:lnTo>
                  <a:lnTo>
                    <a:pt x="1732751" y="488293"/>
                  </a:lnTo>
                  <a:lnTo>
                    <a:pt x="1731375" y="490999"/>
                  </a:lnTo>
                  <a:lnTo>
                    <a:pt x="1734697" y="493799"/>
                  </a:lnTo>
                  <a:lnTo>
                    <a:pt x="1739016" y="494748"/>
                  </a:lnTo>
                  <a:lnTo>
                    <a:pt x="1744093" y="493040"/>
                  </a:lnTo>
                  <a:lnTo>
                    <a:pt x="1742527" y="490477"/>
                  </a:lnTo>
                  <a:lnTo>
                    <a:pt x="1738873" y="486395"/>
                  </a:lnTo>
                  <a:lnTo>
                    <a:pt x="1739727" y="485019"/>
                  </a:lnTo>
                  <a:lnTo>
                    <a:pt x="1743334" y="483927"/>
                  </a:lnTo>
                  <a:lnTo>
                    <a:pt x="1741530" y="481506"/>
                  </a:lnTo>
                  <a:lnTo>
                    <a:pt x="1745184" y="479940"/>
                  </a:lnTo>
                  <a:lnTo>
                    <a:pt x="1750404" y="477757"/>
                  </a:lnTo>
                  <a:lnTo>
                    <a:pt x="1753774" y="477045"/>
                  </a:lnTo>
                  <a:lnTo>
                    <a:pt x="1756953" y="477045"/>
                  </a:lnTo>
                  <a:lnTo>
                    <a:pt x="1760607" y="477425"/>
                  </a:lnTo>
                  <a:lnTo>
                    <a:pt x="1762648" y="476760"/>
                  </a:lnTo>
                  <a:lnTo>
                    <a:pt x="1764831" y="475858"/>
                  </a:lnTo>
                  <a:lnTo>
                    <a:pt x="1766444" y="475574"/>
                  </a:lnTo>
                  <a:lnTo>
                    <a:pt x="1768010" y="475146"/>
                  </a:lnTo>
                  <a:lnTo>
                    <a:pt x="1770620" y="474482"/>
                  </a:lnTo>
                  <a:lnTo>
                    <a:pt x="1770146" y="475289"/>
                  </a:lnTo>
                  <a:lnTo>
                    <a:pt x="1768058" y="476285"/>
                  </a:lnTo>
                  <a:lnTo>
                    <a:pt x="1765400" y="477567"/>
                  </a:lnTo>
                  <a:lnTo>
                    <a:pt x="1761604" y="478184"/>
                  </a:lnTo>
                  <a:lnTo>
                    <a:pt x="1757238" y="478184"/>
                  </a:lnTo>
                  <a:lnTo>
                    <a:pt x="1753916" y="478564"/>
                  </a:lnTo>
                  <a:lnTo>
                    <a:pt x="1750926" y="480415"/>
                  </a:lnTo>
                  <a:lnTo>
                    <a:pt x="1752208" y="483642"/>
                  </a:lnTo>
                  <a:lnTo>
                    <a:pt x="1753822" y="483357"/>
                  </a:lnTo>
                  <a:lnTo>
                    <a:pt x="1752825" y="480652"/>
                  </a:lnTo>
                  <a:lnTo>
                    <a:pt x="1755625" y="481554"/>
                  </a:lnTo>
                  <a:lnTo>
                    <a:pt x="1757760" y="482930"/>
                  </a:lnTo>
                  <a:lnTo>
                    <a:pt x="1760465" y="485019"/>
                  </a:lnTo>
                  <a:lnTo>
                    <a:pt x="1761841" y="489765"/>
                  </a:lnTo>
                  <a:lnTo>
                    <a:pt x="1761509" y="491758"/>
                  </a:lnTo>
                  <a:lnTo>
                    <a:pt x="1760940" y="494748"/>
                  </a:lnTo>
                  <a:lnTo>
                    <a:pt x="1762079" y="497216"/>
                  </a:lnTo>
                  <a:lnTo>
                    <a:pt x="1765495" y="498878"/>
                  </a:lnTo>
                  <a:lnTo>
                    <a:pt x="1768295" y="504241"/>
                  </a:lnTo>
                  <a:lnTo>
                    <a:pt x="1769529" y="507373"/>
                  </a:lnTo>
                  <a:lnTo>
                    <a:pt x="1775365" y="508607"/>
                  </a:lnTo>
                  <a:lnTo>
                    <a:pt x="1780111" y="509984"/>
                  </a:lnTo>
                  <a:lnTo>
                    <a:pt x="1781677" y="509035"/>
                  </a:lnTo>
                  <a:lnTo>
                    <a:pt x="1787229" y="512547"/>
                  </a:lnTo>
                  <a:lnTo>
                    <a:pt x="1792307" y="514445"/>
                  </a:lnTo>
                  <a:lnTo>
                    <a:pt x="1796625" y="514445"/>
                  </a:lnTo>
                  <a:lnTo>
                    <a:pt x="1796293" y="510743"/>
                  </a:lnTo>
                  <a:lnTo>
                    <a:pt x="1794964" y="507136"/>
                  </a:lnTo>
                  <a:lnTo>
                    <a:pt x="1793778" y="504098"/>
                  </a:lnTo>
                  <a:lnTo>
                    <a:pt x="1794205" y="500871"/>
                  </a:lnTo>
                  <a:lnTo>
                    <a:pt x="1797479" y="499020"/>
                  </a:lnTo>
                  <a:lnTo>
                    <a:pt x="1799900" y="496504"/>
                  </a:lnTo>
                  <a:lnTo>
                    <a:pt x="1802462" y="494084"/>
                  </a:lnTo>
                  <a:lnTo>
                    <a:pt x="1808062" y="494084"/>
                  </a:lnTo>
                  <a:lnTo>
                    <a:pt x="1812143" y="491141"/>
                  </a:lnTo>
                  <a:lnTo>
                    <a:pt x="1816888" y="488958"/>
                  </a:lnTo>
                  <a:lnTo>
                    <a:pt x="1821634" y="489907"/>
                  </a:lnTo>
                  <a:lnTo>
                    <a:pt x="1826379" y="491616"/>
                  </a:lnTo>
                  <a:lnTo>
                    <a:pt x="1831124" y="491046"/>
                  </a:lnTo>
                  <a:lnTo>
                    <a:pt x="1834826" y="489717"/>
                  </a:lnTo>
                  <a:lnTo>
                    <a:pt x="1842609" y="490477"/>
                  </a:lnTo>
                  <a:lnTo>
                    <a:pt x="1846737" y="493040"/>
                  </a:lnTo>
                  <a:lnTo>
                    <a:pt x="1852716" y="492375"/>
                  </a:lnTo>
                  <a:lnTo>
                    <a:pt x="1854567" y="489100"/>
                  </a:lnTo>
                  <a:lnTo>
                    <a:pt x="1855326" y="485398"/>
                  </a:lnTo>
                  <a:lnTo>
                    <a:pt x="1857177" y="482218"/>
                  </a:lnTo>
                  <a:lnTo>
                    <a:pt x="1863156" y="479988"/>
                  </a:lnTo>
                  <a:lnTo>
                    <a:pt x="1863156" y="478137"/>
                  </a:lnTo>
                  <a:lnTo>
                    <a:pt x="1865102" y="474624"/>
                  </a:lnTo>
                  <a:lnTo>
                    <a:pt x="1870939" y="472156"/>
                  </a:lnTo>
                  <a:lnTo>
                    <a:pt x="1876918" y="469546"/>
                  </a:lnTo>
                  <a:lnTo>
                    <a:pt x="1880857" y="468217"/>
                  </a:lnTo>
                  <a:lnTo>
                    <a:pt x="1885982" y="468502"/>
                  </a:lnTo>
                  <a:lnTo>
                    <a:pt x="1886599" y="471349"/>
                  </a:lnTo>
                  <a:lnTo>
                    <a:pt x="1892436" y="475194"/>
                  </a:lnTo>
                  <a:lnTo>
                    <a:pt x="1899221" y="479323"/>
                  </a:lnTo>
                  <a:lnTo>
                    <a:pt x="1902259" y="480652"/>
                  </a:lnTo>
                  <a:lnTo>
                    <a:pt x="1899411" y="482598"/>
                  </a:lnTo>
                  <a:lnTo>
                    <a:pt x="1897798" y="485446"/>
                  </a:lnTo>
                  <a:lnTo>
                    <a:pt x="1897419" y="488910"/>
                  </a:lnTo>
                  <a:lnTo>
                    <a:pt x="1900313" y="494464"/>
                  </a:lnTo>
                  <a:lnTo>
                    <a:pt x="1907241" y="497691"/>
                  </a:lnTo>
                  <a:lnTo>
                    <a:pt x="1914692" y="499495"/>
                  </a:lnTo>
                  <a:lnTo>
                    <a:pt x="1919437" y="497311"/>
                  </a:lnTo>
                  <a:lnTo>
                    <a:pt x="1922285" y="491996"/>
                  </a:lnTo>
                  <a:lnTo>
                    <a:pt x="1920101" y="489005"/>
                  </a:lnTo>
                  <a:lnTo>
                    <a:pt x="1916163" y="486015"/>
                  </a:lnTo>
                  <a:lnTo>
                    <a:pt x="1914075" y="481269"/>
                  </a:lnTo>
                  <a:lnTo>
                    <a:pt x="1920196" y="480842"/>
                  </a:lnTo>
                  <a:lnTo>
                    <a:pt x="1928074" y="479608"/>
                  </a:lnTo>
                  <a:lnTo>
                    <a:pt x="1930114" y="476191"/>
                  </a:lnTo>
                  <a:lnTo>
                    <a:pt x="1932820" y="472394"/>
                  </a:lnTo>
                  <a:lnTo>
                    <a:pt x="1933531" y="472109"/>
                  </a:lnTo>
                  <a:lnTo>
                    <a:pt x="1933531" y="470400"/>
                  </a:lnTo>
                  <a:lnTo>
                    <a:pt x="1932630" y="467125"/>
                  </a:lnTo>
                  <a:lnTo>
                    <a:pt x="1931586" y="463518"/>
                  </a:lnTo>
                  <a:lnTo>
                    <a:pt x="1930684" y="459531"/>
                  </a:lnTo>
                  <a:lnTo>
                    <a:pt x="1927694" y="459152"/>
                  </a:lnTo>
                  <a:lnTo>
                    <a:pt x="1929260" y="461335"/>
                  </a:lnTo>
                  <a:lnTo>
                    <a:pt x="1923091" y="455355"/>
                  </a:lnTo>
                  <a:lnTo>
                    <a:pt x="1919105" y="451225"/>
                  </a:lnTo>
                  <a:lnTo>
                    <a:pt x="1915261" y="448900"/>
                  </a:lnTo>
                  <a:lnTo>
                    <a:pt x="1909709" y="445055"/>
                  </a:lnTo>
                  <a:lnTo>
                    <a:pt x="1903825" y="440309"/>
                  </a:lnTo>
                  <a:lnTo>
                    <a:pt x="1902022" y="437414"/>
                  </a:lnTo>
                  <a:lnTo>
                    <a:pt x="1903920" y="436180"/>
                  </a:lnTo>
                  <a:lnTo>
                    <a:pt x="1907716" y="434708"/>
                  </a:lnTo>
                  <a:lnTo>
                    <a:pt x="1909187" y="433142"/>
                  </a:lnTo>
                  <a:lnTo>
                    <a:pt x="1910279" y="430437"/>
                  </a:lnTo>
                  <a:lnTo>
                    <a:pt x="1908950" y="427304"/>
                  </a:lnTo>
                  <a:lnTo>
                    <a:pt x="1910896" y="426213"/>
                  </a:lnTo>
                  <a:lnTo>
                    <a:pt x="1917159" y="426213"/>
                  </a:lnTo>
                  <a:lnTo>
                    <a:pt x="1921905" y="426877"/>
                  </a:lnTo>
                  <a:lnTo>
                    <a:pt x="1925844" y="427826"/>
                  </a:lnTo>
                  <a:lnTo>
                    <a:pt x="1929070" y="429488"/>
                  </a:lnTo>
                  <a:lnTo>
                    <a:pt x="1933816" y="429108"/>
                  </a:lnTo>
                  <a:lnTo>
                    <a:pt x="1939321" y="429725"/>
                  </a:lnTo>
                  <a:lnTo>
                    <a:pt x="1943734" y="429298"/>
                  </a:lnTo>
                  <a:lnTo>
                    <a:pt x="1948195" y="429630"/>
                  </a:lnTo>
                  <a:lnTo>
                    <a:pt x="1953937" y="429630"/>
                  </a:lnTo>
                  <a:lnTo>
                    <a:pt x="1960770" y="428918"/>
                  </a:lnTo>
                  <a:lnTo>
                    <a:pt x="1966038" y="430579"/>
                  </a:lnTo>
                  <a:lnTo>
                    <a:pt x="1971922" y="432335"/>
                  </a:lnTo>
                  <a:lnTo>
                    <a:pt x="1975860" y="432335"/>
                  </a:lnTo>
                  <a:lnTo>
                    <a:pt x="1983264" y="433617"/>
                  </a:lnTo>
                  <a:lnTo>
                    <a:pt x="1991426" y="435800"/>
                  </a:lnTo>
                  <a:lnTo>
                    <a:pt x="1996171" y="436702"/>
                  </a:lnTo>
                  <a:lnTo>
                    <a:pt x="2000917" y="437034"/>
                  </a:lnTo>
                  <a:lnTo>
                    <a:pt x="2008889" y="440356"/>
                  </a:lnTo>
                  <a:lnTo>
                    <a:pt x="2016007" y="443062"/>
                  </a:lnTo>
                  <a:lnTo>
                    <a:pt x="2020753" y="445340"/>
                  </a:lnTo>
                  <a:lnTo>
                    <a:pt x="2028298" y="446621"/>
                  </a:lnTo>
                  <a:lnTo>
                    <a:pt x="2036982" y="449564"/>
                  </a:lnTo>
                  <a:lnTo>
                    <a:pt x="2041727" y="451130"/>
                  </a:lnTo>
                  <a:lnTo>
                    <a:pt x="2047517" y="451985"/>
                  </a:lnTo>
                  <a:lnTo>
                    <a:pt x="2050791" y="451985"/>
                  </a:lnTo>
                  <a:lnTo>
                    <a:pt x="2053591" y="452981"/>
                  </a:lnTo>
                  <a:lnTo>
                    <a:pt x="2049984" y="452981"/>
                  </a:lnTo>
                  <a:lnTo>
                    <a:pt x="2051029" y="455782"/>
                  </a:lnTo>
                  <a:lnTo>
                    <a:pt x="2056154" y="456541"/>
                  </a:lnTo>
                  <a:lnTo>
                    <a:pt x="2057672" y="456778"/>
                  </a:lnTo>
                  <a:lnTo>
                    <a:pt x="2060282" y="457206"/>
                  </a:lnTo>
                  <a:lnTo>
                    <a:pt x="2065028" y="458060"/>
                  </a:lnTo>
                  <a:lnTo>
                    <a:pt x="2070057" y="460291"/>
                  </a:lnTo>
                  <a:lnTo>
                    <a:pt x="2080260" y="463613"/>
                  </a:lnTo>
                  <a:lnTo>
                    <a:pt x="2088850" y="464278"/>
                  </a:lnTo>
                  <a:lnTo>
                    <a:pt x="2095683" y="466556"/>
                  </a:lnTo>
                  <a:lnTo>
                    <a:pt x="2103608" y="470448"/>
                  </a:lnTo>
                  <a:lnTo>
                    <a:pt x="2114238" y="476618"/>
                  </a:lnTo>
                  <a:lnTo>
                    <a:pt x="2119695" y="479276"/>
                  </a:lnTo>
                  <a:lnTo>
                    <a:pt x="2124963" y="480320"/>
                  </a:lnTo>
                  <a:lnTo>
                    <a:pt x="2130609" y="482171"/>
                  </a:lnTo>
                  <a:lnTo>
                    <a:pt x="2137443" y="485920"/>
                  </a:lnTo>
                  <a:lnTo>
                    <a:pt x="2139626" y="490382"/>
                  </a:lnTo>
                  <a:lnTo>
                    <a:pt x="2143707" y="492802"/>
                  </a:lnTo>
                  <a:lnTo>
                    <a:pt x="2148452" y="489053"/>
                  </a:lnTo>
                  <a:lnTo>
                    <a:pt x="2147171" y="485019"/>
                  </a:lnTo>
                  <a:lnTo>
                    <a:pt x="2146839" y="477662"/>
                  </a:lnTo>
                  <a:lnTo>
                    <a:pt x="2146080" y="471397"/>
                  </a:lnTo>
                  <a:lnTo>
                    <a:pt x="2145036" y="466651"/>
                  </a:lnTo>
                  <a:lnTo>
                    <a:pt x="2147218" y="461240"/>
                  </a:lnTo>
                  <a:lnTo>
                    <a:pt x="2143422" y="459294"/>
                  </a:lnTo>
                  <a:lnTo>
                    <a:pt x="2141999" y="457443"/>
                  </a:lnTo>
                  <a:lnTo>
                    <a:pt x="2137253" y="458867"/>
                  </a:lnTo>
                  <a:lnTo>
                    <a:pt x="2127762" y="455734"/>
                  </a:lnTo>
                  <a:lnTo>
                    <a:pt x="2120217" y="449659"/>
                  </a:lnTo>
                  <a:lnTo>
                    <a:pt x="2114285" y="445625"/>
                  </a:lnTo>
                  <a:lnTo>
                    <a:pt x="2108638" y="440878"/>
                  </a:lnTo>
                  <a:lnTo>
                    <a:pt x="2105743" y="438173"/>
                  </a:lnTo>
                  <a:lnTo>
                    <a:pt x="2103181" y="431576"/>
                  </a:lnTo>
                  <a:lnTo>
                    <a:pt x="2100191" y="431576"/>
                  </a:lnTo>
                  <a:lnTo>
                    <a:pt x="2097914" y="432857"/>
                  </a:lnTo>
                  <a:lnTo>
                    <a:pt x="2089704" y="429535"/>
                  </a:lnTo>
                  <a:lnTo>
                    <a:pt x="2082680" y="427874"/>
                  </a:lnTo>
                  <a:lnTo>
                    <a:pt x="2076369" y="425596"/>
                  </a:lnTo>
                  <a:lnTo>
                    <a:pt x="2073285" y="426830"/>
                  </a:lnTo>
                  <a:lnTo>
                    <a:pt x="2071102" y="427874"/>
                  </a:lnTo>
                  <a:lnTo>
                    <a:pt x="2073711" y="432193"/>
                  </a:lnTo>
                  <a:lnTo>
                    <a:pt x="2067875" y="427826"/>
                  </a:lnTo>
                  <a:lnTo>
                    <a:pt x="2063509" y="420944"/>
                  </a:lnTo>
                  <a:lnTo>
                    <a:pt x="2059950" y="415106"/>
                  </a:lnTo>
                  <a:lnTo>
                    <a:pt x="2057102" y="408034"/>
                  </a:lnTo>
                  <a:lnTo>
                    <a:pt x="2061848" y="410740"/>
                  </a:lnTo>
                  <a:lnTo>
                    <a:pt x="2066593" y="410455"/>
                  </a:lnTo>
                  <a:lnTo>
                    <a:pt x="2066593" y="405709"/>
                  </a:lnTo>
                  <a:lnTo>
                    <a:pt x="2061563" y="402197"/>
                  </a:lnTo>
                  <a:lnTo>
                    <a:pt x="2056818" y="395979"/>
                  </a:lnTo>
                  <a:lnTo>
                    <a:pt x="2058147" y="392230"/>
                  </a:lnTo>
                  <a:lnTo>
                    <a:pt x="2054303" y="386344"/>
                  </a:lnTo>
                  <a:lnTo>
                    <a:pt x="2050696" y="380174"/>
                  </a:lnTo>
                  <a:lnTo>
                    <a:pt x="2050696" y="376282"/>
                  </a:lnTo>
                  <a:lnTo>
                    <a:pt x="2044954" y="371916"/>
                  </a:lnTo>
                  <a:lnTo>
                    <a:pt x="2038026" y="371916"/>
                  </a:lnTo>
                  <a:lnTo>
                    <a:pt x="2035890" y="374336"/>
                  </a:lnTo>
                  <a:lnTo>
                    <a:pt x="2033518" y="375143"/>
                  </a:lnTo>
                  <a:lnTo>
                    <a:pt x="2030576" y="376235"/>
                  </a:lnTo>
                  <a:lnTo>
                    <a:pt x="2025498" y="372770"/>
                  </a:lnTo>
                  <a:lnTo>
                    <a:pt x="2024739" y="367739"/>
                  </a:lnTo>
                  <a:lnTo>
                    <a:pt x="2028440" y="365935"/>
                  </a:lnTo>
                  <a:lnTo>
                    <a:pt x="2030671" y="363752"/>
                  </a:lnTo>
                  <a:lnTo>
                    <a:pt x="2031192" y="360857"/>
                  </a:lnTo>
                  <a:lnTo>
                    <a:pt x="2030006" y="359006"/>
                  </a:lnTo>
                  <a:lnTo>
                    <a:pt x="2028582" y="356680"/>
                  </a:lnTo>
                  <a:lnTo>
                    <a:pt x="2026685" y="355968"/>
                  </a:lnTo>
                  <a:lnTo>
                    <a:pt x="2025878" y="359480"/>
                  </a:lnTo>
                  <a:lnTo>
                    <a:pt x="2024929" y="361237"/>
                  </a:lnTo>
                  <a:lnTo>
                    <a:pt x="2022509" y="361237"/>
                  </a:lnTo>
                  <a:lnTo>
                    <a:pt x="2021559" y="359718"/>
                  </a:lnTo>
                  <a:lnTo>
                    <a:pt x="2020563" y="356206"/>
                  </a:lnTo>
                  <a:lnTo>
                    <a:pt x="2018997" y="350605"/>
                  </a:lnTo>
                  <a:lnTo>
                    <a:pt x="2021180" y="349086"/>
                  </a:lnTo>
                  <a:lnTo>
                    <a:pt x="2028962" y="346238"/>
                  </a:lnTo>
                  <a:lnTo>
                    <a:pt x="2034230" y="340828"/>
                  </a:lnTo>
                  <a:lnTo>
                    <a:pt x="2038975" y="333993"/>
                  </a:lnTo>
                  <a:lnTo>
                    <a:pt x="2040398" y="328772"/>
                  </a:lnTo>
                  <a:lnTo>
                    <a:pt x="2041632" y="324026"/>
                  </a:lnTo>
                  <a:lnTo>
                    <a:pt x="2040304" y="319280"/>
                  </a:lnTo>
                  <a:lnTo>
                    <a:pt x="2037551" y="312445"/>
                  </a:lnTo>
                  <a:lnTo>
                    <a:pt x="2034325" y="305326"/>
                  </a:lnTo>
                  <a:lnTo>
                    <a:pt x="2034657" y="302098"/>
                  </a:lnTo>
                  <a:lnTo>
                    <a:pt x="2033375" y="296355"/>
                  </a:lnTo>
                  <a:lnTo>
                    <a:pt x="2031097" y="290802"/>
                  </a:lnTo>
                  <a:lnTo>
                    <a:pt x="2029437" y="285771"/>
                  </a:lnTo>
                  <a:lnTo>
                    <a:pt x="2029437" y="281025"/>
                  </a:lnTo>
                  <a:lnTo>
                    <a:pt x="2030671" y="277086"/>
                  </a:lnTo>
                  <a:lnTo>
                    <a:pt x="2030671" y="273431"/>
                  </a:lnTo>
                  <a:lnTo>
                    <a:pt x="2029484" y="271675"/>
                  </a:lnTo>
                  <a:lnTo>
                    <a:pt x="2030054" y="269254"/>
                  </a:lnTo>
                  <a:lnTo>
                    <a:pt x="2030054" y="269254"/>
                  </a:lnTo>
                  <a:lnTo>
                    <a:pt x="2033613" y="268827"/>
                  </a:lnTo>
                  <a:lnTo>
                    <a:pt x="2038026" y="267688"/>
                  </a:lnTo>
                  <a:lnTo>
                    <a:pt x="2041395" y="267688"/>
                  </a:lnTo>
                  <a:lnTo>
                    <a:pt x="2039876" y="269919"/>
                  </a:lnTo>
                  <a:lnTo>
                    <a:pt x="2045808" y="270963"/>
                  </a:lnTo>
                  <a:lnTo>
                    <a:pt x="2050554" y="270678"/>
                  </a:lnTo>
                  <a:lnTo>
                    <a:pt x="2055821" y="270393"/>
                  </a:lnTo>
                  <a:lnTo>
                    <a:pt x="2058241" y="270014"/>
                  </a:lnTo>
                  <a:lnTo>
                    <a:pt x="2066356" y="270346"/>
                  </a:lnTo>
                  <a:lnTo>
                    <a:pt x="2070105" y="269302"/>
                  </a:lnTo>
                  <a:lnTo>
                    <a:pt x="2077461" y="268542"/>
                  </a:lnTo>
                  <a:lnTo>
                    <a:pt x="2083772" y="267688"/>
                  </a:lnTo>
                  <a:lnTo>
                    <a:pt x="2086714" y="268447"/>
                  </a:lnTo>
                  <a:lnTo>
                    <a:pt x="2092219" y="270488"/>
                  </a:lnTo>
                  <a:lnTo>
                    <a:pt x="2100191" y="272102"/>
                  </a:lnTo>
                  <a:lnTo>
                    <a:pt x="2107832" y="273194"/>
                  </a:lnTo>
                  <a:lnTo>
                    <a:pt x="2111058" y="273479"/>
                  </a:lnTo>
                  <a:lnTo>
                    <a:pt x="2113668" y="274096"/>
                  </a:lnTo>
                  <a:lnTo>
                    <a:pt x="2114570" y="274096"/>
                  </a:lnTo>
                  <a:lnTo>
                    <a:pt x="2114570" y="274428"/>
                  </a:lnTo>
                  <a:lnTo>
                    <a:pt x="2113716" y="276089"/>
                  </a:lnTo>
                  <a:lnTo>
                    <a:pt x="2116611" y="277418"/>
                  </a:lnTo>
                  <a:lnTo>
                    <a:pt x="2117702" y="278937"/>
                  </a:lnTo>
                  <a:lnTo>
                    <a:pt x="2118556" y="281500"/>
                  </a:lnTo>
                  <a:lnTo>
                    <a:pt x="2119885" y="283351"/>
                  </a:lnTo>
                  <a:lnTo>
                    <a:pt x="2123634" y="288097"/>
                  </a:lnTo>
                  <a:lnTo>
                    <a:pt x="2127905" y="291799"/>
                  </a:lnTo>
                  <a:lnTo>
                    <a:pt x="2129091" y="293555"/>
                  </a:lnTo>
                  <a:lnTo>
                    <a:pt x="2131606" y="298681"/>
                  </a:lnTo>
                  <a:lnTo>
                    <a:pt x="2131606" y="302573"/>
                  </a:lnTo>
                  <a:lnTo>
                    <a:pt x="2132698" y="304804"/>
                  </a:lnTo>
                  <a:lnTo>
                    <a:pt x="2134074" y="310404"/>
                  </a:lnTo>
                  <a:lnTo>
                    <a:pt x="2133362" y="315151"/>
                  </a:lnTo>
                  <a:lnTo>
                    <a:pt x="2135592" y="317761"/>
                  </a:lnTo>
                  <a:lnTo>
                    <a:pt x="2136779" y="319849"/>
                  </a:lnTo>
                  <a:lnTo>
                    <a:pt x="2134928" y="322460"/>
                  </a:lnTo>
                  <a:lnTo>
                    <a:pt x="2136067" y="325355"/>
                  </a:lnTo>
                  <a:lnTo>
                    <a:pt x="2134263" y="326399"/>
                  </a:lnTo>
                  <a:lnTo>
                    <a:pt x="2130894" y="328440"/>
                  </a:lnTo>
                  <a:lnTo>
                    <a:pt x="2130894" y="328915"/>
                  </a:lnTo>
                  <a:lnTo>
                    <a:pt x="2130562" y="329247"/>
                  </a:lnTo>
                  <a:lnTo>
                    <a:pt x="2132793" y="332901"/>
                  </a:lnTo>
                  <a:lnTo>
                    <a:pt x="2137965" y="336034"/>
                  </a:lnTo>
                  <a:lnTo>
                    <a:pt x="2143280" y="339261"/>
                  </a:lnTo>
                  <a:lnTo>
                    <a:pt x="2150256" y="342489"/>
                  </a:lnTo>
                  <a:lnTo>
                    <a:pt x="2157042" y="344245"/>
                  </a:lnTo>
                  <a:lnTo>
                    <a:pt x="2162214" y="346191"/>
                  </a:lnTo>
                  <a:lnTo>
                    <a:pt x="2163686" y="349086"/>
                  </a:lnTo>
                  <a:lnTo>
                    <a:pt x="2165583" y="352741"/>
                  </a:lnTo>
                  <a:lnTo>
                    <a:pt x="2171753" y="356965"/>
                  </a:lnTo>
                  <a:lnTo>
                    <a:pt x="2178064" y="361711"/>
                  </a:lnTo>
                  <a:lnTo>
                    <a:pt x="2181813" y="367312"/>
                  </a:lnTo>
                  <a:lnTo>
                    <a:pt x="2182572" y="372058"/>
                  </a:lnTo>
                  <a:lnTo>
                    <a:pt x="2186179" y="376804"/>
                  </a:lnTo>
                  <a:lnTo>
                    <a:pt x="2190117" y="381550"/>
                  </a:lnTo>
                  <a:lnTo>
                    <a:pt x="2191019" y="383449"/>
                  </a:lnTo>
                  <a:lnTo>
                    <a:pt x="2188694" y="385395"/>
                  </a:lnTo>
                  <a:lnTo>
                    <a:pt x="2187413" y="386961"/>
                  </a:lnTo>
                  <a:lnTo>
                    <a:pt x="2187792" y="390521"/>
                  </a:lnTo>
                  <a:lnTo>
                    <a:pt x="2191114" y="394223"/>
                  </a:lnTo>
                  <a:lnTo>
                    <a:pt x="2195432" y="396121"/>
                  </a:lnTo>
                  <a:lnTo>
                    <a:pt x="2196951" y="397878"/>
                  </a:lnTo>
                  <a:lnTo>
                    <a:pt x="2198564" y="402102"/>
                  </a:lnTo>
                  <a:lnTo>
                    <a:pt x="2201032" y="404949"/>
                  </a:lnTo>
                  <a:lnTo>
                    <a:pt x="2202788" y="406326"/>
                  </a:lnTo>
                  <a:lnTo>
                    <a:pt x="2202788" y="406326"/>
                  </a:lnTo>
                  <a:lnTo>
                    <a:pt x="2203737" y="407750"/>
                  </a:lnTo>
                  <a:lnTo>
                    <a:pt x="2206964" y="409506"/>
                  </a:lnTo>
                  <a:lnTo>
                    <a:pt x="2210950" y="415581"/>
                  </a:lnTo>
                  <a:lnTo>
                    <a:pt x="2210950" y="417669"/>
                  </a:lnTo>
                  <a:lnTo>
                    <a:pt x="2210950" y="420042"/>
                  </a:lnTo>
                  <a:lnTo>
                    <a:pt x="2214699" y="423839"/>
                  </a:lnTo>
                  <a:lnTo>
                    <a:pt x="2217736" y="427209"/>
                  </a:lnTo>
                  <a:lnTo>
                    <a:pt x="2217736" y="429298"/>
                  </a:lnTo>
                  <a:lnTo>
                    <a:pt x="2217024" y="431291"/>
                  </a:lnTo>
                  <a:lnTo>
                    <a:pt x="2220868" y="435420"/>
                  </a:lnTo>
                  <a:lnTo>
                    <a:pt x="2223193" y="439739"/>
                  </a:lnTo>
                  <a:lnTo>
                    <a:pt x="2223810" y="443964"/>
                  </a:lnTo>
                  <a:lnTo>
                    <a:pt x="2227322" y="449374"/>
                  </a:lnTo>
                  <a:lnTo>
                    <a:pt x="2231735" y="452222"/>
                  </a:lnTo>
                  <a:lnTo>
                    <a:pt x="2238379" y="455592"/>
                  </a:lnTo>
                  <a:lnTo>
                    <a:pt x="2244406" y="459104"/>
                  </a:lnTo>
                  <a:lnTo>
                    <a:pt x="2252093" y="462284"/>
                  </a:lnTo>
                  <a:lnTo>
                    <a:pt x="2257930" y="464562"/>
                  </a:lnTo>
                  <a:lnTo>
                    <a:pt x="2263719" y="466745"/>
                  </a:lnTo>
                  <a:lnTo>
                    <a:pt x="2267610" y="471777"/>
                  </a:lnTo>
                  <a:lnTo>
                    <a:pt x="2270173" y="475763"/>
                  </a:lnTo>
                  <a:lnTo>
                    <a:pt x="2268180" y="480842"/>
                  </a:lnTo>
                  <a:lnTo>
                    <a:pt x="2267895" y="483737"/>
                  </a:lnTo>
                  <a:lnTo>
                    <a:pt x="2269366" y="489195"/>
                  </a:lnTo>
                  <a:lnTo>
                    <a:pt x="2271407" y="492992"/>
                  </a:lnTo>
                  <a:lnTo>
                    <a:pt x="2275488" y="497738"/>
                  </a:lnTo>
                  <a:lnTo>
                    <a:pt x="2279949" y="503909"/>
                  </a:lnTo>
                  <a:lnTo>
                    <a:pt x="2279474" y="507421"/>
                  </a:lnTo>
                  <a:lnTo>
                    <a:pt x="2282654" y="509604"/>
                  </a:lnTo>
                  <a:lnTo>
                    <a:pt x="2281325" y="513496"/>
                  </a:lnTo>
                  <a:lnTo>
                    <a:pt x="2276579" y="515205"/>
                  </a:lnTo>
                  <a:lnTo>
                    <a:pt x="2274539" y="516581"/>
                  </a:lnTo>
                  <a:lnTo>
                    <a:pt x="2275393" y="519998"/>
                  </a:lnTo>
                  <a:lnTo>
                    <a:pt x="2275393" y="524175"/>
                  </a:lnTo>
                  <a:lnTo>
                    <a:pt x="2277149" y="527402"/>
                  </a:lnTo>
                  <a:lnTo>
                    <a:pt x="2275583" y="530820"/>
                  </a:lnTo>
                  <a:lnTo>
                    <a:pt x="2271312" y="531105"/>
                  </a:lnTo>
                  <a:lnTo>
                    <a:pt x="2272403" y="533905"/>
                  </a:lnTo>
                  <a:lnTo>
                    <a:pt x="2274254" y="536895"/>
                  </a:lnTo>
                  <a:lnTo>
                    <a:pt x="2273922" y="538224"/>
                  </a:lnTo>
                  <a:lnTo>
                    <a:pt x="2268892" y="539458"/>
                  </a:lnTo>
                  <a:lnTo>
                    <a:pt x="2264716" y="540312"/>
                  </a:lnTo>
                  <a:lnTo>
                    <a:pt x="2257645" y="538176"/>
                  </a:lnTo>
                  <a:lnTo>
                    <a:pt x="2253280" y="536848"/>
                  </a:lnTo>
                  <a:lnTo>
                    <a:pt x="2255367" y="541594"/>
                  </a:lnTo>
                  <a:lnTo>
                    <a:pt x="2260113" y="543350"/>
                  </a:lnTo>
                  <a:lnTo>
                    <a:pt x="2262295" y="541689"/>
                  </a:lnTo>
                  <a:lnTo>
                    <a:pt x="2266234" y="541214"/>
                  </a:lnTo>
                  <a:lnTo>
                    <a:pt x="2270695" y="541214"/>
                  </a:lnTo>
                  <a:lnTo>
                    <a:pt x="2275440" y="543919"/>
                  </a:lnTo>
                  <a:lnTo>
                    <a:pt x="2274159" y="546767"/>
                  </a:lnTo>
                  <a:lnTo>
                    <a:pt x="2270411" y="548049"/>
                  </a:lnTo>
                  <a:lnTo>
                    <a:pt x="2268038" y="548571"/>
                  </a:lnTo>
                  <a:lnTo>
                    <a:pt x="2263292" y="548286"/>
                  </a:lnTo>
                  <a:lnTo>
                    <a:pt x="2261537" y="549425"/>
                  </a:lnTo>
                  <a:lnTo>
                    <a:pt x="2261537" y="551751"/>
                  </a:lnTo>
                  <a:lnTo>
                    <a:pt x="2256174" y="554266"/>
                  </a:lnTo>
                  <a:lnTo>
                    <a:pt x="2250574" y="552083"/>
                  </a:lnTo>
                  <a:lnTo>
                    <a:pt x="2250337" y="555690"/>
                  </a:lnTo>
                  <a:lnTo>
                    <a:pt x="2249673" y="558016"/>
                  </a:lnTo>
                  <a:lnTo>
                    <a:pt x="2244927" y="558301"/>
                  </a:lnTo>
                  <a:lnTo>
                    <a:pt x="2243931" y="561623"/>
                  </a:lnTo>
                  <a:lnTo>
                    <a:pt x="2237999" y="562430"/>
                  </a:lnTo>
                  <a:lnTo>
                    <a:pt x="2234535" y="559630"/>
                  </a:lnTo>
                  <a:lnTo>
                    <a:pt x="2227132" y="557351"/>
                  </a:lnTo>
                  <a:lnTo>
                    <a:pt x="2223004" y="559060"/>
                  </a:lnTo>
                  <a:lnTo>
                    <a:pt x="2225329" y="562999"/>
                  </a:lnTo>
                  <a:lnTo>
                    <a:pt x="2232542" y="563474"/>
                  </a:lnTo>
                  <a:lnTo>
                    <a:pt x="2235626" y="567556"/>
                  </a:lnTo>
                  <a:lnTo>
                    <a:pt x="2238806" y="571827"/>
                  </a:lnTo>
                  <a:lnTo>
                    <a:pt x="2238426" y="573821"/>
                  </a:lnTo>
                  <a:lnTo>
                    <a:pt x="2240371" y="577191"/>
                  </a:lnTo>
                  <a:lnTo>
                    <a:pt x="2243124" y="578282"/>
                  </a:lnTo>
                  <a:lnTo>
                    <a:pt x="2248676" y="578947"/>
                  </a:lnTo>
                  <a:lnTo>
                    <a:pt x="2256601" y="578947"/>
                  </a:lnTo>
                  <a:lnTo>
                    <a:pt x="2261821" y="578377"/>
                  </a:lnTo>
                  <a:lnTo>
                    <a:pt x="2267326" y="576574"/>
                  </a:lnTo>
                  <a:lnTo>
                    <a:pt x="2277434" y="576574"/>
                  </a:lnTo>
                  <a:lnTo>
                    <a:pt x="2286925" y="578994"/>
                  </a:lnTo>
                  <a:lnTo>
                    <a:pt x="2293141" y="580323"/>
                  </a:lnTo>
                  <a:lnTo>
                    <a:pt x="2299785" y="581652"/>
                  </a:lnTo>
                  <a:lnTo>
                    <a:pt x="2305242" y="579564"/>
                  </a:lnTo>
                  <a:lnTo>
                    <a:pt x="2304293" y="572444"/>
                  </a:lnTo>
                  <a:lnTo>
                    <a:pt x="2297175" y="566891"/>
                  </a:lnTo>
                  <a:lnTo>
                    <a:pt x="2297697" y="564233"/>
                  </a:lnTo>
                  <a:lnTo>
                    <a:pt x="2303486" y="561908"/>
                  </a:lnTo>
                  <a:lnTo>
                    <a:pt x="2308801" y="558206"/>
                  </a:lnTo>
                  <a:lnTo>
                    <a:pt x="2310604" y="553839"/>
                  </a:lnTo>
                  <a:lnTo>
                    <a:pt x="2316062" y="550469"/>
                  </a:lnTo>
                  <a:lnTo>
                    <a:pt x="2319051" y="547052"/>
                  </a:lnTo>
                  <a:lnTo>
                    <a:pt x="2320095" y="542306"/>
                  </a:lnTo>
                  <a:lnTo>
                    <a:pt x="2321187" y="537939"/>
                  </a:lnTo>
                  <a:lnTo>
                    <a:pt x="2318719" y="531199"/>
                  </a:lnTo>
                  <a:lnTo>
                    <a:pt x="2316014" y="526453"/>
                  </a:lnTo>
                  <a:lnTo>
                    <a:pt x="2315492" y="524317"/>
                  </a:lnTo>
                  <a:lnTo>
                    <a:pt x="2317580" y="520948"/>
                  </a:lnTo>
                  <a:lnTo>
                    <a:pt x="2318624" y="518005"/>
                  </a:lnTo>
                  <a:lnTo>
                    <a:pt x="2319573" y="515727"/>
                  </a:lnTo>
                  <a:lnTo>
                    <a:pt x="2322041" y="511645"/>
                  </a:lnTo>
                  <a:lnTo>
                    <a:pt x="2326027" y="507231"/>
                  </a:lnTo>
                  <a:lnTo>
                    <a:pt x="2325648" y="505665"/>
                  </a:lnTo>
                  <a:lnTo>
                    <a:pt x="2323369" y="501393"/>
                  </a:lnTo>
                  <a:lnTo>
                    <a:pt x="2322373" y="498498"/>
                  </a:lnTo>
                  <a:lnTo>
                    <a:pt x="2320427" y="495508"/>
                  </a:lnTo>
                  <a:lnTo>
                    <a:pt x="2317912" y="492423"/>
                  </a:lnTo>
                  <a:lnTo>
                    <a:pt x="2313926" y="488626"/>
                  </a:lnTo>
                  <a:lnTo>
                    <a:pt x="2309513" y="486490"/>
                  </a:lnTo>
                  <a:lnTo>
                    <a:pt x="2308042" y="483262"/>
                  </a:lnTo>
                  <a:lnTo>
                    <a:pt x="2303296" y="481269"/>
                  </a:lnTo>
                  <a:lnTo>
                    <a:pt x="2299785" y="478184"/>
                  </a:lnTo>
                  <a:lnTo>
                    <a:pt x="2296605" y="477330"/>
                  </a:lnTo>
                  <a:lnTo>
                    <a:pt x="2293283" y="473960"/>
                  </a:lnTo>
                  <a:lnTo>
                    <a:pt x="2293283" y="473153"/>
                  </a:lnTo>
                  <a:lnTo>
                    <a:pt x="2293568" y="470970"/>
                  </a:lnTo>
                  <a:lnTo>
                    <a:pt x="2292666" y="466888"/>
                  </a:lnTo>
                  <a:lnTo>
                    <a:pt x="2289202" y="462948"/>
                  </a:lnTo>
                  <a:lnTo>
                    <a:pt x="2287399" y="460196"/>
                  </a:lnTo>
                  <a:lnTo>
                    <a:pt x="2290294" y="457823"/>
                  </a:lnTo>
                  <a:lnTo>
                    <a:pt x="2297792" y="455022"/>
                  </a:lnTo>
                  <a:lnTo>
                    <a:pt x="2301398" y="452602"/>
                  </a:lnTo>
                  <a:lnTo>
                    <a:pt x="2303866" y="450466"/>
                  </a:lnTo>
                  <a:lnTo>
                    <a:pt x="2307425" y="450229"/>
                  </a:lnTo>
                  <a:lnTo>
                    <a:pt x="2312787" y="448947"/>
                  </a:lnTo>
                  <a:lnTo>
                    <a:pt x="2317011" y="447855"/>
                  </a:lnTo>
                  <a:lnTo>
                    <a:pt x="2319716" y="446289"/>
                  </a:lnTo>
                  <a:lnTo>
                    <a:pt x="2323037" y="445530"/>
                  </a:lnTo>
                  <a:lnTo>
                    <a:pt x="2330108" y="444818"/>
                  </a:lnTo>
                  <a:lnTo>
                    <a:pt x="2334521" y="443584"/>
                  </a:lnTo>
                  <a:lnTo>
                    <a:pt x="2337653" y="446052"/>
                  </a:lnTo>
                  <a:lnTo>
                    <a:pt x="2341307" y="448805"/>
                  </a:lnTo>
                  <a:lnTo>
                    <a:pt x="2343110" y="452697"/>
                  </a:lnTo>
                  <a:lnTo>
                    <a:pt x="2346955" y="455449"/>
                  </a:lnTo>
                  <a:lnTo>
                    <a:pt x="2352506" y="457016"/>
                  </a:lnTo>
                  <a:lnTo>
                    <a:pt x="2356493" y="459531"/>
                  </a:lnTo>
                  <a:lnTo>
                    <a:pt x="2361760" y="460670"/>
                  </a:lnTo>
                  <a:lnTo>
                    <a:pt x="2366506" y="463328"/>
                  </a:lnTo>
                  <a:lnTo>
                    <a:pt x="2368641" y="465132"/>
                  </a:lnTo>
                  <a:lnTo>
                    <a:pt x="2369543" y="467742"/>
                  </a:lnTo>
                  <a:lnTo>
                    <a:pt x="2371536" y="470163"/>
                  </a:lnTo>
                  <a:lnTo>
                    <a:pt x="2371204" y="470970"/>
                  </a:lnTo>
                  <a:lnTo>
                    <a:pt x="2371963" y="473343"/>
                  </a:lnTo>
                  <a:lnTo>
                    <a:pt x="2372390" y="475289"/>
                  </a:lnTo>
                  <a:lnTo>
                    <a:pt x="2374952" y="478326"/>
                  </a:lnTo>
                  <a:lnTo>
                    <a:pt x="2377562" y="477330"/>
                  </a:lnTo>
                  <a:lnTo>
                    <a:pt x="2380173" y="478564"/>
                  </a:lnTo>
                  <a:lnTo>
                    <a:pt x="2380173" y="482266"/>
                  </a:lnTo>
                  <a:lnTo>
                    <a:pt x="2380173" y="484212"/>
                  </a:lnTo>
                  <a:lnTo>
                    <a:pt x="2382687" y="488958"/>
                  </a:lnTo>
                  <a:lnTo>
                    <a:pt x="2385583" y="492707"/>
                  </a:lnTo>
                  <a:lnTo>
                    <a:pt x="2386863" y="495840"/>
                  </a:lnTo>
                  <a:lnTo>
                    <a:pt x="2385819" y="497549"/>
                  </a:lnTo>
                  <a:lnTo>
                    <a:pt x="2389047" y="501013"/>
                  </a:lnTo>
                  <a:lnTo>
                    <a:pt x="2395073" y="502437"/>
                  </a:lnTo>
                  <a:lnTo>
                    <a:pt x="2401100" y="503909"/>
                  </a:lnTo>
                  <a:lnTo>
                    <a:pt x="2404896" y="506282"/>
                  </a:lnTo>
                  <a:lnTo>
                    <a:pt x="2407838" y="508987"/>
                  </a:lnTo>
                  <a:lnTo>
                    <a:pt x="2412584" y="508323"/>
                  </a:lnTo>
                  <a:lnTo>
                    <a:pt x="2419275" y="508085"/>
                  </a:lnTo>
                  <a:lnTo>
                    <a:pt x="2424020" y="508560"/>
                  </a:lnTo>
                  <a:lnTo>
                    <a:pt x="2426298" y="508560"/>
                  </a:lnTo>
                  <a:lnTo>
                    <a:pt x="2427295" y="507895"/>
                  </a:lnTo>
                  <a:lnTo>
                    <a:pt x="2432040" y="506804"/>
                  </a:lnTo>
                  <a:lnTo>
                    <a:pt x="2436785" y="505997"/>
                  </a:lnTo>
                  <a:lnTo>
                    <a:pt x="2437497" y="504763"/>
                  </a:lnTo>
                  <a:lnTo>
                    <a:pt x="2433226" y="503339"/>
                  </a:lnTo>
                  <a:lnTo>
                    <a:pt x="2425349" y="501441"/>
                  </a:lnTo>
                  <a:lnTo>
                    <a:pt x="2422407" y="502010"/>
                  </a:lnTo>
                  <a:lnTo>
                    <a:pt x="2416997" y="502010"/>
                  </a:lnTo>
                  <a:lnTo>
                    <a:pt x="2413438" y="501583"/>
                  </a:lnTo>
                  <a:lnTo>
                    <a:pt x="2411207" y="500918"/>
                  </a:lnTo>
                  <a:lnTo>
                    <a:pt x="2405751" y="499447"/>
                  </a:lnTo>
                  <a:lnTo>
                    <a:pt x="2404706" y="499779"/>
                  </a:lnTo>
                  <a:lnTo>
                    <a:pt x="2402428" y="499779"/>
                  </a:lnTo>
                  <a:lnTo>
                    <a:pt x="2401527" y="500159"/>
                  </a:lnTo>
                  <a:lnTo>
                    <a:pt x="2400625" y="500491"/>
                  </a:lnTo>
                  <a:lnTo>
                    <a:pt x="2396829" y="497738"/>
                  </a:lnTo>
                  <a:lnTo>
                    <a:pt x="2392084" y="491711"/>
                  </a:lnTo>
                  <a:lnTo>
                    <a:pt x="2389853" y="488388"/>
                  </a:lnTo>
                  <a:lnTo>
                    <a:pt x="2387148" y="483642"/>
                  </a:lnTo>
                  <a:lnTo>
                    <a:pt x="2386436" y="479655"/>
                  </a:lnTo>
                  <a:lnTo>
                    <a:pt x="2389569" y="476902"/>
                  </a:lnTo>
                  <a:lnTo>
                    <a:pt x="2395880" y="475668"/>
                  </a:lnTo>
                  <a:lnTo>
                    <a:pt x="2396924" y="472963"/>
                  </a:lnTo>
                  <a:lnTo>
                    <a:pt x="2393745" y="469214"/>
                  </a:lnTo>
                  <a:lnTo>
                    <a:pt x="2391656" y="469214"/>
                  </a:lnTo>
                  <a:lnTo>
                    <a:pt x="2387338" y="466034"/>
                  </a:lnTo>
                  <a:lnTo>
                    <a:pt x="2380173" y="461287"/>
                  </a:lnTo>
                  <a:lnTo>
                    <a:pt x="2374525" y="457063"/>
                  </a:lnTo>
                  <a:lnTo>
                    <a:pt x="2372864" y="453741"/>
                  </a:lnTo>
                  <a:lnTo>
                    <a:pt x="2369115" y="448662"/>
                  </a:lnTo>
                  <a:lnTo>
                    <a:pt x="2365034" y="445815"/>
                  </a:lnTo>
                  <a:lnTo>
                    <a:pt x="2362235" y="445198"/>
                  </a:lnTo>
                  <a:lnTo>
                    <a:pt x="2353883" y="443584"/>
                  </a:lnTo>
                  <a:lnTo>
                    <a:pt x="2343917" y="441021"/>
                  </a:lnTo>
                  <a:lnTo>
                    <a:pt x="2338745" y="439407"/>
                  </a:lnTo>
                  <a:lnTo>
                    <a:pt x="2331959" y="436749"/>
                  </a:lnTo>
                  <a:lnTo>
                    <a:pt x="2327213" y="435705"/>
                  </a:lnTo>
                  <a:lnTo>
                    <a:pt x="2318149" y="433095"/>
                  </a:lnTo>
                  <a:lnTo>
                    <a:pt x="2312834" y="432050"/>
                  </a:lnTo>
                  <a:lnTo>
                    <a:pt x="2306333" y="432050"/>
                  </a:lnTo>
                  <a:lnTo>
                    <a:pt x="2302252" y="432810"/>
                  </a:lnTo>
                  <a:lnTo>
                    <a:pt x="2297839" y="434946"/>
                  </a:lnTo>
                  <a:lnTo>
                    <a:pt x="2294327" y="437936"/>
                  </a:lnTo>
                  <a:lnTo>
                    <a:pt x="2294755" y="440784"/>
                  </a:lnTo>
                  <a:lnTo>
                    <a:pt x="2286972" y="440451"/>
                  </a:lnTo>
                  <a:lnTo>
                    <a:pt x="2280043" y="439217"/>
                  </a:lnTo>
                  <a:lnTo>
                    <a:pt x="2274682" y="439550"/>
                  </a:lnTo>
                  <a:lnTo>
                    <a:pt x="2268227" y="441590"/>
                  </a:lnTo>
                  <a:lnTo>
                    <a:pt x="2262438" y="441258"/>
                  </a:lnTo>
                  <a:lnTo>
                    <a:pt x="2255225" y="436512"/>
                  </a:lnTo>
                  <a:lnTo>
                    <a:pt x="2253754" y="433712"/>
                  </a:lnTo>
                  <a:lnTo>
                    <a:pt x="2253374" y="428443"/>
                  </a:lnTo>
                  <a:lnTo>
                    <a:pt x="2251524" y="423697"/>
                  </a:lnTo>
                  <a:lnTo>
                    <a:pt x="2243931" y="418002"/>
                  </a:lnTo>
                  <a:lnTo>
                    <a:pt x="2233348" y="411167"/>
                  </a:lnTo>
                  <a:lnTo>
                    <a:pt x="2230454" y="405187"/>
                  </a:lnTo>
                  <a:lnTo>
                    <a:pt x="2229125" y="401342"/>
                  </a:lnTo>
                  <a:lnTo>
                    <a:pt x="2230122" y="398162"/>
                  </a:lnTo>
                  <a:lnTo>
                    <a:pt x="2226325" y="393131"/>
                  </a:lnTo>
                  <a:lnTo>
                    <a:pt x="2224901" y="389192"/>
                  </a:lnTo>
                  <a:lnTo>
                    <a:pt x="2227843" y="383496"/>
                  </a:lnTo>
                  <a:lnTo>
                    <a:pt x="2226942" y="381266"/>
                  </a:lnTo>
                  <a:lnTo>
                    <a:pt x="2226942" y="375096"/>
                  </a:lnTo>
                  <a:lnTo>
                    <a:pt x="2224712" y="369353"/>
                  </a:lnTo>
                  <a:lnTo>
                    <a:pt x="2222814" y="366647"/>
                  </a:lnTo>
                  <a:lnTo>
                    <a:pt x="2214557" y="360952"/>
                  </a:lnTo>
                  <a:lnTo>
                    <a:pt x="2204401" y="355066"/>
                  </a:lnTo>
                  <a:lnTo>
                    <a:pt x="2200130" y="350985"/>
                  </a:lnTo>
                  <a:lnTo>
                    <a:pt x="2195765" y="346238"/>
                  </a:lnTo>
                  <a:lnTo>
                    <a:pt x="2187935" y="341160"/>
                  </a:lnTo>
                  <a:lnTo>
                    <a:pt x="2182145" y="337600"/>
                  </a:lnTo>
                  <a:lnTo>
                    <a:pt x="2177922" y="335464"/>
                  </a:lnTo>
                  <a:lnTo>
                    <a:pt x="2170804" y="332569"/>
                  </a:lnTo>
                  <a:lnTo>
                    <a:pt x="2164255" y="330006"/>
                  </a:lnTo>
                  <a:lnTo>
                    <a:pt x="2162547" y="327491"/>
                  </a:lnTo>
                  <a:lnTo>
                    <a:pt x="2164302" y="325545"/>
                  </a:lnTo>
                  <a:lnTo>
                    <a:pt x="2166390" y="322555"/>
                  </a:lnTo>
                  <a:lnTo>
                    <a:pt x="2165963" y="319375"/>
                  </a:lnTo>
                  <a:lnTo>
                    <a:pt x="2164587" y="317049"/>
                  </a:lnTo>
                  <a:lnTo>
                    <a:pt x="2161502" y="313489"/>
                  </a:lnTo>
                  <a:lnTo>
                    <a:pt x="2164444" y="310879"/>
                  </a:lnTo>
                  <a:lnTo>
                    <a:pt x="2166390" y="309265"/>
                  </a:lnTo>
                  <a:lnTo>
                    <a:pt x="2170424" y="306750"/>
                  </a:lnTo>
                  <a:lnTo>
                    <a:pt x="2174505" y="304661"/>
                  </a:lnTo>
                  <a:lnTo>
                    <a:pt x="2177067" y="303949"/>
                  </a:lnTo>
                  <a:lnTo>
                    <a:pt x="2177542" y="303949"/>
                  </a:lnTo>
                  <a:lnTo>
                    <a:pt x="2177542" y="302905"/>
                  </a:lnTo>
                  <a:lnTo>
                    <a:pt x="2182667" y="299156"/>
                  </a:lnTo>
                  <a:lnTo>
                    <a:pt x="2185941" y="294837"/>
                  </a:lnTo>
                  <a:lnTo>
                    <a:pt x="2186463" y="290660"/>
                  </a:lnTo>
                  <a:lnTo>
                    <a:pt x="2183142" y="285487"/>
                  </a:lnTo>
                  <a:lnTo>
                    <a:pt x="2178064" y="278984"/>
                  </a:lnTo>
                  <a:lnTo>
                    <a:pt x="2172227" y="273858"/>
                  </a:lnTo>
                  <a:lnTo>
                    <a:pt x="2165394" y="269112"/>
                  </a:lnTo>
                  <a:lnTo>
                    <a:pt x="2163021" y="266169"/>
                  </a:lnTo>
                  <a:lnTo>
                    <a:pt x="2167767" y="263844"/>
                  </a:lnTo>
                  <a:lnTo>
                    <a:pt x="2171705" y="266217"/>
                  </a:lnTo>
                  <a:lnTo>
                    <a:pt x="2178918" y="268590"/>
                  </a:lnTo>
                  <a:lnTo>
                    <a:pt x="2181623" y="270061"/>
                  </a:lnTo>
                  <a:lnTo>
                    <a:pt x="2182667" y="272150"/>
                  </a:lnTo>
                  <a:lnTo>
                    <a:pt x="2185609" y="274713"/>
                  </a:lnTo>
                  <a:lnTo>
                    <a:pt x="2191256" y="277181"/>
                  </a:lnTo>
                  <a:lnTo>
                    <a:pt x="2192395" y="277940"/>
                  </a:lnTo>
                  <a:lnTo>
                    <a:pt x="2189738" y="279554"/>
                  </a:lnTo>
                  <a:lnTo>
                    <a:pt x="2194009" y="283968"/>
                  </a:lnTo>
                  <a:lnTo>
                    <a:pt x="2197568" y="286958"/>
                  </a:lnTo>
                  <a:lnTo>
                    <a:pt x="2201981" y="290470"/>
                  </a:lnTo>
                  <a:lnTo>
                    <a:pt x="2202550" y="293033"/>
                  </a:lnTo>
                  <a:lnTo>
                    <a:pt x="2202788" y="297779"/>
                  </a:lnTo>
                  <a:lnTo>
                    <a:pt x="2203167" y="301102"/>
                  </a:lnTo>
                  <a:lnTo>
                    <a:pt x="2200985" y="303522"/>
                  </a:lnTo>
                  <a:lnTo>
                    <a:pt x="2206774" y="306133"/>
                  </a:lnTo>
                  <a:lnTo>
                    <a:pt x="2207818" y="309597"/>
                  </a:lnTo>
                  <a:lnTo>
                    <a:pt x="2208862" y="312872"/>
                  </a:lnTo>
                  <a:lnTo>
                    <a:pt x="2211092" y="315673"/>
                  </a:lnTo>
                  <a:lnTo>
                    <a:pt x="2215838" y="318805"/>
                  </a:lnTo>
                  <a:lnTo>
                    <a:pt x="2220583" y="321273"/>
                  </a:lnTo>
                  <a:lnTo>
                    <a:pt x="2224712" y="326731"/>
                  </a:lnTo>
                  <a:lnTo>
                    <a:pt x="2225139" y="328203"/>
                  </a:lnTo>
                  <a:lnTo>
                    <a:pt x="2219824" y="329247"/>
                  </a:lnTo>
                  <a:lnTo>
                    <a:pt x="2219349" y="330291"/>
                  </a:lnTo>
                  <a:lnTo>
                    <a:pt x="2222624" y="332047"/>
                  </a:lnTo>
                  <a:lnTo>
                    <a:pt x="2226705" y="333946"/>
                  </a:lnTo>
                  <a:lnTo>
                    <a:pt x="2232636" y="335844"/>
                  </a:lnTo>
                  <a:lnTo>
                    <a:pt x="2239375" y="337126"/>
                  </a:lnTo>
                  <a:lnTo>
                    <a:pt x="2245069" y="337553"/>
                  </a:lnTo>
                  <a:lnTo>
                    <a:pt x="2248914" y="338217"/>
                  </a:lnTo>
                  <a:lnTo>
                    <a:pt x="2258404" y="338217"/>
                  </a:lnTo>
                  <a:lnTo>
                    <a:pt x="2264574" y="338217"/>
                  </a:lnTo>
                  <a:lnTo>
                    <a:pt x="2270221" y="339451"/>
                  </a:lnTo>
                  <a:lnTo>
                    <a:pt x="2276484" y="339167"/>
                  </a:lnTo>
                  <a:lnTo>
                    <a:pt x="2280566" y="339167"/>
                  </a:lnTo>
                  <a:lnTo>
                    <a:pt x="2282179" y="339167"/>
                  </a:lnTo>
                  <a:lnTo>
                    <a:pt x="2286925" y="339689"/>
                  </a:lnTo>
                  <a:lnTo>
                    <a:pt x="2292999" y="341777"/>
                  </a:lnTo>
                  <a:lnTo>
                    <a:pt x="2296463" y="344530"/>
                  </a:lnTo>
                  <a:lnTo>
                    <a:pt x="2301493" y="346476"/>
                  </a:lnTo>
                  <a:lnTo>
                    <a:pt x="2306950" y="347710"/>
                  </a:lnTo>
                  <a:lnTo>
                    <a:pt x="2314258" y="347710"/>
                  </a:lnTo>
                  <a:lnTo>
                    <a:pt x="2312313" y="345052"/>
                  </a:lnTo>
                  <a:lnTo>
                    <a:pt x="2303676" y="341302"/>
                  </a:lnTo>
                  <a:lnTo>
                    <a:pt x="2299975" y="337078"/>
                  </a:lnTo>
                  <a:lnTo>
                    <a:pt x="2296795" y="333044"/>
                  </a:lnTo>
                  <a:lnTo>
                    <a:pt x="2292524" y="334563"/>
                  </a:lnTo>
                  <a:lnTo>
                    <a:pt x="2289297" y="332759"/>
                  </a:lnTo>
                  <a:lnTo>
                    <a:pt x="2287256" y="328535"/>
                  </a:lnTo>
                  <a:lnTo>
                    <a:pt x="2285026" y="331667"/>
                  </a:lnTo>
                  <a:lnTo>
                    <a:pt x="2282749" y="332617"/>
                  </a:lnTo>
                  <a:lnTo>
                    <a:pt x="2281752" y="333234"/>
                  </a:lnTo>
                  <a:lnTo>
                    <a:pt x="2281752" y="333234"/>
                  </a:lnTo>
                  <a:lnTo>
                    <a:pt x="2278051" y="331620"/>
                  </a:lnTo>
                  <a:lnTo>
                    <a:pt x="2274065" y="331620"/>
                  </a:lnTo>
                  <a:lnTo>
                    <a:pt x="2267468" y="328630"/>
                  </a:lnTo>
                  <a:lnTo>
                    <a:pt x="2260113" y="327348"/>
                  </a:lnTo>
                  <a:lnTo>
                    <a:pt x="2252235" y="325023"/>
                  </a:lnTo>
                  <a:lnTo>
                    <a:pt x="2246114" y="322792"/>
                  </a:lnTo>
                  <a:lnTo>
                    <a:pt x="2243409" y="322507"/>
                  </a:lnTo>
                  <a:lnTo>
                    <a:pt x="2239755" y="318948"/>
                  </a:lnTo>
                  <a:lnTo>
                    <a:pt x="2234440" y="315056"/>
                  </a:lnTo>
                  <a:lnTo>
                    <a:pt x="2228650" y="309835"/>
                  </a:lnTo>
                  <a:lnTo>
                    <a:pt x="2224427" y="308031"/>
                  </a:lnTo>
                  <a:lnTo>
                    <a:pt x="2226041" y="304282"/>
                  </a:lnTo>
                  <a:lnTo>
                    <a:pt x="2230454" y="303522"/>
                  </a:lnTo>
                  <a:lnTo>
                    <a:pt x="2237951" y="307651"/>
                  </a:lnTo>
                  <a:lnTo>
                    <a:pt x="2248012" y="311543"/>
                  </a:lnTo>
                  <a:lnTo>
                    <a:pt x="2251001" y="315578"/>
                  </a:lnTo>
                  <a:lnTo>
                    <a:pt x="2258642" y="313394"/>
                  </a:lnTo>
                  <a:lnTo>
                    <a:pt x="2263387" y="309740"/>
                  </a:lnTo>
                  <a:lnTo>
                    <a:pt x="2270268" y="307367"/>
                  </a:lnTo>
                  <a:lnTo>
                    <a:pt x="2272546" y="303760"/>
                  </a:lnTo>
                  <a:lnTo>
                    <a:pt x="2271597" y="299915"/>
                  </a:lnTo>
                  <a:lnTo>
                    <a:pt x="2263672" y="297352"/>
                  </a:lnTo>
                  <a:lnTo>
                    <a:pt x="2258119" y="297067"/>
                  </a:lnTo>
                  <a:lnTo>
                    <a:pt x="2251524" y="297827"/>
                  </a:lnTo>
                  <a:lnTo>
                    <a:pt x="2249388" y="292701"/>
                  </a:lnTo>
                  <a:lnTo>
                    <a:pt x="2252473" y="291372"/>
                  </a:lnTo>
                  <a:lnTo>
                    <a:pt x="2257218" y="289568"/>
                  </a:lnTo>
                  <a:lnTo>
                    <a:pt x="2257692" y="286578"/>
                  </a:lnTo>
                  <a:lnTo>
                    <a:pt x="2259401" y="283683"/>
                  </a:lnTo>
                  <a:lnTo>
                    <a:pt x="2265665" y="282496"/>
                  </a:lnTo>
                  <a:lnTo>
                    <a:pt x="2273875" y="282069"/>
                  </a:lnTo>
                  <a:lnTo>
                    <a:pt x="2280850" y="282069"/>
                  </a:lnTo>
                  <a:lnTo>
                    <a:pt x="2288301" y="281690"/>
                  </a:lnTo>
                  <a:lnTo>
                    <a:pt x="2295419" y="282686"/>
                  </a:lnTo>
                  <a:lnTo>
                    <a:pt x="2302727" y="284347"/>
                  </a:lnTo>
                  <a:lnTo>
                    <a:pt x="2308279" y="286815"/>
                  </a:lnTo>
                  <a:lnTo>
                    <a:pt x="2315492" y="288999"/>
                  </a:lnTo>
                  <a:lnTo>
                    <a:pt x="2321803" y="290707"/>
                  </a:lnTo>
                  <a:lnTo>
                    <a:pt x="2327925" y="291799"/>
                  </a:lnTo>
                  <a:lnTo>
                    <a:pt x="2335328" y="293128"/>
                  </a:lnTo>
                  <a:lnTo>
                    <a:pt x="2336989" y="295311"/>
                  </a:lnTo>
                  <a:lnTo>
                    <a:pt x="2340453" y="297352"/>
                  </a:lnTo>
                  <a:lnTo>
                    <a:pt x="2349185" y="300959"/>
                  </a:lnTo>
                  <a:lnTo>
                    <a:pt x="2355591" y="304661"/>
                  </a:lnTo>
                  <a:lnTo>
                    <a:pt x="2355876" y="303949"/>
                  </a:lnTo>
                  <a:lnTo>
                    <a:pt x="2359293" y="305421"/>
                  </a:lnTo>
                  <a:lnTo>
                    <a:pt x="2363279" y="306655"/>
                  </a:lnTo>
                  <a:lnTo>
                    <a:pt x="2366885" y="306940"/>
                  </a:lnTo>
                  <a:lnTo>
                    <a:pt x="2372010" y="308221"/>
                  </a:lnTo>
                  <a:lnTo>
                    <a:pt x="2375380" y="307509"/>
                  </a:lnTo>
                  <a:lnTo>
                    <a:pt x="2379556" y="307082"/>
                  </a:lnTo>
                  <a:lnTo>
                    <a:pt x="2383874" y="306560"/>
                  </a:lnTo>
                  <a:lnTo>
                    <a:pt x="2388619" y="305421"/>
                  </a:lnTo>
                  <a:lnTo>
                    <a:pt x="2391229" y="304187"/>
                  </a:lnTo>
                  <a:lnTo>
                    <a:pt x="2394504" y="302953"/>
                  </a:lnTo>
                  <a:lnTo>
                    <a:pt x="2397683" y="303854"/>
                  </a:lnTo>
                  <a:lnTo>
                    <a:pt x="2401575" y="304851"/>
                  </a:lnTo>
                  <a:lnTo>
                    <a:pt x="2407743" y="306370"/>
                  </a:lnTo>
                  <a:lnTo>
                    <a:pt x="2409594" y="309455"/>
                  </a:lnTo>
                  <a:lnTo>
                    <a:pt x="2410543" y="310974"/>
                  </a:lnTo>
                  <a:lnTo>
                    <a:pt x="2407364" y="311876"/>
                  </a:lnTo>
                  <a:lnTo>
                    <a:pt x="2408835" y="315103"/>
                  </a:lnTo>
                  <a:lnTo>
                    <a:pt x="2410971" y="318283"/>
                  </a:lnTo>
                  <a:lnTo>
                    <a:pt x="2411492" y="320324"/>
                  </a:lnTo>
                  <a:lnTo>
                    <a:pt x="2405371" y="323646"/>
                  </a:lnTo>
                  <a:lnTo>
                    <a:pt x="2401527" y="326684"/>
                  </a:lnTo>
                  <a:lnTo>
                    <a:pt x="2401052" y="330386"/>
                  </a:lnTo>
                  <a:lnTo>
                    <a:pt x="2404042" y="333139"/>
                  </a:lnTo>
                  <a:lnTo>
                    <a:pt x="2408123" y="337885"/>
                  </a:lnTo>
                  <a:lnTo>
                    <a:pt x="2409737" y="341777"/>
                  </a:lnTo>
                  <a:lnTo>
                    <a:pt x="2413153" y="345764"/>
                  </a:lnTo>
                  <a:lnTo>
                    <a:pt x="2416475" y="349798"/>
                  </a:lnTo>
                  <a:lnTo>
                    <a:pt x="2419512" y="351554"/>
                  </a:lnTo>
                  <a:lnTo>
                    <a:pt x="2420746" y="356300"/>
                  </a:lnTo>
                  <a:lnTo>
                    <a:pt x="2422217" y="360097"/>
                  </a:lnTo>
                  <a:lnTo>
                    <a:pt x="2425064" y="364179"/>
                  </a:lnTo>
                  <a:lnTo>
                    <a:pt x="2427580" y="367454"/>
                  </a:lnTo>
                  <a:lnTo>
                    <a:pt x="2429762" y="370065"/>
                  </a:lnTo>
                  <a:lnTo>
                    <a:pt x="2432373" y="373434"/>
                  </a:lnTo>
                  <a:lnTo>
                    <a:pt x="2436169" y="376852"/>
                  </a:lnTo>
                  <a:lnTo>
                    <a:pt x="2440155" y="378750"/>
                  </a:lnTo>
                  <a:lnTo>
                    <a:pt x="2443192" y="379699"/>
                  </a:lnTo>
                  <a:lnTo>
                    <a:pt x="2447083" y="379699"/>
                  </a:lnTo>
                  <a:lnTo>
                    <a:pt x="2451449" y="379699"/>
                  </a:lnTo>
                  <a:lnTo>
                    <a:pt x="2456195" y="380411"/>
                  </a:lnTo>
                  <a:lnTo>
                    <a:pt x="2460228" y="380933"/>
                  </a:lnTo>
                  <a:lnTo>
                    <a:pt x="2464641" y="381408"/>
                  </a:lnTo>
                  <a:lnTo>
                    <a:pt x="2464167" y="378893"/>
                  </a:lnTo>
                  <a:lnTo>
                    <a:pt x="2460750" y="376614"/>
                  </a:lnTo>
                  <a:lnTo>
                    <a:pt x="2456005" y="373292"/>
                  </a:lnTo>
                  <a:lnTo>
                    <a:pt x="2455150" y="371061"/>
                  </a:lnTo>
                  <a:lnTo>
                    <a:pt x="2459137" y="371773"/>
                  </a:lnTo>
                  <a:lnTo>
                    <a:pt x="2463550" y="370444"/>
                  </a:lnTo>
                  <a:lnTo>
                    <a:pt x="2464546" y="369210"/>
                  </a:lnTo>
                  <a:lnTo>
                    <a:pt x="2465258" y="366030"/>
                  </a:lnTo>
                  <a:lnTo>
                    <a:pt x="2464167" y="361996"/>
                  </a:lnTo>
                  <a:lnTo>
                    <a:pt x="2461082" y="357724"/>
                  </a:lnTo>
                  <a:lnTo>
                    <a:pt x="2456052" y="352693"/>
                  </a:lnTo>
                  <a:lnTo>
                    <a:pt x="2450595" y="348564"/>
                  </a:lnTo>
                  <a:lnTo>
                    <a:pt x="2445280" y="343818"/>
                  </a:lnTo>
                  <a:lnTo>
                    <a:pt x="2441531" y="340068"/>
                  </a:lnTo>
                  <a:lnTo>
                    <a:pt x="2435742" y="337268"/>
                  </a:lnTo>
                  <a:lnTo>
                    <a:pt x="2429715" y="334373"/>
                  </a:lnTo>
                  <a:lnTo>
                    <a:pt x="2427864" y="330956"/>
                  </a:lnTo>
                  <a:lnTo>
                    <a:pt x="2423119" y="326684"/>
                  </a:lnTo>
                  <a:lnTo>
                    <a:pt x="2423119" y="322555"/>
                  </a:lnTo>
                  <a:lnTo>
                    <a:pt x="2420081" y="317808"/>
                  </a:lnTo>
                  <a:lnTo>
                    <a:pt x="2422549" y="314866"/>
                  </a:lnTo>
                  <a:lnTo>
                    <a:pt x="2420081" y="309455"/>
                  </a:lnTo>
                  <a:lnTo>
                    <a:pt x="2418468" y="306892"/>
                  </a:lnTo>
                  <a:lnTo>
                    <a:pt x="2415953" y="305278"/>
                  </a:lnTo>
                  <a:lnTo>
                    <a:pt x="2410781" y="302193"/>
                  </a:lnTo>
                  <a:lnTo>
                    <a:pt x="2406035" y="298396"/>
                  </a:lnTo>
                  <a:lnTo>
                    <a:pt x="2406035" y="300342"/>
                  </a:lnTo>
                  <a:lnTo>
                    <a:pt x="2400863" y="298776"/>
                  </a:lnTo>
                  <a:lnTo>
                    <a:pt x="2395690" y="298206"/>
                  </a:lnTo>
                  <a:lnTo>
                    <a:pt x="2389474" y="297162"/>
                  </a:lnTo>
                  <a:lnTo>
                    <a:pt x="2383921" y="295833"/>
                  </a:lnTo>
                  <a:lnTo>
                    <a:pt x="2377467" y="291799"/>
                  </a:lnTo>
                  <a:lnTo>
                    <a:pt x="2373529" y="290280"/>
                  </a:lnTo>
                  <a:lnTo>
                    <a:pt x="2368024" y="289711"/>
                  </a:lnTo>
                  <a:lnTo>
                    <a:pt x="2368736" y="288429"/>
                  </a:lnTo>
                  <a:lnTo>
                    <a:pt x="2368357" y="285249"/>
                  </a:lnTo>
                  <a:lnTo>
                    <a:pt x="2362425" y="281215"/>
                  </a:lnTo>
                  <a:lnTo>
                    <a:pt x="2359529" y="281215"/>
                  </a:lnTo>
                  <a:lnTo>
                    <a:pt x="2355212" y="280361"/>
                  </a:lnTo>
                  <a:lnTo>
                    <a:pt x="2350466" y="278747"/>
                  </a:lnTo>
                  <a:lnTo>
                    <a:pt x="2345293" y="278415"/>
                  </a:lnTo>
                  <a:lnTo>
                    <a:pt x="2339741" y="278794"/>
                  </a:lnTo>
                  <a:lnTo>
                    <a:pt x="2332766" y="278035"/>
                  </a:lnTo>
                  <a:lnTo>
                    <a:pt x="2328020" y="276089"/>
                  </a:lnTo>
                  <a:lnTo>
                    <a:pt x="2323275" y="274333"/>
                  </a:lnTo>
                  <a:lnTo>
                    <a:pt x="2319383" y="271722"/>
                  </a:lnTo>
                  <a:lnTo>
                    <a:pt x="2317153" y="269349"/>
                  </a:lnTo>
                  <a:lnTo>
                    <a:pt x="2315777" y="267166"/>
                  </a:lnTo>
                  <a:lnTo>
                    <a:pt x="2312265" y="265457"/>
                  </a:lnTo>
                  <a:lnTo>
                    <a:pt x="2308801" y="261803"/>
                  </a:lnTo>
                  <a:lnTo>
                    <a:pt x="2307615" y="258813"/>
                  </a:lnTo>
                  <a:lnTo>
                    <a:pt x="2307330" y="257484"/>
                  </a:lnTo>
                  <a:lnTo>
                    <a:pt x="2307900" y="255822"/>
                  </a:lnTo>
                  <a:lnTo>
                    <a:pt x="2306666" y="253971"/>
                  </a:lnTo>
                  <a:lnTo>
                    <a:pt x="2307330" y="252548"/>
                  </a:lnTo>
                  <a:lnTo>
                    <a:pt x="2303581" y="251076"/>
                  </a:lnTo>
                  <a:lnTo>
                    <a:pt x="2300496" y="248798"/>
                  </a:lnTo>
                  <a:lnTo>
                    <a:pt x="2298314" y="246757"/>
                  </a:lnTo>
                  <a:lnTo>
                    <a:pt x="2296985" y="245855"/>
                  </a:lnTo>
                  <a:lnTo>
                    <a:pt x="2295704" y="246283"/>
                  </a:lnTo>
                  <a:lnTo>
                    <a:pt x="2292239" y="245238"/>
                  </a:lnTo>
                  <a:lnTo>
                    <a:pt x="2291765" y="244004"/>
                  </a:lnTo>
                  <a:lnTo>
                    <a:pt x="2289012" y="243197"/>
                  </a:lnTo>
                  <a:lnTo>
                    <a:pt x="2286735" y="242533"/>
                  </a:lnTo>
                  <a:lnTo>
                    <a:pt x="2285216" y="242201"/>
                  </a:lnTo>
                  <a:lnTo>
                    <a:pt x="2285074" y="242201"/>
                  </a:lnTo>
                  <a:lnTo>
                    <a:pt x="2281610" y="241062"/>
                  </a:lnTo>
                  <a:lnTo>
                    <a:pt x="2283555" y="240017"/>
                  </a:lnTo>
                  <a:lnTo>
                    <a:pt x="2285169" y="238641"/>
                  </a:lnTo>
                  <a:lnTo>
                    <a:pt x="2283840" y="236221"/>
                  </a:lnTo>
                  <a:lnTo>
                    <a:pt x="2281847" y="235793"/>
                  </a:lnTo>
                  <a:lnTo>
                    <a:pt x="2279332" y="236078"/>
                  </a:lnTo>
                  <a:lnTo>
                    <a:pt x="2276152" y="234132"/>
                  </a:lnTo>
                  <a:lnTo>
                    <a:pt x="2276152" y="232281"/>
                  </a:lnTo>
                  <a:lnTo>
                    <a:pt x="2277718" y="232281"/>
                  </a:lnTo>
                  <a:lnTo>
                    <a:pt x="2280423" y="232898"/>
                  </a:lnTo>
                  <a:lnTo>
                    <a:pt x="2279142" y="231284"/>
                  </a:lnTo>
                  <a:lnTo>
                    <a:pt x="2280660" y="230145"/>
                  </a:lnTo>
                  <a:lnTo>
                    <a:pt x="2282511" y="228437"/>
                  </a:lnTo>
                  <a:lnTo>
                    <a:pt x="2282132" y="226538"/>
                  </a:lnTo>
                  <a:lnTo>
                    <a:pt x="2279806" y="226538"/>
                  </a:lnTo>
                  <a:lnTo>
                    <a:pt x="2279806" y="227867"/>
                  </a:lnTo>
                  <a:lnTo>
                    <a:pt x="2278573" y="228294"/>
                  </a:lnTo>
                  <a:lnTo>
                    <a:pt x="2275298" y="226253"/>
                  </a:lnTo>
                  <a:lnTo>
                    <a:pt x="2272973" y="224023"/>
                  </a:lnTo>
                  <a:lnTo>
                    <a:pt x="2274159" y="223263"/>
                  </a:lnTo>
                  <a:lnTo>
                    <a:pt x="2276437" y="222646"/>
                  </a:lnTo>
                  <a:lnTo>
                    <a:pt x="2278810" y="222646"/>
                  </a:lnTo>
                  <a:lnTo>
                    <a:pt x="2278810" y="221602"/>
                  </a:lnTo>
                  <a:lnTo>
                    <a:pt x="2281752" y="220273"/>
                  </a:lnTo>
                  <a:lnTo>
                    <a:pt x="2285216" y="221175"/>
                  </a:lnTo>
                  <a:lnTo>
                    <a:pt x="2287778" y="221175"/>
                  </a:lnTo>
                  <a:lnTo>
                    <a:pt x="2288633" y="220510"/>
                  </a:lnTo>
                  <a:lnTo>
                    <a:pt x="2287778" y="219466"/>
                  </a:lnTo>
                  <a:lnTo>
                    <a:pt x="2289677" y="218849"/>
                  </a:lnTo>
                  <a:lnTo>
                    <a:pt x="2291575" y="218517"/>
                  </a:lnTo>
                  <a:lnTo>
                    <a:pt x="2293758" y="217900"/>
                  </a:lnTo>
                  <a:lnTo>
                    <a:pt x="2295989" y="217283"/>
                  </a:lnTo>
                  <a:lnTo>
                    <a:pt x="2298598" y="216524"/>
                  </a:lnTo>
                  <a:lnTo>
                    <a:pt x="2300781" y="215574"/>
                  </a:lnTo>
                  <a:lnTo>
                    <a:pt x="2302869" y="215574"/>
                  </a:lnTo>
                  <a:lnTo>
                    <a:pt x="2305669" y="215574"/>
                  </a:lnTo>
                  <a:lnTo>
                    <a:pt x="2308991" y="216002"/>
                  </a:lnTo>
                  <a:lnTo>
                    <a:pt x="2312123" y="215242"/>
                  </a:lnTo>
                  <a:lnTo>
                    <a:pt x="2316204" y="214625"/>
                  </a:lnTo>
                  <a:lnTo>
                    <a:pt x="2318482" y="215005"/>
                  </a:lnTo>
                  <a:lnTo>
                    <a:pt x="2320997" y="215527"/>
                  </a:lnTo>
                  <a:lnTo>
                    <a:pt x="2323844" y="215100"/>
                  </a:lnTo>
                  <a:lnTo>
                    <a:pt x="2329207" y="214388"/>
                  </a:lnTo>
                  <a:lnTo>
                    <a:pt x="2333667" y="213961"/>
                  </a:lnTo>
                  <a:lnTo>
                    <a:pt x="2339931" y="212964"/>
                  </a:lnTo>
                  <a:lnTo>
                    <a:pt x="2345151" y="211825"/>
                  </a:lnTo>
                  <a:lnTo>
                    <a:pt x="2347619" y="210353"/>
                  </a:lnTo>
                  <a:lnTo>
                    <a:pt x="2349897" y="210353"/>
                  </a:lnTo>
                  <a:lnTo>
                    <a:pt x="2354073" y="209594"/>
                  </a:lnTo>
                  <a:lnTo>
                    <a:pt x="2357821" y="208882"/>
                  </a:lnTo>
                  <a:lnTo>
                    <a:pt x="2361380" y="207126"/>
                  </a:lnTo>
                  <a:lnTo>
                    <a:pt x="2362994" y="207126"/>
                  </a:lnTo>
                  <a:lnTo>
                    <a:pt x="2365082" y="208692"/>
                  </a:lnTo>
                  <a:lnTo>
                    <a:pt x="2368546" y="209025"/>
                  </a:lnTo>
                  <a:lnTo>
                    <a:pt x="2373766" y="209025"/>
                  </a:lnTo>
                  <a:lnTo>
                    <a:pt x="2376993" y="206034"/>
                  </a:lnTo>
                  <a:lnTo>
                    <a:pt x="2376519" y="204041"/>
                  </a:lnTo>
                  <a:lnTo>
                    <a:pt x="2379128" y="202949"/>
                  </a:lnTo>
                  <a:lnTo>
                    <a:pt x="2382023" y="202617"/>
                  </a:lnTo>
                  <a:lnTo>
                    <a:pt x="2384443" y="202902"/>
                  </a:lnTo>
                  <a:lnTo>
                    <a:pt x="2385962" y="201193"/>
                  </a:lnTo>
                  <a:lnTo>
                    <a:pt x="2387860" y="200339"/>
                  </a:lnTo>
                  <a:lnTo>
                    <a:pt x="2390470" y="199959"/>
                  </a:lnTo>
                  <a:lnTo>
                    <a:pt x="2392178" y="199959"/>
                  </a:lnTo>
                  <a:lnTo>
                    <a:pt x="2396924" y="199152"/>
                  </a:lnTo>
                  <a:lnTo>
                    <a:pt x="2400056" y="197776"/>
                  </a:lnTo>
                  <a:lnTo>
                    <a:pt x="2399012" y="196257"/>
                  </a:lnTo>
                  <a:lnTo>
                    <a:pt x="2396070" y="195688"/>
                  </a:lnTo>
                  <a:lnTo>
                    <a:pt x="2394409" y="194691"/>
                  </a:lnTo>
                  <a:lnTo>
                    <a:pt x="2395785" y="193789"/>
                  </a:lnTo>
                  <a:lnTo>
                    <a:pt x="2393128" y="192270"/>
                  </a:lnTo>
                  <a:lnTo>
                    <a:pt x="2392558" y="191369"/>
                  </a:lnTo>
                  <a:lnTo>
                    <a:pt x="2395405" y="191369"/>
                  </a:lnTo>
                  <a:lnTo>
                    <a:pt x="2398205" y="191843"/>
                  </a:lnTo>
                  <a:lnTo>
                    <a:pt x="2398632" y="191131"/>
                  </a:lnTo>
                  <a:lnTo>
                    <a:pt x="2399249" y="190324"/>
                  </a:lnTo>
                  <a:lnTo>
                    <a:pt x="2395975" y="189517"/>
                  </a:lnTo>
                  <a:lnTo>
                    <a:pt x="2392843" y="187904"/>
                  </a:lnTo>
                  <a:lnTo>
                    <a:pt x="2390043" y="185626"/>
                  </a:lnTo>
                  <a:lnTo>
                    <a:pt x="2386009" y="182161"/>
                  </a:lnTo>
                  <a:lnTo>
                    <a:pt x="2382593" y="181591"/>
                  </a:lnTo>
                  <a:lnTo>
                    <a:pt x="2378369" y="181591"/>
                  </a:lnTo>
                  <a:lnTo>
                    <a:pt x="2374573" y="181591"/>
                  </a:lnTo>
                  <a:lnTo>
                    <a:pt x="2371536" y="181259"/>
                  </a:lnTo>
                  <a:lnTo>
                    <a:pt x="2368451" y="180689"/>
                  </a:lnTo>
                  <a:lnTo>
                    <a:pt x="2364845" y="179693"/>
                  </a:lnTo>
                  <a:lnTo>
                    <a:pt x="2362709" y="177462"/>
                  </a:lnTo>
                  <a:lnTo>
                    <a:pt x="2362709" y="176418"/>
                  </a:lnTo>
                  <a:lnTo>
                    <a:pt x="2365082" y="175991"/>
                  </a:lnTo>
                  <a:lnTo>
                    <a:pt x="2366790" y="175991"/>
                  </a:lnTo>
                  <a:lnTo>
                    <a:pt x="2366031" y="175374"/>
                  </a:lnTo>
                  <a:lnTo>
                    <a:pt x="2364322" y="174662"/>
                  </a:lnTo>
                  <a:lnTo>
                    <a:pt x="2366316" y="173618"/>
                  </a:lnTo>
                  <a:lnTo>
                    <a:pt x="2368357" y="173238"/>
                  </a:lnTo>
                  <a:lnTo>
                    <a:pt x="2368357" y="172478"/>
                  </a:lnTo>
                  <a:lnTo>
                    <a:pt x="2368831" y="172099"/>
                  </a:lnTo>
                  <a:lnTo>
                    <a:pt x="2370207" y="171767"/>
                  </a:lnTo>
                  <a:lnTo>
                    <a:pt x="2372058" y="172099"/>
                  </a:lnTo>
                  <a:lnTo>
                    <a:pt x="2374668" y="172099"/>
                  </a:lnTo>
                  <a:lnTo>
                    <a:pt x="2374668" y="171102"/>
                  </a:lnTo>
                  <a:lnTo>
                    <a:pt x="2372579" y="170533"/>
                  </a:lnTo>
                  <a:lnTo>
                    <a:pt x="2371868" y="169678"/>
                  </a:lnTo>
                  <a:lnTo>
                    <a:pt x="2370777" y="168729"/>
                  </a:lnTo>
                  <a:lnTo>
                    <a:pt x="2371821" y="167875"/>
                  </a:lnTo>
                  <a:lnTo>
                    <a:pt x="2369827" y="167875"/>
                  </a:lnTo>
                  <a:lnTo>
                    <a:pt x="2368214" y="167305"/>
                  </a:lnTo>
                  <a:lnTo>
                    <a:pt x="2365129" y="166973"/>
                  </a:lnTo>
                  <a:lnTo>
                    <a:pt x="2361238" y="165644"/>
                  </a:lnTo>
                  <a:lnTo>
                    <a:pt x="2356493" y="165881"/>
                  </a:lnTo>
                  <a:lnTo>
                    <a:pt x="2352174" y="165881"/>
                  </a:lnTo>
                  <a:lnTo>
                    <a:pt x="2348425" y="165454"/>
                  </a:lnTo>
                  <a:lnTo>
                    <a:pt x="2346860" y="164315"/>
                  </a:lnTo>
                  <a:lnTo>
                    <a:pt x="2348188" y="163650"/>
                  </a:lnTo>
                  <a:lnTo>
                    <a:pt x="2345388" y="161704"/>
                  </a:lnTo>
                  <a:lnTo>
                    <a:pt x="2347239" y="160755"/>
                  </a:lnTo>
                  <a:lnTo>
                    <a:pt x="2348663" y="160328"/>
                  </a:lnTo>
                  <a:lnTo>
                    <a:pt x="2349707" y="159331"/>
                  </a:lnTo>
                  <a:lnTo>
                    <a:pt x="2346955" y="157718"/>
                  </a:lnTo>
                  <a:lnTo>
                    <a:pt x="2344961" y="156626"/>
                  </a:lnTo>
                  <a:lnTo>
                    <a:pt x="2344961" y="156246"/>
                  </a:lnTo>
                  <a:lnTo>
                    <a:pt x="2346527" y="156246"/>
                  </a:lnTo>
                  <a:lnTo>
                    <a:pt x="2348046" y="156721"/>
                  </a:lnTo>
                  <a:lnTo>
                    <a:pt x="2350324" y="157006"/>
                  </a:lnTo>
                  <a:lnTo>
                    <a:pt x="2353218" y="157480"/>
                  </a:lnTo>
                  <a:lnTo>
                    <a:pt x="2356113" y="159664"/>
                  </a:lnTo>
                  <a:lnTo>
                    <a:pt x="2359008" y="160281"/>
                  </a:lnTo>
                  <a:lnTo>
                    <a:pt x="2363042" y="160898"/>
                  </a:lnTo>
                  <a:lnTo>
                    <a:pt x="2365034" y="161989"/>
                  </a:lnTo>
                  <a:lnTo>
                    <a:pt x="2367645" y="163176"/>
                  </a:lnTo>
                  <a:lnTo>
                    <a:pt x="2370065" y="164125"/>
                  </a:lnTo>
                  <a:lnTo>
                    <a:pt x="2371678" y="162654"/>
                  </a:lnTo>
                  <a:lnTo>
                    <a:pt x="2367645" y="160993"/>
                  </a:lnTo>
                  <a:lnTo>
                    <a:pt x="2366790" y="158667"/>
                  </a:lnTo>
                  <a:lnTo>
                    <a:pt x="2369353" y="158667"/>
                  </a:lnTo>
                  <a:lnTo>
                    <a:pt x="2369353" y="156246"/>
                  </a:lnTo>
                  <a:lnTo>
                    <a:pt x="2368878" y="154822"/>
                  </a:lnTo>
                  <a:lnTo>
                    <a:pt x="2369543" y="152971"/>
                  </a:lnTo>
                  <a:lnTo>
                    <a:pt x="2369543" y="151737"/>
                  </a:lnTo>
                  <a:lnTo>
                    <a:pt x="2369543" y="149697"/>
                  </a:lnTo>
                  <a:lnTo>
                    <a:pt x="2367550" y="148605"/>
                  </a:lnTo>
                  <a:lnTo>
                    <a:pt x="2368024" y="147656"/>
                  </a:lnTo>
                  <a:lnTo>
                    <a:pt x="2369732" y="147181"/>
                  </a:lnTo>
                  <a:lnTo>
                    <a:pt x="2371536" y="148320"/>
                  </a:lnTo>
                  <a:lnTo>
                    <a:pt x="2374525" y="148747"/>
                  </a:lnTo>
                  <a:lnTo>
                    <a:pt x="2376993" y="146564"/>
                  </a:lnTo>
                  <a:lnTo>
                    <a:pt x="2376993" y="145045"/>
                  </a:lnTo>
                  <a:lnTo>
                    <a:pt x="2373861" y="145045"/>
                  </a:lnTo>
                  <a:lnTo>
                    <a:pt x="2369780" y="145045"/>
                  </a:lnTo>
                  <a:lnTo>
                    <a:pt x="2367787" y="145425"/>
                  </a:lnTo>
                  <a:lnTo>
                    <a:pt x="2363469" y="144476"/>
                  </a:lnTo>
                  <a:lnTo>
                    <a:pt x="2359340" y="144191"/>
                  </a:lnTo>
                  <a:lnTo>
                    <a:pt x="2355591" y="143194"/>
                  </a:lnTo>
                  <a:lnTo>
                    <a:pt x="2356730" y="142103"/>
                  </a:lnTo>
                  <a:lnTo>
                    <a:pt x="2359103" y="140679"/>
                  </a:lnTo>
                  <a:lnTo>
                    <a:pt x="2363089" y="140679"/>
                  </a:lnTo>
                  <a:lnTo>
                    <a:pt x="2372579" y="140679"/>
                  </a:lnTo>
                  <a:lnTo>
                    <a:pt x="2374905" y="141770"/>
                  </a:lnTo>
                  <a:lnTo>
                    <a:pt x="2376186" y="142340"/>
                  </a:lnTo>
                  <a:lnTo>
                    <a:pt x="2376945" y="142055"/>
                  </a:lnTo>
                  <a:lnTo>
                    <a:pt x="2378796" y="140916"/>
                  </a:lnTo>
                  <a:lnTo>
                    <a:pt x="2380695" y="140916"/>
                  </a:lnTo>
                  <a:lnTo>
                    <a:pt x="2381074" y="139967"/>
                  </a:lnTo>
                  <a:lnTo>
                    <a:pt x="2379413" y="138638"/>
                  </a:lnTo>
                  <a:lnTo>
                    <a:pt x="2378939" y="137641"/>
                  </a:lnTo>
                  <a:lnTo>
                    <a:pt x="2381786" y="135505"/>
                  </a:lnTo>
                  <a:lnTo>
                    <a:pt x="2382403" y="133986"/>
                  </a:lnTo>
                  <a:lnTo>
                    <a:pt x="2382687" y="132515"/>
                  </a:lnTo>
                  <a:lnTo>
                    <a:pt x="2382687" y="131281"/>
                  </a:lnTo>
                  <a:lnTo>
                    <a:pt x="2383732" y="130712"/>
                  </a:lnTo>
                  <a:lnTo>
                    <a:pt x="2386057" y="130332"/>
                  </a:lnTo>
                  <a:lnTo>
                    <a:pt x="2385298" y="128671"/>
                  </a:lnTo>
                  <a:lnTo>
                    <a:pt x="2388240" y="128243"/>
                  </a:lnTo>
                  <a:lnTo>
                    <a:pt x="2391277" y="127009"/>
                  </a:lnTo>
                  <a:lnTo>
                    <a:pt x="2389189" y="125918"/>
                  </a:lnTo>
                  <a:lnTo>
                    <a:pt x="2387006" y="125918"/>
                  </a:lnTo>
                  <a:lnTo>
                    <a:pt x="2386626" y="124969"/>
                  </a:lnTo>
                  <a:lnTo>
                    <a:pt x="2389236" y="124636"/>
                  </a:lnTo>
                  <a:lnTo>
                    <a:pt x="2390992" y="124067"/>
                  </a:lnTo>
                  <a:lnTo>
                    <a:pt x="2391941" y="121978"/>
                  </a:lnTo>
                  <a:lnTo>
                    <a:pt x="2395073" y="123118"/>
                  </a:lnTo>
                  <a:lnTo>
                    <a:pt x="2398252" y="124019"/>
                  </a:lnTo>
                  <a:lnTo>
                    <a:pt x="2401005" y="124494"/>
                  </a:lnTo>
                  <a:lnTo>
                    <a:pt x="2402523" y="122785"/>
                  </a:lnTo>
                  <a:lnTo>
                    <a:pt x="2404137" y="121409"/>
                  </a:lnTo>
                  <a:lnTo>
                    <a:pt x="2408218" y="121124"/>
                  </a:lnTo>
                  <a:lnTo>
                    <a:pt x="2411066" y="120032"/>
                  </a:lnTo>
                  <a:lnTo>
                    <a:pt x="2409120" y="120032"/>
                  </a:lnTo>
                  <a:lnTo>
                    <a:pt x="2406035" y="119605"/>
                  </a:lnTo>
                  <a:lnTo>
                    <a:pt x="2403900" y="118751"/>
                  </a:lnTo>
                  <a:lnTo>
                    <a:pt x="2405893" y="117232"/>
                  </a:lnTo>
                  <a:lnTo>
                    <a:pt x="2407411" y="115524"/>
                  </a:lnTo>
                  <a:lnTo>
                    <a:pt x="2412631" y="115524"/>
                  </a:lnTo>
                  <a:lnTo>
                    <a:pt x="2415242" y="115001"/>
                  </a:lnTo>
                  <a:lnTo>
                    <a:pt x="2419987" y="112486"/>
                  </a:lnTo>
                  <a:lnTo>
                    <a:pt x="2419987" y="111821"/>
                  </a:lnTo>
                  <a:lnTo>
                    <a:pt x="2423166" y="112486"/>
                  </a:lnTo>
                  <a:lnTo>
                    <a:pt x="2426773" y="112486"/>
                  </a:lnTo>
                  <a:lnTo>
                    <a:pt x="2428718" y="111537"/>
                  </a:lnTo>
                  <a:lnTo>
                    <a:pt x="2430711" y="110398"/>
                  </a:lnTo>
                  <a:lnTo>
                    <a:pt x="2435837" y="110398"/>
                  </a:lnTo>
                  <a:lnTo>
                    <a:pt x="2434223" y="108689"/>
                  </a:lnTo>
                  <a:lnTo>
                    <a:pt x="2433131" y="106980"/>
                  </a:lnTo>
                  <a:lnTo>
                    <a:pt x="2434318" y="107455"/>
                  </a:lnTo>
                  <a:lnTo>
                    <a:pt x="2435172" y="107455"/>
                  </a:lnTo>
                  <a:lnTo>
                    <a:pt x="2436501" y="107455"/>
                  </a:lnTo>
                  <a:lnTo>
                    <a:pt x="2437023" y="106601"/>
                  </a:lnTo>
                  <a:lnTo>
                    <a:pt x="2439396" y="106601"/>
                  </a:lnTo>
                  <a:lnTo>
                    <a:pt x="2440108" y="105841"/>
                  </a:lnTo>
                  <a:lnTo>
                    <a:pt x="2440535" y="105272"/>
                  </a:lnTo>
                  <a:lnTo>
                    <a:pt x="2441958" y="104702"/>
                  </a:lnTo>
                  <a:lnTo>
                    <a:pt x="2442670" y="103990"/>
                  </a:lnTo>
                  <a:lnTo>
                    <a:pt x="2443097" y="102899"/>
                  </a:lnTo>
                  <a:lnTo>
                    <a:pt x="2444426" y="102614"/>
                  </a:lnTo>
                  <a:lnTo>
                    <a:pt x="2445944" y="101902"/>
                  </a:lnTo>
                  <a:lnTo>
                    <a:pt x="2447368" y="100573"/>
                  </a:lnTo>
                  <a:lnTo>
                    <a:pt x="2447368" y="99434"/>
                  </a:lnTo>
                  <a:lnTo>
                    <a:pt x="2446561" y="98390"/>
                  </a:lnTo>
                  <a:lnTo>
                    <a:pt x="2444947" y="97156"/>
                  </a:lnTo>
                  <a:lnTo>
                    <a:pt x="2444189" y="96159"/>
                  </a:lnTo>
                  <a:lnTo>
                    <a:pt x="2443287" y="96159"/>
                  </a:lnTo>
                  <a:lnTo>
                    <a:pt x="2442907" y="96539"/>
                  </a:lnTo>
                  <a:lnTo>
                    <a:pt x="2444331" y="97868"/>
                  </a:lnTo>
                  <a:lnTo>
                    <a:pt x="2444616" y="98437"/>
                  </a:lnTo>
                  <a:lnTo>
                    <a:pt x="2442670" y="97345"/>
                  </a:lnTo>
                  <a:lnTo>
                    <a:pt x="2439918" y="94925"/>
                  </a:lnTo>
                  <a:lnTo>
                    <a:pt x="2438921" y="95922"/>
                  </a:lnTo>
                  <a:lnTo>
                    <a:pt x="2438209" y="97298"/>
                  </a:lnTo>
                  <a:lnTo>
                    <a:pt x="2436738" y="96634"/>
                  </a:lnTo>
                  <a:lnTo>
                    <a:pt x="2434698" y="94403"/>
                  </a:lnTo>
                  <a:lnTo>
                    <a:pt x="2433179" y="92931"/>
                  </a:lnTo>
                  <a:lnTo>
                    <a:pt x="2433179" y="92172"/>
                  </a:lnTo>
                  <a:lnTo>
                    <a:pt x="2434698" y="93406"/>
                  </a:lnTo>
                  <a:lnTo>
                    <a:pt x="2436169" y="94308"/>
                  </a:lnTo>
                  <a:lnTo>
                    <a:pt x="2436169" y="92742"/>
                  </a:lnTo>
                  <a:lnTo>
                    <a:pt x="2436454" y="91365"/>
                  </a:lnTo>
                  <a:lnTo>
                    <a:pt x="2437497" y="91080"/>
                  </a:lnTo>
                  <a:lnTo>
                    <a:pt x="2438541" y="92694"/>
                  </a:lnTo>
                  <a:lnTo>
                    <a:pt x="2439538" y="93264"/>
                  </a:lnTo>
                  <a:lnTo>
                    <a:pt x="2441151" y="92030"/>
                  </a:lnTo>
                  <a:lnTo>
                    <a:pt x="2443382" y="91745"/>
                  </a:lnTo>
                  <a:lnTo>
                    <a:pt x="2442670" y="90891"/>
                  </a:lnTo>
                  <a:lnTo>
                    <a:pt x="2440345" y="90179"/>
                  </a:lnTo>
                  <a:lnTo>
                    <a:pt x="2439823" y="89324"/>
                  </a:lnTo>
                  <a:lnTo>
                    <a:pt x="2442053" y="88802"/>
                  </a:lnTo>
                  <a:lnTo>
                    <a:pt x="2443287" y="88802"/>
                  </a:lnTo>
                  <a:lnTo>
                    <a:pt x="2444901" y="88470"/>
                  </a:lnTo>
                  <a:lnTo>
                    <a:pt x="2446514" y="89134"/>
                  </a:lnTo>
                  <a:lnTo>
                    <a:pt x="2448697" y="90416"/>
                  </a:lnTo>
                  <a:lnTo>
                    <a:pt x="2448697" y="89419"/>
                  </a:lnTo>
                  <a:lnTo>
                    <a:pt x="2448982" y="88517"/>
                  </a:lnTo>
                  <a:lnTo>
                    <a:pt x="2448365" y="87758"/>
                  </a:lnTo>
                  <a:lnTo>
                    <a:pt x="2448365" y="87094"/>
                  </a:lnTo>
                  <a:lnTo>
                    <a:pt x="2450500" y="87094"/>
                  </a:lnTo>
                  <a:lnTo>
                    <a:pt x="2452683" y="87948"/>
                  </a:lnTo>
                  <a:lnTo>
                    <a:pt x="2454296" y="87568"/>
                  </a:lnTo>
                  <a:lnTo>
                    <a:pt x="2455198" y="87853"/>
                  </a:lnTo>
                  <a:lnTo>
                    <a:pt x="2456432" y="88233"/>
                  </a:lnTo>
                  <a:lnTo>
                    <a:pt x="2455198" y="86856"/>
                  </a:lnTo>
                  <a:lnTo>
                    <a:pt x="2455198" y="86049"/>
                  </a:lnTo>
                  <a:lnTo>
                    <a:pt x="2456622" y="86287"/>
                  </a:lnTo>
                  <a:lnTo>
                    <a:pt x="2457191" y="85907"/>
                  </a:lnTo>
                  <a:lnTo>
                    <a:pt x="2458614" y="85432"/>
                  </a:lnTo>
                  <a:lnTo>
                    <a:pt x="2460655" y="85432"/>
                  </a:lnTo>
                  <a:lnTo>
                    <a:pt x="2463835" y="86809"/>
                  </a:lnTo>
                  <a:lnTo>
                    <a:pt x="2466113" y="87521"/>
                  </a:lnTo>
                  <a:lnTo>
                    <a:pt x="2467678" y="89419"/>
                  </a:lnTo>
                  <a:lnTo>
                    <a:pt x="2469339" y="91887"/>
                  </a:lnTo>
                  <a:lnTo>
                    <a:pt x="2469339" y="93928"/>
                  </a:lnTo>
                  <a:lnTo>
                    <a:pt x="2469339" y="95399"/>
                  </a:lnTo>
                  <a:lnTo>
                    <a:pt x="2469861" y="96491"/>
                  </a:lnTo>
                  <a:lnTo>
                    <a:pt x="2471712" y="97583"/>
                  </a:lnTo>
                  <a:lnTo>
                    <a:pt x="2472851" y="96728"/>
                  </a:lnTo>
                  <a:lnTo>
                    <a:pt x="2471475" y="93786"/>
                  </a:lnTo>
                  <a:lnTo>
                    <a:pt x="2472851" y="93121"/>
                  </a:lnTo>
                  <a:lnTo>
                    <a:pt x="2474085" y="92457"/>
                  </a:lnTo>
                  <a:lnTo>
                    <a:pt x="2473658" y="91033"/>
                  </a:lnTo>
                  <a:lnTo>
                    <a:pt x="2475082" y="92172"/>
                  </a:lnTo>
                  <a:lnTo>
                    <a:pt x="2477454" y="92172"/>
                  </a:lnTo>
                  <a:lnTo>
                    <a:pt x="2478783" y="93786"/>
                  </a:lnTo>
                  <a:lnTo>
                    <a:pt x="2478783" y="95305"/>
                  </a:lnTo>
                  <a:lnTo>
                    <a:pt x="2479305" y="96539"/>
                  </a:lnTo>
                  <a:lnTo>
                    <a:pt x="2480254" y="96539"/>
                  </a:lnTo>
                  <a:lnTo>
                    <a:pt x="2480728" y="94165"/>
                  </a:lnTo>
                  <a:lnTo>
                    <a:pt x="2482057" y="94640"/>
                  </a:lnTo>
                  <a:lnTo>
                    <a:pt x="2482057" y="94023"/>
                  </a:lnTo>
                  <a:lnTo>
                    <a:pt x="2481583" y="92599"/>
                  </a:lnTo>
                  <a:lnTo>
                    <a:pt x="2481061" y="90985"/>
                  </a:lnTo>
                  <a:lnTo>
                    <a:pt x="2481440" y="90036"/>
                  </a:lnTo>
                  <a:lnTo>
                    <a:pt x="2482389" y="90748"/>
                  </a:lnTo>
                  <a:lnTo>
                    <a:pt x="2483528" y="91887"/>
                  </a:lnTo>
                  <a:lnTo>
                    <a:pt x="2485094" y="93454"/>
                  </a:lnTo>
                  <a:lnTo>
                    <a:pt x="2485094" y="91792"/>
                  </a:lnTo>
                  <a:lnTo>
                    <a:pt x="2485711" y="91508"/>
                  </a:lnTo>
                  <a:lnTo>
                    <a:pt x="2485711" y="90511"/>
                  </a:lnTo>
                  <a:lnTo>
                    <a:pt x="2487040" y="90511"/>
                  </a:lnTo>
                  <a:lnTo>
                    <a:pt x="2488985" y="91080"/>
                  </a:lnTo>
                  <a:lnTo>
                    <a:pt x="2489507" y="90463"/>
                  </a:lnTo>
                  <a:lnTo>
                    <a:pt x="2487799" y="88897"/>
                  </a:lnTo>
                  <a:lnTo>
                    <a:pt x="2486281" y="87995"/>
                  </a:lnTo>
                  <a:lnTo>
                    <a:pt x="2484714" y="87995"/>
                  </a:lnTo>
                  <a:lnTo>
                    <a:pt x="2483434" y="85860"/>
                  </a:lnTo>
                  <a:lnTo>
                    <a:pt x="2484145" y="85860"/>
                  </a:lnTo>
                  <a:lnTo>
                    <a:pt x="2485474" y="85527"/>
                  </a:lnTo>
                  <a:lnTo>
                    <a:pt x="2487135" y="86524"/>
                  </a:lnTo>
                  <a:lnTo>
                    <a:pt x="2488036" y="86524"/>
                  </a:lnTo>
                  <a:lnTo>
                    <a:pt x="2486850" y="85243"/>
                  </a:lnTo>
                  <a:lnTo>
                    <a:pt x="2485426" y="84341"/>
                  </a:lnTo>
                  <a:lnTo>
                    <a:pt x="2483860" y="83202"/>
                  </a:lnTo>
                  <a:lnTo>
                    <a:pt x="2483860" y="82537"/>
                  </a:lnTo>
                  <a:lnTo>
                    <a:pt x="2484809" y="81778"/>
                  </a:lnTo>
                  <a:lnTo>
                    <a:pt x="2484809" y="80401"/>
                  </a:lnTo>
                  <a:lnTo>
                    <a:pt x="2485331" y="78930"/>
                  </a:lnTo>
                  <a:lnTo>
                    <a:pt x="2485331" y="77554"/>
                  </a:lnTo>
                  <a:lnTo>
                    <a:pt x="2486660" y="77554"/>
                  </a:lnTo>
                  <a:lnTo>
                    <a:pt x="2488796" y="79737"/>
                  </a:lnTo>
                  <a:lnTo>
                    <a:pt x="2489887" y="79452"/>
                  </a:lnTo>
                  <a:lnTo>
                    <a:pt x="2491691" y="78977"/>
                  </a:lnTo>
                  <a:lnTo>
                    <a:pt x="2493066" y="79879"/>
                  </a:lnTo>
                  <a:lnTo>
                    <a:pt x="2494016" y="81066"/>
                  </a:lnTo>
                  <a:lnTo>
                    <a:pt x="2494348" y="81920"/>
                  </a:lnTo>
                  <a:lnTo>
                    <a:pt x="2495107" y="82680"/>
                  </a:lnTo>
                  <a:lnTo>
                    <a:pt x="2497859" y="83249"/>
                  </a:lnTo>
                  <a:lnTo>
                    <a:pt x="2497432" y="80876"/>
                  </a:lnTo>
                  <a:lnTo>
                    <a:pt x="2500754" y="81493"/>
                  </a:lnTo>
                  <a:lnTo>
                    <a:pt x="2505499" y="81493"/>
                  </a:lnTo>
                  <a:lnTo>
                    <a:pt x="2502273" y="80591"/>
                  </a:lnTo>
                  <a:lnTo>
                    <a:pt x="2501656" y="79310"/>
                  </a:lnTo>
                  <a:lnTo>
                    <a:pt x="2499568" y="79927"/>
                  </a:lnTo>
                  <a:lnTo>
                    <a:pt x="2496815" y="78930"/>
                  </a:lnTo>
                  <a:lnTo>
                    <a:pt x="2492070" y="78408"/>
                  </a:lnTo>
                  <a:lnTo>
                    <a:pt x="2492070" y="77649"/>
                  </a:lnTo>
                  <a:lnTo>
                    <a:pt x="2490172" y="76177"/>
                  </a:lnTo>
                  <a:lnTo>
                    <a:pt x="2490172" y="75703"/>
                  </a:lnTo>
                  <a:lnTo>
                    <a:pt x="2494253" y="75703"/>
                  </a:lnTo>
                  <a:lnTo>
                    <a:pt x="2497480" y="76699"/>
                  </a:lnTo>
                  <a:lnTo>
                    <a:pt x="2497480" y="75323"/>
                  </a:lnTo>
                  <a:lnTo>
                    <a:pt x="2498334" y="73994"/>
                  </a:lnTo>
                  <a:lnTo>
                    <a:pt x="2501086" y="73567"/>
                  </a:lnTo>
                  <a:lnTo>
                    <a:pt x="2501656" y="74136"/>
                  </a:lnTo>
                  <a:lnTo>
                    <a:pt x="2502652" y="75418"/>
                  </a:lnTo>
                  <a:lnTo>
                    <a:pt x="2503459" y="75703"/>
                  </a:lnTo>
                  <a:lnTo>
                    <a:pt x="2503079" y="74801"/>
                  </a:lnTo>
                  <a:lnTo>
                    <a:pt x="2504503" y="73757"/>
                  </a:lnTo>
                  <a:lnTo>
                    <a:pt x="2507161" y="73757"/>
                  </a:lnTo>
                  <a:lnTo>
                    <a:pt x="2509296" y="76604"/>
                  </a:lnTo>
                  <a:lnTo>
                    <a:pt x="2510387" y="75323"/>
                  </a:lnTo>
                  <a:lnTo>
                    <a:pt x="2509058" y="72997"/>
                  </a:lnTo>
                  <a:lnTo>
                    <a:pt x="2511099" y="72428"/>
                  </a:lnTo>
                  <a:lnTo>
                    <a:pt x="2514611" y="73377"/>
                  </a:lnTo>
                  <a:lnTo>
                    <a:pt x="2520116" y="74279"/>
                  </a:lnTo>
                  <a:lnTo>
                    <a:pt x="2521017" y="75608"/>
                  </a:lnTo>
                  <a:lnTo>
                    <a:pt x="2520116" y="76747"/>
                  </a:lnTo>
                  <a:lnTo>
                    <a:pt x="2523437" y="78835"/>
                  </a:lnTo>
                  <a:lnTo>
                    <a:pt x="2522108" y="79927"/>
                  </a:lnTo>
                  <a:lnTo>
                    <a:pt x="2519024" y="76272"/>
                  </a:lnTo>
                  <a:lnTo>
                    <a:pt x="2517269" y="75608"/>
                  </a:lnTo>
                  <a:lnTo>
                    <a:pt x="2514848" y="73994"/>
                  </a:lnTo>
                  <a:lnTo>
                    <a:pt x="2513472" y="74421"/>
                  </a:lnTo>
                  <a:lnTo>
                    <a:pt x="2515180" y="76082"/>
                  </a:lnTo>
                  <a:lnTo>
                    <a:pt x="2518122" y="76937"/>
                  </a:lnTo>
                  <a:lnTo>
                    <a:pt x="2517791" y="76937"/>
                  </a:lnTo>
                  <a:lnTo>
                    <a:pt x="2516129" y="76462"/>
                  </a:lnTo>
                  <a:lnTo>
                    <a:pt x="2512523" y="76462"/>
                  </a:lnTo>
                  <a:lnTo>
                    <a:pt x="2513093" y="76462"/>
                  </a:lnTo>
                  <a:lnTo>
                    <a:pt x="2516509" y="76889"/>
                  </a:lnTo>
                  <a:lnTo>
                    <a:pt x="2517411" y="77506"/>
                  </a:lnTo>
                  <a:lnTo>
                    <a:pt x="2518929" y="77791"/>
                  </a:lnTo>
                  <a:lnTo>
                    <a:pt x="2520685" y="79310"/>
                  </a:lnTo>
                  <a:lnTo>
                    <a:pt x="2518644" y="79310"/>
                  </a:lnTo>
                  <a:lnTo>
                    <a:pt x="2519641" y="80022"/>
                  </a:lnTo>
                  <a:lnTo>
                    <a:pt x="2520875" y="80022"/>
                  </a:lnTo>
                  <a:lnTo>
                    <a:pt x="2521255" y="80259"/>
                  </a:lnTo>
                  <a:lnTo>
                    <a:pt x="2519736" y="81018"/>
                  </a:lnTo>
                  <a:lnTo>
                    <a:pt x="2518882" y="79974"/>
                  </a:lnTo>
                  <a:lnTo>
                    <a:pt x="2515560" y="79120"/>
                  </a:lnTo>
                  <a:lnTo>
                    <a:pt x="2513377" y="78835"/>
                  </a:lnTo>
                  <a:lnTo>
                    <a:pt x="2511811" y="79594"/>
                  </a:lnTo>
                  <a:lnTo>
                    <a:pt x="2510292" y="79262"/>
                  </a:lnTo>
                  <a:lnTo>
                    <a:pt x="2506164" y="80259"/>
                  </a:lnTo>
                  <a:lnTo>
                    <a:pt x="2506164" y="80734"/>
                  </a:lnTo>
                  <a:lnTo>
                    <a:pt x="2508537" y="80734"/>
                  </a:lnTo>
                  <a:lnTo>
                    <a:pt x="2512333" y="81446"/>
                  </a:lnTo>
                  <a:lnTo>
                    <a:pt x="2513899" y="81446"/>
                  </a:lnTo>
                  <a:lnTo>
                    <a:pt x="2514326" y="80781"/>
                  </a:lnTo>
                  <a:lnTo>
                    <a:pt x="2515038" y="80781"/>
                  </a:lnTo>
                  <a:lnTo>
                    <a:pt x="2515038" y="81113"/>
                  </a:lnTo>
                  <a:lnTo>
                    <a:pt x="2517932" y="81113"/>
                  </a:lnTo>
                  <a:lnTo>
                    <a:pt x="2518170" y="81493"/>
                  </a:lnTo>
                  <a:lnTo>
                    <a:pt x="2516746" y="82110"/>
                  </a:lnTo>
                  <a:lnTo>
                    <a:pt x="2515750" y="81446"/>
                  </a:lnTo>
                  <a:lnTo>
                    <a:pt x="2515228" y="82395"/>
                  </a:lnTo>
                  <a:lnTo>
                    <a:pt x="2513662" y="82917"/>
                  </a:lnTo>
                  <a:lnTo>
                    <a:pt x="2515655" y="83629"/>
                  </a:lnTo>
                  <a:lnTo>
                    <a:pt x="2517838" y="83391"/>
                  </a:lnTo>
                  <a:lnTo>
                    <a:pt x="2516699" y="85290"/>
                  </a:lnTo>
                  <a:lnTo>
                    <a:pt x="2517506" y="85290"/>
                  </a:lnTo>
                  <a:lnTo>
                    <a:pt x="2515085" y="87283"/>
                  </a:lnTo>
                  <a:lnTo>
                    <a:pt x="2515418" y="87853"/>
                  </a:lnTo>
                  <a:lnTo>
                    <a:pt x="2514468" y="90274"/>
                  </a:lnTo>
                  <a:lnTo>
                    <a:pt x="2513329" y="92172"/>
                  </a:lnTo>
                  <a:lnTo>
                    <a:pt x="2516604" y="93501"/>
                  </a:lnTo>
                  <a:lnTo>
                    <a:pt x="2518122" y="93928"/>
                  </a:lnTo>
                  <a:lnTo>
                    <a:pt x="2519024" y="93169"/>
                  </a:lnTo>
                  <a:lnTo>
                    <a:pt x="2517696" y="91982"/>
                  </a:lnTo>
                  <a:lnTo>
                    <a:pt x="2518027" y="90511"/>
                  </a:lnTo>
                  <a:lnTo>
                    <a:pt x="2519166" y="89514"/>
                  </a:lnTo>
                  <a:lnTo>
                    <a:pt x="2518502" y="88945"/>
                  </a:lnTo>
                  <a:lnTo>
                    <a:pt x="2520021" y="87995"/>
                  </a:lnTo>
                  <a:lnTo>
                    <a:pt x="2520021" y="87426"/>
                  </a:lnTo>
                  <a:lnTo>
                    <a:pt x="2520685" y="87426"/>
                  </a:lnTo>
                  <a:lnTo>
                    <a:pt x="2521919" y="87995"/>
                  </a:lnTo>
                  <a:lnTo>
                    <a:pt x="2523153" y="87568"/>
                  </a:lnTo>
                  <a:lnTo>
                    <a:pt x="2525051" y="86951"/>
                  </a:lnTo>
                  <a:lnTo>
                    <a:pt x="2522820" y="85717"/>
                  </a:lnTo>
                  <a:lnTo>
                    <a:pt x="2525098" y="85290"/>
                  </a:lnTo>
                  <a:lnTo>
                    <a:pt x="2525098" y="84341"/>
                  </a:lnTo>
                  <a:lnTo>
                    <a:pt x="2527898" y="84341"/>
                  </a:lnTo>
                  <a:lnTo>
                    <a:pt x="2526854" y="86239"/>
                  </a:lnTo>
                  <a:lnTo>
                    <a:pt x="2528468" y="86239"/>
                  </a:lnTo>
                  <a:lnTo>
                    <a:pt x="2531125" y="85527"/>
                  </a:lnTo>
                  <a:lnTo>
                    <a:pt x="2532359" y="85812"/>
                  </a:lnTo>
                  <a:lnTo>
                    <a:pt x="2532359" y="88470"/>
                  </a:lnTo>
                  <a:lnTo>
                    <a:pt x="2530982" y="91223"/>
                  </a:lnTo>
                  <a:lnTo>
                    <a:pt x="2531837" y="92314"/>
                  </a:lnTo>
                  <a:lnTo>
                    <a:pt x="2532833" y="92742"/>
                  </a:lnTo>
                  <a:lnTo>
                    <a:pt x="2532833" y="92409"/>
                  </a:lnTo>
                  <a:lnTo>
                    <a:pt x="2532074" y="91935"/>
                  </a:lnTo>
                  <a:lnTo>
                    <a:pt x="2531647" y="91365"/>
                  </a:lnTo>
                  <a:lnTo>
                    <a:pt x="2532216" y="91365"/>
                  </a:lnTo>
                  <a:lnTo>
                    <a:pt x="2533071" y="90274"/>
                  </a:lnTo>
                  <a:lnTo>
                    <a:pt x="2535016" y="90274"/>
                  </a:lnTo>
                  <a:lnTo>
                    <a:pt x="2535016" y="89182"/>
                  </a:lnTo>
                  <a:lnTo>
                    <a:pt x="2536772" y="89182"/>
                  </a:lnTo>
                  <a:lnTo>
                    <a:pt x="2538717" y="89846"/>
                  </a:lnTo>
                  <a:lnTo>
                    <a:pt x="2538291" y="88233"/>
                  </a:lnTo>
                  <a:lnTo>
                    <a:pt x="2541328" y="88328"/>
                  </a:lnTo>
                  <a:lnTo>
                    <a:pt x="2540379" y="86951"/>
                  </a:lnTo>
                  <a:lnTo>
                    <a:pt x="2543226" y="85053"/>
                  </a:lnTo>
                  <a:lnTo>
                    <a:pt x="2541850" y="85053"/>
                  </a:lnTo>
                  <a:lnTo>
                    <a:pt x="2538054" y="86192"/>
                  </a:lnTo>
                  <a:lnTo>
                    <a:pt x="2535491" y="86714"/>
                  </a:lnTo>
                  <a:lnTo>
                    <a:pt x="2533403" y="86192"/>
                  </a:lnTo>
                  <a:lnTo>
                    <a:pt x="2533403" y="85432"/>
                  </a:lnTo>
                  <a:lnTo>
                    <a:pt x="2535443" y="83771"/>
                  </a:lnTo>
                  <a:lnTo>
                    <a:pt x="2537342" y="82347"/>
                  </a:lnTo>
                  <a:lnTo>
                    <a:pt x="2539762" y="81493"/>
                  </a:lnTo>
                  <a:lnTo>
                    <a:pt x="2540284" y="80829"/>
                  </a:lnTo>
                  <a:lnTo>
                    <a:pt x="2542372" y="80259"/>
                  </a:lnTo>
                  <a:lnTo>
                    <a:pt x="2543274" y="80686"/>
                  </a:lnTo>
                  <a:lnTo>
                    <a:pt x="2542704" y="81635"/>
                  </a:lnTo>
                  <a:lnTo>
                    <a:pt x="2542704" y="82205"/>
                  </a:lnTo>
                  <a:lnTo>
                    <a:pt x="2541945" y="83486"/>
                  </a:lnTo>
                  <a:lnTo>
                    <a:pt x="2543036" y="84388"/>
                  </a:lnTo>
                  <a:lnTo>
                    <a:pt x="2543369" y="84910"/>
                  </a:lnTo>
                  <a:lnTo>
                    <a:pt x="2543795" y="84341"/>
                  </a:lnTo>
                  <a:lnTo>
                    <a:pt x="2546073" y="83581"/>
                  </a:lnTo>
                  <a:lnTo>
                    <a:pt x="2547022" y="83581"/>
                  </a:lnTo>
                  <a:lnTo>
                    <a:pt x="2544792" y="85243"/>
                  </a:lnTo>
                  <a:lnTo>
                    <a:pt x="2543463" y="85765"/>
                  </a:lnTo>
                  <a:lnTo>
                    <a:pt x="2543463" y="86239"/>
                  </a:lnTo>
                  <a:lnTo>
                    <a:pt x="2544127" y="86239"/>
                  </a:lnTo>
                  <a:lnTo>
                    <a:pt x="2544412" y="85954"/>
                  </a:lnTo>
                  <a:lnTo>
                    <a:pt x="2544982" y="86239"/>
                  </a:lnTo>
                  <a:lnTo>
                    <a:pt x="2545931" y="86239"/>
                  </a:lnTo>
                  <a:lnTo>
                    <a:pt x="2546643" y="86856"/>
                  </a:lnTo>
                  <a:lnTo>
                    <a:pt x="2546026" y="87616"/>
                  </a:lnTo>
                  <a:lnTo>
                    <a:pt x="2545551" y="87853"/>
                  </a:lnTo>
                  <a:lnTo>
                    <a:pt x="2545978" y="88328"/>
                  </a:lnTo>
                  <a:lnTo>
                    <a:pt x="2547117" y="88328"/>
                  </a:lnTo>
                  <a:lnTo>
                    <a:pt x="2547734" y="87948"/>
                  </a:lnTo>
                  <a:lnTo>
                    <a:pt x="2548541" y="87948"/>
                  </a:lnTo>
                  <a:lnTo>
                    <a:pt x="2548541" y="87378"/>
                  </a:lnTo>
                  <a:lnTo>
                    <a:pt x="2549775" y="87378"/>
                  </a:lnTo>
                  <a:lnTo>
                    <a:pt x="2549347" y="86951"/>
                  </a:lnTo>
                  <a:lnTo>
                    <a:pt x="2547781" y="86951"/>
                  </a:lnTo>
                  <a:lnTo>
                    <a:pt x="2548256" y="85575"/>
                  </a:lnTo>
                  <a:lnTo>
                    <a:pt x="2549632" y="85575"/>
                  </a:lnTo>
                  <a:lnTo>
                    <a:pt x="2549632" y="84768"/>
                  </a:lnTo>
                  <a:lnTo>
                    <a:pt x="2552100" y="84768"/>
                  </a:lnTo>
                  <a:lnTo>
                    <a:pt x="2554568" y="85432"/>
                  </a:lnTo>
                  <a:lnTo>
                    <a:pt x="2557747" y="85005"/>
                  </a:lnTo>
                  <a:lnTo>
                    <a:pt x="2560119" y="85385"/>
                  </a:lnTo>
                  <a:lnTo>
                    <a:pt x="2558838" y="84198"/>
                  </a:lnTo>
                  <a:lnTo>
                    <a:pt x="2556798" y="83154"/>
                  </a:lnTo>
                  <a:lnTo>
                    <a:pt x="2555564" y="83154"/>
                  </a:lnTo>
                  <a:lnTo>
                    <a:pt x="2555185" y="82490"/>
                  </a:lnTo>
                  <a:lnTo>
                    <a:pt x="2552147" y="82822"/>
                  </a:lnTo>
                  <a:lnTo>
                    <a:pt x="2549442" y="82490"/>
                  </a:lnTo>
                  <a:lnTo>
                    <a:pt x="2549917" y="81778"/>
                  </a:lnTo>
                  <a:lnTo>
                    <a:pt x="2551056" y="81161"/>
                  </a:lnTo>
                  <a:lnTo>
                    <a:pt x="2551056" y="80734"/>
                  </a:lnTo>
                  <a:lnTo>
                    <a:pt x="2553761" y="79452"/>
                  </a:lnTo>
                  <a:lnTo>
                    <a:pt x="2554093" y="80354"/>
                  </a:lnTo>
                  <a:lnTo>
                    <a:pt x="2554568" y="80354"/>
                  </a:lnTo>
                  <a:lnTo>
                    <a:pt x="2555564" y="80022"/>
                  </a:lnTo>
                  <a:lnTo>
                    <a:pt x="2556893" y="80306"/>
                  </a:lnTo>
                  <a:lnTo>
                    <a:pt x="2556133" y="81018"/>
                  </a:lnTo>
                  <a:lnTo>
                    <a:pt x="2557889" y="81303"/>
                  </a:lnTo>
                  <a:lnTo>
                    <a:pt x="2558744" y="80354"/>
                  </a:lnTo>
                  <a:lnTo>
                    <a:pt x="2559645" y="80639"/>
                  </a:lnTo>
                  <a:lnTo>
                    <a:pt x="2560547" y="80259"/>
                  </a:lnTo>
                  <a:lnTo>
                    <a:pt x="2559740" y="79832"/>
                  </a:lnTo>
                  <a:lnTo>
                    <a:pt x="2560405" y="79405"/>
                  </a:lnTo>
                  <a:lnTo>
                    <a:pt x="2562825" y="79405"/>
                  </a:lnTo>
                  <a:lnTo>
                    <a:pt x="2562825" y="78883"/>
                  </a:lnTo>
                  <a:lnTo>
                    <a:pt x="2562065" y="78455"/>
                  </a:lnTo>
                  <a:lnTo>
                    <a:pt x="2561781" y="78835"/>
                  </a:lnTo>
                  <a:lnTo>
                    <a:pt x="2559171" y="78835"/>
                  </a:lnTo>
                  <a:lnTo>
                    <a:pt x="2558459" y="78218"/>
                  </a:lnTo>
                  <a:lnTo>
                    <a:pt x="2557605" y="78835"/>
                  </a:lnTo>
                  <a:lnTo>
                    <a:pt x="2556893" y="78455"/>
                  </a:lnTo>
                  <a:lnTo>
                    <a:pt x="2555090" y="78455"/>
                  </a:lnTo>
                  <a:lnTo>
                    <a:pt x="2554615" y="78123"/>
                  </a:lnTo>
                  <a:lnTo>
                    <a:pt x="2556086" y="76984"/>
                  </a:lnTo>
                  <a:lnTo>
                    <a:pt x="2557035" y="77364"/>
                  </a:lnTo>
                  <a:lnTo>
                    <a:pt x="2557842" y="77364"/>
                  </a:lnTo>
                  <a:lnTo>
                    <a:pt x="2557842" y="77079"/>
                  </a:lnTo>
                  <a:lnTo>
                    <a:pt x="2556845" y="77079"/>
                  </a:lnTo>
                  <a:lnTo>
                    <a:pt x="2556845" y="77079"/>
                  </a:lnTo>
                  <a:lnTo>
                    <a:pt x="2558316" y="76604"/>
                  </a:lnTo>
                  <a:lnTo>
                    <a:pt x="2558316" y="76130"/>
                  </a:lnTo>
                  <a:lnTo>
                    <a:pt x="2559740" y="76415"/>
                  </a:lnTo>
                  <a:lnTo>
                    <a:pt x="2564154" y="74184"/>
                  </a:lnTo>
                  <a:lnTo>
                    <a:pt x="2565719" y="71858"/>
                  </a:lnTo>
                  <a:lnTo>
                    <a:pt x="2568235" y="71004"/>
                  </a:lnTo>
                  <a:lnTo>
                    <a:pt x="2568804" y="71336"/>
                  </a:lnTo>
                  <a:lnTo>
                    <a:pt x="2568424" y="73235"/>
                  </a:lnTo>
                  <a:lnTo>
                    <a:pt x="2570607" y="73614"/>
                  </a:lnTo>
                  <a:lnTo>
                    <a:pt x="2572695" y="73235"/>
                  </a:lnTo>
                  <a:lnTo>
                    <a:pt x="2571604" y="72523"/>
                  </a:lnTo>
                  <a:lnTo>
                    <a:pt x="2574166" y="72523"/>
                  </a:lnTo>
                  <a:lnTo>
                    <a:pt x="2581000" y="72523"/>
                  </a:lnTo>
                  <a:lnTo>
                    <a:pt x="2582186" y="72950"/>
                  </a:lnTo>
                  <a:lnTo>
                    <a:pt x="2580810" y="74184"/>
                  </a:lnTo>
                  <a:lnTo>
                    <a:pt x="2582043" y="74848"/>
                  </a:lnTo>
                  <a:lnTo>
                    <a:pt x="2580383" y="75133"/>
                  </a:lnTo>
                  <a:lnTo>
                    <a:pt x="2582755" y="76082"/>
                  </a:lnTo>
                  <a:lnTo>
                    <a:pt x="2586030" y="75275"/>
                  </a:lnTo>
                  <a:lnTo>
                    <a:pt x="2587264" y="75513"/>
                  </a:lnTo>
                  <a:lnTo>
                    <a:pt x="2588782" y="74089"/>
                  </a:lnTo>
                  <a:lnTo>
                    <a:pt x="2589921" y="75845"/>
                  </a:lnTo>
                  <a:lnTo>
                    <a:pt x="2588213" y="77174"/>
                  </a:lnTo>
                  <a:lnTo>
                    <a:pt x="2590585" y="77174"/>
                  </a:lnTo>
                  <a:lnTo>
                    <a:pt x="2592199" y="77174"/>
                  </a:lnTo>
                  <a:lnTo>
                    <a:pt x="2592531" y="76557"/>
                  </a:lnTo>
                  <a:lnTo>
                    <a:pt x="2590728" y="75750"/>
                  </a:lnTo>
                  <a:lnTo>
                    <a:pt x="2591914" y="75750"/>
                  </a:lnTo>
                  <a:lnTo>
                    <a:pt x="2593765" y="76035"/>
                  </a:lnTo>
                  <a:lnTo>
                    <a:pt x="2596849" y="77791"/>
                  </a:lnTo>
                  <a:lnTo>
                    <a:pt x="2597799" y="78740"/>
                  </a:lnTo>
                  <a:lnTo>
                    <a:pt x="2598985" y="78740"/>
                  </a:lnTo>
                  <a:lnTo>
                    <a:pt x="2597229" y="76462"/>
                  </a:lnTo>
                  <a:lnTo>
                    <a:pt x="2595853" y="76035"/>
                  </a:lnTo>
                  <a:lnTo>
                    <a:pt x="2595141" y="75323"/>
                  </a:lnTo>
                  <a:lnTo>
                    <a:pt x="2594145" y="75323"/>
                  </a:lnTo>
                  <a:lnTo>
                    <a:pt x="2592816" y="74563"/>
                  </a:lnTo>
                  <a:lnTo>
                    <a:pt x="2590206" y="73235"/>
                  </a:lnTo>
                  <a:lnTo>
                    <a:pt x="2586504" y="72143"/>
                  </a:lnTo>
                  <a:lnTo>
                    <a:pt x="2583325" y="69485"/>
                  </a:lnTo>
                  <a:lnTo>
                    <a:pt x="2578579" y="69153"/>
                  </a:lnTo>
                  <a:lnTo>
                    <a:pt x="2577250" y="68156"/>
                  </a:lnTo>
                  <a:lnTo>
                    <a:pt x="2574546" y="66922"/>
                  </a:lnTo>
                  <a:lnTo>
                    <a:pt x="2570797" y="66922"/>
                  </a:lnTo>
                  <a:lnTo>
                    <a:pt x="2569563" y="67207"/>
                  </a:lnTo>
                  <a:lnTo>
                    <a:pt x="2564817" y="64359"/>
                  </a:lnTo>
                  <a:lnTo>
                    <a:pt x="2561116" y="63125"/>
                  </a:lnTo>
                  <a:lnTo>
                    <a:pt x="2558886" y="62223"/>
                  </a:lnTo>
                  <a:lnTo>
                    <a:pt x="2557699" y="61274"/>
                  </a:lnTo>
                  <a:lnTo>
                    <a:pt x="2558032" y="60420"/>
                  </a:lnTo>
                  <a:lnTo>
                    <a:pt x="2558696" y="59993"/>
                  </a:lnTo>
                  <a:lnTo>
                    <a:pt x="2568946" y="61321"/>
                  </a:lnTo>
                  <a:lnTo>
                    <a:pt x="2573691" y="61321"/>
                  </a:lnTo>
                  <a:lnTo>
                    <a:pt x="2578437" y="61321"/>
                  </a:lnTo>
                  <a:lnTo>
                    <a:pt x="2583515" y="59613"/>
                  </a:lnTo>
                  <a:lnTo>
                    <a:pt x="2588497" y="59613"/>
                  </a:lnTo>
                  <a:lnTo>
                    <a:pt x="2592389" y="59898"/>
                  </a:lnTo>
                  <a:lnTo>
                    <a:pt x="2595046" y="59138"/>
                  </a:lnTo>
                  <a:lnTo>
                    <a:pt x="2597039" y="58426"/>
                  </a:lnTo>
                  <a:lnTo>
                    <a:pt x="2598985" y="57002"/>
                  </a:lnTo>
                  <a:lnTo>
                    <a:pt x="2601737" y="56338"/>
                  </a:lnTo>
                  <a:lnTo>
                    <a:pt x="2602923" y="55246"/>
                  </a:lnTo>
                  <a:lnTo>
                    <a:pt x="2602923" y="54914"/>
                  </a:lnTo>
                  <a:lnTo>
                    <a:pt x="2600883" y="54392"/>
                  </a:lnTo>
                  <a:lnTo>
                    <a:pt x="2599412" y="53063"/>
                  </a:lnTo>
                  <a:lnTo>
                    <a:pt x="2597039" y="50880"/>
                  </a:lnTo>
                  <a:lnTo>
                    <a:pt x="2595900" y="49836"/>
                  </a:lnTo>
                  <a:lnTo>
                    <a:pt x="2598368" y="51117"/>
                  </a:lnTo>
                  <a:lnTo>
                    <a:pt x="2600836" y="51117"/>
                  </a:lnTo>
                  <a:lnTo>
                    <a:pt x="2603161" y="51117"/>
                  </a:lnTo>
                  <a:lnTo>
                    <a:pt x="2602687" y="50263"/>
                  </a:lnTo>
                  <a:lnTo>
                    <a:pt x="2599412" y="49646"/>
                  </a:lnTo>
                  <a:lnTo>
                    <a:pt x="2597372" y="48554"/>
                  </a:lnTo>
                  <a:lnTo>
                    <a:pt x="2595568" y="47130"/>
                  </a:lnTo>
                  <a:lnTo>
                    <a:pt x="2592436" y="46845"/>
                  </a:lnTo>
                  <a:lnTo>
                    <a:pt x="2589114" y="46561"/>
                  </a:lnTo>
                  <a:lnTo>
                    <a:pt x="2586078" y="45327"/>
                  </a:lnTo>
                  <a:lnTo>
                    <a:pt x="2584274" y="43665"/>
                  </a:lnTo>
                  <a:lnTo>
                    <a:pt x="2583040" y="43333"/>
                  </a:lnTo>
                  <a:lnTo>
                    <a:pt x="2583040" y="41340"/>
                  </a:lnTo>
                  <a:lnTo>
                    <a:pt x="2583040" y="39631"/>
                  </a:lnTo>
                  <a:lnTo>
                    <a:pt x="2581664" y="38207"/>
                  </a:lnTo>
                  <a:lnTo>
                    <a:pt x="2584037" y="38207"/>
                  </a:lnTo>
                  <a:lnTo>
                    <a:pt x="2583705" y="36546"/>
                  </a:lnTo>
                  <a:lnTo>
                    <a:pt x="2582281" y="35454"/>
                  </a:lnTo>
                  <a:lnTo>
                    <a:pt x="2580810" y="33556"/>
                  </a:lnTo>
                  <a:lnTo>
                    <a:pt x="2580810" y="31420"/>
                  </a:lnTo>
                  <a:lnTo>
                    <a:pt x="2581379" y="30044"/>
                  </a:lnTo>
                  <a:lnTo>
                    <a:pt x="2581379" y="29000"/>
                  </a:lnTo>
                  <a:lnTo>
                    <a:pt x="2581379" y="27576"/>
                  </a:lnTo>
                  <a:lnTo>
                    <a:pt x="2581664" y="26864"/>
                  </a:lnTo>
                  <a:lnTo>
                    <a:pt x="2582755" y="25345"/>
                  </a:lnTo>
                  <a:lnTo>
                    <a:pt x="2581949" y="24063"/>
                  </a:lnTo>
                  <a:lnTo>
                    <a:pt x="2583610" y="23257"/>
                  </a:lnTo>
                  <a:lnTo>
                    <a:pt x="2583610" y="22165"/>
                  </a:lnTo>
                  <a:lnTo>
                    <a:pt x="2585461" y="21358"/>
                  </a:lnTo>
                  <a:lnTo>
                    <a:pt x="2586362" y="20266"/>
                  </a:lnTo>
                  <a:lnTo>
                    <a:pt x="2586647" y="20266"/>
                  </a:lnTo>
                  <a:lnTo>
                    <a:pt x="2586647" y="20266"/>
                  </a:lnTo>
                  <a:lnTo>
                    <a:pt x="2586267" y="19507"/>
                  </a:lnTo>
                  <a:lnTo>
                    <a:pt x="2586267" y="18178"/>
                  </a:lnTo>
                  <a:lnTo>
                    <a:pt x="2586694" y="16469"/>
                  </a:lnTo>
                  <a:lnTo>
                    <a:pt x="2587311" y="15330"/>
                  </a:lnTo>
                  <a:lnTo>
                    <a:pt x="2587691" y="13622"/>
                  </a:lnTo>
                  <a:lnTo>
                    <a:pt x="2587691" y="12150"/>
                  </a:lnTo>
                  <a:lnTo>
                    <a:pt x="2587975" y="10916"/>
                  </a:lnTo>
                  <a:lnTo>
                    <a:pt x="2588545" y="10110"/>
                  </a:lnTo>
                  <a:lnTo>
                    <a:pt x="2589447" y="9018"/>
                  </a:lnTo>
                  <a:lnTo>
                    <a:pt x="2591392" y="7784"/>
                  </a:lnTo>
                  <a:lnTo>
                    <a:pt x="2590254" y="6407"/>
                  </a:lnTo>
                  <a:lnTo>
                    <a:pt x="2590254" y="5411"/>
                  </a:lnTo>
                  <a:lnTo>
                    <a:pt x="2593433" y="5411"/>
                  </a:lnTo>
                  <a:lnTo>
                    <a:pt x="2599839" y="5411"/>
                  </a:lnTo>
                  <a:lnTo>
                    <a:pt x="2601690" y="4841"/>
                  </a:lnTo>
                  <a:lnTo>
                    <a:pt x="2602449" y="3655"/>
                  </a:lnTo>
                  <a:lnTo>
                    <a:pt x="2601927" y="3038"/>
                  </a:lnTo>
                  <a:lnTo>
                    <a:pt x="2602781" y="2278"/>
                  </a:lnTo>
                  <a:lnTo>
                    <a:pt x="2604252" y="1187"/>
                  </a:lnTo>
                  <a:lnTo>
                    <a:pt x="2605012" y="570"/>
                  </a:lnTo>
                  <a:lnTo>
                    <a:pt x="2607385" y="570"/>
                  </a:lnTo>
                  <a:lnTo>
                    <a:pt x="2608808" y="0"/>
                  </a:lnTo>
                  <a:lnTo>
                    <a:pt x="2610089" y="0"/>
                  </a:lnTo>
                  <a:lnTo>
                    <a:pt x="2613031" y="522"/>
                  </a:lnTo>
                  <a:lnTo>
                    <a:pt x="2614218" y="1566"/>
                  </a:lnTo>
                  <a:lnTo>
                    <a:pt x="2615309" y="2136"/>
                  </a:lnTo>
                  <a:lnTo>
                    <a:pt x="2617872" y="2136"/>
                  </a:lnTo>
                  <a:lnTo>
                    <a:pt x="2617872" y="1044"/>
                  </a:lnTo>
                  <a:lnTo>
                    <a:pt x="2618726" y="332"/>
                  </a:lnTo>
                  <a:lnTo>
                    <a:pt x="2622427" y="1329"/>
                  </a:lnTo>
                  <a:lnTo>
                    <a:pt x="2625797" y="2943"/>
                  </a:lnTo>
                  <a:lnTo>
                    <a:pt x="2630210" y="4367"/>
                  </a:lnTo>
                  <a:lnTo>
                    <a:pt x="2634481" y="5173"/>
                  </a:lnTo>
                  <a:lnTo>
                    <a:pt x="2638419" y="5838"/>
                  </a:lnTo>
                  <a:lnTo>
                    <a:pt x="2642690" y="5838"/>
                  </a:lnTo>
                  <a:lnTo>
                    <a:pt x="2645537" y="5411"/>
                  </a:lnTo>
                  <a:lnTo>
                    <a:pt x="2645537" y="3939"/>
                  </a:lnTo>
                  <a:lnTo>
                    <a:pt x="2647578" y="4461"/>
                  </a:lnTo>
                  <a:lnTo>
                    <a:pt x="2649856" y="4461"/>
                  </a:lnTo>
                  <a:lnTo>
                    <a:pt x="2652846" y="6123"/>
                  </a:lnTo>
                  <a:lnTo>
                    <a:pt x="2657164" y="8733"/>
                  </a:lnTo>
                  <a:lnTo>
                    <a:pt x="2661293" y="10632"/>
                  </a:lnTo>
                  <a:lnTo>
                    <a:pt x="2664757" y="11818"/>
                  </a:lnTo>
                  <a:lnTo>
                    <a:pt x="2667414" y="12815"/>
                  </a:lnTo>
                  <a:lnTo>
                    <a:pt x="2662668" y="11961"/>
                  </a:lnTo>
                  <a:lnTo>
                    <a:pt x="2659964" y="12388"/>
                  </a:lnTo>
                  <a:lnTo>
                    <a:pt x="2657401" y="12720"/>
                  </a:lnTo>
                  <a:lnTo>
                    <a:pt x="2658825" y="13954"/>
                  </a:lnTo>
                  <a:lnTo>
                    <a:pt x="2658825" y="15710"/>
                  </a:lnTo>
                  <a:lnTo>
                    <a:pt x="2658825" y="17371"/>
                  </a:lnTo>
                  <a:lnTo>
                    <a:pt x="2655218" y="17134"/>
                  </a:lnTo>
                  <a:lnTo>
                    <a:pt x="2652656" y="19365"/>
                  </a:lnTo>
                  <a:lnTo>
                    <a:pt x="2652656" y="21358"/>
                  </a:lnTo>
                  <a:lnTo>
                    <a:pt x="2652656" y="23636"/>
                  </a:lnTo>
                  <a:lnTo>
                    <a:pt x="2652086" y="25345"/>
                  </a:lnTo>
                  <a:lnTo>
                    <a:pt x="2651659" y="27054"/>
                  </a:lnTo>
                  <a:lnTo>
                    <a:pt x="2649524" y="27766"/>
                  </a:lnTo>
                  <a:lnTo>
                    <a:pt x="2649192" y="30471"/>
                  </a:lnTo>
                  <a:lnTo>
                    <a:pt x="2649192" y="31847"/>
                  </a:lnTo>
                  <a:lnTo>
                    <a:pt x="2650520" y="30708"/>
                  </a:lnTo>
                  <a:lnTo>
                    <a:pt x="2653225" y="29711"/>
                  </a:lnTo>
                  <a:lnTo>
                    <a:pt x="2655645" y="28288"/>
                  </a:lnTo>
                  <a:lnTo>
                    <a:pt x="2659252" y="27860"/>
                  </a:lnTo>
                  <a:lnTo>
                    <a:pt x="2661245" y="26816"/>
                  </a:lnTo>
                  <a:lnTo>
                    <a:pt x="2662384" y="25582"/>
                  </a:lnTo>
                  <a:lnTo>
                    <a:pt x="2664330" y="24870"/>
                  </a:lnTo>
                  <a:lnTo>
                    <a:pt x="2666892" y="24870"/>
                  </a:lnTo>
                  <a:lnTo>
                    <a:pt x="2669312" y="24538"/>
                  </a:lnTo>
                  <a:lnTo>
                    <a:pt x="2672112" y="24538"/>
                  </a:lnTo>
                  <a:lnTo>
                    <a:pt x="2671780" y="23352"/>
                  </a:lnTo>
                  <a:lnTo>
                    <a:pt x="2670356" y="20978"/>
                  </a:lnTo>
                  <a:lnTo>
                    <a:pt x="2673488" y="23541"/>
                  </a:lnTo>
                  <a:lnTo>
                    <a:pt x="2674532" y="25914"/>
                  </a:lnTo>
                  <a:lnTo>
                    <a:pt x="2675244" y="26484"/>
                  </a:lnTo>
                  <a:lnTo>
                    <a:pt x="2676763" y="25582"/>
                  </a:lnTo>
                  <a:lnTo>
                    <a:pt x="2678376" y="25582"/>
                  </a:lnTo>
                  <a:lnTo>
                    <a:pt x="2679468" y="24491"/>
                  </a:lnTo>
                  <a:lnTo>
                    <a:pt x="2681556" y="25203"/>
                  </a:lnTo>
                  <a:lnTo>
                    <a:pt x="2684213" y="26009"/>
                  </a:lnTo>
                  <a:lnTo>
                    <a:pt x="2685399" y="25535"/>
                  </a:lnTo>
                  <a:lnTo>
                    <a:pt x="2685399" y="24443"/>
                  </a:lnTo>
                  <a:lnTo>
                    <a:pt x="2688721" y="24158"/>
                  </a:lnTo>
                  <a:lnTo>
                    <a:pt x="2690667" y="24538"/>
                  </a:lnTo>
                  <a:lnTo>
                    <a:pt x="2692470" y="24301"/>
                  </a:lnTo>
                  <a:lnTo>
                    <a:pt x="2694321" y="25108"/>
                  </a:lnTo>
                  <a:lnTo>
                    <a:pt x="2696646" y="25820"/>
                  </a:lnTo>
                  <a:lnTo>
                    <a:pt x="2697595" y="25203"/>
                  </a:lnTo>
                  <a:lnTo>
                    <a:pt x="2697595" y="25203"/>
                  </a:lnTo>
                  <a:lnTo>
                    <a:pt x="2699209" y="25535"/>
                  </a:lnTo>
                  <a:lnTo>
                    <a:pt x="2701866" y="25962"/>
                  </a:lnTo>
                  <a:lnTo>
                    <a:pt x="2704666" y="25962"/>
                  </a:lnTo>
                  <a:lnTo>
                    <a:pt x="2706991" y="25962"/>
                  </a:lnTo>
                  <a:lnTo>
                    <a:pt x="2709412" y="26199"/>
                  </a:lnTo>
                  <a:lnTo>
                    <a:pt x="2709743" y="26816"/>
                  </a:lnTo>
                  <a:lnTo>
                    <a:pt x="2711452" y="28145"/>
                  </a:lnTo>
                  <a:lnTo>
                    <a:pt x="2714251" y="28667"/>
                  </a:lnTo>
                  <a:lnTo>
                    <a:pt x="2715438" y="29711"/>
                  </a:lnTo>
                  <a:lnTo>
                    <a:pt x="2712591" y="29711"/>
                  </a:lnTo>
                  <a:lnTo>
                    <a:pt x="2712591" y="30376"/>
                  </a:lnTo>
                  <a:lnTo>
                    <a:pt x="2715058" y="31420"/>
                  </a:lnTo>
                  <a:lnTo>
                    <a:pt x="2713729" y="33176"/>
                  </a:lnTo>
                  <a:lnTo>
                    <a:pt x="2713729" y="34648"/>
                  </a:lnTo>
                  <a:lnTo>
                    <a:pt x="2714916" y="35454"/>
                  </a:lnTo>
                  <a:lnTo>
                    <a:pt x="2715438" y="34078"/>
                  </a:lnTo>
                  <a:lnTo>
                    <a:pt x="2715818" y="32559"/>
                  </a:lnTo>
                  <a:lnTo>
                    <a:pt x="2717241" y="31800"/>
                  </a:lnTo>
                  <a:lnTo>
                    <a:pt x="2717241" y="33698"/>
                  </a:lnTo>
                  <a:lnTo>
                    <a:pt x="2718096" y="36071"/>
                  </a:lnTo>
                  <a:lnTo>
                    <a:pt x="2715391" y="37068"/>
                  </a:lnTo>
                  <a:lnTo>
                    <a:pt x="2713777" y="37353"/>
                  </a:lnTo>
                  <a:lnTo>
                    <a:pt x="2714631" y="39394"/>
                  </a:lnTo>
                  <a:lnTo>
                    <a:pt x="2714014" y="41435"/>
                  </a:lnTo>
                  <a:lnTo>
                    <a:pt x="2715296" y="44235"/>
                  </a:lnTo>
                  <a:lnTo>
                    <a:pt x="2716624" y="47035"/>
                  </a:lnTo>
                  <a:lnTo>
                    <a:pt x="2714441" y="46656"/>
                  </a:lnTo>
                  <a:lnTo>
                    <a:pt x="2713208" y="47462"/>
                  </a:lnTo>
                  <a:lnTo>
                    <a:pt x="2711262" y="48412"/>
                  </a:lnTo>
                  <a:lnTo>
                    <a:pt x="2709981" y="49171"/>
                  </a:lnTo>
                  <a:lnTo>
                    <a:pt x="2711025" y="49171"/>
                  </a:lnTo>
                  <a:lnTo>
                    <a:pt x="2712164" y="50215"/>
                  </a:lnTo>
                  <a:lnTo>
                    <a:pt x="2713303" y="50215"/>
                  </a:lnTo>
                  <a:lnTo>
                    <a:pt x="2716102" y="49883"/>
                  </a:lnTo>
                  <a:lnTo>
                    <a:pt x="2719851" y="49551"/>
                  </a:lnTo>
                  <a:lnTo>
                    <a:pt x="2723932" y="49883"/>
                  </a:lnTo>
                  <a:lnTo>
                    <a:pt x="2726543" y="49883"/>
                  </a:lnTo>
                  <a:lnTo>
                    <a:pt x="2728725" y="48602"/>
                  </a:lnTo>
                  <a:lnTo>
                    <a:pt x="2732094" y="48602"/>
                  </a:lnTo>
                  <a:lnTo>
                    <a:pt x="2734847" y="48364"/>
                  </a:lnTo>
                  <a:lnTo>
                    <a:pt x="2737267" y="48079"/>
                  </a:lnTo>
                  <a:lnTo>
                    <a:pt x="2736223" y="46039"/>
                  </a:lnTo>
                  <a:lnTo>
                    <a:pt x="2737077" y="46039"/>
                  </a:lnTo>
                  <a:lnTo>
                    <a:pt x="2738501" y="46703"/>
                  </a:lnTo>
                  <a:lnTo>
                    <a:pt x="2741253" y="45327"/>
                  </a:lnTo>
                  <a:lnTo>
                    <a:pt x="2741253" y="43238"/>
                  </a:lnTo>
                  <a:lnTo>
                    <a:pt x="2739071" y="41150"/>
                  </a:lnTo>
                  <a:lnTo>
                    <a:pt x="2740684" y="41150"/>
                  </a:lnTo>
                  <a:lnTo>
                    <a:pt x="2741633" y="40865"/>
                  </a:lnTo>
                  <a:lnTo>
                    <a:pt x="2741918" y="38729"/>
                  </a:lnTo>
                  <a:lnTo>
                    <a:pt x="2740636" y="38729"/>
                  </a:lnTo>
                  <a:lnTo>
                    <a:pt x="2737979" y="39394"/>
                  </a:lnTo>
                  <a:lnTo>
                    <a:pt x="2737979" y="38160"/>
                  </a:lnTo>
                  <a:lnTo>
                    <a:pt x="2736176" y="36119"/>
                  </a:lnTo>
                  <a:lnTo>
                    <a:pt x="2736887" y="35597"/>
                  </a:lnTo>
                  <a:lnTo>
                    <a:pt x="2740019" y="35312"/>
                  </a:lnTo>
                  <a:lnTo>
                    <a:pt x="2739640" y="34458"/>
                  </a:lnTo>
                  <a:lnTo>
                    <a:pt x="2739212" y="33936"/>
                  </a:lnTo>
                  <a:lnTo>
                    <a:pt x="2741823" y="33936"/>
                  </a:lnTo>
                  <a:lnTo>
                    <a:pt x="2743341" y="34695"/>
                  </a:lnTo>
                  <a:lnTo>
                    <a:pt x="2742867" y="35739"/>
                  </a:lnTo>
                  <a:lnTo>
                    <a:pt x="2743816" y="37116"/>
                  </a:lnTo>
                  <a:lnTo>
                    <a:pt x="2745382" y="36119"/>
                  </a:lnTo>
                  <a:lnTo>
                    <a:pt x="2745951" y="34932"/>
                  </a:lnTo>
                  <a:lnTo>
                    <a:pt x="2747233" y="35502"/>
                  </a:lnTo>
                  <a:lnTo>
                    <a:pt x="2749510" y="35977"/>
                  </a:lnTo>
                  <a:lnTo>
                    <a:pt x="2752595" y="35502"/>
                  </a:lnTo>
                  <a:lnTo>
                    <a:pt x="2755347" y="34885"/>
                  </a:lnTo>
                  <a:lnTo>
                    <a:pt x="2758622" y="33841"/>
                  </a:lnTo>
                  <a:lnTo>
                    <a:pt x="2759618" y="33841"/>
                  </a:lnTo>
                  <a:lnTo>
                    <a:pt x="2761706" y="33841"/>
                  </a:lnTo>
                  <a:lnTo>
                    <a:pt x="2764079" y="32986"/>
                  </a:lnTo>
                  <a:lnTo>
                    <a:pt x="2764079" y="31752"/>
                  </a:lnTo>
                  <a:lnTo>
                    <a:pt x="2765835" y="32132"/>
                  </a:lnTo>
                  <a:lnTo>
                    <a:pt x="2769347" y="32702"/>
                  </a:lnTo>
                  <a:lnTo>
                    <a:pt x="2772336" y="33224"/>
                  </a:lnTo>
                  <a:lnTo>
                    <a:pt x="2775278" y="34078"/>
                  </a:lnTo>
                  <a:lnTo>
                    <a:pt x="2776749" y="33508"/>
                  </a:lnTo>
                  <a:lnTo>
                    <a:pt x="2777556" y="33508"/>
                  </a:lnTo>
                  <a:lnTo>
                    <a:pt x="2778315" y="33508"/>
                  </a:lnTo>
                  <a:lnTo>
                    <a:pt x="2780925" y="33841"/>
                  </a:lnTo>
                  <a:lnTo>
                    <a:pt x="2782586" y="32939"/>
                  </a:lnTo>
                  <a:lnTo>
                    <a:pt x="2784105" y="32037"/>
                  </a:lnTo>
                  <a:lnTo>
                    <a:pt x="2784437" y="30851"/>
                  </a:lnTo>
                  <a:lnTo>
                    <a:pt x="2786999" y="30518"/>
                  </a:lnTo>
                  <a:lnTo>
                    <a:pt x="2790321" y="30803"/>
                  </a:lnTo>
                  <a:lnTo>
                    <a:pt x="2793168" y="30803"/>
                  </a:lnTo>
                  <a:lnTo>
                    <a:pt x="2796395" y="30803"/>
                  </a:lnTo>
                  <a:lnTo>
                    <a:pt x="2799575" y="30091"/>
                  </a:lnTo>
                  <a:lnTo>
                    <a:pt x="2801758" y="29569"/>
                  </a:lnTo>
                  <a:lnTo>
                    <a:pt x="2802849" y="30471"/>
                  </a:lnTo>
                  <a:lnTo>
                    <a:pt x="2804130" y="31705"/>
                  </a:lnTo>
                  <a:lnTo>
                    <a:pt x="2806835" y="32702"/>
                  </a:lnTo>
                  <a:lnTo>
                    <a:pt x="2807547" y="31515"/>
                  </a:lnTo>
                  <a:lnTo>
                    <a:pt x="2811628" y="31515"/>
                  </a:lnTo>
                  <a:lnTo>
                    <a:pt x="2814808" y="32654"/>
                  </a:lnTo>
                  <a:lnTo>
                    <a:pt x="2814808" y="33888"/>
                  </a:lnTo>
                  <a:lnTo>
                    <a:pt x="2815947" y="33888"/>
                  </a:lnTo>
                  <a:lnTo>
                    <a:pt x="2817750" y="34505"/>
                  </a:lnTo>
                  <a:lnTo>
                    <a:pt x="2820834" y="34885"/>
                  </a:lnTo>
                  <a:lnTo>
                    <a:pt x="2824963" y="35265"/>
                  </a:lnTo>
                  <a:lnTo>
                    <a:pt x="2828570" y="36641"/>
                  </a:lnTo>
                  <a:lnTo>
                    <a:pt x="2830657" y="37116"/>
                  </a:lnTo>
                  <a:lnTo>
                    <a:pt x="2835403" y="38919"/>
                  </a:lnTo>
                  <a:lnTo>
                    <a:pt x="2837349" y="39963"/>
                  </a:lnTo>
                  <a:lnTo>
                    <a:pt x="2838582" y="40960"/>
                  </a:lnTo>
                  <a:lnTo>
                    <a:pt x="2840576" y="40106"/>
                  </a:lnTo>
                  <a:lnTo>
                    <a:pt x="2845653" y="41435"/>
                  </a:lnTo>
                  <a:lnTo>
                    <a:pt x="2850398" y="42811"/>
                  </a:lnTo>
                  <a:lnTo>
                    <a:pt x="2854670" y="43665"/>
                  </a:lnTo>
                  <a:lnTo>
                    <a:pt x="2856710" y="44235"/>
                  </a:lnTo>
                  <a:lnTo>
                    <a:pt x="2857374" y="45516"/>
                  </a:lnTo>
                  <a:lnTo>
                    <a:pt x="2859035" y="47415"/>
                  </a:lnTo>
                  <a:lnTo>
                    <a:pt x="2858608" y="48127"/>
                  </a:lnTo>
                  <a:lnTo>
                    <a:pt x="2857279" y="48459"/>
                  </a:lnTo>
                  <a:lnTo>
                    <a:pt x="2861123" y="49693"/>
                  </a:lnTo>
                  <a:lnTo>
                    <a:pt x="2864018" y="50405"/>
                  </a:lnTo>
                  <a:lnTo>
                    <a:pt x="2867008" y="51829"/>
                  </a:lnTo>
                  <a:lnTo>
                    <a:pt x="2869190" y="53063"/>
                  </a:lnTo>
                  <a:lnTo>
                    <a:pt x="2871279" y="53870"/>
                  </a:lnTo>
                  <a:lnTo>
                    <a:pt x="2873129" y="53633"/>
                  </a:lnTo>
                  <a:lnTo>
                    <a:pt x="2871895" y="52256"/>
                  </a:lnTo>
                  <a:lnTo>
                    <a:pt x="2873319" y="50215"/>
                  </a:lnTo>
                  <a:lnTo>
                    <a:pt x="2870709" y="49124"/>
                  </a:lnTo>
                  <a:lnTo>
                    <a:pt x="2867909" y="47937"/>
                  </a:lnTo>
                  <a:lnTo>
                    <a:pt x="2869143" y="47130"/>
                  </a:lnTo>
                  <a:lnTo>
                    <a:pt x="2870519" y="46656"/>
                  </a:lnTo>
                  <a:lnTo>
                    <a:pt x="2875265" y="48412"/>
                  </a:lnTo>
                  <a:lnTo>
                    <a:pt x="2879061" y="49741"/>
                  </a:lnTo>
                  <a:lnTo>
                    <a:pt x="2883522" y="51782"/>
                  </a:lnTo>
                  <a:lnTo>
                    <a:pt x="2885610" y="53822"/>
                  </a:lnTo>
                  <a:lnTo>
                    <a:pt x="2888457" y="55816"/>
                  </a:lnTo>
                  <a:lnTo>
                    <a:pt x="2891779" y="57619"/>
                  </a:lnTo>
                  <a:lnTo>
                    <a:pt x="2894009" y="59091"/>
                  </a:lnTo>
                  <a:lnTo>
                    <a:pt x="2897710" y="59423"/>
                  </a:lnTo>
                  <a:lnTo>
                    <a:pt x="2899514" y="58569"/>
                  </a:lnTo>
                  <a:lnTo>
                    <a:pt x="2903405" y="60657"/>
                  </a:lnTo>
                  <a:lnTo>
                    <a:pt x="2906964" y="63600"/>
                  </a:lnTo>
                  <a:lnTo>
                    <a:pt x="2909005" y="66685"/>
                  </a:lnTo>
                  <a:lnTo>
                    <a:pt x="2910333" y="69010"/>
                  </a:lnTo>
                  <a:lnTo>
                    <a:pt x="2911662" y="71383"/>
                  </a:lnTo>
                  <a:lnTo>
                    <a:pt x="2911662" y="73614"/>
                  </a:lnTo>
                  <a:lnTo>
                    <a:pt x="2909717" y="74374"/>
                  </a:lnTo>
                  <a:lnTo>
                    <a:pt x="2909717" y="73140"/>
                  </a:lnTo>
                  <a:lnTo>
                    <a:pt x="2908388" y="70766"/>
                  </a:lnTo>
                  <a:lnTo>
                    <a:pt x="2904069" y="69960"/>
                  </a:lnTo>
                  <a:lnTo>
                    <a:pt x="2895385" y="69675"/>
                  </a:lnTo>
                  <a:lnTo>
                    <a:pt x="2891731" y="68963"/>
                  </a:lnTo>
                  <a:lnTo>
                    <a:pt x="2887983" y="68441"/>
                  </a:lnTo>
                  <a:lnTo>
                    <a:pt x="2883237" y="66969"/>
                  </a:lnTo>
                  <a:lnTo>
                    <a:pt x="2876641" y="65118"/>
                  </a:lnTo>
                  <a:lnTo>
                    <a:pt x="2873319" y="65118"/>
                  </a:lnTo>
                  <a:lnTo>
                    <a:pt x="2873651" y="66305"/>
                  </a:lnTo>
                  <a:lnTo>
                    <a:pt x="2878776" y="68204"/>
                  </a:lnTo>
                  <a:lnTo>
                    <a:pt x="2883095" y="69058"/>
                  </a:lnTo>
                  <a:lnTo>
                    <a:pt x="2886227" y="69627"/>
                  </a:lnTo>
                  <a:lnTo>
                    <a:pt x="2886227" y="71004"/>
                  </a:lnTo>
                  <a:lnTo>
                    <a:pt x="2890972" y="73235"/>
                  </a:lnTo>
                  <a:lnTo>
                    <a:pt x="2891921" y="74041"/>
                  </a:lnTo>
                  <a:lnTo>
                    <a:pt x="2896192" y="75703"/>
                  </a:lnTo>
                  <a:lnTo>
                    <a:pt x="2896477" y="74658"/>
                  </a:lnTo>
                  <a:lnTo>
                    <a:pt x="2895006" y="72760"/>
                  </a:lnTo>
                  <a:lnTo>
                    <a:pt x="2897331" y="71953"/>
                  </a:lnTo>
                  <a:lnTo>
                    <a:pt x="2898754" y="71953"/>
                  </a:lnTo>
                  <a:lnTo>
                    <a:pt x="2902503" y="74753"/>
                  </a:lnTo>
                  <a:lnTo>
                    <a:pt x="2907486" y="75987"/>
                  </a:lnTo>
                  <a:lnTo>
                    <a:pt x="2910476" y="76699"/>
                  </a:lnTo>
                  <a:lnTo>
                    <a:pt x="2913750" y="76699"/>
                  </a:lnTo>
                  <a:lnTo>
                    <a:pt x="2915601" y="76272"/>
                  </a:lnTo>
                  <a:lnTo>
                    <a:pt x="2919160" y="78740"/>
                  </a:lnTo>
                  <a:lnTo>
                    <a:pt x="2920916" y="80069"/>
                  </a:lnTo>
                  <a:lnTo>
                    <a:pt x="2916597" y="79689"/>
                  </a:lnTo>
                  <a:lnTo>
                    <a:pt x="2917926" y="80544"/>
                  </a:lnTo>
                  <a:lnTo>
                    <a:pt x="2921295" y="82252"/>
                  </a:lnTo>
                  <a:lnTo>
                    <a:pt x="2922435" y="82252"/>
                  </a:lnTo>
                  <a:lnTo>
                    <a:pt x="2924760" y="84151"/>
                  </a:lnTo>
                  <a:lnTo>
                    <a:pt x="2926943" y="86002"/>
                  </a:lnTo>
                  <a:lnTo>
                    <a:pt x="2926326" y="87426"/>
                  </a:lnTo>
                  <a:lnTo>
                    <a:pt x="2927133" y="89372"/>
                  </a:lnTo>
                  <a:lnTo>
                    <a:pt x="2926705" y="91080"/>
                  </a:lnTo>
                  <a:lnTo>
                    <a:pt x="2925709" y="92314"/>
                  </a:lnTo>
                  <a:lnTo>
                    <a:pt x="2926705" y="93121"/>
                  </a:lnTo>
                  <a:lnTo>
                    <a:pt x="2928366" y="95589"/>
                  </a:lnTo>
                  <a:lnTo>
                    <a:pt x="2928366" y="98295"/>
                  </a:lnTo>
                  <a:lnTo>
                    <a:pt x="2926658" y="98295"/>
                  </a:lnTo>
                  <a:lnTo>
                    <a:pt x="2924522" y="98295"/>
                  </a:lnTo>
                  <a:lnTo>
                    <a:pt x="2923288" y="100336"/>
                  </a:lnTo>
                  <a:lnTo>
                    <a:pt x="2923668" y="100668"/>
                  </a:lnTo>
                  <a:lnTo>
                    <a:pt x="2926610" y="101142"/>
                  </a:lnTo>
                  <a:lnTo>
                    <a:pt x="2926610" y="103088"/>
                  </a:lnTo>
                  <a:lnTo>
                    <a:pt x="2924095" y="103468"/>
                  </a:lnTo>
                  <a:lnTo>
                    <a:pt x="2924095" y="105841"/>
                  </a:lnTo>
                  <a:lnTo>
                    <a:pt x="2922435" y="103658"/>
                  </a:lnTo>
                  <a:lnTo>
                    <a:pt x="2920963" y="103658"/>
                  </a:lnTo>
                  <a:lnTo>
                    <a:pt x="2918164" y="105034"/>
                  </a:lnTo>
                  <a:lnTo>
                    <a:pt x="2916455" y="106363"/>
                  </a:lnTo>
                  <a:lnTo>
                    <a:pt x="2916930" y="107787"/>
                  </a:lnTo>
                  <a:lnTo>
                    <a:pt x="2919777" y="107787"/>
                  </a:lnTo>
                  <a:lnTo>
                    <a:pt x="2923621" y="108119"/>
                  </a:lnTo>
                  <a:lnTo>
                    <a:pt x="2921533" y="108974"/>
                  </a:lnTo>
                  <a:lnTo>
                    <a:pt x="2918211" y="109781"/>
                  </a:lnTo>
                  <a:lnTo>
                    <a:pt x="2916692" y="110682"/>
                  </a:lnTo>
                  <a:lnTo>
                    <a:pt x="2914130" y="111632"/>
                  </a:lnTo>
                  <a:lnTo>
                    <a:pt x="2914889" y="112106"/>
                  </a:lnTo>
                  <a:lnTo>
                    <a:pt x="2918495" y="113388"/>
                  </a:lnTo>
                  <a:lnTo>
                    <a:pt x="2918495" y="115191"/>
                  </a:lnTo>
                  <a:lnTo>
                    <a:pt x="2920394" y="117280"/>
                  </a:lnTo>
                  <a:lnTo>
                    <a:pt x="2917309" y="116663"/>
                  </a:lnTo>
                  <a:lnTo>
                    <a:pt x="2913466" y="115761"/>
                  </a:lnTo>
                  <a:lnTo>
                    <a:pt x="2910760" y="115761"/>
                  </a:lnTo>
                  <a:lnTo>
                    <a:pt x="2909812" y="117327"/>
                  </a:lnTo>
                  <a:lnTo>
                    <a:pt x="2908815" y="119463"/>
                  </a:lnTo>
                  <a:lnTo>
                    <a:pt x="2906252" y="119463"/>
                  </a:lnTo>
                  <a:lnTo>
                    <a:pt x="2907628" y="121504"/>
                  </a:lnTo>
                  <a:lnTo>
                    <a:pt x="2908293" y="122548"/>
                  </a:lnTo>
                  <a:lnTo>
                    <a:pt x="2905066" y="123640"/>
                  </a:lnTo>
                  <a:lnTo>
                    <a:pt x="2902930" y="123165"/>
                  </a:lnTo>
                  <a:lnTo>
                    <a:pt x="2901080" y="123829"/>
                  </a:lnTo>
                  <a:lnTo>
                    <a:pt x="2902408" y="123829"/>
                  </a:lnTo>
                  <a:lnTo>
                    <a:pt x="2903215" y="124352"/>
                  </a:lnTo>
                  <a:lnTo>
                    <a:pt x="2902029" y="126060"/>
                  </a:lnTo>
                  <a:lnTo>
                    <a:pt x="2898232" y="126962"/>
                  </a:lnTo>
                  <a:lnTo>
                    <a:pt x="2899039" y="128718"/>
                  </a:lnTo>
                  <a:lnTo>
                    <a:pt x="2900463" y="129572"/>
                  </a:lnTo>
                  <a:lnTo>
                    <a:pt x="2899229" y="130949"/>
                  </a:lnTo>
                  <a:lnTo>
                    <a:pt x="2897805" y="133275"/>
                  </a:lnTo>
                  <a:lnTo>
                    <a:pt x="2897805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1127" y="134271"/>
                  </a:lnTo>
                  <a:lnTo>
                    <a:pt x="2902598" y="136739"/>
                  </a:lnTo>
                  <a:lnTo>
                    <a:pt x="2903690" y="138590"/>
                  </a:lnTo>
                  <a:lnTo>
                    <a:pt x="2903690" y="141865"/>
                  </a:lnTo>
                  <a:lnTo>
                    <a:pt x="2901696" y="144808"/>
                  </a:lnTo>
                  <a:lnTo>
                    <a:pt x="2896951" y="146849"/>
                  </a:lnTo>
                  <a:lnTo>
                    <a:pt x="2894531" y="150836"/>
                  </a:lnTo>
                  <a:lnTo>
                    <a:pt x="2892586" y="154063"/>
                  </a:lnTo>
                  <a:lnTo>
                    <a:pt x="2895195" y="157955"/>
                  </a:lnTo>
                  <a:lnTo>
                    <a:pt x="2894816" y="160470"/>
                  </a:lnTo>
                  <a:lnTo>
                    <a:pt x="2895860" y="164505"/>
                  </a:lnTo>
                  <a:lnTo>
                    <a:pt x="2895860" y="167115"/>
                  </a:lnTo>
                  <a:lnTo>
                    <a:pt x="2896667" y="170248"/>
                  </a:lnTo>
                  <a:lnTo>
                    <a:pt x="2892253" y="168729"/>
                  </a:lnTo>
                  <a:lnTo>
                    <a:pt x="2889311" y="169916"/>
                  </a:lnTo>
                  <a:lnTo>
                    <a:pt x="2883854" y="170533"/>
                  </a:lnTo>
                  <a:lnTo>
                    <a:pt x="2878681" y="171244"/>
                  </a:lnTo>
                  <a:lnTo>
                    <a:pt x="2873271" y="171767"/>
                  </a:lnTo>
                  <a:lnTo>
                    <a:pt x="2874410" y="173001"/>
                  </a:lnTo>
                  <a:lnTo>
                    <a:pt x="2876973" y="173333"/>
                  </a:lnTo>
                  <a:lnTo>
                    <a:pt x="2874031" y="174662"/>
                  </a:lnTo>
                  <a:lnTo>
                    <a:pt x="2876308" y="175706"/>
                  </a:lnTo>
                  <a:lnTo>
                    <a:pt x="2876830" y="177035"/>
                  </a:lnTo>
                  <a:lnTo>
                    <a:pt x="2876024" y="178933"/>
                  </a:lnTo>
                  <a:lnTo>
                    <a:pt x="2876024" y="181449"/>
                  </a:lnTo>
                  <a:lnTo>
                    <a:pt x="2878776" y="184961"/>
                  </a:lnTo>
                  <a:lnTo>
                    <a:pt x="2875929" y="186338"/>
                  </a:lnTo>
                  <a:lnTo>
                    <a:pt x="2871184" y="187809"/>
                  </a:lnTo>
                  <a:lnTo>
                    <a:pt x="2866960" y="187809"/>
                  </a:lnTo>
                  <a:lnTo>
                    <a:pt x="2867814" y="191653"/>
                  </a:lnTo>
                  <a:lnTo>
                    <a:pt x="2868858" y="193931"/>
                  </a:lnTo>
                  <a:lnTo>
                    <a:pt x="2870092" y="195308"/>
                  </a:lnTo>
                  <a:lnTo>
                    <a:pt x="2869665" y="196969"/>
                  </a:lnTo>
                  <a:lnTo>
                    <a:pt x="2870235" y="199580"/>
                  </a:lnTo>
                  <a:lnTo>
                    <a:pt x="2870946" y="202000"/>
                  </a:lnTo>
                  <a:lnTo>
                    <a:pt x="2871563" y="204136"/>
                  </a:lnTo>
                  <a:lnTo>
                    <a:pt x="2871990" y="205797"/>
                  </a:lnTo>
                  <a:lnTo>
                    <a:pt x="2871563" y="208835"/>
                  </a:lnTo>
                  <a:lnTo>
                    <a:pt x="2870235" y="210353"/>
                  </a:lnTo>
                  <a:lnTo>
                    <a:pt x="2868811" y="212205"/>
                  </a:lnTo>
                  <a:lnTo>
                    <a:pt x="2866723" y="212205"/>
                  </a:lnTo>
                  <a:lnTo>
                    <a:pt x="2863591" y="211920"/>
                  </a:lnTo>
                  <a:lnTo>
                    <a:pt x="2860696" y="214388"/>
                  </a:lnTo>
                  <a:lnTo>
                    <a:pt x="2860696" y="216096"/>
                  </a:lnTo>
                  <a:lnTo>
                    <a:pt x="2857944" y="217378"/>
                  </a:lnTo>
                  <a:lnTo>
                    <a:pt x="2857137" y="219514"/>
                  </a:lnTo>
                  <a:lnTo>
                    <a:pt x="2855903" y="221222"/>
                  </a:lnTo>
                  <a:lnTo>
                    <a:pt x="2853673" y="223026"/>
                  </a:lnTo>
                  <a:lnTo>
                    <a:pt x="2856188" y="224877"/>
                  </a:lnTo>
                  <a:lnTo>
                    <a:pt x="2859272" y="224877"/>
                  </a:lnTo>
                  <a:lnTo>
                    <a:pt x="2858703" y="223216"/>
                  </a:lnTo>
                  <a:lnTo>
                    <a:pt x="2863069" y="221887"/>
                  </a:lnTo>
                  <a:lnTo>
                    <a:pt x="2865394" y="222219"/>
                  </a:lnTo>
                  <a:lnTo>
                    <a:pt x="2865014" y="223785"/>
                  </a:lnTo>
                  <a:lnTo>
                    <a:pt x="2865726" y="222077"/>
                  </a:lnTo>
                  <a:lnTo>
                    <a:pt x="2866296" y="218612"/>
                  </a:lnTo>
                  <a:lnTo>
                    <a:pt x="2868431" y="215954"/>
                  </a:lnTo>
                  <a:lnTo>
                    <a:pt x="2869902" y="214815"/>
                  </a:lnTo>
                  <a:lnTo>
                    <a:pt x="2871421" y="213154"/>
                  </a:lnTo>
                  <a:lnTo>
                    <a:pt x="2875882" y="212632"/>
                  </a:lnTo>
                  <a:lnTo>
                    <a:pt x="2878254" y="210448"/>
                  </a:lnTo>
                  <a:lnTo>
                    <a:pt x="2877780" y="207506"/>
                  </a:lnTo>
                  <a:lnTo>
                    <a:pt x="2879346" y="206129"/>
                  </a:lnTo>
                  <a:lnTo>
                    <a:pt x="2879631" y="203329"/>
                  </a:lnTo>
                  <a:lnTo>
                    <a:pt x="2885182" y="204658"/>
                  </a:lnTo>
                  <a:lnTo>
                    <a:pt x="2891447" y="204990"/>
                  </a:lnTo>
                  <a:lnTo>
                    <a:pt x="2897236" y="206984"/>
                  </a:lnTo>
                  <a:lnTo>
                    <a:pt x="2901981" y="207316"/>
                  </a:lnTo>
                  <a:lnTo>
                    <a:pt x="2904117" y="206319"/>
                  </a:lnTo>
                  <a:lnTo>
                    <a:pt x="2902930" y="205987"/>
                  </a:lnTo>
                  <a:lnTo>
                    <a:pt x="2898185" y="205417"/>
                  </a:lnTo>
                  <a:lnTo>
                    <a:pt x="2892301" y="204468"/>
                  </a:lnTo>
                  <a:lnTo>
                    <a:pt x="2885799" y="203471"/>
                  </a:lnTo>
                  <a:lnTo>
                    <a:pt x="2878729" y="199674"/>
                  </a:lnTo>
                  <a:lnTo>
                    <a:pt x="2874885" y="196589"/>
                  </a:lnTo>
                  <a:lnTo>
                    <a:pt x="2876403" y="195640"/>
                  </a:lnTo>
                  <a:lnTo>
                    <a:pt x="2876973" y="193884"/>
                  </a:lnTo>
                  <a:lnTo>
                    <a:pt x="2885562" y="194786"/>
                  </a:lnTo>
                  <a:lnTo>
                    <a:pt x="2890308" y="194786"/>
                  </a:lnTo>
                  <a:lnTo>
                    <a:pt x="2891447" y="192840"/>
                  </a:lnTo>
                  <a:lnTo>
                    <a:pt x="2898090" y="192840"/>
                  </a:lnTo>
                  <a:lnTo>
                    <a:pt x="2903975" y="192555"/>
                  </a:lnTo>
                  <a:lnTo>
                    <a:pt x="2906300" y="192982"/>
                  </a:lnTo>
                  <a:lnTo>
                    <a:pt x="2908293" y="191321"/>
                  </a:lnTo>
                  <a:lnTo>
                    <a:pt x="2909717" y="187856"/>
                  </a:lnTo>
                  <a:lnTo>
                    <a:pt x="2913608" y="187856"/>
                  </a:lnTo>
                  <a:lnTo>
                    <a:pt x="2918116" y="187856"/>
                  </a:lnTo>
                  <a:lnTo>
                    <a:pt x="2915174" y="186432"/>
                  </a:lnTo>
                  <a:lnTo>
                    <a:pt x="2913750" y="184392"/>
                  </a:lnTo>
                  <a:lnTo>
                    <a:pt x="2918495" y="184392"/>
                  </a:lnTo>
                  <a:lnTo>
                    <a:pt x="2921106" y="182873"/>
                  </a:lnTo>
                  <a:lnTo>
                    <a:pt x="2925851" y="182303"/>
                  </a:lnTo>
                  <a:lnTo>
                    <a:pt x="2930075" y="180547"/>
                  </a:lnTo>
                  <a:lnTo>
                    <a:pt x="2929505" y="178744"/>
                  </a:lnTo>
                  <a:lnTo>
                    <a:pt x="2926895" y="176940"/>
                  </a:lnTo>
                  <a:lnTo>
                    <a:pt x="2930597" y="178079"/>
                  </a:lnTo>
                  <a:lnTo>
                    <a:pt x="2931688" y="177509"/>
                  </a:lnTo>
                  <a:lnTo>
                    <a:pt x="2926943" y="175564"/>
                  </a:lnTo>
                  <a:lnTo>
                    <a:pt x="2920963" y="172858"/>
                  </a:lnTo>
                  <a:lnTo>
                    <a:pt x="2920963" y="172858"/>
                  </a:lnTo>
                  <a:lnTo>
                    <a:pt x="2923668" y="173855"/>
                  </a:lnTo>
                  <a:lnTo>
                    <a:pt x="2927749" y="175184"/>
                  </a:lnTo>
                  <a:lnTo>
                    <a:pt x="2933396" y="177035"/>
                  </a:lnTo>
                  <a:lnTo>
                    <a:pt x="2938142" y="176608"/>
                  </a:lnTo>
                  <a:lnTo>
                    <a:pt x="2939423" y="174045"/>
                  </a:lnTo>
                  <a:lnTo>
                    <a:pt x="2942033" y="172573"/>
                  </a:lnTo>
                  <a:lnTo>
                    <a:pt x="2942603" y="170912"/>
                  </a:lnTo>
                  <a:lnTo>
                    <a:pt x="2945165" y="171244"/>
                  </a:lnTo>
                  <a:lnTo>
                    <a:pt x="2944548" y="169441"/>
                  </a:lnTo>
                  <a:lnTo>
                    <a:pt x="2944548" y="167970"/>
                  </a:lnTo>
                  <a:lnTo>
                    <a:pt x="2946399" y="166783"/>
                  </a:lnTo>
                  <a:lnTo>
                    <a:pt x="2949436" y="164267"/>
                  </a:lnTo>
                  <a:lnTo>
                    <a:pt x="2952757" y="162464"/>
                  </a:lnTo>
                  <a:lnTo>
                    <a:pt x="2948724" y="160328"/>
                  </a:lnTo>
                  <a:lnTo>
                    <a:pt x="2945450" y="158809"/>
                  </a:lnTo>
                  <a:lnTo>
                    <a:pt x="2940704" y="158145"/>
                  </a:lnTo>
                  <a:lnTo>
                    <a:pt x="2940704" y="160138"/>
                  </a:lnTo>
                  <a:lnTo>
                    <a:pt x="2937762" y="161610"/>
                  </a:lnTo>
                  <a:lnTo>
                    <a:pt x="2937193" y="164030"/>
                  </a:lnTo>
                  <a:lnTo>
                    <a:pt x="2933159" y="164030"/>
                  </a:lnTo>
                  <a:lnTo>
                    <a:pt x="2929695" y="164790"/>
                  </a:lnTo>
                  <a:lnTo>
                    <a:pt x="2925851" y="163698"/>
                  </a:lnTo>
                  <a:lnTo>
                    <a:pt x="2927464" y="165454"/>
                  </a:lnTo>
                  <a:lnTo>
                    <a:pt x="2930359" y="165881"/>
                  </a:lnTo>
                  <a:lnTo>
                    <a:pt x="2929125" y="167163"/>
                  </a:lnTo>
                  <a:lnTo>
                    <a:pt x="2922672" y="164552"/>
                  </a:lnTo>
                  <a:lnTo>
                    <a:pt x="2917167" y="161420"/>
                  </a:lnTo>
                  <a:lnTo>
                    <a:pt x="2914936" y="159236"/>
                  </a:lnTo>
                  <a:lnTo>
                    <a:pt x="2915980" y="155962"/>
                  </a:lnTo>
                  <a:lnTo>
                    <a:pt x="2915980" y="153683"/>
                  </a:lnTo>
                  <a:lnTo>
                    <a:pt x="2913513" y="150503"/>
                  </a:lnTo>
                  <a:lnTo>
                    <a:pt x="2917214" y="148890"/>
                  </a:lnTo>
                  <a:lnTo>
                    <a:pt x="2922672" y="147798"/>
                  </a:lnTo>
                  <a:lnTo>
                    <a:pt x="2929315" y="149459"/>
                  </a:lnTo>
                  <a:lnTo>
                    <a:pt x="2935200" y="150029"/>
                  </a:lnTo>
                  <a:lnTo>
                    <a:pt x="2939945" y="152165"/>
                  </a:lnTo>
                  <a:lnTo>
                    <a:pt x="2940562" y="151120"/>
                  </a:lnTo>
                  <a:lnTo>
                    <a:pt x="2939281" y="149269"/>
                  </a:lnTo>
                  <a:lnTo>
                    <a:pt x="2939802" y="146944"/>
                  </a:lnTo>
                  <a:lnTo>
                    <a:pt x="2943457" y="145235"/>
                  </a:lnTo>
                  <a:lnTo>
                    <a:pt x="2948202" y="144523"/>
                  </a:lnTo>
                  <a:lnTo>
                    <a:pt x="2949198" y="145899"/>
                  </a:lnTo>
                  <a:lnTo>
                    <a:pt x="2949198" y="149269"/>
                  </a:lnTo>
                  <a:lnTo>
                    <a:pt x="2946067" y="147371"/>
                  </a:lnTo>
                  <a:lnTo>
                    <a:pt x="2946684" y="149839"/>
                  </a:lnTo>
                  <a:lnTo>
                    <a:pt x="2950717" y="152876"/>
                  </a:lnTo>
                  <a:lnTo>
                    <a:pt x="2955463" y="155487"/>
                  </a:lnTo>
                  <a:lnTo>
                    <a:pt x="2962248" y="157196"/>
                  </a:lnTo>
                  <a:lnTo>
                    <a:pt x="2967848" y="158525"/>
                  </a:lnTo>
                  <a:lnTo>
                    <a:pt x="2970173" y="159664"/>
                  </a:lnTo>
                  <a:lnTo>
                    <a:pt x="2973353" y="158667"/>
                  </a:lnTo>
                  <a:lnTo>
                    <a:pt x="2979617" y="158667"/>
                  </a:lnTo>
                  <a:lnTo>
                    <a:pt x="2986071" y="158050"/>
                  </a:lnTo>
                  <a:lnTo>
                    <a:pt x="2991290" y="156246"/>
                  </a:lnTo>
                  <a:lnTo>
                    <a:pt x="2990294" y="152924"/>
                  </a:lnTo>
                  <a:lnTo>
                    <a:pt x="2986830" y="148937"/>
                  </a:lnTo>
                  <a:lnTo>
                    <a:pt x="2982085" y="145994"/>
                  </a:lnTo>
                  <a:lnTo>
                    <a:pt x="2977671" y="143099"/>
                  </a:lnTo>
                  <a:lnTo>
                    <a:pt x="2983176" y="145757"/>
                  </a:lnTo>
                  <a:lnTo>
                    <a:pt x="2988586" y="148178"/>
                  </a:lnTo>
                  <a:lnTo>
                    <a:pt x="2995561" y="150931"/>
                  </a:lnTo>
                  <a:lnTo>
                    <a:pt x="3000781" y="154775"/>
                  </a:lnTo>
                  <a:lnTo>
                    <a:pt x="3004103" y="155582"/>
                  </a:lnTo>
                  <a:lnTo>
                    <a:pt x="3009750" y="158525"/>
                  </a:lnTo>
                  <a:lnTo>
                    <a:pt x="3013547" y="161610"/>
                  </a:lnTo>
                  <a:lnTo>
                    <a:pt x="3015255" y="165549"/>
                  </a:lnTo>
                  <a:lnTo>
                    <a:pt x="3016062" y="167637"/>
                  </a:lnTo>
                  <a:lnTo>
                    <a:pt x="3020143" y="169393"/>
                  </a:lnTo>
                  <a:lnTo>
                    <a:pt x="3021519" y="171672"/>
                  </a:lnTo>
                  <a:lnTo>
                    <a:pt x="3024699" y="172146"/>
                  </a:lnTo>
                  <a:lnTo>
                    <a:pt x="3028875" y="172146"/>
                  </a:lnTo>
                  <a:lnTo>
                    <a:pt x="3030156" y="174662"/>
                  </a:lnTo>
                  <a:lnTo>
                    <a:pt x="3023987" y="174662"/>
                  </a:lnTo>
                  <a:lnTo>
                    <a:pt x="3024509" y="176323"/>
                  </a:lnTo>
                  <a:lnTo>
                    <a:pt x="3032149" y="177035"/>
                  </a:lnTo>
                  <a:lnTo>
                    <a:pt x="3036040" y="173475"/>
                  </a:lnTo>
                  <a:lnTo>
                    <a:pt x="3036800" y="171292"/>
                  </a:lnTo>
                  <a:lnTo>
                    <a:pt x="3043490" y="172146"/>
                  </a:lnTo>
                  <a:lnTo>
                    <a:pt x="3050562" y="175089"/>
                  </a:lnTo>
                  <a:lnTo>
                    <a:pt x="3045199" y="170343"/>
                  </a:lnTo>
                  <a:lnTo>
                    <a:pt x="3058059" y="176987"/>
                  </a:lnTo>
                  <a:lnTo>
                    <a:pt x="3061428" y="176418"/>
                  </a:lnTo>
                  <a:lnTo>
                    <a:pt x="3054785" y="173618"/>
                  </a:lnTo>
                  <a:lnTo>
                    <a:pt x="3046053" y="170295"/>
                  </a:lnTo>
                  <a:lnTo>
                    <a:pt x="3037701" y="168254"/>
                  </a:lnTo>
                  <a:lnTo>
                    <a:pt x="3032529" y="168254"/>
                  </a:lnTo>
                  <a:lnTo>
                    <a:pt x="3024936" y="165454"/>
                  </a:lnTo>
                  <a:lnTo>
                    <a:pt x="3020191" y="163413"/>
                  </a:lnTo>
                  <a:lnTo>
                    <a:pt x="3024034" y="161894"/>
                  </a:lnTo>
                  <a:lnTo>
                    <a:pt x="3028068" y="159759"/>
                  </a:lnTo>
                  <a:lnTo>
                    <a:pt x="3030440" y="158857"/>
                  </a:lnTo>
                  <a:lnTo>
                    <a:pt x="3034901" y="158287"/>
                  </a:lnTo>
                  <a:lnTo>
                    <a:pt x="3040169" y="158667"/>
                  </a:lnTo>
                  <a:lnTo>
                    <a:pt x="3041782" y="158382"/>
                  </a:lnTo>
                  <a:lnTo>
                    <a:pt x="3042020" y="157908"/>
                  </a:lnTo>
                  <a:lnTo>
                    <a:pt x="3045389" y="157575"/>
                  </a:lnTo>
                  <a:lnTo>
                    <a:pt x="3048189" y="156341"/>
                  </a:lnTo>
                  <a:lnTo>
                    <a:pt x="3052080" y="154585"/>
                  </a:lnTo>
                  <a:lnTo>
                    <a:pt x="3052602" y="154205"/>
                  </a:lnTo>
                  <a:lnTo>
                    <a:pt x="3050419" y="152354"/>
                  </a:lnTo>
                  <a:lnTo>
                    <a:pt x="3052934" y="151310"/>
                  </a:lnTo>
                  <a:lnTo>
                    <a:pt x="3056398" y="150361"/>
                  </a:lnTo>
                  <a:lnTo>
                    <a:pt x="3059910" y="150124"/>
                  </a:lnTo>
                  <a:lnTo>
                    <a:pt x="3065320" y="150361"/>
                  </a:lnTo>
                  <a:lnTo>
                    <a:pt x="3070587" y="150978"/>
                  </a:lnTo>
                  <a:lnTo>
                    <a:pt x="3074621" y="151500"/>
                  </a:lnTo>
                  <a:lnTo>
                    <a:pt x="3079888" y="150931"/>
                  </a:lnTo>
                  <a:lnTo>
                    <a:pt x="3086247" y="151785"/>
                  </a:lnTo>
                  <a:lnTo>
                    <a:pt x="3090423" y="151215"/>
                  </a:lnTo>
                  <a:lnTo>
                    <a:pt x="3097588" y="152402"/>
                  </a:lnTo>
                  <a:lnTo>
                    <a:pt x="3108408" y="152402"/>
                  </a:lnTo>
                  <a:lnTo>
                    <a:pt x="3110733" y="151500"/>
                  </a:lnTo>
                  <a:lnTo>
                    <a:pt x="3114293" y="150646"/>
                  </a:lnTo>
                  <a:lnTo>
                    <a:pt x="3120272" y="151500"/>
                  </a:lnTo>
                  <a:lnTo>
                    <a:pt x="3124068" y="151500"/>
                  </a:lnTo>
                  <a:lnTo>
                    <a:pt x="3127675" y="150551"/>
                  </a:lnTo>
                  <a:lnTo>
                    <a:pt x="3130759" y="150551"/>
                  </a:lnTo>
                  <a:lnTo>
                    <a:pt x="3135173" y="151500"/>
                  </a:lnTo>
                  <a:lnTo>
                    <a:pt x="3138827" y="152924"/>
                  </a:lnTo>
                  <a:lnTo>
                    <a:pt x="3139444" y="153446"/>
                  </a:lnTo>
                  <a:lnTo>
                    <a:pt x="3137688" y="153446"/>
                  </a:lnTo>
                  <a:lnTo>
                    <a:pt x="3136121" y="153446"/>
                  </a:lnTo>
                  <a:lnTo>
                    <a:pt x="3137260" y="155060"/>
                  </a:lnTo>
                  <a:lnTo>
                    <a:pt x="3135837" y="155677"/>
                  </a:lnTo>
                  <a:lnTo>
                    <a:pt x="3132752" y="155297"/>
                  </a:lnTo>
                  <a:lnTo>
                    <a:pt x="3131139" y="156389"/>
                  </a:lnTo>
                  <a:lnTo>
                    <a:pt x="3132610" y="158287"/>
                  </a:lnTo>
                  <a:lnTo>
                    <a:pt x="3135173" y="159759"/>
                  </a:lnTo>
                  <a:lnTo>
                    <a:pt x="3137118" y="161135"/>
                  </a:lnTo>
                  <a:lnTo>
                    <a:pt x="3137782" y="161894"/>
                  </a:lnTo>
                  <a:lnTo>
                    <a:pt x="3138020" y="162559"/>
                  </a:lnTo>
                  <a:lnTo>
                    <a:pt x="3138020" y="162559"/>
                  </a:lnTo>
                  <a:lnTo>
                    <a:pt x="3139491" y="163793"/>
                  </a:lnTo>
                  <a:lnTo>
                    <a:pt x="3141579" y="165264"/>
                  </a:lnTo>
                  <a:lnTo>
                    <a:pt x="3145707" y="166925"/>
                  </a:lnTo>
                  <a:lnTo>
                    <a:pt x="3149836" y="166925"/>
                  </a:lnTo>
                  <a:lnTo>
                    <a:pt x="3155910" y="168349"/>
                  </a:lnTo>
                  <a:lnTo>
                    <a:pt x="3161557" y="169014"/>
                  </a:lnTo>
                  <a:lnTo>
                    <a:pt x="3165971" y="169298"/>
                  </a:lnTo>
                  <a:lnTo>
                    <a:pt x="3170052" y="169298"/>
                  </a:lnTo>
                  <a:lnTo>
                    <a:pt x="3174797" y="170295"/>
                  </a:lnTo>
                  <a:lnTo>
                    <a:pt x="3178499" y="171150"/>
                  </a:lnTo>
                  <a:lnTo>
                    <a:pt x="3182295" y="171767"/>
                  </a:lnTo>
                  <a:lnTo>
                    <a:pt x="3187515" y="172478"/>
                  </a:lnTo>
                  <a:lnTo>
                    <a:pt x="3187515" y="171244"/>
                  </a:lnTo>
                  <a:lnTo>
                    <a:pt x="3185190" y="169536"/>
                  </a:lnTo>
                  <a:lnTo>
                    <a:pt x="3188938" y="169536"/>
                  </a:lnTo>
                  <a:lnTo>
                    <a:pt x="3193067" y="169536"/>
                  </a:lnTo>
                  <a:lnTo>
                    <a:pt x="3197006" y="169536"/>
                  </a:lnTo>
                  <a:lnTo>
                    <a:pt x="3202321" y="169536"/>
                  </a:lnTo>
                  <a:lnTo>
                    <a:pt x="3208727" y="170343"/>
                  </a:lnTo>
                  <a:lnTo>
                    <a:pt x="3213472" y="171292"/>
                  </a:lnTo>
                  <a:lnTo>
                    <a:pt x="3213472" y="170770"/>
                  </a:lnTo>
                  <a:lnTo>
                    <a:pt x="3213757" y="170200"/>
                  </a:lnTo>
                  <a:lnTo>
                    <a:pt x="3216130" y="169678"/>
                  </a:lnTo>
                  <a:lnTo>
                    <a:pt x="3219452" y="168634"/>
                  </a:lnTo>
                  <a:lnTo>
                    <a:pt x="3221777" y="167922"/>
                  </a:lnTo>
                  <a:lnTo>
                    <a:pt x="3225146" y="167542"/>
                  </a:lnTo>
                  <a:lnTo>
                    <a:pt x="3230935" y="168302"/>
                  </a:lnTo>
                  <a:lnTo>
                    <a:pt x="3233214" y="167922"/>
                  </a:lnTo>
                  <a:lnTo>
                    <a:pt x="3234163" y="167353"/>
                  </a:lnTo>
                  <a:lnTo>
                    <a:pt x="3236061" y="166688"/>
                  </a:lnTo>
                  <a:lnTo>
                    <a:pt x="3239050" y="167400"/>
                  </a:lnTo>
                  <a:lnTo>
                    <a:pt x="3238623" y="165929"/>
                  </a:lnTo>
                  <a:lnTo>
                    <a:pt x="3242420" y="166783"/>
                  </a:lnTo>
                  <a:lnTo>
                    <a:pt x="3243321" y="165169"/>
                  </a:lnTo>
                  <a:lnTo>
                    <a:pt x="3244792" y="163271"/>
                  </a:lnTo>
                  <a:lnTo>
                    <a:pt x="3249917" y="162132"/>
                  </a:lnTo>
                  <a:lnTo>
                    <a:pt x="3252053" y="161087"/>
                  </a:lnTo>
                  <a:lnTo>
                    <a:pt x="3254568" y="161087"/>
                  </a:lnTo>
                  <a:lnTo>
                    <a:pt x="3254995" y="158619"/>
                  </a:lnTo>
                  <a:lnTo>
                    <a:pt x="3254141" y="156673"/>
                  </a:lnTo>
                  <a:lnTo>
                    <a:pt x="3247924" y="153683"/>
                  </a:lnTo>
                  <a:lnTo>
                    <a:pt x="3239857" y="149886"/>
                  </a:lnTo>
                  <a:lnTo>
                    <a:pt x="3234448" y="146706"/>
                  </a:lnTo>
                  <a:lnTo>
                    <a:pt x="3233261" y="145567"/>
                  </a:lnTo>
                  <a:lnTo>
                    <a:pt x="3232786" y="144143"/>
                  </a:lnTo>
                  <a:lnTo>
                    <a:pt x="3230129" y="143764"/>
                  </a:lnTo>
                  <a:lnTo>
                    <a:pt x="3228895" y="142530"/>
                  </a:lnTo>
                  <a:lnTo>
                    <a:pt x="3225905" y="139160"/>
                  </a:lnTo>
                  <a:lnTo>
                    <a:pt x="3221682" y="133939"/>
                  </a:lnTo>
                  <a:lnTo>
                    <a:pt x="3216937" y="130189"/>
                  </a:lnTo>
                  <a:lnTo>
                    <a:pt x="3216225" y="129003"/>
                  </a:lnTo>
                  <a:lnTo>
                    <a:pt x="3219926" y="130189"/>
                  </a:lnTo>
                  <a:lnTo>
                    <a:pt x="3224007" y="131803"/>
                  </a:lnTo>
                  <a:lnTo>
                    <a:pt x="3227329" y="132230"/>
                  </a:lnTo>
                  <a:lnTo>
                    <a:pt x="3230698" y="131756"/>
                  </a:lnTo>
                  <a:lnTo>
                    <a:pt x="3230698" y="131044"/>
                  </a:lnTo>
                  <a:lnTo>
                    <a:pt x="3226949" y="128718"/>
                  </a:lnTo>
                  <a:lnTo>
                    <a:pt x="3225099" y="127342"/>
                  </a:lnTo>
                  <a:lnTo>
                    <a:pt x="3223770" y="125633"/>
                  </a:lnTo>
                  <a:lnTo>
                    <a:pt x="3226190" y="125633"/>
                  </a:lnTo>
                  <a:lnTo>
                    <a:pt x="3229370" y="126203"/>
                  </a:lnTo>
                  <a:lnTo>
                    <a:pt x="3233546" y="127199"/>
                  </a:lnTo>
                  <a:lnTo>
                    <a:pt x="3238529" y="127199"/>
                  </a:lnTo>
                  <a:lnTo>
                    <a:pt x="3241993" y="127199"/>
                  </a:lnTo>
                  <a:lnTo>
                    <a:pt x="3245409" y="128006"/>
                  </a:lnTo>
                  <a:lnTo>
                    <a:pt x="3247165" y="128006"/>
                  </a:lnTo>
                  <a:lnTo>
                    <a:pt x="3248541" y="127009"/>
                  </a:lnTo>
                  <a:lnTo>
                    <a:pt x="3253619" y="128623"/>
                  </a:lnTo>
                  <a:lnTo>
                    <a:pt x="3257178" y="129715"/>
                  </a:lnTo>
                  <a:lnTo>
                    <a:pt x="3257178" y="128386"/>
                  </a:lnTo>
                  <a:lnTo>
                    <a:pt x="3259931" y="128955"/>
                  </a:lnTo>
                  <a:lnTo>
                    <a:pt x="3263157" y="130664"/>
                  </a:lnTo>
                  <a:lnTo>
                    <a:pt x="3265435" y="132230"/>
                  </a:lnTo>
                  <a:lnTo>
                    <a:pt x="3268045" y="133180"/>
                  </a:lnTo>
                  <a:lnTo>
                    <a:pt x="3271225" y="133512"/>
                  </a:lnTo>
                  <a:lnTo>
                    <a:pt x="3270418" y="131661"/>
                  </a:lnTo>
                  <a:lnTo>
                    <a:pt x="3274214" y="132752"/>
                  </a:lnTo>
                  <a:lnTo>
                    <a:pt x="3275021" y="131708"/>
                  </a:lnTo>
                  <a:lnTo>
                    <a:pt x="3277346" y="132278"/>
                  </a:lnTo>
                  <a:lnTo>
                    <a:pt x="3280621" y="133369"/>
                  </a:lnTo>
                  <a:lnTo>
                    <a:pt x="3282756" y="132563"/>
                  </a:lnTo>
                  <a:lnTo>
                    <a:pt x="3285081" y="132847"/>
                  </a:lnTo>
                  <a:lnTo>
                    <a:pt x="3287881" y="133369"/>
                  </a:lnTo>
                  <a:lnTo>
                    <a:pt x="3288688" y="131756"/>
                  </a:lnTo>
                  <a:lnTo>
                    <a:pt x="3293433" y="133085"/>
                  </a:lnTo>
                  <a:lnTo>
                    <a:pt x="3297372" y="134556"/>
                  </a:lnTo>
                  <a:lnTo>
                    <a:pt x="3302117" y="135648"/>
                  </a:lnTo>
                  <a:lnTo>
                    <a:pt x="3304443" y="136977"/>
                  </a:lnTo>
                  <a:lnTo>
                    <a:pt x="3306578" y="137641"/>
                  </a:lnTo>
                  <a:lnTo>
                    <a:pt x="3306578" y="136312"/>
                  </a:lnTo>
                  <a:lnTo>
                    <a:pt x="3307527" y="135743"/>
                  </a:lnTo>
                  <a:lnTo>
                    <a:pt x="3307147" y="134509"/>
                  </a:lnTo>
                  <a:lnTo>
                    <a:pt x="3309900" y="134081"/>
                  </a:lnTo>
                  <a:lnTo>
                    <a:pt x="3308096" y="132088"/>
                  </a:lnTo>
                  <a:lnTo>
                    <a:pt x="3308524" y="131044"/>
                  </a:lnTo>
                  <a:lnTo>
                    <a:pt x="3312083" y="131044"/>
                  </a:lnTo>
                  <a:lnTo>
                    <a:pt x="3314361" y="131044"/>
                  </a:lnTo>
                  <a:lnTo>
                    <a:pt x="3314978" y="131329"/>
                  </a:lnTo>
                  <a:lnTo>
                    <a:pt x="3315594" y="131329"/>
                  </a:lnTo>
                  <a:lnTo>
                    <a:pt x="3317445" y="131661"/>
                  </a:lnTo>
                  <a:lnTo>
                    <a:pt x="3319390" y="131329"/>
                  </a:lnTo>
                  <a:lnTo>
                    <a:pt x="3321668" y="131329"/>
                  </a:lnTo>
                  <a:lnTo>
                    <a:pt x="3323994" y="131329"/>
                  </a:lnTo>
                  <a:lnTo>
                    <a:pt x="3325892" y="130522"/>
                  </a:lnTo>
                  <a:lnTo>
                    <a:pt x="3326889" y="130047"/>
                  </a:lnTo>
                  <a:lnTo>
                    <a:pt x="3331017" y="130759"/>
                  </a:lnTo>
                  <a:lnTo>
                    <a:pt x="3335763" y="131091"/>
                  </a:lnTo>
                  <a:lnTo>
                    <a:pt x="3338040" y="131851"/>
                  </a:lnTo>
                  <a:lnTo>
                    <a:pt x="3340697" y="132563"/>
                  </a:lnTo>
                  <a:lnTo>
                    <a:pt x="3340271" y="133559"/>
                  </a:lnTo>
                  <a:lnTo>
                    <a:pt x="3343498" y="134319"/>
                  </a:lnTo>
                  <a:lnTo>
                    <a:pt x="3346202" y="134319"/>
                  </a:lnTo>
                  <a:lnTo>
                    <a:pt x="3348338" y="134319"/>
                  </a:lnTo>
                  <a:lnTo>
                    <a:pt x="3351280" y="135932"/>
                  </a:lnTo>
                  <a:lnTo>
                    <a:pt x="3352941" y="137594"/>
                  </a:lnTo>
                  <a:lnTo>
                    <a:pt x="3357687" y="138590"/>
                  </a:lnTo>
                  <a:lnTo>
                    <a:pt x="3363096" y="139445"/>
                  </a:lnTo>
                  <a:lnTo>
                    <a:pt x="3365896" y="139445"/>
                  </a:lnTo>
                  <a:lnTo>
                    <a:pt x="3367842" y="140916"/>
                  </a:lnTo>
                  <a:lnTo>
                    <a:pt x="3373774" y="142530"/>
                  </a:lnTo>
                  <a:lnTo>
                    <a:pt x="3378994" y="144760"/>
                  </a:lnTo>
                  <a:lnTo>
                    <a:pt x="3384213" y="145662"/>
                  </a:lnTo>
                  <a:lnTo>
                    <a:pt x="3387915" y="146469"/>
                  </a:lnTo>
                  <a:lnTo>
                    <a:pt x="3389813" y="147608"/>
                  </a:lnTo>
                  <a:lnTo>
                    <a:pt x="3392139" y="148368"/>
                  </a:lnTo>
                  <a:lnTo>
                    <a:pt x="3392803" y="149697"/>
                  </a:lnTo>
                  <a:lnTo>
                    <a:pt x="3395128" y="151595"/>
                  </a:lnTo>
                  <a:lnTo>
                    <a:pt x="3395128" y="152354"/>
                  </a:lnTo>
                  <a:lnTo>
                    <a:pt x="3392945" y="152971"/>
                  </a:lnTo>
                  <a:lnTo>
                    <a:pt x="3396409" y="154965"/>
                  </a:lnTo>
                  <a:lnTo>
                    <a:pt x="3397880" y="156531"/>
                  </a:lnTo>
                  <a:lnTo>
                    <a:pt x="3400632" y="158145"/>
                  </a:lnTo>
                  <a:lnTo>
                    <a:pt x="3402768" y="158382"/>
                  </a:lnTo>
                  <a:lnTo>
                    <a:pt x="3402246" y="158999"/>
                  </a:lnTo>
                  <a:lnTo>
                    <a:pt x="3405568" y="161277"/>
                  </a:lnTo>
                  <a:lnTo>
                    <a:pt x="3406612" y="162084"/>
                  </a:lnTo>
                  <a:lnTo>
                    <a:pt x="3405330" y="163366"/>
                  </a:lnTo>
                  <a:lnTo>
                    <a:pt x="3407419" y="165549"/>
                  </a:lnTo>
                  <a:lnTo>
                    <a:pt x="3410740" y="166403"/>
                  </a:lnTo>
                  <a:lnTo>
                    <a:pt x="3413730" y="166973"/>
                  </a:lnTo>
                  <a:lnTo>
                    <a:pt x="3413398" y="167590"/>
                  </a:lnTo>
                  <a:lnTo>
                    <a:pt x="3413398" y="169346"/>
                  </a:lnTo>
                  <a:lnTo>
                    <a:pt x="3414584" y="170722"/>
                  </a:lnTo>
                  <a:lnTo>
                    <a:pt x="3419330" y="171292"/>
                  </a:lnTo>
                  <a:lnTo>
                    <a:pt x="3424502" y="172289"/>
                  </a:lnTo>
                  <a:lnTo>
                    <a:pt x="3428109" y="173380"/>
                  </a:lnTo>
                  <a:lnTo>
                    <a:pt x="3429533" y="175991"/>
                  </a:lnTo>
                  <a:lnTo>
                    <a:pt x="3430386" y="178174"/>
                  </a:lnTo>
                  <a:lnTo>
                    <a:pt x="3433376" y="180500"/>
                  </a:lnTo>
                  <a:lnTo>
                    <a:pt x="3435227" y="181069"/>
                  </a:lnTo>
                  <a:lnTo>
                    <a:pt x="3434800" y="182635"/>
                  </a:lnTo>
                  <a:lnTo>
                    <a:pt x="3436081" y="183395"/>
                  </a:lnTo>
                  <a:lnTo>
                    <a:pt x="3438074" y="182825"/>
                  </a:lnTo>
                  <a:lnTo>
                    <a:pt x="3437742" y="184724"/>
                  </a:lnTo>
                  <a:lnTo>
                    <a:pt x="3435227" y="186527"/>
                  </a:lnTo>
                  <a:lnTo>
                    <a:pt x="3436793" y="188189"/>
                  </a:lnTo>
                  <a:lnTo>
                    <a:pt x="3439403" y="188948"/>
                  </a:lnTo>
                  <a:lnTo>
                    <a:pt x="3437979" y="189470"/>
                  </a:lnTo>
                  <a:lnTo>
                    <a:pt x="3434326" y="188616"/>
                  </a:lnTo>
                  <a:lnTo>
                    <a:pt x="3435179" y="189897"/>
                  </a:lnTo>
                  <a:lnTo>
                    <a:pt x="3434705" y="190989"/>
                  </a:lnTo>
                  <a:lnTo>
                    <a:pt x="3435132" y="192603"/>
                  </a:lnTo>
                  <a:lnTo>
                    <a:pt x="3435654" y="194264"/>
                  </a:lnTo>
                  <a:lnTo>
                    <a:pt x="3435654" y="196589"/>
                  </a:lnTo>
                  <a:lnTo>
                    <a:pt x="3441206" y="200434"/>
                  </a:lnTo>
                  <a:lnTo>
                    <a:pt x="3444148" y="202048"/>
                  </a:lnTo>
                  <a:lnTo>
                    <a:pt x="3446806" y="202665"/>
                  </a:lnTo>
                  <a:lnTo>
                    <a:pt x="3450460" y="204658"/>
                  </a:lnTo>
                  <a:lnTo>
                    <a:pt x="3452263" y="206889"/>
                  </a:lnTo>
                  <a:lnTo>
                    <a:pt x="3457008" y="208550"/>
                  </a:lnTo>
                  <a:lnTo>
                    <a:pt x="3457910" y="207506"/>
                  </a:lnTo>
                  <a:lnTo>
                    <a:pt x="3458812" y="206462"/>
                  </a:lnTo>
                  <a:lnTo>
                    <a:pt x="3458053" y="205512"/>
                  </a:lnTo>
                  <a:lnTo>
                    <a:pt x="3460426" y="206604"/>
                  </a:lnTo>
                  <a:lnTo>
                    <a:pt x="3461469" y="207411"/>
                  </a:lnTo>
                  <a:lnTo>
                    <a:pt x="3463035" y="208265"/>
                  </a:lnTo>
                  <a:lnTo>
                    <a:pt x="3466689" y="209784"/>
                  </a:lnTo>
                  <a:lnTo>
                    <a:pt x="3470296" y="212632"/>
                  </a:lnTo>
                  <a:lnTo>
                    <a:pt x="3472716" y="213391"/>
                  </a:lnTo>
                  <a:lnTo>
                    <a:pt x="3478363" y="216666"/>
                  </a:lnTo>
                  <a:lnTo>
                    <a:pt x="3486050" y="220226"/>
                  </a:lnTo>
                  <a:lnTo>
                    <a:pt x="3488471" y="221934"/>
                  </a:lnTo>
                  <a:lnTo>
                    <a:pt x="3488471" y="220890"/>
                  </a:lnTo>
                  <a:lnTo>
                    <a:pt x="3492932" y="221744"/>
                  </a:lnTo>
                  <a:lnTo>
                    <a:pt x="3498578" y="225019"/>
                  </a:lnTo>
                  <a:lnTo>
                    <a:pt x="3503324" y="227345"/>
                  </a:lnTo>
                  <a:lnTo>
                    <a:pt x="3506836" y="228294"/>
                  </a:lnTo>
                  <a:lnTo>
                    <a:pt x="3509683" y="229718"/>
                  </a:lnTo>
                  <a:lnTo>
                    <a:pt x="3509683" y="227677"/>
                  </a:lnTo>
                  <a:lnTo>
                    <a:pt x="3513812" y="229149"/>
                  </a:lnTo>
                  <a:lnTo>
                    <a:pt x="3517228" y="230003"/>
                  </a:lnTo>
                  <a:lnTo>
                    <a:pt x="3519554" y="231854"/>
                  </a:lnTo>
                  <a:lnTo>
                    <a:pt x="3524299" y="233610"/>
                  </a:lnTo>
                  <a:lnTo>
                    <a:pt x="3529044" y="234417"/>
                  </a:lnTo>
                  <a:lnTo>
                    <a:pt x="3531607" y="233752"/>
                  </a:lnTo>
                  <a:lnTo>
                    <a:pt x="3536732" y="235556"/>
                  </a:lnTo>
                  <a:lnTo>
                    <a:pt x="3539057" y="234797"/>
                  </a:lnTo>
                  <a:lnTo>
                    <a:pt x="3535403" y="231522"/>
                  </a:lnTo>
                  <a:lnTo>
                    <a:pt x="3537966" y="231996"/>
                  </a:lnTo>
                  <a:lnTo>
                    <a:pt x="3543233" y="234986"/>
                  </a:lnTo>
                  <a:lnTo>
                    <a:pt x="3546413" y="236315"/>
                  </a:lnTo>
                  <a:lnTo>
                    <a:pt x="3552582" y="239780"/>
                  </a:lnTo>
                  <a:lnTo>
                    <a:pt x="3555904" y="240397"/>
                  </a:lnTo>
                  <a:lnTo>
                    <a:pt x="3559368" y="240682"/>
                  </a:lnTo>
                  <a:lnTo>
                    <a:pt x="3555951" y="236743"/>
                  </a:lnTo>
                  <a:lnTo>
                    <a:pt x="3555714" y="233041"/>
                  </a:lnTo>
                  <a:lnTo>
                    <a:pt x="3550541" y="228294"/>
                  </a:lnTo>
                  <a:lnTo>
                    <a:pt x="3550541" y="226396"/>
                  </a:lnTo>
                  <a:lnTo>
                    <a:pt x="3546650" y="220226"/>
                  </a:lnTo>
                  <a:lnTo>
                    <a:pt x="3547884" y="218659"/>
                  </a:lnTo>
                  <a:lnTo>
                    <a:pt x="3543138" y="215384"/>
                  </a:lnTo>
                  <a:lnTo>
                    <a:pt x="3535973" y="210211"/>
                  </a:lnTo>
                  <a:lnTo>
                    <a:pt x="3532794" y="206889"/>
                  </a:lnTo>
                  <a:lnTo>
                    <a:pt x="3528048" y="202712"/>
                  </a:lnTo>
                  <a:lnTo>
                    <a:pt x="3526197" y="198630"/>
                  </a:lnTo>
                  <a:lnTo>
                    <a:pt x="3523018" y="193884"/>
                  </a:lnTo>
                  <a:lnTo>
                    <a:pt x="3520265" y="190134"/>
                  </a:lnTo>
                  <a:lnTo>
                    <a:pt x="3518415" y="187334"/>
                  </a:lnTo>
                  <a:lnTo>
                    <a:pt x="3516706" y="183964"/>
                  </a:lnTo>
                  <a:lnTo>
                    <a:pt x="3517465" y="182683"/>
                  </a:lnTo>
                  <a:lnTo>
                    <a:pt x="3519364" y="183490"/>
                  </a:lnTo>
                  <a:lnTo>
                    <a:pt x="3524109" y="186717"/>
                  </a:lnTo>
                  <a:lnTo>
                    <a:pt x="3528854" y="189233"/>
                  </a:lnTo>
                  <a:lnTo>
                    <a:pt x="3533600" y="191653"/>
                  </a:lnTo>
                  <a:lnTo>
                    <a:pt x="3537633" y="192650"/>
                  </a:lnTo>
                  <a:lnTo>
                    <a:pt x="3540956" y="193647"/>
                  </a:lnTo>
                  <a:lnTo>
                    <a:pt x="3544752" y="195260"/>
                  </a:lnTo>
                  <a:lnTo>
                    <a:pt x="3548169" y="196779"/>
                  </a:lnTo>
                  <a:lnTo>
                    <a:pt x="3552155" y="198725"/>
                  </a:lnTo>
                  <a:lnTo>
                    <a:pt x="3557517" y="199817"/>
                  </a:lnTo>
                  <a:lnTo>
                    <a:pt x="3563828" y="201763"/>
                  </a:lnTo>
                  <a:lnTo>
                    <a:pt x="3569381" y="203899"/>
                  </a:lnTo>
                  <a:lnTo>
                    <a:pt x="3573414" y="203899"/>
                  </a:lnTo>
                  <a:lnTo>
                    <a:pt x="3576641" y="202332"/>
                  </a:lnTo>
                  <a:lnTo>
                    <a:pt x="3581387" y="202332"/>
                  </a:lnTo>
                  <a:lnTo>
                    <a:pt x="3584091" y="201858"/>
                  </a:lnTo>
                  <a:lnTo>
                    <a:pt x="3588837" y="201858"/>
                  </a:lnTo>
                  <a:lnTo>
                    <a:pt x="3589406" y="200576"/>
                  </a:lnTo>
                  <a:lnTo>
                    <a:pt x="3593772" y="202237"/>
                  </a:lnTo>
                  <a:lnTo>
                    <a:pt x="3598518" y="203756"/>
                  </a:lnTo>
                  <a:lnTo>
                    <a:pt x="3596572" y="202142"/>
                  </a:lnTo>
                  <a:lnTo>
                    <a:pt x="3590925" y="199010"/>
                  </a:lnTo>
                  <a:lnTo>
                    <a:pt x="3588694" y="196494"/>
                  </a:lnTo>
                  <a:lnTo>
                    <a:pt x="3587129" y="193789"/>
                  </a:lnTo>
                  <a:lnTo>
                    <a:pt x="3586559" y="191274"/>
                  </a:lnTo>
                  <a:lnTo>
                    <a:pt x="3589644" y="190514"/>
                  </a:lnTo>
                  <a:lnTo>
                    <a:pt x="3593060" y="189707"/>
                  </a:lnTo>
                  <a:lnTo>
                    <a:pt x="3597331" y="188806"/>
                  </a:lnTo>
                  <a:lnTo>
                    <a:pt x="3604307" y="190087"/>
                  </a:lnTo>
                  <a:lnTo>
                    <a:pt x="3608056" y="189707"/>
                  </a:lnTo>
                  <a:lnTo>
                    <a:pt x="3612802" y="191511"/>
                  </a:lnTo>
                  <a:lnTo>
                    <a:pt x="3617974" y="191511"/>
                  </a:lnTo>
                  <a:lnTo>
                    <a:pt x="3621438" y="192080"/>
                  </a:lnTo>
                  <a:lnTo>
                    <a:pt x="3623621" y="191084"/>
                  </a:lnTo>
                  <a:lnTo>
                    <a:pt x="3626563" y="191084"/>
                  </a:lnTo>
                  <a:lnTo>
                    <a:pt x="3630360" y="191843"/>
                  </a:lnTo>
                  <a:lnTo>
                    <a:pt x="3634773" y="192650"/>
                  </a:lnTo>
                  <a:lnTo>
                    <a:pt x="3643600" y="194406"/>
                  </a:lnTo>
                  <a:lnTo>
                    <a:pt x="3646637" y="194406"/>
                  </a:lnTo>
                  <a:lnTo>
                    <a:pt x="3652047" y="195166"/>
                  </a:lnTo>
                  <a:lnTo>
                    <a:pt x="3657408" y="197871"/>
                  </a:lnTo>
                  <a:lnTo>
                    <a:pt x="3661537" y="197871"/>
                  </a:lnTo>
                  <a:lnTo>
                    <a:pt x="3664812" y="200244"/>
                  </a:lnTo>
                  <a:lnTo>
                    <a:pt x="3668371" y="201288"/>
                  </a:lnTo>
                  <a:lnTo>
                    <a:pt x="3671977" y="201288"/>
                  </a:lnTo>
                  <a:lnTo>
                    <a:pt x="3676723" y="202759"/>
                  </a:lnTo>
                  <a:lnTo>
                    <a:pt x="3676723" y="200766"/>
                  </a:lnTo>
                  <a:lnTo>
                    <a:pt x="3681468" y="200386"/>
                  </a:lnTo>
                  <a:lnTo>
                    <a:pt x="3678953" y="197539"/>
                  </a:lnTo>
                  <a:lnTo>
                    <a:pt x="3679997" y="195308"/>
                  </a:lnTo>
                  <a:lnTo>
                    <a:pt x="3679000" y="192982"/>
                  </a:lnTo>
                  <a:lnTo>
                    <a:pt x="3679427" y="190894"/>
                  </a:lnTo>
                  <a:lnTo>
                    <a:pt x="3679427" y="190562"/>
                  </a:lnTo>
                  <a:lnTo>
                    <a:pt x="3679427" y="190562"/>
                  </a:lnTo>
                  <a:lnTo>
                    <a:pt x="3680234" y="189517"/>
                  </a:lnTo>
                  <a:lnTo>
                    <a:pt x="3680709" y="188283"/>
                  </a:lnTo>
                  <a:lnTo>
                    <a:pt x="3682986" y="189138"/>
                  </a:lnTo>
                  <a:lnTo>
                    <a:pt x="3682702" y="187334"/>
                  </a:lnTo>
                  <a:lnTo>
                    <a:pt x="3686593" y="187334"/>
                  </a:lnTo>
                  <a:lnTo>
                    <a:pt x="3690390" y="187904"/>
                  </a:lnTo>
                  <a:lnTo>
                    <a:pt x="3689346" y="186955"/>
                  </a:lnTo>
                  <a:lnTo>
                    <a:pt x="3687495" y="184059"/>
                  </a:lnTo>
                  <a:lnTo>
                    <a:pt x="3686356" y="182920"/>
                  </a:lnTo>
                  <a:lnTo>
                    <a:pt x="3692715" y="184059"/>
                  </a:lnTo>
                  <a:lnTo>
                    <a:pt x="3698267" y="184819"/>
                  </a:lnTo>
                  <a:lnTo>
                    <a:pt x="3701779" y="184344"/>
                  </a:lnTo>
                  <a:lnTo>
                    <a:pt x="3699880" y="182018"/>
                  </a:lnTo>
                  <a:lnTo>
                    <a:pt x="3695467" y="179076"/>
                  </a:lnTo>
                  <a:lnTo>
                    <a:pt x="3692383" y="177747"/>
                  </a:lnTo>
                  <a:lnTo>
                    <a:pt x="3685454" y="175801"/>
                  </a:lnTo>
                  <a:lnTo>
                    <a:pt x="3678858" y="172716"/>
                  </a:lnTo>
                  <a:lnTo>
                    <a:pt x="3674445" y="169821"/>
                  </a:lnTo>
                  <a:lnTo>
                    <a:pt x="3671645" y="168112"/>
                  </a:lnTo>
                  <a:lnTo>
                    <a:pt x="3675251" y="167495"/>
                  </a:lnTo>
                  <a:lnTo>
                    <a:pt x="3671692" y="165407"/>
                  </a:lnTo>
                  <a:lnTo>
                    <a:pt x="3667374" y="163556"/>
                  </a:lnTo>
                  <a:lnTo>
                    <a:pt x="3664669" y="162416"/>
                  </a:lnTo>
                  <a:lnTo>
                    <a:pt x="3663056" y="160850"/>
                  </a:lnTo>
                  <a:lnTo>
                    <a:pt x="3661300" y="157385"/>
                  </a:lnTo>
                  <a:lnTo>
                    <a:pt x="3661300" y="155819"/>
                  </a:lnTo>
                  <a:lnTo>
                    <a:pt x="3661584" y="153588"/>
                  </a:lnTo>
                  <a:lnTo>
                    <a:pt x="3665333" y="152354"/>
                  </a:lnTo>
                  <a:lnTo>
                    <a:pt x="3664954" y="149602"/>
                  </a:lnTo>
                  <a:lnTo>
                    <a:pt x="3663293" y="146232"/>
                  </a:lnTo>
                  <a:lnTo>
                    <a:pt x="3659212" y="142625"/>
                  </a:lnTo>
                  <a:lnTo>
                    <a:pt x="3656744" y="140394"/>
                  </a:lnTo>
                  <a:lnTo>
                    <a:pt x="3655700" y="137973"/>
                  </a:lnTo>
                  <a:lnTo>
                    <a:pt x="3656128" y="135126"/>
                  </a:lnTo>
                  <a:lnTo>
                    <a:pt x="3658215" y="133939"/>
                  </a:lnTo>
                  <a:lnTo>
                    <a:pt x="3655368" y="132800"/>
                  </a:lnTo>
                  <a:lnTo>
                    <a:pt x="3651050" y="131661"/>
                  </a:lnTo>
                  <a:lnTo>
                    <a:pt x="3647776" y="129667"/>
                  </a:lnTo>
                  <a:lnTo>
                    <a:pt x="3640894" y="128149"/>
                  </a:lnTo>
                  <a:lnTo>
                    <a:pt x="3638997" y="126487"/>
                  </a:lnTo>
                  <a:lnTo>
                    <a:pt x="3638997" y="123924"/>
                  </a:lnTo>
                  <a:lnTo>
                    <a:pt x="3642176" y="123924"/>
                  </a:lnTo>
                  <a:lnTo>
                    <a:pt x="3645972" y="123924"/>
                  </a:lnTo>
                  <a:lnTo>
                    <a:pt x="3647965" y="123924"/>
                  </a:lnTo>
                  <a:lnTo>
                    <a:pt x="3651667" y="124446"/>
                  </a:lnTo>
                  <a:lnTo>
                    <a:pt x="3655700" y="125870"/>
                  </a:lnTo>
                  <a:lnTo>
                    <a:pt x="3660873" y="126772"/>
                  </a:lnTo>
                  <a:lnTo>
                    <a:pt x="3664052" y="126345"/>
                  </a:lnTo>
                  <a:lnTo>
                    <a:pt x="3666899" y="126345"/>
                  </a:lnTo>
                  <a:lnTo>
                    <a:pt x="3667564" y="126013"/>
                  </a:lnTo>
                  <a:lnTo>
                    <a:pt x="3668750" y="126013"/>
                  </a:lnTo>
                  <a:lnTo>
                    <a:pt x="3671977" y="126013"/>
                  </a:lnTo>
                  <a:lnTo>
                    <a:pt x="3677814" y="125348"/>
                  </a:lnTo>
                  <a:lnTo>
                    <a:pt x="3683176" y="125348"/>
                  </a:lnTo>
                  <a:lnTo>
                    <a:pt x="3686735" y="124399"/>
                  </a:lnTo>
                  <a:lnTo>
                    <a:pt x="3691101" y="123924"/>
                  </a:lnTo>
                  <a:lnTo>
                    <a:pt x="3694945" y="123355"/>
                  </a:lnTo>
                  <a:lnTo>
                    <a:pt x="3699928" y="122690"/>
                  </a:lnTo>
                  <a:lnTo>
                    <a:pt x="3706192" y="123070"/>
                  </a:lnTo>
                  <a:lnTo>
                    <a:pt x="3711602" y="122690"/>
                  </a:lnTo>
                  <a:lnTo>
                    <a:pt x="3716347" y="121884"/>
                  </a:lnTo>
                  <a:lnTo>
                    <a:pt x="3722564" y="121504"/>
                  </a:lnTo>
                  <a:lnTo>
                    <a:pt x="3727594" y="122406"/>
                  </a:lnTo>
                  <a:lnTo>
                    <a:pt x="3732339" y="123118"/>
                  </a:lnTo>
                  <a:lnTo>
                    <a:pt x="3736183" y="123402"/>
                  </a:lnTo>
                  <a:lnTo>
                    <a:pt x="3742257" y="122880"/>
                  </a:lnTo>
                  <a:lnTo>
                    <a:pt x="3748758" y="122880"/>
                  </a:lnTo>
                  <a:lnTo>
                    <a:pt x="3753172" y="122880"/>
                  </a:lnTo>
                  <a:lnTo>
                    <a:pt x="3754785" y="122168"/>
                  </a:lnTo>
                  <a:lnTo>
                    <a:pt x="3758629" y="123260"/>
                  </a:lnTo>
                  <a:lnTo>
                    <a:pt x="3764893" y="124304"/>
                  </a:lnTo>
                  <a:lnTo>
                    <a:pt x="3770018" y="125681"/>
                  </a:lnTo>
                  <a:lnTo>
                    <a:pt x="3773102" y="125681"/>
                  </a:lnTo>
                  <a:lnTo>
                    <a:pt x="3775808" y="124921"/>
                  </a:lnTo>
                  <a:lnTo>
                    <a:pt x="3779746" y="125538"/>
                  </a:lnTo>
                  <a:lnTo>
                    <a:pt x="3784491" y="126772"/>
                  </a:lnTo>
                  <a:lnTo>
                    <a:pt x="3782309" y="127579"/>
                  </a:lnTo>
                  <a:lnTo>
                    <a:pt x="3777848" y="128243"/>
                  </a:lnTo>
                  <a:lnTo>
                    <a:pt x="3772248" y="128671"/>
                  </a:lnTo>
                  <a:lnTo>
                    <a:pt x="3767503" y="128671"/>
                  </a:lnTo>
                  <a:lnTo>
                    <a:pt x="3762331" y="127769"/>
                  </a:lnTo>
                  <a:lnTo>
                    <a:pt x="3760005" y="128101"/>
                  </a:lnTo>
                  <a:lnTo>
                    <a:pt x="3754026" y="128623"/>
                  </a:lnTo>
                  <a:lnTo>
                    <a:pt x="3739457" y="128623"/>
                  </a:lnTo>
                  <a:lnTo>
                    <a:pt x="3732624" y="127959"/>
                  </a:lnTo>
                  <a:lnTo>
                    <a:pt x="3732624" y="128528"/>
                  </a:lnTo>
                  <a:lnTo>
                    <a:pt x="3730109" y="129003"/>
                  </a:lnTo>
                  <a:lnTo>
                    <a:pt x="3731343" y="130949"/>
                  </a:lnTo>
                  <a:lnTo>
                    <a:pt x="3736088" y="132847"/>
                  </a:lnTo>
                  <a:lnTo>
                    <a:pt x="3740834" y="135410"/>
                  </a:lnTo>
                  <a:lnTo>
                    <a:pt x="3743966" y="137641"/>
                  </a:lnTo>
                  <a:lnTo>
                    <a:pt x="3743966" y="139397"/>
                  </a:lnTo>
                  <a:lnTo>
                    <a:pt x="3746006" y="142482"/>
                  </a:lnTo>
                  <a:lnTo>
                    <a:pt x="3746670" y="144001"/>
                  </a:lnTo>
                  <a:lnTo>
                    <a:pt x="3749518" y="144001"/>
                  </a:lnTo>
                  <a:lnTo>
                    <a:pt x="3756446" y="143004"/>
                  </a:lnTo>
                  <a:lnTo>
                    <a:pt x="3760954" y="141533"/>
                  </a:lnTo>
                  <a:lnTo>
                    <a:pt x="3765415" y="140346"/>
                  </a:lnTo>
                  <a:lnTo>
                    <a:pt x="3770160" y="138733"/>
                  </a:lnTo>
                  <a:lnTo>
                    <a:pt x="3770160" y="135837"/>
                  </a:lnTo>
                  <a:lnTo>
                    <a:pt x="3772675" y="134176"/>
                  </a:lnTo>
                  <a:lnTo>
                    <a:pt x="3775855" y="133037"/>
                  </a:lnTo>
                  <a:lnTo>
                    <a:pt x="3777136" y="131186"/>
                  </a:lnTo>
                  <a:lnTo>
                    <a:pt x="3780648" y="130474"/>
                  </a:lnTo>
                  <a:lnTo>
                    <a:pt x="3784396" y="129477"/>
                  </a:lnTo>
                  <a:lnTo>
                    <a:pt x="3787956" y="128576"/>
                  </a:lnTo>
                  <a:lnTo>
                    <a:pt x="3791847" y="130237"/>
                  </a:lnTo>
                  <a:lnTo>
                    <a:pt x="3792369" y="133797"/>
                  </a:lnTo>
                  <a:lnTo>
                    <a:pt x="3794837" y="138543"/>
                  </a:lnTo>
                  <a:lnTo>
                    <a:pt x="3796023" y="143289"/>
                  </a:lnTo>
                  <a:lnTo>
                    <a:pt x="3798823" y="147323"/>
                  </a:lnTo>
                  <a:lnTo>
                    <a:pt x="3795786" y="147893"/>
                  </a:lnTo>
                  <a:lnTo>
                    <a:pt x="3790803" y="145093"/>
                  </a:lnTo>
                  <a:lnTo>
                    <a:pt x="3787576" y="142767"/>
                  </a:lnTo>
                  <a:lnTo>
                    <a:pt x="3783685" y="140157"/>
                  </a:lnTo>
                  <a:lnTo>
                    <a:pt x="3779367" y="137878"/>
                  </a:lnTo>
                  <a:lnTo>
                    <a:pt x="3777753" y="136122"/>
                  </a:lnTo>
                  <a:lnTo>
                    <a:pt x="3782926" y="138306"/>
                  </a:lnTo>
                  <a:lnTo>
                    <a:pt x="3786912" y="139492"/>
                  </a:lnTo>
                  <a:lnTo>
                    <a:pt x="3785678" y="137214"/>
                  </a:lnTo>
                  <a:lnTo>
                    <a:pt x="3782024" y="134936"/>
                  </a:lnTo>
                  <a:lnTo>
                    <a:pt x="3777706" y="134603"/>
                  </a:lnTo>
                  <a:lnTo>
                    <a:pt x="3776187" y="136027"/>
                  </a:lnTo>
                  <a:lnTo>
                    <a:pt x="3777041" y="138590"/>
                  </a:lnTo>
                  <a:lnTo>
                    <a:pt x="3780363" y="140774"/>
                  </a:lnTo>
                  <a:lnTo>
                    <a:pt x="3786058" y="145093"/>
                  </a:lnTo>
                  <a:lnTo>
                    <a:pt x="3787861" y="146801"/>
                  </a:lnTo>
                  <a:lnTo>
                    <a:pt x="3786058" y="147418"/>
                  </a:lnTo>
                  <a:lnTo>
                    <a:pt x="3786058" y="149317"/>
                  </a:lnTo>
                  <a:lnTo>
                    <a:pt x="3782119" y="148320"/>
                  </a:lnTo>
                  <a:lnTo>
                    <a:pt x="3780695" y="149934"/>
                  </a:lnTo>
                  <a:lnTo>
                    <a:pt x="3775665" y="149934"/>
                  </a:lnTo>
                  <a:lnTo>
                    <a:pt x="3778180" y="152117"/>
                  </a:lnTo>
                  <a:lnTo>
                    <a:pt x="3782926" y="152497"/>
                  </a:lnTo>
                  <a:lnTo>
                    <a:pt x="3785013" y="151832"/>
                  </a:lnTo>
                  <a:lnTo>
                    <a:pt x="3789474" y="152592"/>
                  </a:lnTo>
                  <a:lnTo>
                    <a:pt x="3789189" y="153209"/>
                  </a:lnTo>
                  <a:lnTo>
                    <a:pt x="3787671" y="154158"/>
                  </a:lnTo>
                  <a:lnTo>
                    <a:pt x="3789000" y="156768"/>
                  </a:lnTo>
                  <a:lnTo>
                    <a:pt x="3784871" y="155962"/>
                  </a:lnTo>
                  <a:lnTo>
                    <a:pt x="3784634" y="158097"/>
                  </a:lnTo>
                  <a:lnTo>
                    <a:pt x="3788051" y="159569"/>
                  </a:lnTo>
                  <a:lnTo>
                    <a:pt x="3791040" y="161040"/>
                  </a:lnTo>
                  <a:lnTo>
                    <a:pt x="3794932" y="162939"/>
                  </a:lnTo>
                  <a:lnTo>
                    <a:pt x="3797020" y="161562"/>
                  </a:lnTo>
                  <a:lnTo>
                    <a:pt x="3798443" y="161040"/>
                  </a:lnTo>
                  <a:lnTo>
                    <a:pt x="3802477" y="163698"/>
                  </a:lnTo>
                  <a:lnTo>
                    <a:pt x="3801717" y="162416"/>
                  </a:lnTo>
                  <a:lnTo>
                    <a:pt x="3802334" y="160803"/>
                  </a:lnTo>
                  <a:lnTo>
                    <a:pt x="3803141" y="158572"/>
                  </a:lnTo>
                  <a:lnTo>
                    <a:pt x="3804043" y="156436"/>
                  </a:lnTo>
                  <a:lnTo>
                    <a:pt x="3805277" y="154490"/>
                  </a:lnTo>
                  <a:lnTo>
                    <a:pt x="3802619" y="151263"/>
                  </a:lnTo>
                  <a:lnTo>
                    <a:pt x="3802619" y="148225"/>
                  </a:lnTo>
                  <a:lnTo>
                    <a:pt x="3803378" y="145899"/>
                  </a:lnTo>
                  <a:lnTo>
                    <a:pt x="3804517" y="144096"/>
                  </a:lnTo>
                  <a:lnTo>
                    <a:pt x="3801622" y="141153"/>
                  </a:lnTo>
                  <a:lnTo>
                    <a:pt x="3797969" y="137831"/>
                  </a:lnTo>
                  <a:lnTo>
                    <a:pt x="3795596" y="134414"/>
                  </a:lnTo>
                  <a:lnTo>
                    <a:pt x="3795596" y="132230"/>
                  </a:lnTo>
                  <a:lnTo>
                    <a:pt x="3796830" y="130759"/>
                  </a:lnTo>
                  <a:lnTo>
                    <a:pt x="3794979" y="129145"/>
                  </a:lnTo>
                  <a:lnTo>
                    <a:pt x="3794979" y="127152"/>
                  </a:lnTo>
                  <a:lnTo>
                    <a:pt x="3797162" y="125538"/>
                  </a:lnTo>
                  <a:lnTo>
                    <a:pt x="3800769" y="125016"/>
                  </a:lnTo>
                  <a:lnTo>
                    <a:pt x="3803568" y="124731"/>
                  </a:lnTo>
                  <a:lnTo>
                    <a:pt x="3807080" y="123877"/>
                  </a:lnTo>
                  <a:lnTo>
                    <a:pt x="3811161" y="123877"/>
                  </a:lnTo>
                  <a:lnTo>
                    <a:pt x="3814815" y="124969"/>
                  </a:lnTo>
                  <a:lnTo>
                    <a:pt x="3814150" y="124352"/>
                  </a:lnTo>
                  <a:lnTo>
                    <a:pt x="3814150" y="124352"/>
                  </a:lnTo>
                  <a:lnTo>
                    <a:pt x="3815194" y="123877"/>
                  </a:lnTo>
                  <a:lnTo>
                    <a:pt x="3818090" y="123070"/>
                  </a:lnTo>
                  <a:lnTo>
                    <a:pt x="3819893" y="122453"/>
                  </a:lnTo>
                  <a:lnTo>
                    <a:pt x="3824638" y="123165"/>
                  </a:lnTo>
                  <a:lnTo>
                    <a:pt x="3830428" y="123592"/>
                  </a:lnTo>
                  <a:lnTo>
                    <a:pt x="3834793" y="124541"/>
                  </a:lnTo>
                  <a:lnTo>
                    <a:pt x="3836881" y="124541"/>
                  </a:lnTo>
                  <a:lnTo>
                    <a:pt x="3841294" y="124541"/>
                  </a:lnTo>
                  <a:lnTo>
                    <a:pt x="3847938" y="125443"/>
                  </a:lnTo>
                  <a:lnTo>
                    <a:pt x="3853348" y="126250"/>
                  </a:lnTo>
                  <a:lnTo>
                    <a:pt x="3859280" y="127247"/>
                  </a:lnTo>
                  <a:lnTo>
                    <a:pt x="3864927" y="129810"/>
                  </a:lnTo>
                  <a:lnTo>
                    <a:pt x="3871476" y="132183"/>
                  </a:lnTo>
                  <a:lnTo>
                    <a:pt x="3876696" y="134461"/>
                  </a:lnTo>
                  <a:lnTo>
                    <a:pt x="3880492" y="136597"/>
                  </a:lnTo>
                  <a:lnTo>
                    <a:pt x="3884003" y="138970"/>
                  </a:lnTo>
                  <a:lnTo>
                    <a:pt x="3882864" y="139967"/>
                  </a:lnTo>
                  <a:lnTo>
                    <a:pt x="3882058" y="141628"/>
                  </a:lnTo>
                  <a:lnTo>
                    <a:pt x="3876743" y="139967"/>
                  </a:lnTo>
                  <a:lnTo>
                    <a:pt x="3872425" y="138970"/>
                  </a:lnTo>
                  <a:lnTo>
                    <a:pt x="3869056" y="138543"/>
                  </a:lnTo>
                  <a:lnTo>
                    <a:pt x="3868059" y="139872"/>
                  </a:lnTo>
                  <a:lnTo>
                    <a:pt x="3869578" y="142672"/>
                  </a:lnTo>
                  <a:lnTo>
                    <a:pt x="3871191" y="145615"/>
                  </a:lnTo>
                  <a:lnTo>
                    <a:pt x="3871191" y="147561"/>
                  </a:lnTo>
                  <a:lnTo>
                    <a:pt x="3873516" y="149080"/>
                  </a:lnTo>
                  <a:lnTo>
                    <a:pt x="3874512" y="148130"/>
                  </a:lnTo>
                  <a:lnTo>
                    <a:pt x="3878071" y="148130"/>
                  </a:lnTo>
                  <a:lnTo>
                    <a:pt x="3881441" y="148130"/>
                  </a:lnTo>
                  <a:lnTo>
                    <a:pt x="3885237" y="148985"/>
                  </a:lnTo>
                  <a:lnTo>
                    <a:pt x="3888607" y="148083"/>
                  </a:lnTo>
                  <a:lnTo>
                    <a:pt x="3887942" y="146089"/>
                  </a:lnTo>
                  <a:lnTo>
                    <a:pt x="3893305" y="147039"/>
                  </a:lnTo>
                  <a:lnTo>
                    <a:pt x="3898715" y="147608"/>
                  </a:lnTo>
                  <a:lnTo>
                    <a:pt x="3901989" y="147608"/>
                  </a:lnTo>
                  <a:lnTo>
                    <a:pt x="3908395" y="150266"/>
                  </a:lnTo>
                  <a:lnTo>
                    <a:pt x="3913710" y="151358"/>
                  </a:lnTo>
                  <a:lnTo>
                    <a:pt x="3919025" y="151737"/>
                  </a:lnTo>
                  <a:lnTo>
                    <a:pt x="3921967" y="153636"/>
                  </a:lnTo>
                  <a:lnTo>
                    <a:pt x="3926712" y="155534"/>
                  </a:lnTo>
                  <a:lnTo>
                    <a:pt x="3930556" y="155155"/>
                  </a:lnTo>
                  <a:lnTo>
                    <a:pt x="3934305" y="152592"/>
                  </a:lnTo>
                  <a:lnTo>
                    <a:pt x="3938006" y="151548"/>
                  </a:lnTo>
                  <a:lnTo>
                    <a:pt x="3941566" y="150646"/>
                  </a:lnTo>
                  <a:lnTo>
                    <a:pt x="3945030" y="152307"/>
                  </a:lnTo>
                  <a:lnTo>
                    <a:pt x="3949776" y="153968"/>
                  </a:lnTo>
                  <a:lnTo>
                    <a:pt x="3956371" y="155772"/>
                  </a:lnTo>
                  <a:lnTo>
                    <a:pt x="3961117" y="156816"/>
                  </a:lnTo>
                  <a:lnTo>
                    <a:pt x="3968710" y="158240"/>
                  </a:lnTo>
                  <a:lnTo>
                    <a:pt x="3974831" y="159616"/>
                  </a:lnTo>
                  <a:lnTo>
                    <a:pt x="3979055" y="162891"/>
                  </a:lnTo>
                  <a:lnTo>
                    <a:pt x="3980574" y="165976"/>
                  </a:lnTo>
                  <a:lnTo>
                    <a:pt x="3977726" y="167970"/>
                  </a:lnTo>
                  <a:lnTo>
                    <a:pt x="3974642" y="169014"/>
                  </a:lnTo>
                  <a:lnTo>
                    <a:pt x="3978723" y="169821"/>
                  </a:lnTo>
                  <a:lnTo>
                    <a:pt x="3983468" y="169251"/>
                  </a:lnTo>
                  <a:lnTo>
                    <a:pt x="3990206" y="170675"/>
                  </a:lnTo>
                  <a:lnTo>
                    <a:pt x="3996708" y="172051"/>
                  </a:lnTo>
                  <a:lnTo>
                    <a:pt x="4002260" y="173760"/>
                  </a:lnTo>
                  <a:lnTo>
                    <a:pt x="4002260" y="171482"/>
                  </a:lnTo>
                  <a:lnTo>
                    <a:pt x="4007005" y="171007"/>
                  </a:lnTo>
                  <a:lnTo>
                    <a:pt x="4008002" y="168587"/>
                  </a:lnTo>
                  <a:lnTo>
                    <a:pt x="4008714" y="168112"/>
                  </a:lnTo>
                  <a:lnTo>
                    <a:pt x="4010280" y="168444"/>
                  </a:lnTo>
                  <a:lnTo>
                    <a:pt x="4010707" y="167447"/>
                  </a:lnTo>
                  <a:lnTo>
                    <a:pt x="4011039" y="166451"/>
                  </a:lnTo>
                  <a:lnTo>
                    <a:pt x="4015073" y="166451"/>
                  </a:lnTo>
                  <a:lnTo>
                    <a:pt x="4016544" y="165264"/>
                  </a:lnTo>
                  <a:lnTo>
                    <a:pt x="4020055" y="164315"/>
                  </a:lnTo>
                  <a:lnTo>
                    <a:pt x="4023852" y="163698"/>
                  </a:lnTo>
                  <a:lnTo>
                    <a:pt x="4028834" y="164220"/>
                  </a:lnTo>
                  <a:lnTo>
                    <a:pt x="4031065" y="163508"/>
                  </a:lnTo>
                  <a:lnTo>
                    <a:pt x="4032251" y="162464"/>
                  </a:lnTo>
                  <a:lnTo>
                    <a:pt x="4032963" y="161182"/>
                  </a:lnTo>
                  <a:lnTo>
                    <a:pt x="4032441" y="159948"/>
                  </a:lnTo>
                  <a:lnTo>
                    <a:pt x="4034149" y="159094"/>
                  </a:lnTo>
                  <a:lnTo>
                    <a:pt x="4040414" y="159379"/>
                  </a:lnTo>
                  <a:lnTo>
                    <a:pt x="4046440" y="159094"/>
                  </a:lnTo>
                  <a:lnTo>
                    <a:pt x="4050379" y="158382"/>
                  </a:lnTo>
                  <a:lnTo>
                    <a:pt x="4050379" y="156341"/>
                  </a:lnTo>
                  <a:lnTo>
                    <a:pt x="4054507" y="155629"/>
                  </a:lnTo>
                  <a:lnTo>
                    <a:pt x="4059253" y="155629"/>
                  </a:lnTo>
                  <a:lnTo>
                    <a:pt x="4059680" y="154253"/>
                  </a:lnTo>
                  <a:lnTo>
                    <a:pt x="4063191" y="152876"/>
                  </a:lnTo>
                  <a:lnTo>
                    <a:pt x="4067937" y="151880"/>
                  </a:lnTo>
                  <a:lnTo>
                    <a:pt x="4073110" y="151595"/>
                  </a:lnTo>
                  <a:lnTo>
                    <a:pt x="4076147" y="150408"/>
                  </a:lnTo>
                  <a:lnTo>
                    <a:pt x="4079563" y="149222"/>
                  </a:lnTo>
                  <a:lnTo>
                    <a:pt x="4084593" y="149222"/>
                  </a:lnTo>
                  <a:lnTo>
                    <a:pt x="4090146" y="148178"/>
                  </a:lnTo>
                  <a:lnTo>
                    <a:pt x="4096837" y="148605"/>
                  </a:lnTo>
                  <a:lnTo>
                    <a:pt x="4101250" y="148083"/>
                  </a:lnTo>
                  <a:lnTo>
                    <a:pt x="4107182" y="147608"/>
                  </a:lnTo>
                  <a:lnTo>
                    <a:pt x="4112687" y="146896"/>
                  </a:lnTo>
                  <a:lnTo>
                    <a:pt x="4118761" y="147181"/>
                  </a:lnTo>
                  <a:lnTo>
                    <a:pt x="4125974" y="149174"/>
                  </a:lnTo>
                  <a:lnTo>
                    <a:pt x="4131431" y="149934"/>
                  </a:lnTo>
                  <a:lnTo>
                    <a:pt x="4137838" y="151927"/>
                  </a:lnTo>
                  <a:lnTo>
                    <a:pt x="4141729" y="153304"/>
                  </a:lnTo>
                  <a:lnTo>
                    <a:pt x="4146474" y="154205"/>
                  </a:lnTo>
                  <a:lnTo>
                    <a:pt x="4154779" y="156863"/>
                  </a:lnTo>
                  <a:lnTo>
                    <a:pt x="4158433" y="157528"/>
                  </a:lnTo>
                  <a:lnTo>
                    <a:pt x="4162798" y="158809"/>
                  </a:lnTo>
                  <a:lnTo>
                    <a:pt x="4164839" y="160043"/>
                  </a:lnTo>
                  <a:lnTo>
                    <a:pt x="4172195" y="162844"/>
                  </a:lnTo>
                  <a:lnTo>
                    <a:pt x="4176940" y="164362"/>
                  </a:lnTo>
                  <a:lnTo>
                    <a:pt x="4179550" y="165929"/>
                  </a:lnTo>
                  <a:lnTo>
                    <a:pt x="4184865" y="168492"/>
                  </a:lnTo>
                  <a:lnTo>
                    <a:pt x="4189610" y="171434"/>
                  </a:lnTo>
                  <a:lnTo>
                    <a:pt x="4192315" y="174092"/>
                  </a:lnTo>
                  <a:lnTo>
                    <a:pt x="4195779" y="177082"/>
                  </a:lnTo>
                  <a:lnTo>
                    <a:pt x="4200525" y="181354"/>
                  </a:lnTo>
                  <a:lnTo>
                    <a:pt x="4203705" y="184676"/>
                  </a:lnTo>
                  <a:lnTo>
                    <a:pt x="4206979" y="187714"/>
                  </a:lnTo>
                  <a:lnTo>
                    <a:pt x="4210348" y="189660"/>
                  </a:lnTo>
                  <a:lnTo>
                    <a:pt x="4215093" y="189660"/>
                  </a:lnTo>
                  <a:lnTo>
                    <a:pt x="4217703" y="189660"/>
                  </a:lnTo>
                  <a:lnTo>
                    <a:pt x="4223161" y="191606"/>
                  </a:lnTo>
                  <a:lnTo>
                    <a:pt x="4225818" y="191131"/>
                  </a:lnTo>
                  <a:lnTo>
                    <a:pt x="4231180" y="190182"/>
                  </a:lnTo>
                  <a:lnTo>
                    <a:pt x="4238109" y="191179"/>
                  </a:lnTo>
                  <a:lnTo>
                    <a:pt x="4244610" y="192697"/>
                  </a:lnTo>
                  <a:lnTo>
                    <a:pt x="4252630" y="195166"/>
                  </a:lnTo>
                  <a:lnTo>
                    <a:pt x="4255477" y="195498"/>
                  </a:lnTo>
                  <a:lnTo>
                    <a:pt x="4257565" y="194169"/>
                  </a:lnTo>
                  <a:lnTo>
                    <a:pt x="4262833" y="196494"/>
                  </a:lnTo>
                  <a:lnTo>
                    <a:pt x="4269571" y="201241"/>
                  </a:lnTo>
                  <a:lnTo>
                    <a:pt x="4273747" y="201241"/>
                  </a:lnTo>
                  <a:lnTo>
                    <a:pt x="4272750" y="197634"/>
                  </a:lnTo>
                  <a:lnTo>
                    <a:pt x="4269524" y="193979"/>
                  </a:lnTo>
                  <a:lnTo>
                    <a:pt x="4276025" y="193172"/>
                  </a:lnTo>
                  <a:lnTo>
                    <a:pt x="4269903" y="188426"/>
                  </a:lnTo>
                  <a:lnTo>
                    <a:pt x="4273177" y="188426"/>
                  </a:lnTo>
                  <a:lnTo>
                    <a:pt x="4270947" y="186005"/>
                  </a:lnTo>
                  <a:lnTo>
                    <a:pt x="4271232" y="184629"/>
                  </a:lnTo>
                  <a:lnTo>
                    <a:pt x="4273320" y="184012"/>
                  </a:lnTo>
                  <a:lnTo>
                    <a:pt x="4277496" y="184012"/>
                  </a:lnTo>
                  <a:lnTo>
                    <a:pt x="4281624" y="184629"/>
                  </a:lnTo>
                  <a:lnTo>
                    <a:pt x="4282574" y="183110"/>
                  </a:lnTo>
                  <a:lnTo>
                    <a:pt x="4284140" y="180974"/>
                  </a:lnTo>
                  <a:lnTo>
                    <a:pt x="4287841" y="180072"/>
                  </a:lnTo>
                  <a:lnTo>
                    <a:pt x="4292587" y="180357"/>
                  </a:lnTo>
                  <a:lnTo>
                    <a:pt x="4296478" y="179740"/>
                  </a:lnTo>
                  <a:lnTo>
                    <a:pt x="4297237" y="177652"/>
                  </a:lnTo>
                  <a:lnTo>
                    <a:pt x="4298613" y="175231"/>
                  </a:lnTo>
                  <a:lnTo>
                    <a:pt x="4302219" y="176513"/>
                  </a:lnTo>
                  <a:lnTo>
                    <a:pt x="4308246" y="178601"/>
                  </a:lnTo>
                  <a:lnTo>
                    <a:pt x="4314558" y="180832"/>
                  </a:lnTo>
                  <a:lnTo>
                    <a:pt x="4318544" y="181306"/>
                  </a:lnTo>
                  <a:lnTo>
                    <a:pt x="4323954" y="182161"/>
                  </a:lnTo>
                  <a:lnTo>
                    <a:pt x="4326801" y="181022"/>
                  </a:lnTo>
                  <a:lnTo>
                    <a:pt x="4330455" y="180452"/>
                  </a:lnTo>
                  <a:lnTo>
                    <a:pt x="4332211" y="180452"/>
                  </a:lnTo>
                  <a:lnTo>
                    <a:pt x="4333445" y="180452"/>
                  </a:lnTo>
                  <a:lnTo>
                    <a:pt x="4333112" y="179550"/>
                  </a:lnTo>
                  <a:lnTo>
                    <a:pt x="4334299" y="178221"/>
                  </a:lnTo>
                  <a:lnTo>
                    <a:pt x="4336054" y="177794"/>
                  </a:lnTo>
                  <a:lnTo>
                    <a:pt x="4339899" y="177794"/>
                  </a:lnTo>
                  <a:lnTo>
                    <a:pt x="4343268" y="177794"/>
                  </a:lnTo>
                  <a:lnTo>
                    <a:pt x="4346352" y="177225"/>
                  </a:lnTo>
                  <a:lnTo>
                    <a:pt x="4348725" y="176798"/>
                  </a:lnTo>
                  <a:lnTo>
                    <a:pt x="4351905" y="177320"/>
                  </a:lnTo>
                  <a:lnTo>
                    <a:pt x="4357504" y="177937"/>
                  </a:lnTo>
                  <a:lnTo>
                    <a:pt x="4362249" y="178459"/>
                  </a:lnTo>
                  <a:lnTo>
                    <a:pt x="4365002" y="177937"/>
                  </a:lnTo>
                  <a:lnTo>
                    <a:pt x="4367422" y="177462"/>
                  </a:lnTo>
                  <a:lnTo>
                    <a:pt x="4369984" y="176750"/>
                  </a:lnTo>
                  <a:lnTo>
                    <a:pt x="4373781" y="177130"/>
                  </a:lnTo>
                  <a:lnTo>
                    <a:pt x="4375727" y="176133"/>
                  </a:lnTo>
                  <a:lnTo>
                    <a:pt x="4375299" y="174045"/>
                  </a:lnTo>
                  <a:lnTo>
                    <a:pt x="4373876" y="171861"/>
                  </a:lnTo>
                  <a:lnTo>
                    <a:pt x="4372357" y="169346"/>
                  </a:lnTo>
                  <a:lnTo>
                    <a:pt x="4371551" y="167305"/>
                  </a:lnTo>
                  <a:lnTo>
                    <a:pt x="4370791" y="165122"/>
                  </a:lnTo>
                  <a:lnTo>
                    <a:pt x="4370791" y="163176"/>
                  </a:lnTo>
                  <a:lnTo>
                    <a:pt x="4372215" y="162084"/>
                  </a:lnTo>
                  <a:lnTo>
                    <a:pt x="4376486" y="162464"/>
                  </a:lnTo>
                  <a:lnTo>
                    <a:pt x="4380425" y="163318"/>
                  </a:lnTo>
                  <a:lnTo>
                    <a:pt x="4382560" y="164267"/>
                  </a:lnTo>
                  <a:lnTo>
                    <a:pt x="4381611" y="165644"/>
                  </a:lnTo>
                  <a:lnTo>
                    <a:pt x="4384743" y="167970"/>
                  </a:lnTo>
                  <a:lnTo>
                    <a:pt x="4389061" y="167970"/>
                  </a:lnTo>
                  <a:lnTo>
                    <a:pt x="4393807" y="167970"/>
                  </a:lnTo>
                  <a:lnTo>
                    <a:pt x="4399407" y="170438"/>
                  </a:lnTo>
                  <a:lnTo>
                    <a:pt x="4403488" y="173001"/>
                  </a:lnTo>
                  <a:lnTo>
                    <a:pt x="4407806" y="175469"/>
                  </a:lnTo>
                  <a:lnTo>
                    <a:pt x="4412077" y="178316"/>
                  </a:lnTo>
                  <a:lnTo>
                    <a:pt x="4415826" y="180310"/>
                  </a:lnTo>
                  <a:lnTo>
                    <a:pt x="4419859" y="181971"/>
                  </a:lnTo>
                  <a:lnTo>
                    <a:pt x="4424605" y="182920"/>
                  </a:lnTo>
                  <a:lnTo>
                    <a:pt x="4427452" y="182351"/>
                  </a:lnTo>
                  <a:lnTo>
                    <a:pt x="4430536" y="181876"/>
                  </a:lnTo>
                  <a:lnTo>
                    <a:pt x="4434000" y="181876"/>
                  </a:lnTo>
                  <a:lnTo>
                    <a:pt x="4440075" y="182778"/>
                  </a:lnTo>
                  <a:lnTo>
                    <a:pt x="4442922" y="184107"/>
                  </a:lnTo>
                  <a:lnTo>
                    <a:pt x="4446908" y="184534"/>
                  </a:lnTo>
                  <a:lnTo>
                    <a:pt x="4453125" y="185673"/>
                  </a:lnTo>
                  <a:lnTo>
                    <a:pt x="4460148" y="188236"/>
                  </a:lnTo>
                  <a:lnTo>
                    <a:pt x="4467314" y="191416"/>
                  </a:lnTo>
                  <a:lnTo>
                    <a:pt x="4472059" y="193314"/>
                  </a:lnTo>
                  <a:lnTo>
                    <a:pt x="4477279" y="194026"/>
                  </a:lnTo>
                  <a:lnTo>
                    <a:pt x="4482404" y="193647"/>
                  </a:lnTo>
                  <a:lnTo>
                    <a:pt x="4485773" y="192745"/>
                  </a:lnTo>
                  <a:lnTo>
                    <a:pt x="4486770" y="190657"/>
                  </a:lnTo>
                  <a:lnTo>
                    <a:pt x="4487197" y="187856"/>
                  </a:lnTo>
                  <a:lnTo>
                    <a:pt x="4485488" y="184249"/>
                  </a:lnTo>
                  <a:lnTo>
                    <a:pt x="4484113" y="181401"/>
                  </a:lnTo>
                  <a:lnTo>
                    <a:pt x="4482214" y="178696"/>
                  </a:lnTo>
                  <a:lnTo>
                    <a:pt x="4481218" y="176181"/>
                  </a:lnTo>
                  <a:lnTo>
                    <a:pt x="4477089" y="174282"/>
                  </a:lnTo>
                  <a:lnTo>
                    <a:pt x="4469734" y="171055"/>
                  </a:lnTo>
                  <a:lnTo>
                    <a:pt x="4465415" y="168587"/>
                  </a:lnTo>
                  <a:lnTo>
                    <a:pt x="4460670" y="167353"/>
                  </a:lnTo>
                  <a:lnTo>
                    <a:pt x="4454501" y="164884"/>
                  </a:lnTo>
                  <a:lnTo>
                    <a:pt x="4448522" y="162274"/>
                  </a:lnTo>
                  <a:lnTo>
                    <a:pt x="4441214" y="159284"/>
                  </a:lnTo>
                  <a:lnTo>
                    <a:pt x="4434428" y="159284"/>
                  </a:lnTo>
                  <a:lnTo>
                    <a:pt x="4427784" y="159569"/>
                  </a:lnTo>
                  <a:lnTo>
                    <a:pt x="4424178" y="156389"/>
                  </a:lnTo>
                  <a:lnTo>
                    <a:pt x="4425886" y="154443"/>
                  </a:lnTo>
                  <a:lnTo>
                    <a:pt x="4427642" y="153494"/>
                  </a:lnTo>
                  <a:lnTo>
                    <a:pt x="4422137" y="150171"/>
                  </a:lnTo>
                  <a:lnTo>
                    <a:pt x="4418246" y="147988"/>
                  </a:lnTo>
                  <a:lnTo>
                    <a:pt x="4412836" y="145899"/>
                  </a:lnTo>
                  <a:lnTo>
                    <a:pt x="4408091" y="142767"/>
                  </a:lnTo>
                  <a:lnTo>
                    <a:pt x="4408470" y="140631"/>
                  </a:lnTo>
                  <a:lnTo>
                    <a:pt x="4412219" y="139540"/>
                  </a:lnTo>
                  <a:lnTo>
                    <a:pt x="4418056" y="139017"/>
                  </a:lnTo>
                  <a:lnTo>
                    <a:pt x="4424273" y="139017"/>
                  </a:lnTo>
                  <a:lnTo>
                    <a:pt x="4430394" y="139017"/>
                  </a:lnTo>
                  <a:lnTo>
                    <a:pt x="4436706" y="138638"/>
                  </a:lnTo>
                  <a:lnTo>
                    <a:pt x="4442495" y="138638"/>
                  </a:lnTo>
                  <a:lnTo>
                    <a:pt x="4448759" y="138353"/>
                  </a:lnTo>
                  <a:lnTo>
                    <a:pt x="4450562" y="137261"/>
                  </a:lnTo>
                  <a:lnTo>
                    <a:pt x="4456826" y="137736"/>
                  </a:lnTo>
                  <a:lnTo>
                    <a:pt x="4465700" y="138923"/>
                  </a:lnTo>
                  <a:lnTo>
                    <a:pt x="4472581" y="138923"/>
                  </a:lnTo>
                  <a:lnTo>
                    <a:pt x="4473672" y="136360"/>
                  </a:lnTo>
                  <a:lnTo>
                    <a:pt x="4478418" y="135600"/>
                  </a:lnTo>
                  <a:lnTo>
                    <a:pt x="4482879" y="135600"/>
                  </a:lnTo>
                  <a:lnTo>
                    <a:pt x="4486200" y="133702"/>
                  </a:lnTo>
                  <a:lnTo>
                    <a:pt x="4493034" y="133702"/>
                  </a:lnTo>
                  <a:lnTo>
                    <a:pt x="4499250" y="134651"/>
                  </a:lnTo>
                  <a:lnTo>
                    <a:pt x="4501766" y="133559"/>
                  </a:lnTo>
                  <a:lnTo>
                    <a:pt x="4502952" y="132942"/>
                  </a:lnTo>
                  <a:lnTo>
                    <a:pt x="4502477" y="132657"/>
                  </a:lnTo>
                  <a:lnTo>
                    <a:pt x="4502477" y="132088"/>
                  </a:lnTo>
                  <a:lnTo>
                    <a:pt x="4502477" y="131281"/>
                  </a:lnTo>
                  <a:lnTo>
                    <a:pt x="4505704" y="130854"/>
                  </a:lnTo>
                  <a:lnTo>
                    <a:pt x="4508599" y="130284"/>
                  </a:lnTo>
                  <a:lnTo>
                    <a:pt x="4512443" y="129715"/>
                  </a:lnTo>
                  <a:lnTo>
                    <a:pt x="4516714" y="128955"/>
                  </a:lnTo>
                  <a:lnTo>
                    <a:pt x="4520510" y="127816"/>
                  </a:lnTo>
                  <a:lnTo>
                    <a:pt x="4525255" y="127816"/>
                  </a:lnTo>
                  <a:lnTo>
                    <a:pt x="4533370" y="129572"/>
                  </a:lnTo>
                  <a:lnTo>
                    <a:pt x="4540631" y="130996"/>
                  </a:lnTo>
                  <a:lnTo>
                    <a:pt x="4548176" y="132515"/>
                  </a:lnTo>
                  <a:lnTo>
                    <a:pt x="4552922" y="132088"/>
                  </a:lnTo>
                  <a:lnTo>
                    <a:pt x="4560372" y="132515"/>
                  </a:lnTo>
                  <a:lnTo>
                    <a:pt x="4564121" y="132515"/>
                  </a:lnTo>
                  <a:lnTo>
                    <a:pt x="4565212" y="132088"/>
                  </a:lnTo>
                  <a:lnTo>
                    <a:pt x="4566067" y="131756"/>
                  </a:lnTo>
                  <a:lnTo>
                    <a:pt x="4578167" y="134414"/>
                  </a:lnTo>
                  <a:lnTo>
                    <a:pt x="4585570" y="135078"/>
                  </a:lnTo>
                  <a:lnTo>
                    <a:pt x="4590695" y="135078"/>
                  </a:lnTo>
                  <a:lnTo>
                    <a:pt x="4595915" y="135837"/>
                  </a:lnTo>
                  <a:lnTo>
                    <a:pt x="4598715" y="135837"/>
                  </a:lnTo>
                  <a:lnTo>
                    <a:pt x="4598715" y="134746"/>
                  </a:lnTo>
                  <a:lnTo>
                    <a:pt x="4601705" y="135837"/>
                  </a:lnTo>
                  <a:lnTo>
                    <a:pt x="4605596" y="136739"/>
                  </a:lnTo>
                  <a:lnTo>
                    <a:pt x="4611480" y="136739"/>
                  </a:lnTo>
                  <a:lnTo>
                    <a:pt x="4618883" y="137594"/>
                  </a:lnTo>
                  <a:lnTo>
                    <a:pt x="4625669" y="138638"/>
                  </a:lnTo>
                  <a:lnTo>
                    <a:pt x="4633215" y="140251"/>
                  </a:lnTo>
                  <a:lnTo>
                    <a:pt x="4642183" y="142530"/>
                  </a:lnTo>
                  <a:lnTo>
                    <a:pt x="4650108" y="144333"/>
                  </a:lnTo>
                  <a:lnTo>
                    <a:pt x="4656989" y="145805"/>
                  </a:lnTo>
                  <a:lnTo>
                    <a:pt x="4662731" y="147039"/>
                  </a:lnTo>
                  <a:lnTo>
                    <a:pt x="4664771" y="147371"/>
                  </a:lnTo>
                  <a:lnTo>
                    <a:pt x="4665104" y="147371"/>
                  </a:lnTo>
                  <a:lnTo>
                    <a:pt x="4665530" y="147371"/>
                  </a:lnTo>
                  <a:lnTo>
                    <a:pt x="4666005" y="147656"/>
                  </a:lnTo>
                  <a:lnTo>
                    <a:pt x="4666338" y="147656"/>
                  </a:lnTo>
                  <a:lnTo>
                    <a:pt x="4666670" y="147656"/>
                  </a:lnTo>
                  <a:lnTo>
                    <a:pt x="4667144" y="147656"/>
                  </a:lnTo>
                  <a:lnTo>
                    <a:pt x="4667572" y="147893"/>
                  </a:lnTo>
                  <a:lnTo>
                    <a:pt x="4668425" y="148320"/>
                  </a:lnTo>
                  <a:lnTo>
                    <a:pt x="4669089" y="148700"/>
                  </a:lnTo>
                  <a:lnTo>
                    <a:pt x="4669707" y="149032"/>
                  </a:lnTo>
                  <a:lnTo>
                    <a:pt x="4670371" y="149364"/>
                  </a:lnTo>
                  <a:lnTo>
                    <a:pt x="4670941" y="149697"/>
                  </a:lnTo>
                  <a:lnTo>
                    <a:pt x="4671510" y="149981"/>
                  </a:lnTo>
                  <a:lnTo>
                    <a:pt x="4672032" y="150266"/>
                  </a:lnTo>
                  <a:lnTo>
                    <a:pt x="4672555" y="150551"/>
                  </a:lnTo>
                  <a:lnTo>
                    <a:pt x="4673266" y="150931"/>
                  </a:lnTo>
                  <a:lnTo>
                    <a:pt x="4673835" y="151215"/>
                  </a:lnTo>
                  <a:lnTo>
                    <a:pt x="4674500" y="151595"/>
                  </a:lnTo>
                  <a:lnTo>
                    <a:pt x="4674500" y="151595"/>
                  </a:lnTo>
                  <a:lnTo>
                    <a:pt x="4674785" y="151595"/>
                  </a:lnTo>
                  <a:lnTo>
                    <a:pt x="4675021" y="151595"/>
                  </a:lnTo>
                  <a:lnTo>
                    <a:pt x="4675449" y="151595"/>
                  </a:lnTo>
                  <a:lnTo>
                    <a:pt x="4675876" y="151595"/>
                  </a:lnTo>
                  <a:lnTo>
                    <a:pt x="4676255" y="151595"/>
                  </a:lnTo>
                  <a:lnTo>
                    <a:pt x="4676778" y="151880"/>
                  </a:lnTo>
                  <a:lnTo>
                    <a:pt x="4677348" y="152165"/>
                  </a:lnTo>
                  <a:lnTo>
                    <a:pt x="4677774" y="152165"/>
                  </a:lnTo>
                  <a:lnTo>
                    <a:pt x="4678344" y="152497"/>
                  </a:lnTo>
                  <a:lnTo>
                    <a:pt x="4678960" y="152829"/>
                  </a:lnTo>
                  <a:lnTo>
                    <a:pt x="4679625" y="153161"/>
                  </a:lnTo>
                  <a:lnTo>
                    <a:pt x="4680337" y="153541"/>
                  </a:lnTo>
                  <a:lnTo>
                    <a:pt x="4681048" y="153921"/>
                  </a:lnTo>
                  <a:lnTo>
                    <a:pt x="4681475" y="154158"/>
                  </a:lnTo>
                  <a:lnTo>
                    <a:pt x="4682139" y="154538"/>
                  </a:lnTo>
                  <a:lnTo>
                    <a:pt x="4682709" y="154822"/>
                  </a:lnTo>
                  <a:lnTo>
                    <a:pt x="4683421" y="155202"/>
                  </a:lnTo>
                  <a:lnTo>
                    <a:pt x="4684038" y="155534"/>
                  </a:lnTo>
                  <a:lnTo>
                    <a:pt x="4684560" y="155819"/>
                  </a:lnTo>
                  <a:lnTo>
                    <a:pt x="4685130" y="156104"/>
                  </a:lnTo>
                  <a:lnTo>
                    <a:pt x="4685652" y="156389"/>
                  </a:lnTo>
                  <a:lnTo>
                    <a:pt x="4685936" y="156389"/>
                  </a:lnTo>
                  <a:lnTo>
                    <a:pt x="4686648" y="156816"/>
                  </a:lnTo>
                  <a:lnTo>
                    <a:pt x="4687027" y="156816"/>
                  </a:lnTo>
                  <a:lnTo>
                    <a:pt x="4687550" y="157101"/>
                  </a:lnTo>
                  <a:lnTo>
                    <a:pt x="4687977" y="157101"/>
                  </a:lnTo>
                  <a:lnTo>
                    <a:pt x="4688404" y="157101"/>
                  </a:lnTo>
                  <a:lnTo>
                    <a:pt x="4689069" y="157433"/>
                  </a:lnTo>
                  <a:lnTo>
                    <a:pt x="4689637" y="157765"/>
                  </a:lnTo>
                  <a:lnTo>
                    <a:pt x="4690491" y="158192"/>
                  </a:lnTo>
                  <a:lnTo>
                    <a:pt x="4691156" y="158572"/>
                  </a:lnTo>
                  <a:lnTo>
                    <a:pt x="4691868" y="158952"/>
                  </a:lnTo>
                  <a:lnTo>
                    <a:pt x="4692533" y="159284"/>
                  </a:lnTo>
                  <a:lnTo>
                    <a:pt x="4692959" y="159284"/>
                  </a:lnTo>
                  <a:lnTo>
                    <a:pt x="4693482" y="159569"/>
                  </a:lnTo>
                  <a:lnTo>
                    <a:pt x="4694430" y="160091"/>
                  </a:lnTo>
                  <a:lnTo>
                    <a:pt x="4695000" y="160376"/>
                  </a:lnTo>
                  <a:lnTo>
                    <a:pt x="4695522" y="160660"/>
                  </a:lnTo>
                  <a:lnTo>
                    <a:pt x="4695949" y="160898"/>
                  </a:lnTo>
                  <a:lnTo>
                    <a:pt x="4696661" y="161277"/>
                  </a:lnTo>
                  <a:lnTo>
                    <a:pt x="4697278" y="161610"/>
                  </a:lnTo>
                  <a:lnTo>
                    <a:pt x="4697895" y="161942"/>
                  </a:lnTo>
                  <a:lnTo>
                    <a:pt x="4698417" y="162227"/>
                  </a:lnTo>
                  <a:lnTo>
                    <a:pt x="4698843" y="162227"/>
                  </a:lnTo>
                  <a:lnTo>
                    <a:pt x="4699176" y="162227"/>
                  </a:lnTo>
                  <a:lnTo>
                    <a:pt x="4699746" y="162511"/>
                  </a:lnTo>
                  <a:lnTo>
                    <a:pt x="4700220" y="162796"/>
                  </a:lnTo>
                  <a:lnTo>
                    <a:pt x="4700600" y="162796"/>
                  </a:lnTo>
                  <a:lnTo>
                    <a:pt x="4701216" y="163128"/>
                  </a:lnTo>
                  <a:lnTo>
                    <a:pt x="4701786" y="163413"/>
                  </a:lnTo>
                  <a:lnTo>
                    <a:pt x="4702119" y="163413"/>
                  </a:lnTo>
                  <a:lnTo>
                    <a:pt x="4702925" y="163840"/>
                  </a:lnTo>
                  <a:lnTo>
                    <a:pt x="4703494" y="164125"/>
                  </a:lnTo>
                  <a:lnTo>
                    <a:pt x="4704064" y="164457"/>
                  </a:lnTo>
                  <a:lnTo>
                    <a:pt x="4704539" y="164457"/>
                  </a:lnTo>
                  <a:lnTo>
                    <a:pt x="4705155" y="164790"/>
                  </a:lnTo>
                  <a:lnTo>
                    <a:pt x="4706009" y="165264"/>
                  </a:lnTo>
                  <a:lnTo>
                    <a:pt x="4706627" y="165596"/>
                  </a:lnTo>
                  <a:lnTo>
                    <a:pt x="4706912" y="165596"/>
                  </a:lnTo>
                  <a:lnTo>
                    <a:pt x="4707480" y="165929"/>
                  </a:lnTo>
                  <a:lnTo>
                    <a:pt x="4708239" y="166308"/>
                  </a:lnTo>
                  <a:lnTo>
                    <a:pt x="4708809" y="166641"/>
                  </a:lnTo>
                  <a:lnTo>
                    <a:pt x="4709426" y="166973"/>
                  </a:lnTo>
                  <a:lnTo>
                    <a:pt x="4709996" y="167258"/>
                  </a:lnTo>
                  <a:lnTo>
                    <a:pt x="4710233" y="167258"/>
                  </a:lnTo>
                  <a:lnTo>
                    <a:pt x="4711229" y="167827"/>
                  </a:lnTo>
                  <a:lnTo>
                    <a:pt x="4711562" y="167827"/>
                  </a:lnTo>
                  <a:lnTo>
                    <a:pt x="4711846" y="167827"/>
                  </a:lnTo>
                  <a:lnTo>
                    <a:pt x="4712321" y="168112"/>
                  </a:lnTo>
                  <a:lnTo>
                    <a:pt x="4712843" y="168397"/>
                  </a:lnTo>
                  <a:lnTo>
                    <a:pt x="4713365" y="168681"/>
                  </a:lnTo>
                  <a:lnTo>
                    <a:pt x="4714030" y="169014"/>
                  </a:lnTo>
                  <a:lnTo>
                    <a:pt x="4714504" y="169298"/>
                  </a:lnTo>
                  <a:lnTo>
                    <a:pt x="4715357" y="169726"/>
                  </a:lnTo>
                  <a:lnTo>
                    <a:pt x="4715880" y="170010"/>
                  </a:lnTo>
                  <a:lnTo>
                    <a:pt x="4716544" y="170390"/>
                  </a:lnTo>
                  <a:lnTo>
                    <a:pt x="4717114" y="170722"/>
                  </a:lnTo>
                  <a:lnTo>
                    <a:pt x="4717873" y="171102"/>
                  </a:lnTo>
                  <a:lnTo>
                    <a:pt x="4718348" y="171387"/>
                  </a:lnTo>
                  <a:lnTo>
                    <a:pt x="4718964" y="171719"/>
                  </a:lnTo>
                  <a:lnTo>
                    <a:pt x="4719582" y="172051"/>
                  </a:lnTo>
                  <a:lnTo>
                    <a:pt x="4720198" y="172384"/>
                  </a:lnTo>
                  <a:lnTo>
                    <a:pt x="4720625" y="172384"/>
                  </a:lnTo>
                  <a:lnTo>
                    <a:pt x="4721289" y="172716"/>
                  </a:lnTo>
                  <a:lnTo>
                    <a:pt x="4721717" y="172716"/>
                  </a:lnTo>
                  <a:lnTo>
                    <a:pt x="4722713" y="173285"/>
                  </a:lnTo>
                  <a:lnTo>
                    <a:pt x="4723331" y="173618"/>
                  </a:lnTo>
                  <a:lnTo>
                    <a:pt x="4723852" y="173902"/>
                  </a:lnTo>
                  <a:lnTo>
                    <a:pt x="4724279" y="173902"/>
                  </a:lnTo>
                  <a:lnTo>
                    <a:pt x="4724707" y="173902"/>
                  </a:lnTo>
                  <a:lnTo>
                    <a:pt x="4725323" y="174282"/>
                  </a:lnTo>
                  <a:lnTo>
                    <a:pt x="4726605" y="174947"/>
                  </a:lnTo>
                  <a:lnTo>
                    <a:pt x="4727554" y="175469"/>
                  </a:lnTo>
                  <a:lnTo>
                    <a:pt x="4728266" y="175896"/>
                  </a:lnTo>
                  <a:lnTo>
                    <a:pt x="4729167" y="176370"/>
                  </a:lnTo>
                  <a:lnTo>
                    <a:pt x="4730164" y="176892"/>
                  </a:lnTo>
                  <a:lnTo>
                    <a:pt x="4731398" y="177557"/>
                  </a:lnTo>
                  <a:lnTo>
                    <a:pt x="4732299" y="178079"/>
                  </a:lnTo>
                  <a:lnTo>
                    <a:pt x="4733106" y="178506"/>
                  </a:lnTo>
                  <a:lnTo>
                    <a:pt x="4733818" y="178886"/>
                  </a:lnTo>
                  <a:lnTo>
                    <a:pt x="4734482" y="179266"/>
                  </a:lnTo>
                  <a:lnTo>
                    <a:pt x="4734482" y="179266"/>
                  </a:lnTo>
                  <a:lnTo>
                    <a:pt x="4735052" y="179598"/>
                  </a:lnTo>
                  <a:lnTo>
                    <a:pt x="4735573" y="179883"/>
                  </a:lnTo>
                  <a:lnTo>
                    <a:pt x="4736476" y="180357"/>
                  </a:lnTo>
                  <a:lnTo>
                    <a:pt x="4737424" y="180879"/>
                  </a:lnTo>
                  <a:lnTo>
                    <a:pt x="4738516" y="181496"/>
                  </a:lnTo>
                  <a:lnTo>
                    <a:pt x="4739085" y="181781"/>
                  </a:lnTo>
                  <a:lnTo>
                    <a:pt x="4739750" y="182161"/>
                  </a:lnTo>
                  <a:lnTo>
                    <a:pt x="4739987" y="182161"/>
                  </a:lnTo>
                  <a:lnTo>
                    <a:pt x="4740651" y="182540"/>
                  </a:lnTo>
                  <a:lnTo>
                    <a:pt x="4741552" y="183063"/>
                  </a:lnTo>
                  <a:lnTo>
                    <a:pt x="4742550" y="183585"/>
                  </a:lnTo>
                  <a:lnTo>
                    <a:pt x="4743309" y="184012"/>
                  </a:lnTo>
                  <a:lnTo>
                    <a:pt x="4744115" y="184439"/>
                  </a:lnTo>
                  <a:lnTo>
                    <a:pt x="4744828" y="184866"/>
                  </a:lnTo>
                  <a:lnTo>
                    <a:pt x="4745349" y="185151"/>
                  </a:lnTo>
                  <a:lnTo>
                    <a:pt x="4746061" y="185531"/>
                  </a:lnTo>
                  <a:lnTo>
                    <a:pt x="4746393" y="185531"/>
                  </a:lnTo>
                  <a:lnTo>
                    <a:pt x="4747295" y="186005"/>
                  </a:lnTo>
                  <a:lnTo>
                    <a:pt x="4748102" y="186432"/>
                  </a:lnTo>
                  <a:lnTo>
                    <a:pt x="4749003" y="186955"/>
                  </a:lnTo>
                  <a:lnTo>
                    <a:pt x="4749999" y="187477"/>
                  </a:lnTo>
                  <a:lnTo>
                    <a:pt x="4750807" y="187951"/>
                  </a:lnTo>
                  <a:lnTo>
                    <a:pt x="4751328" y="188236"/>
                  </a:lnTo>
                  <a:lnTo>
                    <a:pt x="4752088" y="188616"/>
                  </a:lnTo>
                  <a:lnTo>
                    <a:pt x="4752847" y="189043"/>
                  </a:lnTo>
                  <a:lnTo>
                    <a:pt x="4754128" y="189755"/>
                  </a:lnTo>
                  <a:lnTo>
                    <a:pt x="4755220" y="190372"/>
                  </a:lnTo>
                  <a:lnTo>
                    <a:pt x="4756074" y="190846"/>
                  </a:lnTo>
                  <a:lnTo>
                    <a:pt x="4756928" y="191321"/>
                  </a:lnTo>
                  <a:lnTo>
                    <a:pt x="4757640" y="191701"/>
                  </a:lnTo>
                  <a:lnTo>
                    <a:pt x="4758066" y="191701"/>
                  </a:lnTo>
                  <a:lnTo>
                    <a:pt x="4758541" y="191701"/>
                  </a:lnTo>
                  <a:lnTo>
                    <a:pt x="4759159" y="192080"/>
                  </a:lnTo>
                  <a:lnTo>
                    <a:pt x="4759823" y="192413"/>
                  </a:lnTo>
                  <a:lnTo>
                    <a:pt x="4760393" y="192745"/>
                  </a:lnTo>
                  <a:lnTo>
                    <a:pt x="4761104" y="193125"/>
                  </a:lnTo>
                  <a:lnTo>
                    <a:pt x="4762005" y="193599"/>
                  </a:lnTo>
                  <a:lnTo>
                    <a:pt x="4762859" y="194074"/>
                  </a:lnTo>
                  <a:lnTo>
                    <a:pt x="4763762" y="194596"/>
                  </a:lnTo>
                  <a:lnTo>
                    <a:pt x="4764331" y="194928"/>
                  </a:lnTo>
                  <a:lnTo>
                    <a:pt x="4764616" y="194928"/>
                  </a:lnTo>
                  <a:lnTo>
                    <a:pt x="4765375" y="195355"/>
                  </a:lnTo>
                  <a:lnTo>
                    <a:pt x="4766182" y="195783"/>
                  </a:lnTo>
                  <a:lnTo>
                    <a:pt x="4767131" y="196305"/>
                  </a:lnTo>
                  <a:lnTo>
                    <a:pt x="4767937" y="196779"/>
                  </a:lnTo>
                  <a:lnTo>
                    <a:pt x="4768744" y="197206"/>
                  </a:lnTo>
                  <a:lnTo>
                    <a:pt x="4769029" y="197206"/>
                  </a:lnTo>
                  <a:lnTo>
                    <a:pt x="4769504" y="197491"/>
                  </a:lnTo>
                  <a:lnTo>
                    <a:pt x="4769930" y="197491"/>
                  </a:lnTo>
                  <a:lnTo>
                    <a:pt x="4771070" y="198108"/>
                  </a:lnTo>
                  <a:lnTo>
                    <a:pt x="4771924" y="198583"/>
                  </a:lnTo>
                  <a:lnTo>
                    <a:pt x="4772778" y="199057"/>
                  </a:lnTo>
                  <a:lnTo>
                    <a:pt x="4773443" y="199437"/>
                  </a:lnTo>
                  <a:lnTo>
                    <a:pt x="4774487" y="200007"/>
                  </a:lnTo>
                  <a:lnTo>
                    <a:pt x="4774913" y="200007"/>
                  </a:lnTo>
                  <a:lnTo>
                    <a:pt x="4775483" y="200339"/>
                  </a:lnTo>
                  <a:lnTo>
                    <a:pt x="4776194" y="200719"/>
                  </a:lnTo>
                  <a:lnTo>
                    <a:pt x="4776812" y="201051"/>
                  </a:lnTo>
                  <a:lnTo>
                    <a:pt x="4777761" y="201573"/>
                  </a:lnTo>
                  <a:lnTo>
                    <a:pt x="4778377" y="201905"/>
                  </a:lnTo>
                  <a:lnTo>
                    <a:pt x="4779042" y="202285"/>
                  </a:lnTo>
                  <a:lnTo>
                    <a:pt x="4779563" y="202570"/>
                  </a:lnTo>
                  <a:lnTo>
                    <a:pt x="4780181" y="202902"/>
                  </a:lnTo>
                  <a:lnTo>
                    <a:pt x="4781225" y="203519"/>
                  </a:lnTo>
                  <a:lnTo>
                    <a:pt x="4782126" y="203994"/>
                  </a:lnTo>
                  <a:lnTo>
                    <a:pt x="4782459" y="203994"/>
                  </a:lnTo>
                  <a:lnTo>
                    <a:pt x="4783122" y="204373"/>
                  </a:lnTo>
                  <a:lnTo>
                    <a:pt x="4784166" y="204943"/>
                  </a:lnTo>
                  <a:lnTo>
                    <a:pt x="4784831" y="205322"/>
                  </a:lnTo>
                  <a:lnTo>
                    <a:pt x="4785590" y="205750"/>
                  </a:lnTo>
                  <a:lnTo>
                    <a:pt x="4786493" y="206224"/>
                  </a:lnTo>
                  <a:lnTo>
                    <a:pt x="4786777" y="206224"/>
                  </a:lnTo>
                  <a:lnTo>
                    <a:pt x="4787868" y="206889"/>
                  </a:lnTo>
                  <a:lnTo>
                    <a:pt x="4788912" y="207458"/>
                  </a:lnTo>
                  <a:lnTo>
                    <a:pt x="4789862" y="207980"/>
                  </a:lnTo>
                  <a:lnTo>
                    <a:pt x="4790716" y="208455"/>
                  </a:lnTo>
                  <a:lnTo>
                    <a:pt x="4791427" y="208835"/>
                  </a:lnTo>
                  <a:lnTo>
                    <a:pt x="4792282" y="209309"/>
                  </a:lnTo>
                  <a:lnTo>
                    <a:pt x="4793088" y="209736"/>
                  </a:lnTo>
                  <a:lnTo>
                    <a:pt x="4793752" y="210164"/>
                  </a:lnTo>
                  <a:lnTo>
                    <a:pt x="4794227" y="210164"/>
                  </a:lnTo>
                  <a:lnTo>
                    <a:pt x="4795081" y="210638"/>
                  </a:lnTo>
                  <a:lnTo>
                    <a:pt x="4795699" y="210970"/>
                  </a:lnTo>
                  <a:lnTo>
                    <a:pt x="4796600" y="211493"/>
                  </a:lnTo>
                  <a:lnTo>
                    <a:pt x="4797644" y="212062"/>
                  </a:lnTo>
                  <a:lnTo>
                    <a:pt x="4798783" y="212679"/>
                  </a:lnTo>
                  <a:lnTo>
                    <a:pt x="4799353" y="213011"/>
                  </a:lnTo>
                  <a:lnTo>
                    <a:pt x="4800254" y="213533"/>
                  </a:lnTo>
                  <a:lnTo>
                    <a:pt x="4800823" y="213818"/>
                  </a:lnTo>
                  <a:lnTo>
                    <a:pt x="4801678" y="214340"/>
                  </a:lnTo>
                  <a:lnTo>
                    <a:pt x="4802722" y="214910"/>
                  </a:lnTo>
                  <a:lnTo>
                    <a:pt x="4803528" y="215337"/>
                  </a:lnTo>
                  <a:lnTo>
                    <a:pt x="4804334" y="215812"/>
                  </a:lnTo>
                  <a:lnTo>
                    <a:pt x="4804762" y="215812"/>
                  </a:lnTo>
                  <a:lnTo>
                    <a:pt x="4805475" y="216191"/>
                  </a:lnTo>
                  <a:lnTo>
                    <a:pt x="4806186" y="216571"/>
                  </a:lnTo>
                  <a:lnTo>
                    <a:pt x="4806613" y="216856"/>
                  </a:lnTo>
                  <a:lnTo>
                    <a:pt x="4807420" y="217283"/>
                  </a:lnTo>
                  <a:lnTo>
                    <a:pt x="4808179" y="217710"/>
                  </a:lnTo>
                  <a:lnTo>
                    <a:pt x="4809555" y="218470"/>
                  </a:lnTo>
                  <a:lnTo>
                    <a:pt x="4810741" y="219134"/>
                  </a:lnTo>
                  <a:lnTo>
                    <a:pt x="4811690" y="219704"/>
                  </a:lnTo>
                  <a:lnTo>
                    <a:pt x="4812687" y="220226"/>
                  </a:lnTo>
                  <a:lnTo>
                    <a:pt x="4813779" y="220843"/>
                  </a:lnTo>
                  <a:lnTo>
                    <a:pt x="4814728" y="221412"/>
                  </a:lnTo>
                  <a:lnTo>
                    <a:pt x="4815867" y="222029"/>
                  </a:lnTo>
                  <a:lnTo>
                    <a:pt x="4816673" y="222504"/>
                  </a:lnTo>
                  <a:lnTo>
                    <a:pt x="4817527" y="222979"/>
                  </a:lnTo>
                  <a:lnTo>
                    <a:pt x="4818618" y="223548"/>
                  </a:lnTo>
                  <a:lnTo>
                    <a:pt x="4820375" y="224545"/>
                  </a:lnTo>
                  <a:lnTo>
                    <a:pt x="4821751" y="225352"/>
                  </a:lnTo>
                  <a:lnTo>
                    <a:pt x="4823744" y="226443"/>
                  </a:lnTo>
                  <a:lnTo>
                    <a:pt x="4824124" y="226443"/>
                  </a:lnTo>
                  <a:lnTo>
                    <a:pt x="4826639" y="227867"/>
                  </a:lnTo>
                  <a:lnTo>
                    <a:pt x="4829012" y="229196"/>
                  </a:lnTo>
                  <a:lnTo>
                    <a:pt x="4830862" y="230240"/>
                  </a:lnTo>
                  <a:lnTo>
                    <a:pt x="4832618" y="231189"/>
                  </a:lnTo>
                  <a:lnTo>
                    <a:pt x="4834469" y="232281"/>
                  </a:lnTo>
                  <a:lnTo>
                    <a:pt x="4836320" y="233325"/>
                  </a:lnTo>
                  <a:lnTo>
                    <a:pt x="4837553" y="233990"/>
                  </a:lnTo>
                  <a:lnTo>
                    <a:pt x="4840210" y="235509"/>
                  </a:lnTo>
                  <a:lnTo>
                    <a:pt x="4841539" y="236268"/>
                  </a:lnTo>
                  <a:lnTo>
                    <a:pt x="4843153" y="237170"/>
                  </a:lnTo>
                  <a:lnTo>
                    <a:pt x="4844007" y="237644"/>
                  </a:lnTo>
                  <a:lnTo>
                    <a:pt x="4845526" y="238546"/>
                  </a:lnTo>
                  <a:lnTo>
                    <a:pt x="4846712" y="239211"/>
                  </a:lnTo>
                  <a:lnTo>
                    <a:pt x="4848372" y="240112"/>
                  </a:lnTo>
                  <a:lnTo>
                    <a:pt x="4849939" y="241014"/>
                  </a:lnTo>
                  <a:lnTo>
                    <a:pt x="4851363" y="241821"/>
                  </a:lnTo>
                  <a:lnTo>
                    <a:pt x="4852074" y="242248"/>
                  </a:lnTo>
                  <a:lnTo>
                    <a:pt x="4853403" y="242960"/>
                  </a:lnTo>
                  <a:lnTo>
                    <a:pt x="4855017" y="243909"/>
                  </a:lnTo>
                  <a:lnTo>
                    <a:pt x="4856251" y="244621"/>
                  </a:lnTo>
                  <a:lnTo>
                    <a:pt x="4858576" y="245903"/>
                  </a:lnTo>
                  <a:lnTo>
                    <a:pt x="4861233" y="247469"/>
                  </a:lnTo>
                  <a:lnTo>
                    <a:pt x="4863748" y="248893"/>
                  </a:lnTo>
                  <a:lnTo>
                    <a:pt x="4866073" y="250222"/>
                  </a:lnTo>
                  <a:lnTo>
                    <a:pt x="4868540" y="251646"/>
                  </a:lnTo>
                  <a:lnTo>
                    <a:pt x="4870771" y="252880"/>
                  </a:lnTo>
                  <a:lnTo>
                    <a:pt x="4872622" y="253971"/>
                  </a:lnTo>
                  <a:lnTo>
                    <a:pt x="4875232" y="255443"/>
                  </a:lnTo>
                  <a:lnTo>
                    <a:pt x="4877273" y="256629"/>
                  </a:lnTo>
                  <a:lnTo>
                    <a:pt x="4878839" y="257484"/>
                  </a:lnTo>
                  <a:lnTo>
                    <a:pt x="4880547" y="258480"/>
                  </a:lnTo>
                  <a:lnTo>
                    <a:pt x="4881733" y="259145"/>
                  </a:lnTo>
                  <a:lnTo>
                    <a:pt x="4882777" y="259762"/>
                  </a:lnTo>
                  <a:lnTo>
                    <a:pt x="4883347" y="260094"/>
                  </a:lnTo>
                  <a:lnTo>
                    <a:pt x="4884391" y="260711"/>
                  </a:lnTo>
                  <a:lnTo>
                    <a:pt x="4886288" y="261755"/>
                  </a:lnTo>
                  <a:lnTo>
                    <a:pt x="4888092" y="262799"/>
                  </a:lnTo>
                  <a:lnTo>
                    <a:pt x="4890275" y="264081"/>
                  </a:lnTo>
                  <a:lnTo>
                    <a:pt x="4892648" y="265457"/>
                  </a:lnTo>
                  <a:lnTo>
                    <a:pt x="4893977" y="266217"/>
                  </a:lnTo>
                  <a:lnTo>
                    <a:pt x="4896397" y="267593"/>
                  </a:lnTo>
                  <a:lnTo>
                    <a:pt x="4898722" y="268922"/>
                  </a:lnTo>
                  <a:lnTo>
                    <a:pt x="4900952" y="270251"/>
                  </a:lnTo>
                  <a:lnTo>
                    <a:pt x="4901570" y="270583"/>
                  </a:lnTo>
                  <a:lnTo>
                    <a:pt x="4903752" y="271865"/>
                  </a:lnTo>
                  <a:lnTo>
                    <a:pt x="4905935" y="273099"/>
                  </a:lnTo>
                  <a:lnTo>
                    <a:pt x="4907548" y="274048"/>
                  </a:lnTo>
                  <a:lnTo>
                    <a:pt x="4910348" y="275662"/>
                  </a:lnTo>
                  <a:lnTo>
                    <a:pt x="4913291" y="277370"/>
                  </a:lnTo>
                  <a:lnTo>
                    <a:pt x="4914951" y="278320"/>
                  </a:lnTo>
                  <a:lnTo>
                    <a:pt x="4916897" y="279459"/>
                  </a:lnTo>
                  <a:lnTo>
                    <a:pt x="4917561" y="279838"/>
                  </a:lnTo>
                  <a:lnTo>
                    <a:pt x="4919175" y="280788"/>
                  </a:lnTo>
                  <a:lnTo>
                    <a:pt x="4920598" y="281595"/>
                  </a:lnTo>
                  <a:lnTo>
                    <a:pt x="4922639" y="282781"/>
                  </a:lnTo>
                  <a:lnTo>
                    <a:pt x="4924252" y="283730"/>
                  </a:lnTo>
                  <a:lnTo>
                    <a:pt x="4925723" y="284585"/>
                  </a:lnTo>
                  <a:lnTo>
                    <a:pt x="4928286" y="286056"/>
                  </a:lnTo>
                  <a:lnTo>
                    <a:pt x="4929900" y="287053"/>
                  </a:lnTo>
                  <a:lnTo>
                    <a:pt x="4931134" y="287717"/>
                  </a:lnTo>
                  <a:lnTo>
                    <a:pt x="4931655" y="288049"/>
                  </a:lnTo>
                  <a:lnTo>
                    <a:pt x="4932225" y="288382"/>
                  </a:lnTo>
                  <a:lnTo>
                    <a:pt x="4933031" y="291514"/>
                  </a:lnTo>
                  <a:lnTo>
                    <a:pt x="4936448" y="296830"/>
                  </a:lnTo>
                  <a:lnTo>
                    <a:pt x="4939296" y="301576"/>
                  </a:lnTo>
                  <a:lnTo>
                    <a:pt x="4935927" y="303949"/>
                  </a:lnTo>
                  <a:lnTo>
                    <a:pt x="4934408" y="307177"/>
                  </a:lnTo>
                  <a:lnTo>
                    <a:pt x="4937397" y="311543"/>
                  </a:lnTo>
                  <a:lnTo>
                    <a:pt x="4937919" y="315245"/>
                  </a:lnTo>
                  <a:lnTo>
                    <a:pt x="4934408" y="313537"/>
                  </a:lnTo>
                  <a:lnTo>
                    <a:pt x="4931560" y="310784"/>
                  </a:lnTo>
                  <a:lnTo>
                    <a:pt x="4930042" y="312160"/>
                  </a:lnTo>
                  <a:lnTo>
                    <a:pt x="4926815" y="313205"/>
                  </a:lnTo>
                  <a:lnTo>
                    <a:pt x="4921168" y="311306"/>
                  </a:lnTo>
                  <a:lnTo>
                    <a:pt x="4919554" y="310120"/>
                  </a:lnTo>
                  <a:lnTo>
                    <a:pt x="4919886" y="311116"/>
                  </a:lnTo>
                  <a:lnTo>
                    <a:pt x="4920314" y="313394"/>
                  </a:lnTo>
                  <a:lnTo>
                    <a:pt x="4916992" y="313394"/>
                  </a:lnTo>
                  <a:lnTo>
                    <a:pt x="4910871" y="313394"/>
                  </a:lnTo>
                  <a:lnTo>
                    <a:pt x="4903135" y="311733"/>
                  </a:lnTo>
                  <a:lnTo>
                    <a:pt x="4896017" y="310214"/>
                  </a:lnTo>
                  <a:lnTo>
                    <a:pt x="4891604" y="307414"/>
                  </a:lnTo>
                  <a:lnTo>
                    <a:pt x="4887760" y="306180"/>
                  </a:lnTo>
                  <a:lnTo>
                    <a:pt x="4879503" y="304377"/>
                  </a:lnTo>
                  <a:lnTo>
                    <a:pt x="4870961" y="303427"/>
                  </a:lnTo>
                  <a:lnTo>
                    <a:pt x="4867829" y="304661"/>
                  </a:lnTo>
                  <a:lnTo>
                    <a:pt x="4864839" y="304661"/>
                  </a:lnTo>
                  <a:lnTo>
                    <a:pt x="4860948" y="305278"/>
                  </a:lnTo>
                  <a:lnTo>
                    <a:pt x="4856203" y="302668"/>
                  </a:lnTo>
                  <a:lnTo>
                    <a:pt x="4853213" y="301624"/>
                  </a:lnTo>
                  <a:lnTo>
                    <a:pt x="4857294" y="305563"/>
                  </a:lnTo>
                  <a:lnTo>
                    <a:pt x="4861043" y="308126"/>
                  </a:lnTo>
                  <a:lnTo>
                    <a:pt x="4867829" y="308933"/>
                  </a:lnTo>
                  <a:lnTo>
                    <a:pt x="4873191" y="308933"/>
                  </a:lnTo>
                  <a:lnTo>
                    <a:pt x="4873808" y="305658"/>
                  </a:lnTo>
                  <a:lnTo>
                    <a:pt x="4880737" y="307794"/>
                  </a:lnTo>
                  <a:lnTo>
                    <a:pt x="4887522" y="308743"/>
                  </a:lnTo>
                  <a:lnTo>
                    <a:pt x="4894593" y="312113"/>
                  </a:lnTo>
                  <a:lnTo>
                    <a:pt x="4896302" y="313822"/>
                  </a:lnTo>
                  <a:lnTo>
                    <a:pt x="4889421" y="314106"/>
                  </a:lnTo>
                  <a:lnTo>
                    <a:pt x="4881828" y="312635"/>
                  </a:lnTo>
                  <a:lnTo>
                    <a:pt x="4876750" y="314059"/>
                  </a:lnTo>
                  <a:lnTo>
                    <a:pt x="4870107" y="312920"/>
                  </a:lnTo>
                  <a:lnTo>
                    <a:pt x="4862040" y="311211"/>
                  </a:lnTo>
                  <a:lnTo>
                    <a:pt x="4858006" y="310784"/>
                  </a:lnTo>
                  <a:lnTo>
                    <a:pt x="4861280" y="313727"/>
                  </a:lnTo>
                  <a:lnTo>
                    <a:pt x="4866358" y="315862"/>
                  </a:lnTo>
                  <a:lnTo>
                    <a:pt x="4873238" y="316195"/>
                  </a:lnTo>
                  <a:lnTo>
                    <a:pt x="4881543" y="320087"/>
                  </a:lnTo>
                  <a:lnTo>
                    <a:pt x="4883109" y="321036"/>
                  </a:lnTo>
                  <a:lnTo>
                    <a:pt x="4885245" y="323979"/>
                  </a:lnTo>
                  <a:lnTo>
                    <a:pt x="4890465" y="329247"/>
                  </a:lnTo>
                  <a:lnTo>
                    <a:pt x="4897298" y="334325"/>
                  </a:lnTo>
                  <a:lnTo>
                    <a:pt x="4904084" y="335844"/>
                  </a:lnTo>
                  <a:lnTo>
                    <a:pt x="4912863" y="342441"/>
                  </a:lnTo>
                  <a:lnTo>
                    <a:pt x="4911107" y="344150"/>
                  </a:lnTo>
                  <a:lnTo>
                    <a:pt x="4909114" y="345906"/>
                  </a:lnTo>
                  <a:lnTo>
                    <a:pt x="4912673" y="350652"/>
                  </a:lnTo>
                  <a:lnTo>
                    <a:pt x="4914335" y="352788"/>
                  </a:lnTo>
                  <a:lnTo>
                    <a:pt x="4913907" y="349846"/>
                  </a:lnTo>
                  <a:lnTo>
                    <a:pt x="4913907" y="345099"/>
                  </a:lnTo>
                  <a:lnTo>
                    <a:pt x="4917134" y="343865"/>
                  </a:lnTo>
                  <a:lnTo>
                    <a:pt x="4912626" y="338122"/>
                  </a:lnTo>
                  <a:lnTo>
                    <a:pt x="4906362" y="333376"/>
                  </a:lnTo>
                  <a:lnTo>
                    <a:pt x="4899291" y="331288"/>
                  </a:lnTo>
                  <a:lnTo>
                    <a:pt x="4891509" y="326542"/>
                  </a:lnTo>
                  <a:lnTo>
                    <a:pt x="4888140" y="323219"/>
                  </a:lnTo>
                  <a:lnTo>
                    <a:pt x="4889895" y="321510"/>
                  </a:lnTo>
                  <a:lnTo>
                    <a:pt x="4896492" y="323029"/>
                  </a:lnTo>
                  <a:lnTo>
                    <a:pt x="4898532" y="321368"/>
                  </a:lnTo>
                  <a:lnTo>
                    <a:pt x="4898865" y="318425"/>
                  </a:lnTo>
                  <a:lnTo>
                    <a:pt x="4899150" y="315435"/>
                  </a:lnTo>
                  <a:lnTo>
                    <a:pt x="4902234" y="314723"/>
                  </a:lnTo>
                  <a:lnTo>
                    <a:pt x="4904511" y="314201"/>
                  </a:lnTo>
                  <a:lnTo>
                    <a:pt x="4909874" y="317998"/>
                  </a:lnTo>
                  <a:lnTo>
                    <a:pt x="4915141" y="321131"/>
                  </a:lnTo>
                  <a:lnTo>
                    <a:pt x="4922449" y="325023"/>
                  </a:lnTo>
                  <a:lnTo>
                    <a:pt x="4931608" y="327965"/>
                  </a:lnTo>
                  <a:lnTo>
                    <a:pt x="4937682" y="328298"/>
                  </a:lnTo>
                  <a:lnTo>
                    <a:pt x="4945085" y="330576"/>
                  </a:lnTo>
                  <a:lnTo>
                    <a:pt x="4951918" y="331383"/>
                  </a:lnTo>
                  <a:lnTo>
                    <a:pt x="4951918" y="329484"/>
                  </a:lnTo>
                  <a:lnTo>
                    <a:pt x="4947838" y="324738"/>
                  </a:lnTo>
                  <a:lnTo>
                    <a:pt x="4955715" y="328393"/>
                  </a:lnTo>
                  <a:lnTo>
                    <a:pt x="4962785" y="331383"/>
                  </a:lnTo>
                  <a:lnTo>
                    <a:pt x="4971090" y="335417"/>
                  </a:lnTo>
                  <a:lnTo>
                    <a:pt x="4971706" y="335844"/>
                  </a:lnTo>
                  <a:lnTo>
                    <a:pt x="4968812" y="335180"/>
                  </a:lnTo>
                  <a:lnTo>
                    <a:pt x="4967056" y="336888"/>
                  </a:lnTo>
                  <a:lnTo>
                    <a:pt x="4970425" y="338787"/>
                  </a:lnTo>
                  <a:lnTo>
                    <a:pt x="4980248" y="342109"/>
                  </a:lnTo>
                  <a:lnTo>
                    <a:pt x="4980961" y="340448"/>
                  </a:lnTo>
                  <a:lnTo>
                    <a:pt x="4980961" y="339167"/>
                  </a:lnTo>
                  <a:lnTo>
                    <a:pt x="4993393" y="346096"/>
                  </a:lnTo>
                  <a:lnTo>
                    <a:pt x="5004023" y="351792"/>
                  </a:lnTo>
                  <a:lnTo>
                    <a:pt x="5008769" y="353975"/>
                  </a:lnTo>
                  <a:lnTo>
                    <a:pt x="5021345" y="360572"/>
                  </a:lnTo>
                  <a:lnTo>
                    <a:pt x="5032828" y="365318"/>
                  </a:lnTo>
                  <a:lnTo>
                    <a:pt x="5042319" y="368451"/>
                  </a:lnTo>
                  <a:lnTo>
                    <a:pt x="5045356" y="368024"/>
                  </a:lnTo>
                  <a:lnTo>
                    <a:pt x="5056888" y="372770"/>
                  </a:lnTo>
                  <a:lnTo>
                    <a:pt x="5056888" y="374431"/>
                  </a:lnTo>
                  <a:lnTo>
                    <a:pt x="5052143" y="375001"/>
                  </a:lnTo>
                  <a:lnTo>
                    <a:pt x="5051288" y="376425"/>
                  </a:lnTo>
                  <a:lnTo>
                    <a:pt x="5050434" y="376757"/>
                  </a:lnTo>
                  <a:lnTo>
                    <a:pt x="5052048" y="377564"/>
                  </a:lnTo>
                  <a:lnTo>
                    <a:pt x="5054278" y="378798"/>
                  </a:lnTo>
                  <a:lnTo>
                    <a:pt x="5057314" y="379842"/>
                  </a:lnTo>
                  <a:lnTo>
                    <a:pt x="5060257" y="379842"/>
                  </a:lnTo>
                  <a:lnTo>
                    <a:pt x="5065476" y="380364"/>
                  </a:lnTo>
                  <a:lnTo>
                    <a:pt x="5073545" y="382215"/>
                  </a:lnTo>
                  <a:lnTo>
                    <a:pt x="5080615" y="385395"/>
                  </a:lnTo>
                  <a:lnTo>
                    <a:pt x="5087353" y="390568"/>
                  </a:lnTo>
                  <a:lnTo>
                    <a:pt x="5091102" y="395315"/>
                  </a:lnTo>
                  <a:lnTo>
                    <a:pt x="5092715" y="397925"/>
                  </a:lnTo>
                  <a:lnTo>
                    <a:pt x="5094377" y="399586"/>
                  </a:lnTo>
                  <a:lnTo>
                    <a:pt x="5092194" y="400346"/>
                  </a:lnTo>
                  <a:lnTo>
                    <a:pt x="5098078" y="405472"/>
                  </a:lnTo>
                  <a:lnTo>
                    <a:pt x="5098078" y="406706"/>
                  </a:lnTo>
                  <a:lnTo>
                    <a:pt x="5093807" y="406231"/>
                  </a:lnTo>
                  <a:lnTo>
                    <a:pt x="5089061" y="405946"/>
                  </a:lnTo>
                  <a:lnTo>
                    <a:pt x="5082893" y="404427"/>
                  </a:lnTo>
                  <a:lnTo>
                    <a:pt x="5078148" y="403763"/>
                  </a:lnTo>
                  <a:lnTo>
                    <a:pt x="5069938" y="401675"/>
                  </a:lnTo>
                  <a:lnTo>
                    <a:pt x="5062202" y="401295"/>
                  </a:lnTo>
                  <a:lnTo>
                    <a:pt x="5058263" y="401959"/>
                  </a:lnTo>
                  <a:lnTo>
                    <a:pt x="5051858" y="399966"/>
                  </a:lnTo>
                  <a:lnTo>
                    <a:pt x="5046116" y="397545"/>
                  </a:lnTo>
                  <a:lnTo>
                    <a:pt x="5044169" y="398257"/>
                  </a:lnTo>
                  <a:lnTo>
                    <a:pt x="5048915" y="400108"/>
                  </a:lnTo>
                  <a:lnTo>
                    <a:pt x="5053139" y="402624"/>
                  </a:lnTo>
                  <a:lnTo>
                    <a:pt x="5051098" y="403098"/>
                  </a:lnTo>
                  <a:lnTo>
                    <a:pt x="5048915" y="403336"/>
                  </a:lnTo>
                  <a:lnTo>
                    <a:pt x="5046068" y="402529"/>
                  </a:lnTo>
                  <a:lnTo>
                    <a:pt x="5042936" y="400535"/>
                  </a:lnTo>
                  <a:lnTo>
                    <a:pt x="5041465" y="400535"/>
                  </a:lnTo>
                  <a:lnTo>
                    <a:pt x="5037099" y="398969"/>
                  </a:lnTo>
                  <a:lnTo>
                    <a:pt x="5034015" y="397925"/>
                  </a:lnTo>
                  <a:lnTo>
                    <a:pt x="5025758" y="394365"/>
                  </a:lnTo>
                  <a:lnTo>
                    <a:pt x="5021012" y="392657"/>
                  </a:lnTo>
                  <a:lnTo>
                    <a:pt x="5021961" y="394175"/>
                  </a:lnTo>
                  <a:lnTo>
                    <a:pt x="5027655" y="397166"/>
                  </a:lnTo>
                  <a:lnTo>
                    <a:pt x="5033587" y="399586"/>
                  </a:lnTo>
                  <a:lnTo>
                    <a:pt x="5039424" y="402244"/>
                  </a:lnTo>
                  <a:lnTo>
                    <a:pt x="5042983" y="402909"/>
                  </a:lnTo>
                  <a:lnTo>
                    <a:pt x="5045688" y="404000"/>
                  </a:lnTo>
                  <a:lnTo>
                    <a:pt x="5046352" y="405614"/>
                  </a:lnTo>
                  <a:lnTo>
                    <a:pt x="5044834" y="407465"/>
                  </a:lnTo>
                  <a:lnTo>
                    <a:pt x="5042034" y="408936"/>
                  </a:lnTo>
                  <a:lnTo>
                    <a:pt x="5040943" y="411214"/>
                  </a:lnTo>
                  <a:lnTo>
                    <a:pt x="5040943" y="416863"/>
                  </a:lnTo>
                  <a:lnTo>
                    <a:pt x="5041892" y="419853"/>
                  </a:lnTo>
                  <a:lnTo>
                    <a:pt x="5042272" y="423839"/>
                  </a:lnTo>
                  <a:lnTo>
                    <a:pt x="5041085" y="425311"/>
                  </a:lnTo>
                  <a:lnTo>
                    <a:pt x="5040800" y="427114"/>
                  </a:lnTo>
                  <a:lnTo>
                    <a:pt x="5041370" y="427684"/>
                  </a:lnTo>
                  <a:lnTo>
                    <a:pt x="5040136" y="427257"/>
                  </a:lnTo>
                  <a:lnTo>
                    <a:pt x="5038998" y="428206"/>
                  </a:lnTo>
                  <a:lnTo>
                    <a:pt x="5038048" y="430199"/>
                  </a:lnTo>
                  <a:lnTo>
                    <a:pt x="5037051" y="432430"/>
                  </a:lnTo>
                  <a:lnTo>
                    <a:pt x="5036482" y="434566"/>
                  </a:lnTo>
                  <a:lnTo>
                    <a:pt x="5035059" y="434898"/>
                  </a:lnTo>
                  <a:lnTo>
                    <a:pt x="5032686" y="432478"/>
                  </a:lnTo>
                  <a:lnTo>
                    <a:pt x="5030266" y="430722"/>
                  </a:lnTo>
                  <a:lnTo>
                    <a:pt x="5029412" y="431196"/>
                  </a:lnTo>
                  <a:lnTo>
                    <a:pt x="5027893" y="432098"/>
                  </a:lnTo>
                  <a:lnTo>
                    <a:pt x="5032638" y="434946"/>
                  </a:lnTo>
                  <a:lnTo>
                    <a:pt x="5035629" y="437224"/>
                  </a:lnTo>
                  <a:lnTo>
                    <a:pt x="5038048" y="440309"/>
                  </a:lnTo>
                  <a:lnTo>
                    <a:pt x="5037336" y="442492"/>
                  </a:lnTo>
                  <a:lnTo>
                    <a:pt x="5036435" y="444153"/>
                  </a:lnTo>
                  <a:lnTo>
                    <a:pt x="5037764" y="447808"/>
                  </a:lnTo>
                  <a:lnTo>
                    <a:pt x="5036435" y="449564"/>
                  </a:lnTo>
                  <a:lnTo>
                    <a:pt x="5034395" y="450561"/>
                  </a:lnTo>
                  <a:lnTo>
                    <a:pt x="5032353" y="451700"/>
                  </a:lnTo>
                  <a:lnTo>
                    <a:pt x="5031784" y="453029"/>
                  </a:lnTo>
                  <a:lnTo>
                    <a:pt x="5032069" y="454453"/>
                  </a:lnTo>
                  <a:lnTo>
                    <a:pt x="5032638" y="456066"/>
                  </a:lnTo>
                  <a:lnTo>
                    <a:pt x="5033967" y="459152"/>
                  </a:lnTo>
                  <a:lnTo>
                    <a:pt x="5033208" y="460528"/>
                  </a:lnTo>
                  <a:lnTo>
                    <a:pt x="5030266" y="460243"/>
                  </a:lnTo>
                  <a:lnTo>
                    <a:pt x="5023906" y="457490"/>
                  </a:lnTo>
                  <a:lnTo>
                    <a:pt x="5020727" y="457490"/>
                  </a:lnTo>
                  <a:lnTo>
                    <a:pt x="5023622" y="460480"/>
                  </a:lnTo>
                  <a:lnTo>
                    <a:pt x="5030028" y="465227"/>
                  </a:lnTo>
                  <a:lnTo>
                    <a:pt x="5032022" y="467505"/>
                  </a:lnTo>
                  <a:lnTo>
                    <a:pt x="5030788" y="467742"/>
                  </a:lnTo>
                  <a:lnTo>
                    <a:pt x="5031119" y="467980"/>
                  </a:lnTo>
                  <a:lnTo>
                    <a:pt x="5033730" y="471017"/>
                  </a:lnTo>
                  <a:lnTo>
                    <a:pt x="5034821" y="473438"/>
                  </a:lnTo>
                  <a:lnTo>
                    <a:pt x="5034821" y="475384"/>
                  </a:lnTo>
                  <a:lnTo>
                    <a:pt x="5032876" y="475811"/>
                  </a:lnTo>
                  <a:lnTo>
                    <a:pt x="5027845" y="474529"/>
                  </a:lnTo>
                  <a:lnTo>
                    <a:pt x="5027845" y="475953"/>
                  </a:lnTo>
                  <a:lnTo>
                    <a:pt x="5030693" y="477472"/>
                  </a:lnTo>
                  <a:lnTo>
                    <a:pt x="5035439" y="479418"/>
                  </a:lnTo>
                  <a:lnTo>
                    <a:pt x="5037431" y="481364"/>
                  </a:lnTo>
                  <a:lnTo>
                    <a:pt x="5036245" y="481649"/>
                  </a:lnTo>
                  <a:lnTo>
                    <a:pt x="5036672" y="483452"/>
                  </a:lnTo>
                  <a:lnTo>
                    <a:pt x="5036672" y="485588"/>
                  </a:lnTo>
                  <a:lnTo>
                    <a:pt x="5033066" y="486015"/>
                  </a:lnTo>
                  <a:lnTo>
                    <a:pt x="5031642" y="486300"/>
                  </a:lnTo>
                  <a:lnTo>
                    <a:pt x="5036055" y="488436"/>
                  </a:lnTo>
                  <a:lnTo>
                    <a:pt x="5040089" y="491568"/>
                  </a:lnTo>
                  <a:lnTo>
                    <a:pt x="5042509" y="493467"/>
                  </a:lnTo>
                  <a:lnTo>
                    <a:pt x="5042509" y="495223"/>
                  </a:lnTo>
                  <a:lnTo>
                    <a:pt x="5039188" y="495223"/>
                  </a:lnTo>
                  <a:lnTo>
                    <a:pt x="5036625" y="494558"/>
                  </a:lnTo>
                  <a:lnTo>
                    <a:pt x="5031547" y="492850"/>
                  </a:lnTo>
                  <a:lnTo>
                    <a:pt x="5034205" y="495081"/>
                  </a:lnTo>
                  <a:lnTo>
                    <a:pt x="5038380" y="496172"/>
                  </a:lnTo>
                  <a:lnTo>
                    <a:pt x="5041749" y="498261"/>
                  </a:lnTo>
                  <a:lnTo>
                    <a:pt x="5043696" y="500017"/>
                  </a:lnTo>
                  <a:lnTo>
                    <a:pt x="5042177" y="501013"/>
                  </a:lnTo>
                  <a:lnTo>
                    <a:pt x="5042888" y="503007"/>
                  </a:lnTo>
                  <a:lnTo>
                    <a:pt x="5041180" y="503386"/>
                  </a:lnTo>
                  <a:lnTo>
                    <a:pt x="5040041" y="504193"/>
                  </a:lnTo>
                  <a:lnTo>
                    <a:pt x="5040610" y="505665"/>
                  </a:lnTo>
                  <a:lnTo>
                    <a:pt x="5040610" y="515489"/>
                  </a:lnTo>
                  <a:lnTo>
                    <a:pt x="5043268" y="517340"/>
                  </a:lnTo>
                  <a:lnTo>
                    <a:pt x="5042034" y="518242"/>
                  </a:lnTo>
                  <a:lnTo>
                    <a:pt x="5043268" y="520425"/>
                  </a:lnTo>
                  <a:lnTo>
                    <a:pt x="5043886" y="522182"/>
                  </a:lnTo>
                  <a:lnTo>
                    <a:pt x="5046875" y="526501"/>
                  </a:lnTo>
                  <a:lnTo>
                    <a:pt x="5044644" y="526975"/>
                  </a:lnTo>
                  <a:lnTo>
                    <a:pt x="5039661" y="525504"/>
                  </a:lnTo>
                  <a:lnTo>
                    <a:pt x="5042888" y="528874"/>
                  </a:lnTo>
                  <a:lnTo>
                    <a:pt x="5041085" y="529918"/>
                  </a:lnTo>
                  <a:lnTo>
                    <a:pt x="5041085" y="532101"/>
                  </a:lnTo>
                  <a:lnTo>
                    <a:pt x="5041085" y="534285"/>
                  </a:lnTo>
                  <a:lnTo>
                    <a:pt x="5039851" y="535234"/>
                  </a:lnTo>
                  <a:lnTo>
                    <a:pt x="5039851" y="536230"/>
                  </a:lnTo>
                  <a:lnTo>
                    <a:pt x="5041939" y="536990"/>
                  </a:lnTo>
                  <a:lnTo>
                    <a:pt x="5045308" y="539363"/>
                  </a:lnTo>
                  <a:lnTo>
                    <a:pt x="5048061" y="541973"/>
                  </a:lnTo>
                  <a:lnTo>
                    <a:pt x="5049959" y="544394"/>
                  </a:lnTo>
                  <a:lnTo>
                    <a:pt x="5053044" y="547764"/>
                  </a:lnTo>
                  <a:lnTo>
                    <a:pt x="5055843" y="550659"/>
                  </a:lnTo>
                  <a:lnTo>
                    <a:pt x="5060305" y="553792"/>
                  </a:lnTo>
                  <a:lnTo>
                    <a:pt x="5065050" y="557209"/>
                  </a:lnTo>
                  <a:lnTo>
                    <a:pt x="5065809" y="558965"/>
                  </a:lnTo>
                  <a:lnTo>
                    <a:pt x="5063579" y="558965"/>
                  </a:lnTo>
                  <a:lnTo>
                    <a:pt x="5058833" y="558395"/>
                  </a:lnTo>
                  <a:lnTo>
                    <a:pt x="5055322" y="556307"/>
                  </a:lnTo>
                  <a:lnTo>
                    <a:pt x="5046922" y="553459"/>
                  </a:lnTo>
                  <a:lnTo>
                    <a:pt x="5041180" y="551181"/>
                  </a:lnTo>
                  <a:lnTo>
                    <a:pt x="5036435" y="549140"/>
                  </a:lnTo>
                  <a:lnTo>
                    <a:pt x="5028652" y="546103"/>
                  </a:lnTo>
                  <a:lnTo>
                    <a:pt x="5020206" y="541736"/>
                  </a:lnTo>
                  <a:lnTo>
                    <a:pt x="5014227" y="540455"/>
                  </a:lnTo>
                  <a:lnTo>
                    <a:pt x="5008864" y="538794"/>
                  </a:lnTo>
                  <a:lnTo>
                    <a:pt x="5005352" y="538794"/>
                  </a:lnTo>
                  <a:lnTo>
                    <a:pt x="5001129" y="537797"/>
                  </a:lnTo>
                  <a:lnTo>
                    <a:pt x="4997522" y="538034"/>
                  </a:lnTo>
                  <a:lnTo>
                    <a:pt x="4993536" y="538034"/>
                  </a:lnTo>
                  <a:lnTo>
                    <a:pt x="4991543" y="538461"/>
                  </a:lnTo>
                  <a:lnTo>
                    <a:pt x="4988885" y="538461"/>
                  </a:lnTo>
                  <a:lnTo>
                    <a:pt x="4987082" y="539221"/>
                  </a:lnTo>
                  <a:lnTo>
                    <a:pt x="4982859" y="539221"/>
                  </a:lnTo>
                  <a:lnTo>
                    <a:pt x="4979680" y="539505"/>
                  </a:lnTo>
                  <a:lnTo>
                    <a:pt x="4977923" y="540550"/>
                  </a:lnTo>
                  <a:lnTo>
                    <a:pt x="4973178" y="539363"/>
                  </a:lnTo>
                  <a:lnTo>
                    <a:pt x="4974269" y="543160"/>
                  </a:lnTo>
                  <a:lnTo>
                    <a:pt x="4972798" y="544109"/>
                  </a:lnTo>
                  <a:lnTo>
                    <a:pt x="4970284" y="544631"/>
                  </a:lnTo>
                  <a:lnTo>
                    <a:pt x="4970568" y="546720"/>
                  </a:lnTo>
                  <a:lnTo>
                    <a:pt x="4969619" y="547194"/>
                  </a:lnTo>
                  <a:lnTo>
                    <a:pt x="4970189" y="551086"/>
                  </a:lnTo>
                  <a:lnTo>
                    <a:pt x="4969429" y="552178"/>
                  </a:lnTo>
                  <a:lnTo>
                    <a:pt x="4967673" y="552178"/>
                  </a:lnTo>
                  <a:lnTo>
                    <a:pt x="4966677" y="552653"/>
                  </a:lnTo>
                  <a:lnTo>
                    <a:pt x="4967436" y="554361"/>
                  </a:lnTo>
                  <a:lnTo>
                    <a:pt x="4966725" y="554788"/>
                  </a:lnTo>
                  <a:lnTo>
                    <a:pt x="4967483" y="556497"/>
                  </a:lnTo>
                  <a:lnTo>
                    <a:pt x="4963734" y="555405"/>
                  </a:lnTo>
                  <a:lnTo>
                    <a:pt x="4960603" y="554599"/>
                  </a:lnTo>
                  <a:lnTo>
                    <a:pt x="4961219" y="555927"/>
                  </a:lnTo>
                  <a:lnTo>
                    <a:pt x="4967436" y="560009"/>
                  </a:lnTo>
                  <a:lnTo>
                    <a:pt x="4969429" y="562382"/>
                  </a:lnTo>
                  <a:lnTo>
                    <a:pt x="4970379" y="564708"/>
                  </a:lnTo>
                  <a:lnTo>
                    <a:pt x="4971185" y="567888"/>
                  </a:lnTo>
                  <a:lnTo>
                    <a:pt x="4971611" y="570071"/>
                  </a:lnTo>
                  <a:lnTo>
                    <a:pt x="4971611" y="571638"/>
                  </a:lnTo>
                  <a:lnTo>
                    <a:pt x="4972845" y="574200"/>
                  </a:lnTo>
                  <a:lnTo>
                    <a:pt x="4972845" y="576289"/>
                  </a:lnTo>
                  <a:lnTo>
                    <a:pt x="4974079" y="578852"/>
                  </a:lnTo>
                  <a:lnTo>
                    <a:pt x="4976404" y="582222"/>
                  </a:lnTo>
                  <a:lnTo>
                    <a:pt x="4977591" y="584785"/>
                  </a:lnTo>
                  <a:lnTo>
                    <a:pt x="4975645" y="584785"/>
                  </a:lnTo>
                  <a:lnTo>
                    <a:pt x="4972845" y="582981"/>
                  </a:lnTo>
                  <a:lnTo>
                    <a:pt x="4971423" y="580750"/>
                  </a:lnTo>
                  <a:lnTo>
                    <a:pt x="4968527" y="578140"/>
                  </a:lnTo>
                  <a:lnTo>
                    <a:pt x="4963782" y="574675"/>
                  </a:lnTo>
                  <a:lnTo>
                    <a:pt x="4959511" y="570593"/>
                  </a:lnTo>
                  <a:lnTo>
                    <a:pt x="4957139" y="567888"/>
                  </a:lnTo>
                  <a:lnTo>
                    <a:pt x="4952108" y="564661"/>
                  </a:lnTo>
                  <a:lnTo>
                    <a:pt x="4945370" y="560721"/>
                  </a:lnTo>
                  <a:lnTo>
                    <a:pt x="4944089" y="558870"/>
                  </a:lnTo>
                  <a:lnTo>
                    <a:pt x="4943045" y="557209"/>
                  </a:lnTo>
                  <a:lnTo>
                    <a:pt x="4938583" y="554646"/>
                  </a:lnTo>
                  <a:lnTo>
                    <a:pt x="4936068" y="553981"/>
                  </a:lnTo>
                  <a:lnTo>
                    <a:pt x="4934313" y="553412"/>
                  </a:lnTo>
                  <a:lnTo>
                    <a:pt x="4934313" y="554978"/>
                  </a:lnTo>
                  <a:lnTo>
                    <a:pt x="4935119" y="556687"/>
                  </a:lnTo>
                  <a:lnTo>
                    <a:pt x="4938157" y="561433"/>
                  </a:lnTo>
                  <a:lnTo>
                    <a:pt x="4938916" y="563427"/>
                  </a:lnTo>
                  <a:lnTo>
                    <a:pt x="4938631" y="566274"/>
                  </a:lnTo>
                  <a:lnTo>
                    <a:pt x="4936258" y="567698"/>
                  </a:lnTo>
                  <a:lnTo>
                    <a:pt x="4935927" y="569074"/>
                  </a:lnTo>
                  <a:lnTo>
                    <a:pt x="4934360" y="570309"/>
                  </a:lnTo>
                  <a:lnTo>
                    <a:pt x="4934123" y="572492"/>
                  </a:lnTo>
                  <a:lnTo>
                    <a:pt x="4936068" y="576099"/>
                  </a:lnTo>
                  <a:lnTo>
                    <a:pt x="4936686" y="578235"/>
                  </a:lnTo>
                  <a:lnTo>
                    <a:pt x="4941431" y="581320"/>
                  </a:lnTo>
                  <a:lnTo>
                    <a:pt x="4943851" y="583361"/>
                  </a:lnTo>
                  <a:lnTo>
                    <a:pt x="4947458" y="587015"/>
                  </a:lnTo>
                  <a:lnTo>
                    <a:pt x="4947458" y="587917"/>
                  </a:lnTo>
                  <a:lnTo>
                    <a:pt x="4945228" y="590622"/>
                  </a:lnTo>
                  <a:lnTo>
                    <a:pt x="4936163" y="585544"/>
                  </a:lnTo>
                  <a:lnTo>
                    <a:pt x="4926388" y="582174"/>
                  </a:lnTo>
                  <a:lnTo>
                    <a:pt x="4925723" y="586920"/>
                  </a:lnTo>
                  <a:lnTo>
                    <a:pt x="4928714" y="592568"/>
                  </a:lnTo>
                  <a:lnTo>
                    <a:pt x="4921927" y="589009"/>
                  </a:lnTo>
                  <a:lnTo>
                    <a:pt x="4916232" y="587870"/>
                  </a:lnTo>
                  <a:lnTo>
                    <a:pt x="4915900" y="592996"/>
                  </a:lnTo>
                  <a:lnTo>
                    <a:pt x="4913053" y="595036"/>
                  </a:lnTo>
                  <a:lnTo>
                    <a:pt x="4914525" y="598596"/>
                  </a:lnTo>
                  <a:lnTo>
                    <a:pt x="4919839" y="603342"/>
                  </a:lnTo>
                  <a:lnTo>
                    <a:pt x="4923446" y="608990"/>
                  </a:lnTo>
                  <a:lnTo>
                    <a:pt x="4930564" y="614923"/>
                  </a:lnTo>
                  <a:lnTo>
                    <a:pt x="4939296" y="620097"/>
                  </a:lnTo>
                  <a:lnTo>
                    <a:pt x="4941098" y="622944"/>
                  </a:lnTo>
                  <a:lnTo>
                    <a:pt x="4940197" y="625745"/>
                  </a:lnTo>
                  <a:lnTo>
                    <a:pt x="4944468" y="629020"/>
                  </a:lnTo>
                  <a:lnTo>
                    <a:pt x="4949213" y="631915"/>
                  </a:lnTo>
                  <a:lnTo>
                    <a:pt x="4942902" y="631298"/>
                  </a:lnTo>
                  <a:lnTo>
                    <a:pt x="4944184" y="633861"/>
                  </a:lnTo>
                  <a:lnTo>
                    <a:pt x="4950399" y="638085"/>
                  </a:lnTo>
                  <a:lnTo>
                    <a:pt x="4954481" y="644065"/>
                  </a:lnTo>
                  <a:lnTo>
                    <a:pt x="4957470" y="652276"/>
                  </a:lnTo>
                  <a:lnTo>
                    <a:pt x="4962215" y="661769"/>
                  </a:lnTo>
                  <a:lnTo>
                    <a:pt x="4967293" y="668651"/>
                  </a:lnTo>
                  <a:lnTo>
                    <a:pt x="4974412" y="676862"/>
                  </a:lnTo>
                  <a:lnTo>
                    <a:pt x="4979870" y="682747"/>
                  </a:lnTo>
                  <a:lnTo>
                    <a:pt x="4989977" y="690768"/>
                  </a:lnTo>
                  <a:lnTo>
                    <a:pt x="4997901" y="695514"/>
                  </a:lnTo>
                  <a:lnTo>
                    <a:pt x="5003928" y="697413"/>
                  </a:lnTo>
                  <a:lnTo>
                    <a:pt x="5008674" y="697840"/>
                  </a:lnTo>
                  <a:lnTo>
                    <a:pt x="5007582" y="695657"/>
                  </a:lnTo>
                  <a:lnTo>
                    <a:pt x="5001460" y="689202"/>
                  </a:lnTo>
                  <a:lnTo>
                    <a:pt x="5004829" y="686544"/>
                  </a:lnTo>
                  <a:lnTo>
                    <a:pt x="5011759" y="688110"/>
                  </a:lnTo>
                  <a:lnTo>
                    <a:pt x="5021250" y="690673"/>
                  </a:lnTo>
                  <a:lnTo>
                    <a:pt x="5028273" y="691955"/>
                  </a:lnTo>
                  <a:lnTo>
                    <a:pt x="5034205" y="696131"/>
                  </a:lnTo>
                  <a:lnTo>
                    <a:pt x="5037479" y="700593"/>
                  </a:lnTo>
                  <a:lnTo>
                    <a:pt x="5040279" y="705814"/>
                  </a:lnTo>
                  <a:lnTo>
                    <a:pt x="5040990" y="711699"/>
                  </a:lnTo>
                  <a:lnTo>
                    <a:pt x="5044597" y="716445"/>
                  </a:lnTo>
                  <a:lnTo>
                    <a:pt x="5051193" y="721998"/>
                  </a:lnTo>
                  <a:lnTo>
                    <a:pt x="5056556" y="726080"/>
                  </a:lnTo>
                  <a:lnTo>
                    <a:pt x="5064338" y="731776"/>
                  </a:lnTo>
                  <a:lnTo>
                    <a:pt x="5070887" y="737092"/>
                  </a:lnTo>
                  <a:lnTo>
                    <a:pt x="5077009" y="741838"/>
                  </a:lnTo>
                  <a:lnTo>
                    <a:pt x="5080045" y="742977"/>
                  </a:lnTo>
                  <a:lnTo>
                    <a:pt x="5082560" y="742502"/>
                  </a:lnTo>
                  <a:lnTo>
                    <a:pt x="5085787" y="740794"/>
                  </a:lnTo>
                  <a:lnTo>
                    <a:pt x="5093475" y="744258"/>
                  </a:lnTo>
                  <a:lnTo>
                    <a:pt x="5100783" y="749669"/>
                  </a:lnTo>
                  <a:lnTo>
                    <a:pt x="5108945" y="755507"/>
                  </a:lnTo>
                  <a:lnTo>
                    <a:pt x="5115731" y="760490"/>
                  </a:lnTo>
                  <a:lnTo>
                    <a:pt x="5121140" y="765806"/>
                  </a:lnTo>
                  <a:lnTo>
                    <a:pt x="5124083" y="771264"/>
                  </a:lnTo>
                  <a:lnTo>
                    <a:pt x="5125459" y="774112"/>
                  </a:lnTo>
                  <a:lnTo>
                    <a:pt x="5124747" y="774682"/>
                  </a:lnTo>
                  <a:lnTo>
                    <a:pt x="5123941" y="774682"/>
                  </a:lnTo>
                  <a:lnTo>
                    <a:pt x="5117629" y="773068"/>
                  </a:lnTo>
                  <a:lnTo>
                    <a:pt x="5107047" y="767752"/>
                  </a:lnTo>
                  <a:lnTo>
                    <a:pt x="5101875" y="764857"/>
                  </a:lnTo>
                  <a:lnTo>
                    <a:pt x="5101495" y="764240"/>
                  </a:lnTo>
                  <a:lnTo>
                    <a:pt x="5098979" y="760823"/>
                  </a:lnTo>
                  <a:lnTo>
                    <a:pt x="5099502" y="757643"/>
                  </a:lnTo>
                  <a:lnTo>
                    <a:pt x="5095895" y="751615"/>
                  </a:lnTo>
                  <a:lnTo>
                    <a:pt x="5092384" y="749859"/>
                  </a:lnTo>
                  <a:lnTo>
                    <a:pt x="5093760" y="753751"/>
                  </a:lnTo>
                  <a:lnTo>
                    <a:pt x="5091055" y="754273"/>
                  </a:lnTo>
                  <a:lnTo>
                    <a:pt x="5087875" y="756409"/>
                  </a:lnTo>
                  <a:lnTo>
                    <a:pt x="5084174" y="760633"/>
                  </a:lnTo>
                  <a:lnTo>
                    <a:pt x="5087448" y="763053"/>
                  </a:lnTo>
                  <a:lnTo>
                    <a:pt x="5090960" y="764525"/>
                  </a:lnTo>
                  <a:lnTo>
                    <a:pt x="5092810" y="765521"/>
                  </a:lnTo>
                  <a:lnTo>
                    <a:pt x="5094044" y="765949"/>
                  </a:lnTo>
                  <a:lnTo>
                    <a:pt x="5097746" y="768464"/>
                  </a:lnTo>
                  <a:lnTo>
                    <a:pt x="5096512" y="772214"/>
                  </a:lnTo>
                  <a:lnTo>
                    <a:pt x="5096227" y="775109"/>
                  </a:lnTo>
                  <a:lnTo>
                    <a:pt x="5100261" y="782133"/>
                  </a:lnTo>
                  <a:lnTo>
                    <a:pt x="5105481" y="788541"/>
                  </a:lnTo>
                  <a:lnTo>
                    <a:pt x="5110227" y="795185"/>
                  </a:lnTo>
                  <a:lnTo>
                    <a:pt x="5118199" y="803634"/>
                  </a:lnTo>
                  <a:lnTo>
                    <a:pt x="5125127" y="809851"/>
                  </a:lnTo>
                  <a:lnTo>
                    <a:pt x="5132956" y="815642"/>
                  </a:lnTo>
                  <a:lnTo>
                    <a:pt x="5144204" y="822524"/>
                  </a:lnTo>
                  <a:lnTo>
                    <a:pt x="5151512" y="825846"/>
                  </a:lnTo>
                  <a:lnTo>
                    <a:pt x="5161003" y="830260"/>
                  </a:lnTo>
                  <a:lnTo>
                    <a:pt x="5169355" y="834484"/>
                  </a:lnTo>
                  <a:lnTo>
                    <a:pt x="5173293" y="839231"/>
                  </a:lnTo>
                  <a:lnTo>
                    <a:pt x="5174527" y="843977"/>
                  </a:lnTo>
                  <a:lnTo>
                    <a:pt x="5175049" y="848343"/>
                  </a:lnTo>
                  <a:lnTo>
                    <a:pt x="5171443" y="851239"/>
                  </a:lnTo>
                  <a:lnTo>
                    <a:pt x="5165796" y="852283"/>
                  </a:lnTo>
                  <a:lnTo>
                    <a:pt x="5157729" y="848296"/>
                  </a:lnTo>
                  <a:lnTo>
                    <a:pt x="5152223" y="851618"/>
                  </a:lnTo>
                  <a:lnTo>
                    <a:pt x="5149946" y="858690"/>
                  </a:lnTo>
                  <a:lnTo>
                    <a:pt x="5151512" y="867566"/>
                  </a:lnTo>
                  <a:lnTo>
                    <a:pt x="5152176" y="874590"/>
                  </a:lnTo>
                  <a:lnTo>
                    <a:pt x="5154548" y="882232"/>
                  </a:lnTo>
                  <a:lnTo>
                    <a:pt x="5163375" y="890727"/>
                  </a:lnTo>
                  <a:lnTo>
                    <a:pt x="5171728" y="898179"/>
                  </a:lnTo>
                  <a:lnTo>
                    <a:pt x="5178228" y="903732"/>
                  </a:lnTo>
                  <a:lnTo>
                    <a:pt x="5184540" y="909428"/>
                  </a:lnTo>
                  <a:lnTo>
                    <a:pt x="5187529" y="911468"/>
                  </a:lnTo>
                  <a:lnTo>
                    <a:pt x="5193035" y="916215"/>
                  </a:lnTo>
                  <a:lnTo>
                    <a:pt x="5198634" y="919347"/>
                  </a:lnTo>
                  <a:lnTo>
                    <a:pt x="5202335" y="922432"/>
                  </a:lnTo>
                  <a:lnTo>
                    <a:pt x="5202999" y="922717"/>
                  </a:lnTo>
                  <a:lnTo>
                    <a:pt x="5197875" y="922195"/>
                  </a:lnTo>
                  <a:lnTo>
                    <a:pt x="5191042" y="920771"/>
                  </a:lnTo>
                  <a:lnTo>
                    <a:pt x="5188004" y="924046"/>
                  </a:lnTo>
                  <a:lnTo>
                    <a:pt x="5184967" y="927273"/>
                  </a:lnTo>
                  <a:lnTo>
                    <a:pt x="5183970" y="935010"/>
                  </a:lnTo>
                  <a:lnTo>
                    <a:pt x="5185110" y="941275"/>
                  </a:lnTo>
                  <a:lnTo>
                    <a:pt x="5180127" y="939234"/>
                  </a:lnTo>
                  <a:lnTo>
                    <a:pt x="5176852" y="939234"/>
                  </a:lnTo>
                  <a:lnTo>
                    <a:pt x="5179367" y="943980"/>
                  </a:lnTo>
                  <a:lnTo>
                    <a:pt x="5183781" y="945452"/>
                  </a:lnTo>
                  <a:lnTo>
                    <a:pt x="5186913" y="949059"/>
                  </a:lnTo>
                  <a:lnTo>
                    <a:pt x="5190947" y="953805"/>
                  </a:lnTo>
                  <a:lnTo>
                    <a:pt x="5190947" y="954849"/>
                  </a:lnTo>
                  <a:lnTo>
                    <a:pt x="5192892" y="958029"/>
                  </a:lnTo>
                  <a:lnTo>
                    <a:pt x="5198776" y="963155"/>
                  </a:lnTo>
                  <a:lnTo>
                    <a:pt x="5204186" y="967569"/>
                  </a:lnTo>
                  <a:lnTo>
                    <a:pt x="5210640" y="974641"/>
                  </a:lnTo>
                  <a:lnTo>
                    <a:pt x="5214815" y="980479"/>
                  </a:lnTo>
                  <a:lnTo>
                    <a:pt x="5222029" y="992012"/>
                  </a:lnTo>
                  <a:lnTo>
                    <a:pt x="5224544" y="999796"/>
                  </a:lnTo>
                  <a:lnTo>
                    <a:pt x="5226300" y="1008244"/>
                  </a:lnTo>
                  <a:lnTo>
                    <a:pt x="5225399" y="1013560"/>
                  </a:lnTo>
                  <a:lnTo>
                    <a:pt x="5229099" y="1021914"/>
                  </a:lnTo>
                  <a:lnTo>
                    <a:pt x="5231614" y="1030267"/>
                  </a:lnTo>
                  <a:lnTo>
                    <a:pt x="5230903" y="1037149"/>
                  </a:lnTo>
                  <a:lnTo>
                    <a:pt x="5232658" y="1045170"/>
                  </a:lnTo>
                  <a:lnTo>
                    <a:pt x="5232658" y="1046452"/>
                  </a:lnTo>
                  <a:lnTo>
                    <a:pt x="5230666" y="1044743"/>
                  </a:lnTo>
                  <a:lnTo>
                    <a:pt x="5223927" y="1039190"/>
                  </a:lnTo>
                  <a:lnTo>
                    <a:pt x="5216239" y="1033827"/>
                  </a:lnTo>
                  <a:lnTo>
                    <a:pt x="5205942" y="1026850"/>
                  </a:lnTo>
                  <a:lnTo>
                    <a:pt x="5193603" y="1015553"/>
                  </a:lnTo>
                  <a:lnTo>
                    <a:pt x="5180553" y="1002929"/>
                  </a:lnTo>
                  <a:lnTo>
                    <a:pt x="5167931" y="991158"/>
                  </a:lnTo>
                  <a:lnTo>
                    <a:pt x="5152128" y="979197"/>
                  </a:lnTo>
                  <a:lnTo>
                    <a:pt x="5136184" y="968993"/>
                  </a:lnTo>
                  <a:lnTo>
                    <a:pt x="5119906" y="956605"/>
                  </a:lnTo>
                  <a:lnTo>
                    <a:pt x="5105670" y="945024"/>
                  </a:lnTo>
                  <a:lnTo>
                    <a:pt x="5090154" y="931165"/>
                  </a:lnTo>
                  <a:lnTo>
                    <a:pt x="5075917" y="920961"/>
                  </a:lnTo>
                  <a:lnTo>
                    <a:pt x="5062345" y="910709"/>
                  </a:lnTo>
                  <a:lnTo>
                    <a:pt x="5052854" y="903163"/>
                  </a:lnTo>
                  <a:lnTo>
                    <a:pt x="5049627" y="901501"/>
                  </a:lnTo>
                  <a:lnTo>
                    <a:pt x="5045973" y="898796"/>
                  </a:lnTo>
                  <a:lnTo>
                    <a:pt x="5034157" y="889541"/>
                  </a:lnTo>
                  <a:lnTo>
                    <a:pt x="5020870" y="878719"/>
                  </a:lnTo>
                  <a:lnTo>
                    <a:pt x="5010856" y="871458"/>
                  </a:lnTo>
                  <a:lnTo>
                    <a:pt x="4994532" y="857219"/>
                  </a:lnTo>
                  <a:lnTo>
                    <a:pt x="4981150" y="846730"/>
                  </a:lnTo>
                  <a:lnTo>
                    <a:pt x="4967293" y="835007"/>
                  </a:lnTo>
                  <a:lnTo>
                    <a:pt x="4956095" y="825039"/>
                  </a:lnTo>
                  <a:lnTo>
                    <a:pt x="4941431" y="811513"/>
                  </a:lnTo>
                  <a:lnTo>
                    <a:pt x="4931086" y="799457"/>
                  </a:lnTo>
                  <a:lnTo>
                    <a:pt x="4919649" y="786310"/>
                  </a:lnTo>
                  <a:lnTo>
                    <a:pt x="4908829" y="774872"/>
                  </a:lnTo>
                  <a:lnTo>
                    <a:pt x="4905034" y="768417"/>
                  </a:lnTo>
                  <a:lnTo>
                    <a:pt x="4906932" y="764003"/>
                  </a:lnTo>
                  <a:lnTo>
                    <a:pt x="4906504" y="757310"/>
                  </a:lnTo>
                  <a:lnTo>
                    <a:pt x="4907928" y="755365"/>
                  </a:lnTo>
                  <a:lnTo>
                    <a:pt x="4908593" y="751900"/>
                  </a:lnTo>
                  <a:lnTo>
                    <a:pt x="4901522" y="743404"/>
                  </a:lnTo>
                  <a:lnTo>
                    <a:pt x="4892363" y="732298"/>
                  </a:lnTo>
                  <a:lnTo>
                    <a:pt x="4880594" y="723849"/>
                  </a:lnTo>
                  <a:lnTo>
                    <a:pt x="4871816" y="718724"/>
                  </a:lnTo>
                  <a:lnTo>
                    <a:pt x="4875280" y="717205"/>
                  </a:lnTo>
                  <a:lnTo>
                    <a:pt x="4887427" y="717869"/>
                  </a:lnTo>
                  <a:lnTo>
                    <a:pt x="4886193" y="712126"/>
                  </a:lnTo>
                  <a:lnTo>
                    <a:pt x="4883442" y="707095"/>
                  </a:lnTo>
                  <a:lnTo>
                    <a:pt x="4891556" y="705576"/>
                  </a:lnTo>
                  <a:lnTo>
                    <a:pt x="4894735" y="699691"/>
                  </a:lnTo>
                  <a:lnTo>
                    <a:pt x="4891176" y="690578"/>
                  </a:lnTo>
                  <a:lnTo>
                    <a:pt x="4889136" y="682510"/>
                  </a:lnTo>
                  <a:lnTo>
                    <a:pt x="4888709" y="675675"/>
                  </a:lnTo>
                  <a:lnTo>
                    <a:pt x="4884533" y="667369"/>
                  </a:lnTo>
                  <a:lnTo>
                    <a:pt x="4882160" y="660392"/>
                  </a:lnTo>
                  <a:lnTo>
                    <a:pt x="4880309" y="655314"/>
                  </a:lnTo>
                  <a:lnTo>
                    <a:pt x="4871293" y="647387"/>
                  </a:lnTo>
                  <a:lnTo>
                    <a:pt x="4869917" y="643163"/>
                  </a:lnTo>
                  <a:lnTo>
                    <a:pt x="4868635" y="640885"/>
                  </a:lnTo>
                  <a:lnTo>
                    <a:pt x="4867972" y="638797"/>
                  </a:lnTo>
                  <a:lnTo>
                    <a:pt x="4866120" y="635047"/>
                  </a:lnTo>
                  <a:lnTo>
                    <a:pt x="4867307" y="631915"/>
                  </a:lnTo>
                  <a:lnTo>
                    <a:pt x="4860568" y="623846"/>
                  </a:lnTo>
                  <a:lnTo>
                    <a:pt x="4861470" y="620239"/>
                  </a:lnTo>
                  <a:lnTo>
                    <a:pt x="4864080" y="615872"/>
                  </a:lnTo>
                  <a:lnTo>
                    <a:pt x="4861043" y="608278"/>
                  </a:lnTo>
                  <a:lnTo>
                    <a:pt x="4856914" y="600352"/>
                  </a:lnTo>
                  <a:lnTo>
                    <a:pt x="4854162" y="592853"/>
                  </a:lnTo>
                  <a:lnTo>
                    <a:pt x="4853735" y="587822"/>
                  </a:lnTo>
                  <a:lnTo>
                    <a:pt x="4849227" y="582459"/>
                  </a:lnTo>
                  <a:lnTo>
                    <a:pt x="4842393" y="577333"/>
                  </a:lnTo>
                  <a:lnTo>
                    <a:pt x="4841492" y="575435"/>
                  </a:lnTo>
                  <a:lnTo>
                    <a:pt x="4843722" y="572492"/>
                  </a:lnTo>
                  <a:lnTo>
                    <a:pt x="4846380" y="568410"/>
                  </a:lnTo>
                  <a:lnTo>
                    <a:pt x="4851553" y="566986"/>
                  </a:lnTo>
                  <a:lnTo>
                    <a:pt x="4849132" y="563237"/>
                  </a:lnTo>
                  <a:lnTo>
                    <a:pt x="4847233" y="559012"/>
                  </a:lnTo>
                  <a:lnTo>
                    <a:pt x="4850081" y="556307"/>
                  </a:lnTo>
                  <a:lnTo>
                    <a:pt x="4855681" y="556307"/>
                  </a:lnTo>
                  <a:lnTo>
                    <a:pt x="4857009" y="553032"/>
                  </a:lnTo>
                  <a:lnTo>
                    <a:pt x="4856251" y="548666"/>
                  </a:lnTo>
                  <a:lnTo>
                    <a:pt x="4852691" y="546103"/>
                  </a:lnTo>
                  <a:lnTo>
                    <a:pt x="4845857" y="544157"/>
                  </a:lnTo>
                  <a:lnTo>
                    <a:pt x="4840068" y="539648"/>
                  </a:lnTo>
                  <a:lnTo>
                    <a:pt x="4837553" y="537132"/>
                  </a:lnTo>
                  <a:lnTo>
                    <a:pt x="4838075" y="535139"/>
                  </a:lnTo>
                  <a:lnTo>
                    <a:pt x="4836509" y="531010"/>
                  </a:lnTo>
                  <a:lnTo>
                    <a:pt x="4830056" y="526263"/>
                  </a:lnTo>
                  <a:lnTo>
                    <a:pt x="4826449" y="524128"/>
                  </a:lnTo>
                  <a:lnTo>
                    <a:pt x="4820470" y="519903"/>
                  </a:lnTo>
                  <a:lnTo>
                    <a:pt x="4816863" y="517056"/>
                  </a:lnTo>
                  <a:lnTo>
                    <a:pt x="4815154" y="515062"/>
                  </a:lnTo>
                  <a:lnTo>
                    <a:pt x="4813257" y="512547"/>
                  </a:lnTo>
                  <a:lnTo>
                    <a:pt x="4805332" y="506756"/>
                  </a:lnTo>
                  <a:lnTo>
                    <a:pt x="4799020" y="502010"/>
                  </a:lnTo>
                  <a:lnTo>
                    <a:pt x="4792708" y="497264"/>
                  </a:lnTo>
                  <a:lnTo>
                    <a:pt x="4789149" y="494131"/>
                  </a:lnTo>
                  <a:lnTo>
                    <a:pt x="4786255" y="491853"/>
                  </a:lnTo>
                  <a:lnTo>
                    <a:pt x="4781510" y="488199"/>
                  </a:lnTo>
                  <a:lnTo>
                    <a:pt x="4778046" y="484069"/>
                  </a:lnTo>
                  <a:lnTo>
                    <a:pt x="4775055" y="479798"/>
                  </a:lnTo>
                  <a:lnTo>
                    <a:pt x="4773917" y="477662"/>
                  </a:lnTo>
                  <a:lnTo>
                    <a:pt x="4789529" y="476380"/>
                  </a:lnTo>
                  <a:lnTo>
                    <a:pt x="4784784" y="471017"/>
                  </a:lnTo>
                  <a:lnTo>
                    <a:pt x="4770548" y="466840"/>
                  </a:lnTo>
                  <a:lnTo>
                    <a:pt x="4762528" y="466508"/>
                  </a:lnTo>
                  <a:lnTo>
                    <a:pt x="4759064" y="469119"/>
                  </a:lnTo>
                  <a:lnTo>
                    <a:pt x="4755741" y="472821"/>
                  </a:lnTo>
                  <a:lnTo>
                    <a:pt x="4752752" y="476001"/>
                  </a:lnTo>
                  <a:lnTo>
                    <a:pt x="4753796" y="482076"/>
                  </a:lnTo>
                  <a:lnTo>
                    <a:pt x="4757545" y="486158"/>
                  </a:lnTo>
                  <a:lnTo>
                    <a:pt x="4762290" y="489148"/>
                  </a:lnTo>
                  <a:lnTo>
                    <a:pt x="4767036" y="496267"/>
                  </a:lnTo>
                  <a:lnTo>
                    <a:pt x="4771781" y="499400"/>
                  </a:lnTo>
                  <a:lnTo>
                    <a:pt x="4779137" y="505522"/>
                  </a:lnTo>
                  <a:lnTo>
                    <a:pt x="4785211" y="511265"/>
                  </a:lnTo>
                  <a:lnTo>
                    <a:pt x="4791902" y="514540"/>
                  </a:lnTo>
                  <a:lnTo>
                    <a:pt x="4797644" y="514967"/>
                  </a:lnTo>
                  <a:lnTo>
                    <a:pt x="4800823" y="518954"/>
                  </a:lnTo>
                  <a:lnTo>
                    <a:pt x="4803243" y="522277"/>
                  </a:lnTo>
                  <a:lnTo>
                    <a:pt x="4800634" y="523416"/>
                  </a:lnTo>
                  <a:lnTo>
                    <a:pt x="4795556" y="520615"/>
                  </a:lnTo>
                  <a:lnTo>
                    <a:pt x="4791285" y="517008"/>
                  </a:lnTo>
                  <a:lnTo>
                    <a:pt x="4785923" y="515727"/>
                  </a:lnTo>
                  <a:lnTo>
                    <a:pt x="4789197" y="519239"/>
                  </a:lnTo>
                  <a:lnTo>
                    <a:pt x="4788485" y="521090"/>
                  </a:lnTo>
                  <a:lnTo>
                    <a:pt x="4783217" y="522799"/>
                  </a:lnTo>
                  <a:lnTo>
                    <a:pt x="4785116" y="528162"/>
                  </a:lnTo>
                  <a:lnTo>
                    <a:pt x="4787915" y="534190"/>
                  </a:lnTo>
                  <a:lnTo>
                    <a:pt x="4787394" y="538366"/>
                  </a:lnTo>
                  <a:lnTo>
                    <a:pt x="4788628" y="542591"/>
                  </a:lnTo>
                  <a:lnTo>
                    <a:pt x="4789624" y="544726"/>
                  </a:lnTo>
                  <a:lnTo>
                    <a:pt x="4789624" y="548428"/>
                  </a:lnTo>
                  <a:lnTo>
                    <a:pt x="4791807" y="553934"/>
                  </a:lnTo>
                  <a:lnTo>
                    <a:pt x="4794370" y="560626"/>
                  </a:lnTo>
                  <a:lnTo>
                    <a:pt x="4796172" y="565372"/>
                  </a:lnTo>
                  <a:lnTo>
                    <a:pt x="4798071" y="569217"/>
                  </a:lnTo>
                  <a:lnTo>
                    <a:pt x="4794227" y="570214"/>
                  </a:lnTo>
                  <a:lnTo>
                    <a:pt x="4795176" y="576051"/>
                  </a:lnTo>
                  <a:lnTo>
                    <a:pt x="4794037" y="578377"/>
                  </a:lnTo>
                  <a:lnTo>
                    <a:pt x="4788153" y="574390"/>
                  </a:lnTo>
                  <a:lnTo>
                    <a:pt x="4781177" y="567698"/>
                  </a:lnTo>
                  <a:lnTo>
                    <a:pt x="4776432" y="562050"/>
                  </a:lnTo>
                  <a:lnTo>
                    <a:pt x="4773110" y="557304"/>
                  </a:lnTo>
                  <a:lnTo>
                    <a:pt x="4769219" y="559250"/>
                  </a:lnTo>
                  <a:lnTo>
                    <a:pt x="4766798" y="563237"/>
                  </a:lnTo>
                  <a:lnTo>
                    <a:pt x="4762481" y="561955"/>
                  </a:lnTo>
                  <a:lnTo>
                    <a:pt x="4759823" y="559202"/>
                  </a:lnTo>
                  <a:lnTo>
                    <a:pt x="4759585" y="558063"/>
                  </a:lnTo>
                  <a:lnTo>
                    <a:pt x="4759585" y="556924"/>
                  </a:lnTo>
                  <a:lnTo>
                    <a:pt x="4756311" y="553792"/>
                  </a:lnTo>
                  <a:lnTo>
                    <a:pt x="4749621" y="551134"/>
                  </a:lnTo>
                  <a:lnTo>
                    <a:pt x="4743071" y="546387"/>
                  </a:lnTo>
                  <a:lnTo>
                    <a:pt x="4740889" y="542353"/>
                  </a:lnTo>
                  <a:lnTo>
                    <a:pt x="4736523" y="538224"/>
                  </a:lnTo>
                  <a:lnTo>
                    <a:pt x="4734103" y="534902"/>
                  </a:lnTo>
                  <a:lnTo>
                    <a:pt x="4727791" y="529728"/>
                  </a:lnTo>
                  <a:lnTo>
                    <a:pt x="4720435" y="523843"/>
                  </a:lnTo>
                  <a:lnTo>
                    <a:pt x="4711798" y="516771"/>
                  </a:lnTo>
                  <a:lnTo>
                    <a:pt x="4713982" y="519856"/>
                  </a:lnTo>
                  <a:lnTo>
                    <a:pt x="4717446" y="524602"/>
                  </a:lnTo>
                  <a:lnTo>
                    <a:pt x="4719629" y="530013"/>
                  </a:lnTo>
                  <a:lnTo>
                    <a:pt x="4716070" y="530725"/>
                  </a:lnTo>
                  <a:lnTo>
                    <a:pt x="4713792" y="531674"/>
                  </a:lnTo>
                  <a:lnTo>
                    <a:pt x="4706437" y="527592"/>
                  </a:lnTo>
                  <a:lnTo>
                    <a:pt x="4699793" y="525077"/>
                  </a:lnTo>
                  <a:lnTo>
                    <a:pt x="4689685" y="522988"/>
                  </a:lnTo>
                  <a:lnTo>
                    <a:pt x="4686411" y="522988"/>
                  </a:lnTo>
                  <a:lnTo>
                    <a:pt x="4688119" y="525741"/>
                  </a:lnTo>
                  <a:lnTo>
                    <a:pt x="4687740" y="527782"/>
                  </a:lnTo>
                  <a:lnTo>
                    <a:pt x="4684560" y="528779"/>
                  </a:lnTo>
                  <a:lnTo>
                    <a:pt x="4681190" y="530820"/>
                  </a:lnTo>
                  <a:lnTo>
                    <a:pt x="4677964" y="531959"/>
                  </a:lnTo>
                  <a:lnTo>
                    <a:pt x="4674880" y="534190"/>
                  </a:lnTo>
                  <a:lnTo>
                    <a:pt x="4667903" y="534474"/>
                  </a:lnTo>
                  <a:lnTo>
                    <a:pt x="4662256" y="535519"/>
                  </a:lnTo>
                  <a:lnTo>
                    <a:pt x="4662256" y="539221"/>
                  </a:lnTo>
                  <a:lnTo>
                    <a:pt x="4659836" y="541736"/>
                  </a:lnTo>
                  <a:lnTo>
                    <a:pt x="4661117" y="547337"/>
                  </a:lnTo>
                  <a:lnTo>
                    <a:pt x="4661545" y="550374"/>
                  </a:lnTo>
                  <a:lnTo>
                    <a:pt x="4661212" y="554314"/>
                  </a:lnTo>
                  <a:lnTo>
                    <a:pt x="4667524" y="560389"/>
                  </a:lnTo>
                  <a:lnTo>
                    <a:pt x="4671985" y="564803"/>
                  </a:lnTo>
                  <a:lnTo>
                    <a:pt x="4671985" y="568885"/>
                  </a:lnTo>
                  <a:lnTo>
                    <a:pt x="4673551" y="574817"/>
                  </a:lnTo>
                  <a:lnTo>
                    <a:pt x="4675591" y="580940"/>
                  </a:lnTo>
                  <a:lnTo>
                    <a:pt x="4678344" y="584879"/>
                  </a:lnTo>
                  <a:lnTo>
                    <a:pt x="4682804" y="588582"/>
                  </a:lnTo>
                  <a:lnTo>
                    <a:pt x="4683421" y="592616"/>
                  </a:lnTo>
                  <a:lnTo>
                    <a:pt x="4684181" y="597362"/>
                  </a:lnTo>
                  <a:lnTo>
                    <a:pt x="4684181" y="600400"/>
                  </a:lnTo>
                  <a:lnTo>
                    <a:pt x="4684940" y="604766"/>
                  </a:lnTo>
                  <a:lnTo>
                    <a:pt x="4682424" y="608231"/>
                  </a:lnTo>
                  <a:lnTo>
                    <a:pt x="4683137" y="612645"/>
                  </a:lnTo>
                  <a:lnTo>
                    <a:pt x="4683137" y="614211"/>
                  </a:lnTo>
                  <a:lnTo>
                    <a:pt x="4686743" y="618341"/>
                  </a:lnTo>
                  <a:lnTo>
                    <a:pt x="4690065" y="624131"/>
                  </a:lnTo>
                  <a:lnTo>
                    <a:pt x="4695617" y="631440"/>
                  </a:lnTo>
                  <a:lnTo>
                    <a:pt x="4699366" y="637420"/>
                  </a:lnTo>
                  <a:lnTo>
                    <a:pt x="4698275" y="637420"/>
                  </a:lnTo>
                  <a:lnTo>
                    <a:pt x="4693102" y="635854"/>
                  </a:lnTo>
                  <a:lnTo>
                    <a:pt x="4693719" y="638227"/>
                  </a:lnTo>
                  <a:lnTo>
                    <a:pt x="4701786" y="642641"/>
                  </a:lnTo>
                  <a:lnTo>
                    <a:pt x="4709568" y="647103"/>
                  </a:lnTo>
                  <a:lnTo>
                    <a:pt x="4710138" y="650520"/>
                  </a:lnTo>
                  <a:lnTo>
                    <a:pt x="4713887" y="653890"/>
                  </a:lnTo>
                  <a:lnTo>
                    <a:pt x="4717825" y="652513"/>
                  </a:lnTo>
                  <a:lnTo>
                    <a:pt x="4721053" y="650662"/>
                  </a:lnTo>
                  <a:lnTo>
                    <a:pt x="4727839" y="651896"/>
                  </a:lnTo>
                  <a:lnTo>
                    <a:pt x="4735242" y="652798"/>
                  </a:lnTo>
                  <a:lnTo>
                    <a:pt x="4743499" y="656643"/>
                  </a:lnTo>
                  <a:lnTo>
                    <a:pt x="4749857" y="660487"/>
                  </a:lnTo>
                  <a:lnTo>
                    <a:pt x="4753796" y="664189"/>
                  </a:lnTo>
                  <a:lnTo>
                    <a:pt x="4749051" y="665044"/>
                  </a:lnTo>
                  <a:lnTo>
                    <a:pt x="4749857" y="667369"/>
                  </a:lnTo>
                  <a:lnTo>
                    <a:pt x="4745111" y="666040"/>
                  </a:lnTo>
                  <a:lnTo>
                    <a:pt x="4741364" y="666420"/>
                  </a:lnTo>
                  <a:lnTo>
                    <a:pt x="4737852" y="666800"/>
                  </a:lnTo>
                  <a:lnTo>
                    <a:pt x="4740794" y="670597"/>
                  </a:lnTo>
                  <a:lnTo>
                    <a:pt x="4737567" y="673349"/>
                  </a:lnTo>
                  <a:lnTo>
                    <a:pt x="4732821" y="673349"/>
                  </a:lnTo>
                  <a:lnTo>
                    <a:pt x="4724327" y="669932"/>
                  </a:lnTo>
                  <a:lnTo>
                    <a:pt x="4714836" y="668746"/>
                  </a:lnTo>
                  <a:lnTo>
                    <a:pt x="4712891" y="672638"/>
                  </a:lnTo>
                  <a:lnTo>
                    <a:pt x="4715452" y="675533"/>
                  </a:lnTo>
                  <a:lnTo>
                    <a:pt x="4710992" y="677906"/>
                  </a:lnTo>
                  <a:lnTo>
                    <a:pt x="4713270" y="682652"/>
                  </a:lnTo>
                  <a:lnTo>
                    <a:pt x="4712843" y="685880"/>
                  </a:lnTo>
                  <a:lnTo>
                    <a:pt x="4704918" y="684788"/>
                  </a:lnTo>
                  <a:lnTo>
                    <a:pt x="4697516" y="681893"/>
                  </a:lnTo>
                  <a:lnTo>
                    <a:pt x="4695712" y="684835"/>
                  </a:lnTo>
                  <a:lnTo>
                    <a:pt x="4697942" y="689582"/>
                  </a:lnTo>
                  <a:lnTo>
                    <a:pt x="4694098" y="692477"/>
                  </a:lnTo>
                  <a:lnTo>
                    <a:pt x="4688451" y="694091"/>
                  </a:lnTo>
                  <a:lnTo>
                    <a:pt x="4680384" y="694565"/>
                  </a:lnTo>
                  <a:lnTo>
                    <a:pt x="4674120" y="691765"/>
                  </a:lnTo>
                  <a:lnTo>
                    <a:pt x="4663870" y="687303"/>
                  </a:lnTo>
                  <a:lnTo>
                    <a:pt x="4660311" y="684788"/>
                  </a:lnTo>
                  <a:lnTo>
                    <a:pt x="4662684" y="681560"/>
                  </a:lnTo>
                  <a:lnTo>
                    <a:pt x="4667903" y="680659"/>
                  </a:lnTo>
                  <a:lnTo>
                    <a:pt x="4673266" y="680089"/>
                  </a:lnTo>
                  <a:lnTo>
                    <a:pt x="4679293" y="678001"/>
                  </a:lnTo>
                  <a:lnTo>
                    <a:pt x="4682045" y="675058"/>
                  </a:lnTo>
                  <a:lnTo>
                    <a:pt x="4676683" y="672258"/>
                  </a:lnTo>
                  <a:lnTo>
                    <a:pt x="4673028" y="672258"/>
                  </a:lnTo>
                  <a:lnTo>
                    <a:pt x="4665768" y="671973"/>
                  </a:lnTo>
                  <a:lnTo>
                    <a:pt x="4658650" y="667891"/>
                  </a:lnTo>
                  <a:lnTo>
                    <a:pt x="4649159" y="664379"/>
                  </a:lnTo>
                  <a:lnTo>
                    <a:pt x="4641757" y="662291"/>
                  </a:lnTo>
                  <a:lnTo>
                    <a:pt x="4633926" y="662291"/>
                  </a:lnTo>
                  <a:lnTo>
                    <a:pt x="4631032" y="663952"/>
                  </a:lnTo>
                  <a:lnTo>
                    <a:pt x="4635207" y="669695"/>
                  </a:lnTo>
                  <a:lnTo>
                    <a:pt x="4629323" y="669125"/>
                  </a:lnTo>
                  <a:lnTo>
                    <a:pt x="4626998" y="667464"/>
                  </a:lnTo>
                  <a:lnTo>
                    <a:pt x="4623581" y="666752"/>
                  </a:lnTo>
                  <a:lnTo>
                    <a:pt x="4616178" y="664427"/>
                  </a:lnTo>
                  <a:lnTo>
                    <a:pt x="4611813" y="665423"/>
                  </a:lnTo>
                  <a:lnTo>
                    <a:pt x="4606118" y="664189"/>
                  </a:lnTo>
                  <a:lnTo>
                    <a:pt x="4597529" y="663572"/>
                  </a:lnTo>
                  <a:lnTo>
                    <a:pt x="4591028" y="662481"/>
                  </a:lnTo>
                  <a:lnTo>
                    <a:pt x="4583529" y="662481"/>
                  </a:lnTo>
                  <a:lnTo>
                    <a:pt x="4578784" y="663762"/>
                  </a:lnTo>
                  <a:lnTo>
                    <a:pt x="4577550" y="667986"/>
                  </a:lnTo>
                  <a:lnTo>
                    <a:pt x="4579970" y="670644"/>
                  </a:lnTo>
                  <a:lnTo>
                    <a:pt x="4586140" y="673349"/>
                  </a:lnTo>
                  <a:lnTo>
                    <a:pt x="4589272" y="675770"/>
                  </a:lnTo>
                  <a:lnTo>
                    <a:pt x="4583862" y="677052"/>
                  </a:lnTo>
                  <a:lnTo>
                    <a:pt x="4582154" y="679804"/>
                  </a:lnTo>
                  <a:lnTo>
                    <a:pt x="4588512" y="682984"/>
                  </a:lnTo>
                  <a:lnTo>
                    <a:pt x="4590411" y="682652"/>
                  </a:lnTo>
                  <a:lnTo>
                    <a:pt x="4595156" y="686924"/>
                  </a:lnTo>
                  <a:lnTo>
                    <a:pt x="4592546" y="688632"/>
                  </a:lnTo>
                  <a:lnTo>
                    <a:pt x="4590553" y="689202"/>
                  </a:lnTo>
                  <a:lnTo>
                    <a:pt x="4587848" y="689202"/>
                  </a:lnTo>
                  <a:lnTo>
                    <a:pt x="4582201" y="686022"/>
                  </a:lnTo>
                  <a:lnTo>
                    <a:pt x="4575035" y="682937"/>
                  </a:lnTo>
                  <a:lnTo>
                    <a:pt x="4565545" y="684123"/>
                  </a:lnTo>
                  <a:lnTo>
                    <a:pt x="4563788" y="686876"/>
                  </a:lnTo>
                  <a:lnTo>
                    <a:pt x="4568012" y="690531"/>
                  </a:lnTo>
                  <a:lnTo>
                    <a:pt x="4565829" y="691812"/>
                  </a:lnTo>
                  <a:lnTo>
                    <a:pt x="4561084" y="692572"/>
                  </a:lnTo>
                  <a:lnTo>
                    <a:pt x="4556006" y="691860"/>
                  </a:lnTo>
                  <a:lnTo>
                    <a:pt x="4548176" y="690483"/>
                  </a:lnTo>
                  <a:lnTo>
                    <a:pt x="4538685" y="689819"/>
                  </a:lnTo>
                  <a:lnTo>
                    <a:pt x="4530713" y="688015"/>
                  </a:lnTo>
                  <a:lnTo>
                    <a:pt x="4524022" y="687351"/>
                  </a:lnTo>
                  <a:lnTo>
                    <a:pt x="4523263" y="689249"/>
                  </a:lnTo>
                  <a:lnTo>
                    <a:pt x="4532373" y="697888"/>
                  </a:lnTo>
                  <a:lnTo>
                    <a:pt x="4533370" y="700166"/>
                  </a:lnTo>
                  <a:lnTo>
                    <a:pt x="4530191" y="702586"/>
                  </a:lnTo>
                  <a:lnTo>
                    <a:pt x="4526300" y="702349"/>
                  </a:lnTo>
                  <a:lnTo>
                    <a:pt x="4519893" y="699027"/>
                  </a:lnTo>
                  <a:lnTo>
                    <a:pt x="4513629" y="693521"/>
                  </a:lnTo>
                  <a:lnTo>
                    <a:pt x="4512300" y="693189"/>
                  </a:lnTo>
                  <a:lnTo>
                    <a:pt x="4510260" y="694043"/>
                  </a:lnTo>
                  <a:lnTo>
                    <a:pt x="4502762" y="693474"/>
                  </a:lnTo>
                  <a:lnTo>
                    <a:pt x="4498016" y="694470"/>
                  </a:lnTo>
                  <a:lnTo>
                    <a:pt x="4493271" y="694470"/>
                  </a:lnTo>
                  <a:lnTo>
                    <a:pt x="4485821" y="697176"/>
                  </a:lnTo>
                  <a:lnTo>
                    <a:pt x="4476330" y="699074"/>
                  </a:lnTo>
                  <a:lnTo>
                    <a:pt x="4468927" y="699833"/>
                  </a:lnTo>
                  <a:lnTo>
                    <a:pt x="4460670" y="702444"/>
                  </a:lnTo>
                  <a:lnTo>
                    <a:pt x="4452223" y="704912"/>
                  </a:lnTo>
                  <a:lnTo>
                    <a:pt x="4445769" y="705909"/>
                  </a:lnTo>
                  <a:lnTo>
                    <a:pt x="4442779" y="708567"/>
                  </a:lnTo>
                  <a:lnTo>
                    <a:pt x="4442021" y="710845"/>
                  </a:lnTo>
                  <a:lnTo>
                    <a:pt x="4438983" y="714357"/>
                  </a:lnTo>
                  <a:lnTo>
                    <a:pt x="4437418" y="721334"/>
                  </a:lnTo>
                  <a:lnTo>
                    <a:pt x="4436753" y="729830"/>
                  </a:lnTo>
                  <a:lnTo>
                    <a:pt x="4440549" y="738563"/>
                  </a:lnTo>
                  <a:lnTo>
                    <a:pt x="4442874" y="746821"/>
                  </a:lnTo>
                  <a:lnTo>
                    <a:pt x="4441214" y="755507"/>
                  </a:lnTo>
                  <a:lnTo>
                    <a:pt x="4439837" y="764240"/>
                  </a:lnTo>
                  <a:lnTo>
                    <a:pt x="4442068" y="773733"/>
                  </a:lnTo>
                  <a:lnTo>
                    <a:pt x="4447857" y="780757"/>
                  </a:lnTo>
                  <a:lnTo>
                    <a:pt x="4451938" y="789205"/>
                  </a:lnTo>
                  <a:lnTo>
                    <a:pt x="4449518" y="793002"/>
                  </a:lnTo>
                  <a:lnTo>
                    <a:pt x="4448854" y="798793"/>
                  </a:lnTo>
                  <a:lnTo>
                    <a:pt x="4446338" y="798318"/>
                  </a:lnTo>
                  <a:lnTo>
                    <a:pt x="4446338" y="798318"/>
                  </a:lnTo>
                  <a:lnTo>
                    <a:pt x="4448095" y="801356"/>
                  </a:lnTo>
                  <a:lnTo>
                    <a:pt x="4450278" y="805770"/>
                  </a:lnTo>
                  <a:lnTo>
                    <a:pt x="4449945" y="811275"/>
                  </a:lnTo>
                  <a:lnTo>
                    <a:pt x="4450847" y="816733"/>
                  </a:lnTo>
                  <a:lnTo>
                    <a:pt x="4445769" y="816733"/>
                  </a:lnTo>
                  <a:lnTo>
                    <a:pt x="4447383" y="823616"/>
                  </a:lnTo>
                  <a:lnTo>
                    <a:pt x="4448854" y="828362"/>
                  </a:lnTo>
                  <a:lnTo>
                    <a:pt x="4448474" y="830972"/>
                  </a:lnTo>
                  <a:lnTo>
                    <a:pt x="4447810" y="836003"/>
                  </a:lnTo>
                  <a:lnTo>
                    <a:pt x="4450325" y="840749"/>
                  </a:lnTo>
                  <a:lnTo>
                    <a:pt x="4451131" y="842553"/>
                  </a:lnTo>
                  <a:lnTo>
                    <a:pt x="4447620" y="842553"/>
                  </a:lnTo>
                  <a:lnTo>
                    <a:pt x="4450135" y="846730"/>
                  </a:lnTo>
                  <a:lnTo>
                    <a:pt x="4451274" y="851903"/>
                  </a:lnTo>
                  <a:lnTo>
                    <a:pt x="4450752" y="855178"/>
                  </a:lnTo>
                  <a:lnTo>
                    <a:pt x="4454216" y="859023"/>
                  </a:lnTo>
                  <a:lnTo>
                    <a:pt x="4456731" y="863769"/>
                  </a:lnTo>
                  <a:lnTo>
                    <a:pt x="4455166" y="867328"/>
                  </a:lnTo>
                  <a:lnTo>
                    <a:pt x="4457063" y="872407"/>
                  </a:lnTo>
                  <a:lnTo>
                    <a:pt x="4457823" y="874210"/>
                  </a:lnTo>
                  <a:lnTo>
                    <a:pt x="4459009" y="876441"/>
                  </a:lnTo>
                  <a:lnTo>
                    <a:pt x="4459009" y="880381"/>
                  </a:lnTo>
                  <a:lnTo>
                    <a:pt x="4458535" y="884747"/>
                  </a:lnTo>
                  <a:lnTo>
                    <a:pt x="4457538" y="888971"/>
                  </a:lnTo>
                  <a:lnTo>
                    <a:pt x="4457538" y="894667"/>
                  </a:lnTo>
                  <a:lnTo>
                    <a:pt x="4456731" y="898131"/>
                  </a:lnTo>
                  <a:lnTo>
                    <a:pt x="4456731" y="902213"/>
                  </a:lnTo>
                  <a:lnTo>
                    <a:pt x="4455497" y="906675"/>
                  </a:lnTo>
                  <a:lnTo>
                    <a:pt x="4453125" y="907814"/>
                  </a:lnTo>
                  <a:lnTo>
                    <a:pt x="4452650" y="911184"/>
                  </a:lnTo>
                  <a:lnTo>
                    <a:pt x="4455877" y="919205"/>
                  </a:lnTo>
                  <a:lnTo>
                    <a:pt x="4454738" y="923951"/>
                  </a:lnTo>
                  <a:lnTo>
                    <a:pt x="4453932" y="928697"/>
                  </a:lnTo>
                  <a:lnTo>
                    <a:pt x="4453030" y="928697"/>
                  </a:lnTo>
                  <a:lnTo>
                    <a:pt x="4451369" y="930596"/>
                  </a:lnTo>
                  <a:lnTo>
                    <a:pt x="4449945" y="938664"/>
                  </a:lnTo>
                  <a:lnTo>
                    <a:pt x="4448189" y="943411"/>
                  </a:lnTo>
                  <a:lnTo>
                    <a:pt x="4452935" y="951005"/>
                  </a:lnTo>
                  <a:lnTo>
                    <a:pt x="4455260" y="953900"/>
                  </a:lnTo>
                  <a:lnTo>
                    <a:pt x="4460005" y="955276"/>
                  </a:lnTo>
                  <a:lnTo>
                    <a:pt x="4468452" y="956890"/>
                  </a:lnTo>
                  <a:lnTo>
                    <a:pt x="4477943" y="960640"/>
                  </a:lnTo>
                  <a:lnTo>
                    <a:pt x="4483875" y="959595"/>
                  </a:lnTo>
                  <a:lnTo>
                    <a:pt x="4489380" y="958409"/>
                  </a:lnTo>
                  <a:lnTo>
                    <a:pt x="4495976" y="955086"/>
                  </a:lnTo>
                  <a:lnTo>
                    <a:pt x="4497827" y="953425"/>
                  </a:lnTo>
                  <a:lnTo>
                    <a:pt x="4500627" y="953425"/>
                  </a:lnTo>
                  <a:lnTo>
                    <a:pt x="4503948" y="953995"/>
                  </a:lnTo>
                  <a:lnTo>
                    <a:pt x="4509453" y="958456"/>
                  </a:lnTo>
                  <a:lnTo>
                    <a:pt x="4512680" y="962206"/>
                  </a:lnTo>
                  <a:lnTo>
                    <a:pt x="4515195" y="965291"/>
                  </a:lnTo>
                  <a:lnTo>
                    <a:pt x="4518090" y="967284"/>
                  </a:lnTo>
                  <a:lnTo>
                    <a:pt x="4520130" y="970179"/>
                  </a:lnTo>
                  <a:lnTo>
                    <a:pt x="4521507" y="972031"/>
                  </a:lnTo>
                  <a:lnTo>
                    <a:pt x="4522978" y="973644"/>
                  </a:lnTo>
                  <a:lnTo>
                    <a:pt x="4526727" y="978058"/>
                  </a:lnTo>
                  <a:lnTo>
                    <a:pt x="4530950" y="984133"/>
                  </a:lnTo>
                  <a:lnTo>
                    <a:pt x="4540441" y="993626"/>
                  </a:lnTo>
                  <a:lnTo>
                    <a:pt x="4543146" y="994623"/>
                  </a:lnTo>
                  <a:lnTo>
                    <a:pt x="4541580" y="990256"/>
                  </a:lnTo>
                  <a:lnTo>
                    <a:pt x="4546325" y="989592"/>
                  </a:lnTo>
                  <a:lnTo>
                    <a:pt x="4546040" y="984039"/>
                  </a:lnTo>
                  <a:lnTo>
                    <a:pt x="4544048" y="980099"/>
                  </a:lnTo>
                  <a:lnTo>
                    <a:pt x="4536597" y="975780"/>
                  </a:lnTo>
                  <a:lnTo>
                    <a:pt x="4534177" y="971034"/>
                  </a:lnTo>
                  <a:lnTo>
                    <a:pt x="4535791" y="967237"/>
                  </a:lnTo>
                  <a:lnTo>
                    <a:pt x="4543526" y="965481"/>
                  </a:lnTo>
                  <a:lnTo>
                    <a:pt x="4545566" y="968376"/>
                  </a:lnTo>
                  <a:lnTo>
                    <a:pt x="4545898" y="974356"/>
                  </a:lnTo>
                  <a:lnTo>
                    <a:pt x="4543431" y="975733"/>
                  </a:lnTo>
                  <a:lnTo>
                    <a:pt x="4551118" y="980242"/>
                  </a:lnTo>
                  <a:lnTo>
                    <a:pt x="4558663" y="982377"/>
                  </a:lnTo>
                  <a:lnTo>
                    <a:pt x="4563029" y="985984"/>
                  </a:lnTo>
                  <a:lnTo>
                    <a:pt x="4564880" y="992107"/>
                  </a:lnTo>
                  <a:lnTo>
                    <a:pt x="4564880" y="996426"/>
                  </a:lnTo>
                  <a:lnTo>
                    <a:pt x="4561938" y="998894"/>
                  </a:lnTo>
                  <a:lnTo>
                    <a:pt x="4564928" y="1001410"/>
                  </a:lnTo>
                  <a:lnTo>
                    <a:pt x="4573232" y="1001410"/>
                  </a:lnTo>
                  <a:lnTo>
                    <a:pt x="4580208" y="997233"/>
                  </a:lnTo>
                  <a:lnTo>
                    <a:pt x="4584384" y="992487"/>
                  </a:lnTo>
                  <a:lnTo>
                    <a:pt x="4583814" y="985130"/>
                  </a:lnTo>
                  <a:lnTo>
                    <a:pt x="4582723" y="979530"/>
                  </a:lnTo>
                  <a:lnTo>
                    <a:pt x="4589651" y="984276"/>
                  </a:lnTo>
                  <a:lnTo>
                    <a:pt x="4592593" y="992724"/>
                  </a:lnTo>
                  <a:lnTo>
                    <a:pt x="4597908" y="1000271"/>
                  </a:lnTo>
                  <a:lnTo>
                    <a:pt x="4600518" y="996331"/>
                  </a:lnTo>
                  <a:lnTo>
                    <a:pt x="4594207" y="985035"/>
                  </a:lnTo>
                  <a:lnTo>
                    <a:pt x="4587800" y="976729"/>
                  </a:lnTo>
                  <a:lnTo>
                    <a:pt x="4584811" y="971983"/>
                  </a:lnTo>
                  <a:lnTo>
                    <a:pt x="4583102" y="971983"/>
                  </a:lnTo>
                  <a:lnTo>
                    <a:pt x="4576601" y="965481"/>
                  </a:lnTo>
                  <a:lnTo>
                    <a:pt x="4573090" y="961351"/>
                  </a:lnTo>
                  <a:lnTo>
                    <a:pt x="4580303" y="963155"/>
                  </a:lnTo>
                  <a:lnTo>
                    <a:pt x="4588132" y="964437"/>
                  </a:lnTo>
                  <a:lnTo>
                    <a:pt x="4593637" y="963630"/>
                  </a:lnTo>
                  <a:lnTo>
                    <a:pt x="4596484" y="960782"/>
                  </a:lnTo>
                  <a:lnTo>
                    <a:pt x="4598098" y="959168"/>
                  </a:lnTo>
                  <a:lnTo>
                    <a:pt x="4602037" y="958599"/>
                  </a:lnTo>
                  <a:lnTo>
                    <a:pt x="4606165" y="962585"/>
                  </a:lnTo>
                  <a:lnTo>
                    <a:pt x="4603223" y="958409"/>
                  </a:lnTo>
                  <a:lnTo>
                    <a:pt x="4605881" y="960829"/>
                  </a:lnTo>
                  <a:lnTo>
                    <a:pt x="4609819" y="963487"/>
                  </a:lnTo>
                  <a:lnTo>
                    <a:pt x="4616131" y="964626"/>
                  </a:lnTo>
                  <a:lnTo>
                    <a:pt x="4624246" y="967664"/>
                  </a:lnTo>
                  <a:lnTo>
                    <a:pt x="4631506" y="971224"/>
                  </a:lnTo>
                  <a:lnTo>
                    <a:pt x="4638055" y="977726"/>
                  </a:lnTo>
                  <a:lnTo>
                    <a:pt x="4642231" y="980716"/>
                  </a:lnTo>
                  <a:lnTo>
                    <a:pt x="4651959" y="984323"/>
                  </a:lnTo>
                  <a:lnTo>
                    <a:pt x="4664108" y="989734"/>
                  </a:lnTo>
                  <a:lnTo>
                    <a:pt x="4675069" y="993531"/>
                  </a:lnTo>
                  <a:lnTo>
                    <a:pt x="4686932" y="997613"/>
                  </a:lnTo>
                  <a:lnTo>
                    <a:pt x="4691678" y="998040"/>
                  </a:lnTo>
                  <a:lnTo>
                    <a:pt x="4694905" y="1001457"/>
                  </a:lnTo>
                  <a:lnTo>
                    <a:pt x="4697278" y="1003688"/>
                  </a:lnTo>
                  <a:lnTo>
                    <a:pt x="4698465" y="1007532"/>
                  </a:lnTo>
                  <a:lnTo>
                    <a:pt x="4699081" y="1010380"/>
                  </a:lnTo>
                  <a:lnTo>
                    <a:pt x="4698417" y="1012279"/>
                  </a:lnTo>
                  <a:lnTo>
                    <a:pt x="4697800" y="1012279"/>
                  </a:lnTo>
                  <a:lnTo>
                    <a:pt x="4690729" y="1010000"/>
                  </a:lnTo>
                  <a:lnTo>
                    <a:pt x="4683089" y="1007485"/>
                  </a:lnTo>
                  <a:lnTo>
                    <a:pt x="4679103" y="1008861"/>
                  </a:lnTo>
                  <a:lnTo>
                    <a:pt x="4673503" y="1008482"/>
                  </a:lnTo>
                  <a:lnTo>
                    <a:pt x="4662874" y="1004637"/>
                  </a:lnTo>
                  <a:lnTo>
                    <a:pt x="4655471" y="1005349"/>
                  </a:lnTo>
                  <a:lnTo>
                    <a:pt x="4655471" y="1009289"/>
                  </a:lnTo>
                  <a:lnTo>
                    <a:pt x="4659267" y="1008102"/>
                  </a:lnTo>
                  <a:lnTo>
                    <a:pt x="4668045" y="1009241"/>
                  </a:lnTo>
                  <a:lnTo>
                    <a:pt x="4679150" y="1012801"/>
                  </a:lnTo>
                  <a:lnTo>
                    <a:pt x="4683896" y="1011329"/>
                  </a:lnTo>
                  <a:lnTo>
                    <a:pt x="4694240" y="1016076"/>
                  </a:lnTo>
                  <a:lnTo>
                    <a:pt x="4702877" y="1018971"/>
                  </a:lnTo>
                  <a:lnTo>
                    <a:pt x="4710992" y="1024999"/>
                  </a:lnTo>
                  <a:lnTo>
                    <a:pt x="4719487" y="1032830"/>
                  </a:lnTo>
                  <a:lnTo>
                    <a:pt x="4722144" y="1037196"/>
                  </a:lnTo>
                  <a:lnTo>
                    <a:pt x="4724848" y="1043129"/>
                  </a:lnTo>
                  <a:lnTo>
                    <a:pt x="4732774" y="1047163"/>
                  </a:lnTo>
                  <a:lnTo>
                    <a:pt x="4739940" y="1050249"/>
                  </a:lnTo>
                  <a:lnTo>
                    <a:pt x="4745444" y="1053191"/>
                  </a:lnTo>
                  <a:lnTo>
                    <a:pt x="4748387" y="1058697"/>
                  </a:lnTo>
                  <a:lnTo>
                    <a:pt x="4748718" y="1060216"/>
                  </a:lnTo>
                  <a:lnTo>
                    <a:pt x="4753463" y="1065864"/>
                  </a:lnTo>
                  <a:lnTo>
                    <a:pt x="4754318" y="1070610"/>
                  </a:lnTo>
                  <a:lnTo>
                    <a:pt x="4757213" y="1076923"/>
                  </a:lnTo>
                  <a:lnTo>
                    <a:pt x="4755552" y="1079723"/>
                  </a:lnTo>
                  <a:lnTo>
                    <a:pt x="4757308" y="1086368"/>
                  </a:lnTo>
                  <a:lnTo>
                    <a:pt x="4758969" y="1091778"/>
                  </a:lnTo>
                  <a:lnTo>
                    <a:pt x="4762907" y="1095006"/>
                  </a:lnTo>
                  <a:lnTo>
                    <a:pt x="4762907" y="1097711"/>
                  </a:lnTo>
                  <a:lnTo>
                    <a:pt x="4765280" y="1100749"/>
                  </a:lnTo>
                  <a:lnTo>
                    <a:pt x="4763714" y="1101745"/>
                  </a:lnTo>
                  <a:lnTo>
                    <a:pt x="4768791" y="1108248"/>
                  </a:lnTo>
                  <a:lnTo>
                    <a:pt x="4773537" y="1113421"/>
                  </a:lnTo>
                  <a:lnTo>
                    <a:pt x="4778900" y="1121442"/>
                  </a:lnTo>
                  <a:lnTo>
                    <a:pt x="4780797" y="1127660"/>
                  </a:lnTo>
                  <a:lnTo>
                    <a:pt x="4785069" y="1132406"/>
                  </a:lnTo>
                  <a:lnTo>
                    <a:pt x="4791475" y="1139620"/>
                  </a:lnTo>
                  <a:lnTo>
                    <a:pt x="4798783" y="1145980"/>
                  </a:lnTo>
                  <a:lnTo>
                    <a:pt x="4808274" y="1154761"/>
                  </a:lnTo>
                  <a:lnTo>
                    <a:pt x="4812355" y="1156517"/>
                  </a:lnTo>
                  <a:lnTo>
                    <a:pt x="4816388" y="1160694"/>
                  </a:lnTo>
                  <a:lnTo>
                    <a:pt x="4817574" y="1167528"/>
                  </a:lnTo>
                  <a:lnTo>
                    <a:pt x="4823032" y="1172986"/>
                  </a:lnTo>
                  <a:lnTo>
                    <a:pt x="4829391" y="1180011"/>
                  </a:lnTo>
                  <a:lnTo>
                    <a:pt x="4836177" y="1186988"/>
                  </a:lnTo>
                  <a:lnTo>
                    <a:pt x="4840353" y="1192731"/>
                  </a:lnTo>
                  <a:lnTo>
                    <a:pt x="4843627" y="1199945"/>
                  </a:lnTo>
                  <a:lnTo>
                    <a:pt x="4845905" y="1204691"/>
                  </a:lnTo>
                  <a:lnTo>
                    <a:pt x="4849464" y="1210197"/>
                  </a:lnTo>
                  <a:lnTo>
                    <a:pt x="4850034" y="1211668"/>
                  </a:lnTo>
                  <a:lnTo>
                    <a:pt x="4856203" y="1217696"/>
                  </a:lnTo>
                  <a:lnTo>
                    <a:pt x="4860331" y="1225148"/>
                  </a:lnTo>
                  <a:lnTo>
                    <a:pt x="4865979" y="1233216"/>
                  </a:lnTo>
                  <a:lnTo>
                    <a:pt x="4870724" y="1239813"/>
                  </a:lnTo>
                  <a:lnTo>
                    <a:pt x="4870724" y="1246411"/>
                  </a:lnTo>
                  <a:lnTo>
                    <a:pt x="4868920" y="1249496"/>
                  </a:lnTo>
                  <a:lnTo>
                    <a:pt x="4870582" y="1253293"/>
                  </a:lnTo>
                  <a:lnTo>
                    <a:pt x="4871341" y="1261741"/>
                  </a:lnTo>
                  <a:lnTo>
                    <a:pt x="4870913" y="1267911"/>
                  </a:lnTo>
                  <a:lnTo>
                    <a:pt x="4870913" y="1276075"/>
                  </a:lnTo>
                  <a:lnTo>
                    <a:pt x="4874141" y="1286374"/>
                  </a:lnTo>
                  <a:lnTo>
                    <a:pt x="4876988" y="1295867"/>
                  </a:lnTo>
                  <a:lnTo>
                    <a:pt x="4877320" y="1304078"/>
                  </a:lnTo>
                  <a:lnTo>
                    <a:pt x="4877653" y="1312336"/>
                  </a:lnTo>
                  <a:lnTo>
                    <a:pt x="4880120" y="1321829"/>
                  </a:lnTo>
                  <a:lnTo>
                    <a:pt x="4884106" y="1329233"/>
                  </a:lnTo>
                  <a:lnTo>
                    <a:pt x="4888566" y="1338203"/>
                  </a:lnTo>
                  <a:lnTo>
                    <a:pt x="4891651" y="1344563"/>
                  </a:lnTo>
                  <a:lnTo>
                    <a:pt x="4894925" y="1355005"/>
                  </a:lnTo>
                  <a:lnTo>
                    <a:pt x="4897488" y="1363596"/>
                  </a:lnTo>
                  <a:lnTo>
                    <a:pt x="4897821" y="1366396"/>
                  </a:lnTo>
                  <a:lnTo>
                    <a:pt x="4896777" y="1373800"/>
                  </a:lnTo>
                  <a:lnTo>
                    <a:pt x="4899956" y="1382296"/>
                  </a:lnTo>
                  <a:lnTo>
                    <a:pt x="4899956" y="1391219"/>
                  </a:lnTo>
                  <a:lnTo>
                    <a:pt x="4899055" y="1399382"/>
                  </a:lnTo>
                  <a:lnTo>
                    <a:pt x="4899481" y="1407451"/>
                  </a:lnTo>
                  <a:lnTo>
                    <a:pt x="4898247" y="1414855"/>
                  </a:lnTo>
                  <a:lnTo>
                    <a:pt x="4898247" y="1421310"/>
                  </a:lnTo>
                  <a:lnTo>
                    <a:pt x="4899102" y="1425487"/>
                  </a:lnTo>
                  <a:lnTo>
                    <a:pt x="4900288" y="1432701"/>
                  </a:lnTo>
                  <a:lnTo>
                    <a:pt x="4899291" y="1437969"/>
                  </a:lnTo>
                  <a:lnTo>
                    <a:pt x="4900905" y="1446845"/>
                  </a:lnTo>
                  <a:lnTo>
                    <a:pt x="4903087" y="1454439"/>
                  </a:lnTo>
                  <a:lnTo>
                    <a:pt x="4900003" y="1459612"/>
                  </a:lnTo>
                  <a:lnTo>
                    <a:pt x="4899007" y="1466542"/>
                  </a:lnTo>
                  <a:lnTo>
                    <a:pt x="4899623" y="1474373"/>
                  </a:lnTo>
                  <a:lnTo>
                    <a:pt x="4903040" y="1480116"/>
                  </a:lnTo>
                  <a:lnTo>
                    <a:pt x="4903989" y="1487378"/>
                  </a:lnTo>
                  <a:lnTo>
                    <a:pt x="4905129" y="1494734"/>
                  </a:lnTo>
                  <a:lnTo>
                    <a:pt x="4905793" y="1503800"/>
                  </a:lnTo>
                  <a:lnTo>
                    <a:pt x="4904559" y="1514479"/>
                  </a:lnTo>
                  <a:lnTo>
                    <a:pt x="4901854" y="1521503"/>
                  </a:lnTo>
                  <a:lnTo>
                    <a:pt x="4898294" y="1528528"/>
                  </a:lnTo>
                  <a:lnTo>
                    <a:pt x="4894214" y="1537498"/>
                  </a:lnTo>
                  <a:lnTo>
                    <a:pt x="4891319" y="1546706"/>
                  </a:lnTo>
                  <a:lnTo>
                    <a:pt x="4887522" y="1550598"/>
                  </a:lnTo>
                  <a:lnTo>
                    <a:pt x="4883299" y="1551120"/>
                  </a:lnTo>
                  <a:lnTo>
                    <a:pt x="4878554" y="1554015"/>
                  </a:lnTo>
                  <a:lnTo>
                    <a:pt x="4873808" y="1558049"/>
                  </a:lnTo>
                  <a:lnTo>
                    <a:pt x="4865931" y="1557669"/>
                  </a:lnTo>
                  <a:lnTo>
                    <a:pt x="4860711" y="1555534"/>
                  </a:lnTo>
                  <a:lnTo>
                    <a:pt x="4858907" y="1556293"/>
                  </a:lnTo>
                  <a:lnTo>
                    <a:pt x="4850509" y="1552354"/>
                  </a:lnTo>
                  <a:lnTo>
                    <a:pt x="4843248" y="1551784"/>
                  </a:lnTo>
                  <a:lnTo>
                    <a:pt x="4838503" y="1552828"/>
                  </a:lnTo>
                  <a:lnTo>
                    <a:pt x="4835797" y="1550455"/>
                  </a:lnTo>
                  <a:lnTo>
                    <a:pt x="4830672" y="1543478"/>
                  </a:lnTo>
                  <a:lnTo>
                    <a:pt x="4828204" y="1538115"/>
                  </a:lnTo>
                  <a:lnTo>
                    <a:pt x="4824550" y="1532752"/>
                  </a:lnTo>
                  <a:lnTo>
                    <a:pt x="4822177" y="1534840"/>
                  </a:lnTo>
                  <a:lnTo>
                    <a:pt x="4819188" y="1541722"/>
                  </a:lnTo>
                  <a:lnTo>
                    <a:pt x="4815154" y="1539064"/>
                  </a:lnTo>
                  <a:lnTo>
                    <a:pt x="4813304" y="1531897"/>
                  </a:lnTo>
                  <a:lnTo>
                    <a:pt x="4807752" y="1531613"/>
                  </a:lnTo>
                  <a:lnTo>
                    <a:pt x="4803007" y="1525632"/>
                  </a:lnTo>
                  <a:lnTo>
                    <a:pt x="4805237" y="1532277"/>
                  </a:lnTo>
                  <a:lnTo>
                    <a:pt x="4809460" y="1541770"/>
                  </a:lnTo>
                  <a:lnTo>
                    <a:pt x="4809460" y="1548462"/>
                  </a:lnTo>
                  <a:lnTo>
                    <a:pt x="4808511" y="1551642"/>
                  </a:lnTo>
                  <a:lnTo>
                    <a:pt x="4810361" y="1557147"/>
                  </a:lnTo>
                  <a:lnTo>
                    <a:pt x="4809175" y="1561894"/>
                  </a:lnTo>
                  <a:lnTo>
                    <a:pt x="4810361" y="1568823"/>
                  </a:lnTo>
                  <a:lnTo>
                    <a:pt x="4803528" y="1569582"/>
                  </a:lnTo>
                  <a:lnTo>
                    <a:pt x="4797929" y="1569582"/>
                  </a:lnTo>
                  <a:lnTo>
                    <a:pt x="4793800" y="1571481"/>
                  </a:lnTo>
                  <a:lnTo>
                    <a:pt x="4797786" y="1574613"/>
                  </a:lnTo>
                  <a:lnTo>
                    <a:pt x="4802532" y="1579834"/>
                  </a:lnTo>
                  <a:lnTo>
                    <a:pt x="4800823" y="1580451"/>
                  </a:lnTo>
                  <a:lnTo>
                    <a:pt x="4803766" y="1587618"/>
                  </a:lnTo>
                  <a:lnTo>
                    <a:pt x="4799020" y="1586859"/>
                  </a:lnTo>
                  <a:lnTo>
                    <a:pt x="4795794" y="1588995"/>
                  </a:lnTo>
                  <a:lnTo>
                    <a:pt x="4795414" y="1596589"/>
                  </a:lnTo>
                  <a:lnTo>
                    <a:pt x="4793942" y="1606081"/>
                  </a:lnTo>
                  <a:lnTo>
                    <a:pt x="4793421" y="1611919"/>
                  </a:lnTo>
                  <a:lnTo>
                    <a:pt x="4794607" y="1617994"/>
                  </a:lnTo>
                  <a:lnTo>
                    <a:pt x="4795176" y="1627487"/>
                  </a:lnTo>
                  <a:lnTo>
                    <a:pt x="4798545" y="1635270"/>
                  </a:lnTo>
                  <a:lnTo>
                    <a:pt x="4804667" y="1641393"/>
                  </a:lnTo>
                  <a:lnTo>
                    <a:pt x="4811264" y="1652404"/>
                  </a:lnTo>
                  <a:lnTo>
                    <a:pt x="4816673" y="1661897"/>
                  </a:lnTo>
                  <a:lnTo>
                    <a:pt x="4815439" y="1666121"/>
                  </a:lnTo>
                  <a:lnTo>
                    <a:pt x="4809887" y="1672196"/>
                  </a:lnTo>
                  <a:lnTo>
                    <a:pt x="4809365" y="1679505"/>
                  </a:lnTo>
                  <a:lnTo>
                    <a:pt x="4807800" y="1686530"/>
                  </a:lnTo>
                  <a:lnTo>
                    <a:pt x="4803861" y="1693317"/>
                  </a:lnTo>
                  <a:lnTo>
                    <a:pt x="4802199" y="1697684"/>
                  </a:lnTo>
                  <a:lnTo>
                    <a:pt x="4802959" y="1702430"/>
                  </a:lnTo>
                  <a:lnTo>
                    <a:pt x="4799258" y="1709169"/>
                  </a:lnTo>
                  <a:lnTo>
                    <a:pt x="4791238" y="1711400"/>
                  </a:lnTo>
                  <a:lnTo>
                    <a:pt x="4786018" y="1712302"/>
                  </a:lnTo>
                  <a:lnTo>
                    <a:pt x="4787062" y="1718709"/>
                  </a:lnTo>
                  <a:lnTo>
                    <a:pt x="4783502" y="1723456"/>
                  </a:lnTo>
                  <a:lnTo>
                    <a:pt x="4778425" y="1726636"/>
                  </a:lnTo>
                  <a:lnTo>
                    <a:pt x="4780845" y="1731382"/>
                  </a:lnTo>
                  <a:lnTo>
                    <a:pt x="4783787" y="1735653"/>
                  </a:lnTo>
                  <a:lnTo>
                    <a:pt x="4789577" y="1744861"/>
                  </a:lnTo>
                  <a:lnTo>
                    <a:pt x="4791807" y="1750082"/>
                  </a:lnTo>
                  <a:lnTo>
                    <a:pt x="4787820" y="1744007"/>
                  </a:lnTo>
                  <a:lnTo>
                    <a:pt x="4790383" y="1753025"/>
                  </a:lnTo>
                  <a:lnTo>
                    <a:pt x="4794655" y="1757771"/>
                  </a:lnTo>
                  <a:lnTo>
                    <a:pt x="4804524" y="1760619"/>
                  </a:lnTo>
                  <a:lnTo>
                    <a:pt x="4816483" y="1769067"/>
                  </a:lnTo>
                  <a:lnTo>
                    <a:pt x="4829343" y="1775807"/>
                  </a:lnTo>
                  <a:lnTo>
                    <a:pt x="4840163" y="1782262"/>
                  </a:lnTo>
                  <a:lnTo>
                    <a:pt x="4845763" y="1788669"/>
                  </a:lnTo>
                  <a:lnTo>
                    <a:pt x="4850509" y="1791944"/>
                  </a:lnTo>
                  <a:lnTo>
                    <a:pt x="4861755" y="1802671"/>
                  </a:lnTo>
                  <a:lnTo>
                    <a:pt x="4873571" y="1813729"/>
                  </a:lnTo>
                  <a:lnTo>
                    <a:pt x="4883347" y="1819899"/>
                  </a:lnTo>
                  <a:lnTo>
                    <a:pt x="4894973" y="1829392"/>
                  </a:lnTo>
                  <a:lnTo>
                    <a:pt x="4905935" y="1839786"/>
                  </a:lnTo>
                  <a:lnTo>
                    <a:pt x="4917894" y="1853455"/>
                  </a:lnTo>
                  <a:lnTo>
                    <a:pt x="4929187" y="1869592"/>
                  </a:lnTo>
                  <a:lnTo>
                    <a:pt x="4936116" y="1882929"/>
                  </a:lnTo>
                  <a:lnTo>
                    <a:pt x="4943424" y="1897168"/>
                  </a:lnTo>
                  <a:lnTo>
                    <a:pt x="4952915" y="1912878"/>
                  </a:lnTo>
                  <a:lnTo>
                    <a:pt x="4956949" y="1912878"/>
                  </a:lnTo>
                  <a:lnTo>
                    <a:pt x="4959369" y="1921943"/>
                  </a:lnTo>
                  <a:lnTo>
                    <a:pt x="4964114" y="1936562"/>
                  </a:lnTo>
                  <a:lnTo>
                    <a:pt x="4965680" y="1948712"/>
                  </a:lnTo>
                  <a:lnTo>
                    <a:pt x="4963354" y="1957825"/>
                  </a:lnTo>
                  <a:lnTo>
                    <a:pt x="4959701" y="1964043"/>
                  </a:lnTo>
                  <a:lnTo>
                    <a:pt x="4952488" y="1963188"/>
                  </a:lnTo>
                  <a:lnTo>
                    <a:pt x="4945939" y="1961385"/>
                  </a:lnTo>
                  <a:lnTo>
                    <a:pt x="4945939" y="1964802"/>
                  </a:lnTo>
                  <a:lnTo>
                    <a:pt x="4945939" y="1965846"/>
                  </a:lnTo>
                  <a:lnTo>
                    <a:pt x="4946604" y="1970213"/>
                  </a:lnTo>
                  <a:lnTo>
                    <a:pt x="4946604" y="1970592"/>
                  </a:lnTo>
                  <a:lnTo>
                    <a:pt x="4946935" y="1972111"/>
                  </a:lnTo>
                  <a:lnTo>
                    <a:pt x="4946935" y="1975529"/>
                  </a:lnTo>
                  <a:lnTo>
                    <a:pt x="4946366" y="1980275"/>
                  </a:lnTo>
                  <a:lnTo>
                    <a:pt x="4941146" y="1974722"/>
                  </a:lnTo>
                  <a:lnTo>
                    <a:pt x="4937729" y="1975054"/>
                  </a:lnTo>
                  <a:lnTo>
                    <a:pt x="4932984" y="1973583"/>
                  </a:lnTo>
                  <a:lnTo>
                    <a:pt x="4929092" y="1971494"/>
                  </a:lnTo>
                  <a:lnTo>
                    <a:pt x="4926151" y="1972681"/>
                  </a:lnTo>
                  <a:lnTo>
                    <a:pt x="4923161" y="1975481"/>
                  </a:lnTo>
                  <a:lnTo>
                    <a:pt x="4920645" y="1977617"/>
                  </a:lnTo>
                  <a:lnTo>
                    <a:pt x="4925676" y="1982363"/>
                  </a:lnTo>
                  <a:lnTo>
                    <a:pt x="4926815" y="1987584"/>
                  </a:lnTo>
                  <a:lnTo>
                    <a:pt x="4924774" y="1990859"/>
                  </a:lnTo>
                  <a:lnTo>
                    <a:pt x="4919601" y="1985306"/>
                  </a:lnTo>
                  <a:lnTo>
                    <a:pt x="4915521" y="1982790"/>
                  </a:lnTo>
                  <a:lnTo>
                    <a:pt x="4917514" y="1987537"/>
                  </a:lnTo>
                  <a:lnTo>
                    <a:pt x="4921548" y="1995558"/>
                  </a:lnTo>
                  <a:lnTo>
                    <a:pt x="4919365" y="1999212"/>
                  </a:lnTo>
                  <a:lnTo>
                    <a:pt x="4916612" y="1999972"/>
                  </a:lnTo>
                  <a:lnTo>
                    <a:pt x="4912911" y="1996744"/>
                  </a:lnTo>
                  <a:lnTo>
                    <a:pt x="4915236" y="1991713"/>
                  </a:lnTo>
                  <a:lnTo>
                    <a:pt x="4913433" y="1987394"/>
                  </a:lnTo>
                  <a:lnTo>
                    <a:pt x="4910253" y="1989103"/>
                  </a:lnTo>
                  <a:lnTo>
                    <a:pt x="4907122" y="1993849"/>
                  </a:lnTo>
                  <a:lnTo>
                    <a:pt x="4906647" y="1999355"/>
                  </a:lnTo>
                  <a:lnTo>
                    <a:pt x="4906078" y="2001443"/>
                  </a:lnTo>
                  <a:lnTo>
                    <a:pt x="4904559" y="2001443"/>
                  </a:lnTo>
                  <a:lnTo>
                    <a:pt x="4904321" y="2003389"/>
                  </a:lnTo>
                  <a:lnTo>
                    <a:pt x="4902044" y="2003389"/>
                  </a:lnTo>
                  <a:lnTo>
                    <a:pt x="4897868" y="1998263"/>
                  </a:lnTo>
                  <a:lnTo>
                    <a:pt x="4897536" y="2002392"/>
                  </a:lnTo>
                  <a:lnTo>
                    <a:pt x="4894925" y="2009986"/>
                  </a:lnTo>
                  <a:lnTo>
                    <a:pt x="4890750" y="2003342"/>
                  </a:lnTo>
                  <a:lnTo>
                    <a:pt x="4886005" y="2005810"/>
                  </a:lnTo>
                  <a:lnTo>
                    <a:pt x="4886953" y="2012549"/>
                  </a:lnTo>
                  <a:lnTo>
                    <a:pt x="4883394" y="2009464"/>
                  </a:lnTo>
                  <a:lnTo>
                    <a:pt x="4883062" y="2003152"/>
                  </a:lnTo>
                  <a:lnTo>
                    <a:pt x="4880215" y="1995036"/>
                  </a:lnTo>
                  <a:lnTo>
                    <a:pt x="4884058" y="1995558"/>
                  </a:lnTo>
                  <a:lnTo>
                    <a:pt x="4888140" y="1997219"/>
                  </a:lnTo>
                  <a:lnTo>
                    <a:pt x="4885102" y="1992046"/>
                  </a:lnTo>
                  <a:lnTo>
                    <a:pt x="4884248" y="1986303"/>
                  </a:lnTo>
                  <a:lnTo>
                    <a:pt x="4879740" y="1983787"/>
                  </a:lnTo>
                  <a:lnTo>
                    <a:pt x="4878886" y="1989150"/>
                  </a:lnTo>
                  <a:lnTo>
                    <a:pt x="4873666" y="1982790"/>
                  </a:lnTo>
                  <a:lnTo>
                    <a:pt x="4872290" y="1976051"/>
                  </a:lnTo>
                  <a:lnTo>
                    <a:pt x="4871911" y="1972159"/>
                  </a:lnTo>
                  <a:lnTo>
                    <a:pt x="4868114" y="1964612"/>
                  </a:lnTo>
                  <a:lnTo>
                    <a:pt x="4866120" y="1954645"/>
                  </a:lnTo>
                  <a:lnTo>
                    <a:pt x="4866120" y="1947763"/>
                  </a:lnTo>
                  <a:lnTo>
                    <a:pt x="4862751" y="1945153"/>
                  </a:lnTo>
                  <a:lnTo>
                    <a:pt x="4865599" y="1939077"/>
                  </a:lnTo>
                  <a:lnTo>
                    <a:pt x="4864223" y="1933335"/>
                  </a:lnTo>
                  <a:lnTo>
                    <a:pt x="4859477" y="1928968"/>
                  </a:lnTo>
                  <a:lnTo>
                    <a:pt x="4857104" y="1924222"/>
                  </a:lnTo>
                  <a:lnTo>
                    <a:pt x="4850509" y="1919855"/>
                  </a:lnTo>
                  <a:lnTo>
                    <a:pt x="4844671" y="1910363"/>
                  </a:lnTo>
                  <a:lnTo>
                    <a:pt x="4838123" y="1901725"/>
                  </a:lnTo>
                  <a:lnTo>
                    <a:pt x="4832001" y="1891757"/>
                  </a:lnTo>
                  <a:lnTo>
                    <a:pt x="4827018" y="1889811"/>
                  </a:lnTo>
                  <a:lnTo>
                    <a:pt x="4833425" y="1898829"/>
                  </a:lnTo>
                  <a:lnTo>
                    <a:pt x="4831574" y="1901440"/>
                  </a:lnTo>
                  <a:lnTo>
                    <a:pt x="4824266" y="1894368"/>
                  </a:lnTo>
                  <a:lnTo>
                    <a:pt x="4820897" y="1894653"/>
                  </a:lnTo>
                  <a:lnTo>
                    <a:pt x="4817764" y="1887343"/>
                  </a:lnTo>
                  <a:lnTo>
                    <a:pt x="4819188" y="1881031"/>
                  </a:lnTo>
                  <a:lnTo>
                    <a:pt x="4823934" y="1880034"/>
                  </a:lnTo>
                  <a:lnTo>
                    <a:pt x="4826875" y="1877376"/>
                  </a:lnTo>
                  <a:lnTo>
                    <a:pt x="4830341" y="1875620"/>
                  </a:lnTo>
                  <a:lnTo>
                    <a:pt x="4838881" y="1880366"/>
                  </a:lnTo>
                  <a:lnTo>
                    <a:pt x="4841729" y="1881126"/>
                  </a:lnTo>
                  <a:lnTo>
                    <a:pt x="4834706" y="1874007"/>
                  </a:lnTo>
                  <a:lnTo>
                    <a:pt x="4831337" y="1867741"/>
                  </a:lnTo>
                  <a:lnTo>
                    <a:pt x="4827113" y="1864324"/>
                  </a:lnTo>
                  <a:lnTo>
                    <a:pt x="4825358" y="1859578"/>
                  </a:lnTo>
                  <a:lnTo>
                    <a:pt x="4825879" y="1857632"/>
                  </a:lnTo>
                  <a:lnTo>
                    <a:pt x="4820565" y="1854310"/>
                  </a:lnTo>
                  <a:lnTo>
                    <a:pt x="4818903" y="1854974"/>
                  </a:lnTo>
                  <a:lnTo>
                    <a:pt x="4813732" y="1850655"/>
                  </a:lnTo>
                  <a:lnTo>
                    <a:pt x="4811738" y="1847522"/>
                  </a:lnTo>
                  <a:lnTo>
                    <a:pt x="4813304" y="1846858"/>
                  </a:lnTo>
                  <a:lnTo>
                    <a:pt x="4810979" y="1844817"/>
                  </a:lnTo>
                  <a:lnTo>
                    <a:pt x="4806850" y="1842302"/>
                  </a:lnTo>
                  <a:lnTo>
                    <a:pt x="4803243" y="1837935"/>
                  </a:lnTo>
                  <a:lnTo>
                    <a:pt x="4801013" y="1833853"/>
                  </a:lnTo>
                  <a:lnTo>
                    <a:pt x="4800539" y="1832999"/>
                  </a:lnTo>
                  <a:lnTo>
                    <a:pt x="4795794" y="1829629"/>
                  </a:lnTo>
                  <a:lnTo>
                    <a:pt x="4791048" y="1832999"/>
                  </a:lnTo>
                  <a:lnTo>
                    <a:pt x="4790146" y="1836369"/>
                  </a:lnTo>
                  <a:lnTo>
                    <a:pt x="4783740" y="1832667"/>
                  </a:lnTo>
                  <a:lnTo>
                    <a:pt x="4778282" y="1831290"/>
                  </a:lnTo>
                  <a:lnTo>
                    <a:pt x="4770690" y="1825452"/>
                  </a:lnTo>
                  <a:lnTo>
                    <a:pt x="4765945" y="1824978"/>
                  </a:lnTo>
                  <a:lnTo>
                    <a:pt x="4769599" y="1827920"/>
                  </a:lnTo>
                  <a:lnTo>
                    <a:pt x="4771686" y="1834945"/>
                  </a:lnTo>
                  <a:lnTo>
                    <a:pt x="4768934" y="1837128"/>
                  </a:lnTo>
                  <a:lnTo>
                    <a:pt x="4768507" y="1841447"/>
                  </a:lnTo>
                  <a:lnTo>
                    <a:pt x="4763762" y="1841874"/>
                  </a:lnTo>
                  <a:lnTo>
                    <a:pt x="4762005" y="1841542"/>
                  </a:lnTo>
                  <a:lnTo>
                    <a:pt x="4755789" y="1833663"/>
                  </a:lnTo>
                  <a:lnTo>
                    <a:pt x="4752088" y="1834897"/>
                  </a:lnTo>
                  <a:lnTo>
                    <a:pt x="4748956" y="1830483"/>
                  </a:lnTo>
                  <a:lnTo>
                    <a:pt x="4752277" y="1830199"/>
                  </a:lnTo>
                  <a:lnTo>
                    <a:pt x="4752277" y="1825452"/>
                  </a:lnTo>
                  <a:lnTo>
                    <a:pt x="4750664" y="1821845"/>
                  </a:lnTo>
                  <a:lnTo>
                    <a:pt x="4745919" y="1824171"/>
                  </a:lnTo>
                  <a:lnTo>
                    <a:pt x="4738421" y="1824883"/>
                  </a:lnTo>
                  <a:lnTo>
                    <a:pt x="4735906" y="1824646"/>
                  </a:lnTo>
                  <a:lnTo>
                    <a:pt x="4735668" y="1814916"/>
                  </a:lnTo>
                  <a:lnTo>
                    <a:pt x="4731966" y="1802623"/>
                  </a:lnTo>
                  <a:lnTo>
                    <a:pt x="4734624" y="1799585"/>
                  </a:lnTo>
                  <a:lnTo>
                    <a:pt x="4733628" y="1796405"/>
                  </a:lnTo>
                  <a:lnTo>
                    <a:pt x="4737757" y="1793225"/>
                  </a:lnTo>
                  <a:lnTo>
                    <a:pt x="4739987" y="1790235"/>
                  </a:lnTo>
                  <a:lnTo>
                    <a:pt x="4735242" y="1790663"/>
                  </a:lnTo>
                  <a:lnTo>
                    <a:pt x="4730734" y="1785537"/>
                  </a:lnTo>
                  <a:lnTo>
                    <a:pt x="4724991" y="1768403"/>
                  </a:lnTo>
                  <a:lnTo>
                    <a:pt x="4719249" y="1754164"/>
                  </a:lnTo>
                  <a:lnTo>
                    <a:pt x="4717494" y="1746855"/>
                  </a:lnTo>
                  <a:lnTo>
                    <a:pt x="4712748" y="1744671"/>
                  </a:lnTo>
                  <a:lnTo>
                    <a:pt x="4707007" y="1744671"/>
                  </a:lnTo>
                  <a:lnTo>
                    <a:pt x="4702830" y="1744149"/>
                  </a:lnTo>
                  <a:lnTo>
                    <a:pt x="4693054" y="1741444"/>
                  </a:lnTo>
                  <a:lnTo>
                    <a:pt x="4689352" y="1745858"/>
                  </a:lnTo>
                  <a:lnTo>
                    <a:pt x="4688214" y="1747377"/>
                  </a:lnTo>
                  <a:lnTo>
                    <a:pt x="4681475" y="1740305"/>
                  </a:lnTo>
                  <a:lnTo>
                    <a:pt x="4674500" y="1736318"/>
                  </a:lnTo>
                  <a:lnTo>
                    <a:pt x="4669422" y="1733660"/>
                  </a:lnTo>
                  <a:lnTo>
                    <a:pt x="4669089" y="1732284"/>
                  </a:lnTo>
                  <a:lnTo>
                    <a:pt x="4666717" y="1735653"/>
                  </a:lnTo>
                  <a:lnTo>
                    <a:pt x="4662921" y="1737932"/>
                  </a:lnTo>
                  <a:lnTo>
                    <a:pt x="4656562" y="1739071"/>
                  </a:lnTo>
                  <a:lnTo>
                    <a:pt x="4649491" y="1742393"/>
                  </a:lnTo>
                  <a:lnTo>
                    <a:pt x="4645932" y="1745004"/>
                  </a:lnTo>
                  <a:lnTo>
                    <a:pt x="4639573" y="1740685"/>
                  </a:lnTo>
                  <a:lnTo>
                    <a:pt x="4638956" y="1744387"/>
                  </a:lnTo>
                  <a:lnTo>
                    <a:pt x="4633784" y="1752598"/>
                  </a:lnTo>
                  <a:lnTo>
                    <a:pt x="4626381" y="1758815"/>
                  </a:lnTo>
                  <a:lnTo>
                    <a:pt x="4618124" y="1764985"/>
                  </a:lnTo>
                  <a:lnTo>
                    <a:pt x="4616178" y="1772105"/>
                  </a:lnTo>
                  <a:lnTo>
                    <a:pt x="4616890" y="1781217"/>
                  </a:lnTo>
                  <a:lnTo>
                    <a:pt x="4614470" y="1785964"/>
                  </a:lnTo>
                  <a:lnTo>
                    <a:pt x="4613568" y="1787767"/>
                  </a:lnTo>
                  <a:lnTo>
                    <a:pt x="4607921" y="1788289"/>
                  </a:lnTo>
                  <a:lnTo>
                    <a:pt x="4606640" y="1793036"/>
                  </a:lnTo>
                  <a:lnTo>
                    <a:pt x="4598857" y="1801152"/>
                  </a:lnTo>
                  <a:lnTo>
                    <a:pt x="4593258" y="1798019"/>
                  </a:lnTo>
                  <a:lnTo>
                    <a:pt x="4594064" y="1788527"/>
                  </a:lnTo>
                  <a:lnTo>
                    <a:pt x="4601420" y="1784682"/>
                  </a:lnTo>
                  <a:lnTo>
                    <a:pt x="4599712" y="1776566"/>
                  </a:lnTo>
                  <a:lnTo>
                    <a:pt x="4596912" y="1768023"/>
                  </a:lnTo>
                  <a:lnTo>
                    <a:pt x="4591312" y="1766267"/>
                  </a:lnTo>
                  <a:lnTo>
                    <a:pt x="4583434" y="1761995"/>
                  </a:lnTo>
                  <a:lnTo>
                    <a:pt x="4578689" y="1761046"/>
                  </a:lnTo>
                  <a:lnTo>
                    <a:pt x="4582533" y="1756679"/>
                  </a:lnTo>
                  <a:lnTo>
                    <a:pt x="4578784" y="1747851"/>
                  </a:lnTo>
                  <a:lnTo>
                    <a:pt x="4582581" y="1742108"/>
                  </a:lnTo>
                  <a:lnTo>
                    <a:pt x="4582960" y="1730290"/>
                  </a:lnTo>
                  <a:lnTo>
                    <a:pt x="4583956" y="1719754"/>
                  </a:lnTo>
                  <a:lnTo>
                    <a:pt x="4583007" y="1709881"/>
                  </a:lnTo>
                  <a:lnTo>
                    <a:pt x="4578262" y="1704423"/>
                  </a:lnTo>
                  <a:lnTo>
                    <a:pt x="4575272" y="1702477"/>
                  </a:lnTo>
                  <a:lnTo>
                    <a:pt x="4573374" y="1701386"/>
                  </a:lnTo>
                  <a:lnTo>
                    <a:pt x="4565687" y="1695358"/>
                  </a:lnTo>
                  <a:lnTo>
                    <a:pt x="4558568" y="1687099"/>
                  </a:lnTo>
                  <a:lnTo>
                    <a:pt x="4552589" y="1682780"/>
                  </a:lnTo>
                  <a:lnTo>
                    <a:pt x="4552589" y="1687527"/>
                  </a:lnTo>
                  <a:lnTo>
                    <a:pt x="4545376" y="1689093"/>
                  </a:lnTo>
                  <a:lnTo>
                    <a:pt x="4538733" y="1689710"/>
                  </a:lnTo>
                  <a:lnTo>
                    <a:pt x="4534699" y="1692748"/>
                  </a:lnTo>
                  <a:lnTo>
                    <a:pt x="4533513" y="1699629"/>
                  </a:lnTo>
                  <a:lnTo>
                    <a:pt x="4531472" y="1705562"/>
                  </a:lnTo>
                  <a:lnTo>
                    <a:pt x="4531187" y="1711875"/>
                  </a:lnTo>
                  <a:lnTo>
                    <a:pt x="4530191" y="1717001"/>
                  </a:lnTo>
                  <a:lnTo>
                    <a:pt x="4531330" y="1725924"/>
                  </a:lnTo>
                  <a:lnTo>
                    <a:pt x="4530855" y="1729958"/>
                  </a:lnTo>
                  <a:lnTo>
                    <a:pt x="4525778" y="1734040"/>
                  </a:lnTo>
                  <a:lnTo>
                    <a:pt x="4519846" y="1739498"/>
                  </a:lnTo>
                  <a:lnTo>
                    <a:pt x="4515954" y="1745716"/>
                  </a:lnTo>
                  <a:lnTo>
                    <a:pt x="4514009" y="1750035"/>
                  </a:lnTo>
                  <a:lnTo>
                    <a:pt x="4510213" y="1753120"/>
                  </a:lnTo>
                  <a:lnTo>
                    <a:pt x="4511304" y="1763039"/>
                  </a:lnTo>
                  <a:lnTo>
                    <a:pt x="4514863" y="1773101"/>
                  </a:lnTo>
                  <a:lnTo>
                    <a:pt x="4513155" y="1780126"/>
                  </a:lnTo>
                  <a:lnTo>
                    <a:pt x="4509786" y="1785442"/>
                  </a:lnTo>
                  <a:lnTo>
                    <a:pt x="4501813" y="1787530"/>
                  </a:lnTo>
                  <a:lnTo>
                    <a:pt x="4496166" y="1790757"/>
                  </a:lnTo>
                  <a:lnTo>
                    <a:pt x="4489617" y="1791849"/>
                  </a:lnTo>
                  <a:lnTo>
                    <a:pt x="4483875" y="1789096"/>
                  </a:lnTo>
                  <a:lnTo>
                    <a:pt x="4475951" y="1789096"/>
                  </a:lnTo>
                  <a:lnTo>
                    <a:pt x="4473625" y="1796500"/>
                  </a:lnTo>
                  <a:lnTo>
                    <a:pt x="4477469" y="1811261"/>
                  </a:lnTo>
                  <a:lnTo>
                    <a:pt x="4482214" y="1823744"/>
                  </a:lnTo>
                  <a:lnTo>
                    <a:pt x="4491278" y="1830816"/>
                  </a:lnTo>
                  <a:lnTo>
                    <a:pt x="4500437" y="1836986"/>
                  </a:lnTo>
                  <a:lnTo>
                    <a:pt x="4506273" y="1842966"/>
                  </a:lnTo>
                  <a:lnTo>
                    <a:pt x="4513155" y="1845624"/>
                  </a:lnTo>
                  <a:lnTo>
                    <a:pt x="4517663" y="1845244"/>
                  </a:lnTo>
                  <a:lnTo>
                    <a:pt x="4523405" y="1850275"/>
                  </a:lnTo>
                  <a:lnTo>
                    <a:pt x="4528720" y="1849801"/>
                  </a:lnTo>
                  <a:lnTo>
                    <a:pt x="4538875" y="1855923"/>
                  </a:lnTo>
                  <a:lnTo>
                    <a:pt x="4545423" y="1863232"/>
                  </a:lnTo>
                  <a:lnTo>
                    <a:pt x="4549552" y="1869023"/>
                  </a:lnTo>
                  <a:lnTo>
                    <a:pt x="4553586" y="1876142"/>
                  </a:lnTo>
                  <a:lnTo>
                    <a:pt x="4562839" y="1884258"/>
                  </a:lnTo>
                  <a:lnTo>
                    <a:pt x="4573991" y="1887533"/>
                  </a:lnTo>
                  <a:lnTo>
                    <a:pt x="4583814" y="1890476"/>
                  </a:lnTo>
                  <a:lnTo>
                    <a:pt x="4591834" y="1888388"/>
                  </a:lnTo>
                  <a:lnTo>
                    <a:pt x="4592546" y="1881173"/>
                  </a:lnTo>
                  <a:lnTo>
                    <a:pt x="4592878" y="1875525"/>
                  </a:lnTo>
                  <a:lnTo>
                    <a:pt x="4596817" y="1868643"/>
                  </a:lnTo>
                  <a:lnTo>
                    <a:pt x="4597339" y="1860575"/>
                  </a:lnTo>
                  <a:lnTo>
                    <a:pt x="4601610" y="1856445"/>
                  </a:lnTo>
                  <a:lnTo>
                    <a:pt x="4607114" y="1851320"/>
                  </a:lnTo>
                  <a:lnTo>
                    <a:pt x="4611290" y="1850085"/>
                  </a:lnTo>
                  <a:lnTo>
                    <a:pt x="4616368" y="1853788"/>
                  </a:lnTo>
                  <a:lnTo>
                    <a:pt x="4622537" y="1858012"/>
                  </a:lnTo>
                  <a:lnTo>
                    <a:pt x="4630224" y="1861476"/>
                  </a:lnTo>
                  <a:lnTo>
                    <a:pt x="4637153" y="1861856"/>
                  </a:lnTo>
                  <a:lnTo>
                    <a:pt x="4644983" y="1867694"/>
                  </a:lnTo>
                  <a:lnTo>
                    <a:pt x="4650440" y="1867694"/>
                  </a:lnTo>
                  <a:lnTo>
                    <a:pt x="4657321" y="1865701"/>
                  </a:lnTo>
                  <a:lnTo>
                    <a:pt x="4660691" y="1861619"/>
                  </a:lnTo>
                  <a:lnTo>
                    <a:pt x="4663348" y="1862805"/>
                  </a:lnTo>
                  <a:lnTo>
                    <a:pt x="4670988" y="1865368"/>
                  </a:lnTo>
                  <a:lnTo>
                    <a:pt x="4679625" y="1865985"/>
                  </a:lnTo>
                  <a:lnTo>
                    <a:pt x="4682567" y="1867124"/>
                  </a:lnTo>
                  <a:lnTo>
                    <a:pt x="4684560" y="1871871"/>
                  </a:lnTo>
                  <a:lnTo>
                    <a:pt x="4686268" y="1877376"/>
                  </a:lnTo>
                  <a:lnTo>
                    <a:pt x="4686268" y="1884401"/>
                  </a:lnTo>
                  <a:lnTo>
                    <a:pt x="4688356" y="1887628"/>
                  </a:lnTo>
                  <a:lnTo>
                    <a:pt x="4686885" y="1897121"/>
                  </a:lnTo>
                  <a:lnTo>
                    <a:pt x="4683042" y="1895080"/>
                  </a:lnTo>
                  <a:lnTo>
                    <a:pt x="4680432" y="1891520"/>
                  </a:lnTo>
                  <a:lnTo>
                    <a:pt x="4676825" y="1887581"/>
                  </a:lnTo>
                  <a:lnTo>
                    <a:pt x="4674690" y="1891188"/>
                  </a:lnTo>
                  <a:lnTo>
                    <a:pt x="4669944" y="1889717"/>
                  </a:lnTo>
                  <a:lnTo>
                    <a:pt x="4667714" y="1894463"/>
                  </a:lnTo>
                  <a:lnTo>
                    <a:pt x="4667002" y="1901677"/>
                  </a:lnTo>
                  <a:lnTo>
                    <a:pt x="4663300" y="1903006"/>
                  </a:lnTo>
                  <a:lnTo>
                    <a:pt x="4654522" y="1905142"/>
                  </a:lnTo>
                  <a:lnTo>
                    <a:pt x="4649444" y="1910742"/>
                  </a:lnTo>
                  <a:lnTo>
                    <a:pt x="4642136" y="1911359"/>
                  </a:lnTo>
                  <a:lnTo>
                    <a:pt x="4643702" y="1913638"/>
                  </a:lnTo>
                  <a:lnTo>
                    <a:pt x="4648447" y="1920852"/>
                  </a:lnTo>
                  <a:lnTo>
                    <a:pt x="4646502" y="1920852"/>
                  </a:lnTo>
                  <a:lnTo>
                    <a:pt x="4645552" y="1925171"/>
                  </a:lnTo>
                  <a:lnTo>
                    <a:pt x="4647356" y="1938460"/>
                  </a:lnTo>
                  <a:lnTo>
                    <a:pt x="4641234" y="1939884"/>
                  </a:lnTo>
                  <a:lnTo>
                    <a:pt x="4635350" y="1931816"/>
                  </a:lnTo>
                  <a:lnTo>
                    <a:pt x="4629228" y="1932338"/>
                  </a:lnTo>
                  <a:lnTo>
                    <a:pt x="4627994" y="1939600"/>
                  </a:lnTo>
                  <a:lnTo>
                    <a:pt x="4636109" y="1945580"/>
                  </a:lnTo>
                  <a:lnTo>
                    <a:pt x="4636631" y="1952272"/>
                  </a:lnTo>
                  <a:lnTo>
                    <a:pt x="4635397" y="1959534"/>
                  </a:lnTo>
                  <a:lnTo>
                    <a:pt x="4630652" y="1964707"/>
                  </a:lnTo>
                  <a:lnTo>
                    <a:pt x="4628042" y="1968267"/>
                  </a:lnTo>
                  <a:lnTo>
                    <a:pt x="4629133" y="1978851"/>
                  </a:lnTo>
                  <a:lnTo>
                    <a:pt x="4628801" y="1983265"/>
                  </a:lnTo>
                  <a:lnTo>
                    <a:pt x="4627805" y="1992995"/>
                  </a:lnTo>
                  <a:lnTo>
                    <a:pt x="4628516" y="2005430"/>
                  </a:lnTo>
                  <a:lnTo>
                    <a:pt x="4632740" y="2011837"/>
                  </a:lnTo>
                  <a:lnTo>
                    <a:pt x="4640854" y="2013688"/>
                  </a:lnTo>
                  <a:lnTo>
                    <a:pt x="4649491" y="2019289"/>
                  </a:lnTo>
                  <a:lnTo>
                    <a:pt x="4660168" y="2023323"/>
                  </a:lnTo>
                  <a:lnTo>
                    <a:pt x="4668520" y="2026503"/>
                  </a:lnTo>
                  <a:lnTo>
                    <a:pt x="4676683" y="2030253"/>
                  </a:lnTo>
                  <a:lnTo>
                    <a:pt x="4684418" y="2037372"/>
                  </a:lnTo>
                  <a:lnTo>
                    <a:pt x="4693529" y="2049950"/>
                  </a:lnTo>
                  <a:lnTo>
                    <a:pt x="4701644" y="2057211"/>
                  </a:lnTo>
                  <a:lnTo>
                    <a:pt x="4708667" y="2067938"/>
                  </a:lnTo>
                  <a:lnTo>
                    <a:pt x="4715311" y="2078237"/>
                  </a:lnTo>
                  <a:lnTo>
                    <a:pt x="4721622" y="2087730"/>
                  </a:lnTo>
                  <a:lnTo>
                    <a:pt x="4731113" y="2098931"/>
                  </a:lnTo>
                  <a:lnTo>
                    <a:pt x="4739892" y="2112173"/>
                  </a:lnTo>
                  <a:lnTo>
                    <a:pt x="4750569" y="2122425"/>
                  </a:lnTo>
                  <a:lnTo>
                    <a:pt x="4761247" y="2126459"/>
                  </a:lnTo>
                  <a:lnTo>
                    <a:pt x="4765707" y="2134670"/>
                  </a:lnTo>
                  <a:lnTo>
                    <a:pt x="4772398" y="2139701"/>
                  </a:lnTo>
                  <a:lnTo>
                    <a:pt x="4779042" y="2144732"/>
                  </a:lnTo>
                  <a:lnTo>
                    <a:pt x="4782839" y="2146916"/>
                  </a:lnTo>
                  <a:lnTo>
                    <a:pt x="4790811" y="2154889"/>
                  </a:lnTo>
                  <a:lnTo>
                    <a:pt x="4796742" y="2160964"/>
                  </a:lnTo>
                  <a:lnTo>
                    <a:pt x="4797406" y="2163432"/>
                  </a:lnTo>
                  <a:lnTo>
                    <a:pt x="4791001" y="2160917"/>
                  </a:lnTo>
                  <a:lnTo>
                    <a:pt x="4782221" y="2157547"/>
                  </a:lnTo>
                  <a:lnTo>
                    <a:pt x="4771686" y="2154842"/>
                  </a:lnTo>
                  <a:lnTo>
                    <a:pt x="4764046" y="2154842"/>
                  </a:lnTo>
                  <a:lnTo>
                    <a:pt x="4752800" y="2148624"/>
                  </a:lnTo>
                  <a:lnTo>
                    <a:pt x="4743024" y="2145871"/>
                  </a:lnTo>
                  <a:lnTo>
                    <a:pt x="4735573" y="2148434"/>
                  </a:lnTo>
                  <a:lnTo>
                    <a:pt x="4727601" y="2151567"/>
                  </a:lnTo>
                  <a:lnTo>
                    <a:pt x="4729689" y="2156313"/>
                  </a:lnTo>
                  <a:lnTo>
                    <a:pt x="4737898" y="2153703"/>
                  </a:lnTo>
                  <a:lnTo>
                    <a:pt x="4744733" y="2150665"/>
                  </a:lnTo>
                  <a:lnTo>
                    <a:pt x="4749146" y="2153370"/>
                  </a:lnTo>
                  <a:lnTo>
                    <a:pt x="4753891" y="2159541"/>
                  </a:lnTo>
                  <a:lnTo>
                    <a:pt x="4761437" y="2159968"/>
                  </a:lnTo>
                  <a:lnTo>
                    <a:pt x="4772635" y="2166138"/>
                  </a:lnTo>
                  <a:lnTo>
                    <a:pt x="4783597" y="2175630"/>
                  </a:lnTo>
                  <a:lnTo>
                    <a:pt x="4795366" y="2181278"/>
                  </a:lnTo>
                  <a:lnTo>
                    <a:pt x="4804524" y="2189252"/>
                  </a:lnTo>
                  <a:lnTo>
                    <a:pt x="4814015" y="2199789"/>
                  </a:lnTo>
                  <a:lnTo>
                    <a:pt x="4815344" y="2203681"/>
                  </a:lnTo>
                  <a:lnTo>
                    <a:pt x="4805853" y="2204915"/>
                  </a:lnTo>
                  <a:lnTo>
                    <a:pt x="4802627" y="2213837"/>
                  </a:lnTo>
                  <a:lnTo>
                    <a:pt x="4796695" y="2217255"/>
                  </a:lnTo>
                  <a:lnTo>
                    <a:pt x="4793800" y="2221147"/>
                  </a:lnTo>
                  <a:lnTo>
                    <a:pt x="4793231" y="2221669"/>
                  </a:lnTo>
                  <a:lnTo>
                    <a:pt x="4792661" y="2226415"/>
                  </a:lnTo>
                  <a:lnTo>
                    <a:pt x="4787537" y="2232965"/>
                  </a:lnTo>
                  <a:lnTo>
                    <a:pt x="4777238" y="2233724"/>
                  </a:lnTo>
                  <a:lnTo>
                    <a:pt x="4770643" y="2235670"/>
                  </a:lnTo>
                  <a:lnTo>
                    <a:pt x="4768981" y="2245590"/>
                  </a:lnTo>
                  <a:lnTo>
                    <a:pt x="4772920" y="2239182"/>
                  </a:lnTo>
                  <a:lnTo>
                    <a:pt x="4782079" y="2241508"/>
                  </a:lnTo>
                  <a:lnTo>
                    <a:pt x="4791570" y="2245495"/>
                  </a:lnTo>
                  <a:lnTo>
                    <a:pt x="4797122" y="2240749"/>
                  </a:lnTo>
                  <a:lnTo>
                    <a:pt x="4801868" y="2236857"/>
                  </a:lnTo>
                  <a:lnTo>
                    <a:pt x="4808274" y="2238423"/>
                  </a:lnTo>
                  <a:lnTo>
                    <a:pt x="4816911" y="2244451"/>
                  </a:lnTo>
                  <a:lnTo>
                    <a:pt x="4820944" y="2249197"/>
                  </a:lnTo>
                  <a:lnTo>
                    <a:pt x="4825689" y="2251475"/>
                  </a:lnTo>
                  <a:lnTo>
                    <a:pt x="4831479" y="2253564"/>
                  </a:lnTo>
                  <a:lnTo>
                    <a:pt x="4836651" y="2253184"/>
                  </a:lnTo>
                  <a:lnTo>
                    <a:pt x="4840068" y="2254465"/>
                  </a:lnTo>
                  <a:lnTo>
                    <a:pt x="4837933" y="2258262"/>
                  </a:lnTo>
                  <a:lnTo>
                    <a:pt x="4836177" y="2265049"/>
                  </a:lnTo>
                  <a:lnTo>
                    <a:pt x="4833425" y="2271410"/>
                  </a:lnTo>
                  <a:lnTo>
                    <a:pt x="4829012" y="2276156"/>
                  </a:lnTo>
                  <a:lnTo>
                    <a:pt x="4831574" y="2276441"/>
                  </a:lnTo>
                  <a:lnTo>
                    <a:pt x="4836984" y="2271410"/>
                  </a:lnTo>
                  <a:lnTo>
                    <a:pt x="4839594" y="2269701"/>
                  </a:lnTo>
                  <a:lnTo>
                    <a:pt x="4841397" y="2273213"/>
                  </a:lnTo>
                  <a:lnTo>
                    <a:pt x="4843011" y="2277295"/>
                  </a:lnTo>
                  <a:lnTo>
                    <a:pt x="4844624" y="2281329"/>
                  </a:lnTo>
                  <a:lnTo>
                    <a:pt x="4846285" y="2286360"/>
                  </a:lnTo>
                  <a:lnTo>
                    <a:pt x="4847043" y="2289303"/>
                  </a:lnTo>
                  <a:lnTo>
                    <a:pt x="4844671" y="2286455"/>
                  </a:lnTo>
                  <a:lnTo>
                    <a:pt x="4842252" y="2289635"/>
                  </a:lnTo>
                  <a:lnTo>
                    <a:pt x="4835655" y="2292768"/>
                  </a:lnTo>
                  <a:lnTo>
                    <a:pt x="4836320" y="2295378"/>
                  </a:lnTo>
                  <a:lnTo>
                    <a:pt x="4839214" y="2298700"/>
                  </a:lnTo>
                  <a:lnTo>
                    <a:pt x="4841207" y="2300694"/>
                  </a:lnTo>
                  <a:lnTo>
                    <a:pt x="4843248" y="2303684"/>
                  </a:lnTo>
                  <a:lnTo>
                    <a:pt x="4844007" y="2306627"/>
                  </a:lnTo>
                  <a:lnTo>
                    <a:pt x="4846190" y="2315407"/>
                  </a:lnTo>
                  <a:lnTo>
                    <a:pt x="4844766" y="2319157"/>
                  </a:lnTo>
                  <a:lnTo>
                    <a:pt x="4848088" y="2327747"/>
                  </a:lnTo>
                  <a:lnTo>
                    <a:pt x="4850888" y="2333822"/>
                  </a:lnTo>
                  <a:lnTo>
                    <a:pt x="4851410" y="2338569"/>
                  </a:lnTo>
                  <a:lnTo>
                    <a:pt x="4851125" y="2346542"/>
                  </a:lnTo>
                  <a:lnTo>
                    <a:pt x="4847518" y="2344644"/>
                  </a:lnTo>
                  <a:lnTo>
                    <a:pt x="4842204" y="2339233"/>
                  </a:lnTo>
                  <a:lnTo>
                    <a:pt x="4839689" y="2342556"/>
                  </a:lnTo>
                  <a:lnTo>
                    <a:pt x="4838550" y="2352523"/>
                  </a:lnTo>
                  <a:lnTo>
                    <a:pt x="4836604" y="2359452"/>
                  </a:lnTo>
                  <a:lnTo>
                    <a:pt x="4835845" y="2366429"/>
                  </a:lnTo>
                  <a:lnTo>
                    <a:pt x="4834326" y="2370131"/>
                  </a:lnTo>
                  <a:lnTo>
                    <a:pt x="4833377" y="2376017"/>
                  </a:lnTo>
                  <a:lnTo>
                    <a:pt x="4833994" y="2382282"/>
                  </a:lnTo>
                  <a:lnTo>
                    <a:pt x="4835750" y="2387930"/>
                  </a:lnTo>
                  <a:lnTo>
                    <a:pt x="4836082" y="2396805"/>
                  </a:lnTo>
                  <a:lnTo>
                    <a:pt x="4835134" y="2400033"/>
                  </a:lnTo>
                  <a:lnTo>
                    <a:pt x="4834659" y="2404304"/>
                  </a:lnTo>
                  <a:lnTo>
                    <a:pt x="4832048" y="2407626"/>
                  </a:lnTo>
                  <a:lnTo>
                    <a:pt x="4830103" y="2414651"/>
                  </a:lnTo>
                  <a:lnTo>
                    <a:pt x="4828727" y="2416739"/>
                  </a:lnTo>
                  <a:lnTo>
                    <a:pt x="4830341" y="2422530"/>
                  </a:lnTo>
                  <a:lnTo>
                    <a:pt x="4831337" y="2428747"/>
                  </a:lnTo>
                  <a:lnTo>
                    <a:pt x="4828964" y="2434775"/>
                  </a:lnTo>
                  <a:lnTo>
                    <a:pt x="4827113" y="2433256"/>
                  </a:lnTo>
                  <a:lnTo>
                    <a:pt x="4825453" y="2428510"/>
                  </a:lnTo>
                  <a:lnTo>
                    <a:pt x="4822084" y="2421343"/>
                  </a:lnTo>
                  <a:lnTo>
                    <a:pt x="4816768" y="2422815"/>
                  </a:lnTo>
                  <a:lnTo>
                    <a:pt x="4813542" y="2428747"/>
                  </a:lnTo>
                  <a:lnTo>
                    <a:pt x="4814870" y="2430314"/>
                  </a:lnTo>
                  <a:lnTo>
                    <a:pt x="4817574" y="2434253"/>
                  </a:lnTo>
                  <a:lnTo>
                    <a:pt x="4821846" y="2439379"/>
                  </a:lnTo>
                  <a:lnTo>
                    <a:pt x="4824124" y="2442369"/>
                  </a:lnTo>
                  <a:lnTo>
                    <a:pt x="4825879" y="2446024"/>
                  </a:lnTo>
                  <a:lnTo>
                    <a:pt x="4825879" y="2448682"/>
                  </a:lnTo>
                  <a:lnTo>
                    <a:pt x="4825879" y="2456038"/>
                  </a:lnTo>
                  <a:lnTo>
                    <a:pt x="4826401" y="2459788"/>
                  </a:lnTo>
                  <a:lnTo>
                    <a:pt x="4826401" y="2460262"/>
                  </a:lnTo>
                  <a:lnTo>
                    <a:pt x="4826734" y="2461259"/>
                  </a:lnTo>
                  <a:lnTo>
                    <a:pt x="4827635" y="2462825"/>
                  </a:lnTo>
                  <a:lnTo>
                    <a:pt x="4828204" y="2464439"/>
                  </a:lnTo>
                  <a:lnTo>
                    <a:pt x="4829012" y="2469185"/>
                  </a:lnTo>
                  <a:lnTo>
                    <a:pt x="4829012" y="2475071"/>
                  </a:lnTo>
                  <a:lnTo>
                    <a:pt x="4828252" y="2477776"/>
                  </a:lnTo>
                  <a:lnTo>
                    <a:pt x="4826544" y="2478868"/>
                  </a:lnTo>
                  <a:lnTo>
                    <a:pt x="4827920" y="2484183"/>
                  </a:lnTo>
                  <a:lnTo>
                    <a:pt x="4831432" y="2490828"/>
                  </a:lnTo>
                  <a:lnTo>
                    <a:pt x="4831099" y="2493629"/>
                  </a:lnTo>
                  <a:lnTo>
                    <a:pt x="4827208" y="2491730"/>
                  </a:lnTo>
                  <a:lnTo>
                    <a:pt x="4822890" y="2491350"/>
                  </a:lnTo>
                  <a:lnTo>
                    <a:pt x="4821609" y="2496334"/>
                  </a:lnTo>
                  <a:lnTo>
                    <a:pt x="4825263" y="2502504"/>
                  </a:lnTo>
                  <a:lnTo>
                    <a:pt x="4824835" y="2503501"/>
                  </a:lnTo>
                  <a:lnTo>
                    <a:pt x="4824029" y="2507298"/>
                  </a:lnTo>
                  <a:lnTo>
                    <a:pt x="4820850" y="2505399"/>
                  </a:lnTo>
                  <a:lnTo>
                    <a:pt x="4817101" y="2506728"/>
                  </a:lnTo>
                  <a:lnTo>
                    <a:pt x="4817669" y="2513563"/>
                  </a:lnTo>
                  <a:lnTo>
                    <a:pt x="4817669" y="2520065"/>
                  </a:lnTo>
                  <a:lnTo>
                    <a:pt x="4816057" y="2521679"/>
                  </a:lnTo>
                  <a:lnTo>
                    <a:pt x="4814300" y="2525049"/>
                  </a:lnTo>
                  <a:lnTo>
                    <a:pt x="4815202" y="2529225"/>
                  </a:lnTo>
                  <a:lnTo>
                    <a:pt x="4815724" y="2533592"/>
                  </a:lnTo>
                  <a:lnTo>
                    <a:pt x="4814585" y="2535253"/>
                  </a:lnTo>
                  <a:lnTo>
                    <a:pt x="4813873" y="2537958"/>
                  </a:lnTo>
                  <a:lnTo>
                    <a:pt x="4813589" y="2538480"/>
                  </a:lnTo>
                  <a:lnTo>
                    <a:pt x="4812498" y="2539003"/>
                  </a:lnTo>
                  <a:lnTo>
                    <a:pt x="4807989" y="2540427"/>
                  </a:lnTo>
                  <a:lnTo>
                    <a:pt x="4802722" y="2541233"/>
                  </a:lnTo>
                  <a:lnTo>
                    <a:pt x="4796885" y="2539905"/>
                  </a:lnTo>
                  <a:lnTo>
                    <a:pt x="4794275" y="2544936"/>
                  </a:lnTo>
                  <a:lnTo>
                    <a:pt x="4793421" y="2546122"/>
                  </a:lnTo>
                  <a:lnTo>
                    <a:pt x="4794655" y="2548685"/>
                  </a:lnTo>
                  <a:lnTo>
                    <a:pt x="4798640" y="2553431"/>
                  </a:lnTo>
                  <a:lnTo>
                    <a:pt x="4798640" y="2561120"/>
                  </a:lnTo>
                  <a:lnTo>
                    <a:pt x="4795176" y="2567338"/>
                  </a:lnTo>
                  <a:lnTo>
                    <a:pt x="4792756" y="2573318"/>
                  </a:lnTo>
                  <a:lnTo>
                    <a:pt x="4789529" y="2573318"/>
                  </a:lnTo>
                  <a:lnTo>
                    <a:pt x="4789529" y="2577684"/>
                  </a:lnTo>
                  <a:lnTo>
                    <a:pt x="4790621" y="2584092"/>
                  </a:lnTo>
                  <a:lnTo>
                    <a:pt x="4786872" y="2577210"/>
                  </a:lnTo>
                  <a:lnTo>
                    <a:pt x="4784261" y="2581197"/>
                  </a:lnTo>
                  <a:lnTo>
                    <a:pt x="4785590" y="2586987"/>
                  </a:lnTo>
                  <a:lnTo>
                    <a:pt x="4785590" y="2588601"/>
                  </a:lnTo>
                  <a:lnTo>
                    <a:pt x="4782506" y="2586655"/>
                  </a:lnTo>
                  <a:lnTo>
                    <a:pt x="4779943" y="2586655"/>
                  </a:lnTo>
                  <a:lnTo>
                    <a:pt x="4778188" y="2590499"/>
                  </a:lnTo>
                  <a:lnTo>
                    <a:pt x="4775435" y="2593917"/>
                  </a:lnTo>
                  <a:lnTo>
                    <a:pt x="4772066" y="2592445"/>
                  </a:lnTo>
                  <a:lnTo>
                    <a:pt x="4767795" y="2594818"/>
                  </a:lnTo>
                  <a:lnTo>
                    <a:pt x="4766656" y="2600846"/>
                  </a:lnTo>
                  <a:lnTo>
                    <a:pt x="4765517" y="2604169"/>
                  </a:lnTo>
                  <a:lnTo>
                    <a:pt x="4764948" y="2610671"/>
                  </a:lnTo>
                  <a:lnTo>
                    <a:pt x="4762671" y="2615654"/>
                  </a:lnTo>
                  <a:lnTo>
                    <a:pt x="4762148" y="2621065"/>
                  </a:lnTo>
                  <a:lnTo>
                    <a:pt x="4760772" y="2623343"/>
                  </a:lnTo>
                  <a:lnTo>
                    <a:pt x="4757545" y="2626761"/>
                  </a:lnTo>
                  <a:lnTo>
                    <a:pt x="4754650" y="2628564"/>
                  </a:lnTo>
                  <a:lnTo>
                    <a:pt x="4750854" y="2631459"/>
                  </a:lnTo>
                  <a:lnTo>
                    <a:pt x="4748671" y="2632598"/>
                  </a:lnTo>
                  <a:lnTo>
                    <a:pt x="4747912" y="2632598"/>
                  </a:lnTo>
                  <a:lnTo>
                    <a:pt x="4746250" y="2634307"/>
                  </a:lnTo>
                  <a:lnTo>
                    <a:pt x="4741505" y="2638389"/>
                  </a:lnTo>
                  <a:lnTo>
                    <a:pt x="4735242" y="2637107"/>
                  </a:lnTo>
                  <a:lnTo>
                    <a:pt x="4730875" y="2635067"/>
                  </a:lnTo>
                  <a:lnTo>
                    <a:pt x="4729072" y="2639053"/>
                  </a:lnTo>
                  <a:lnTo>
                    <a:pt x="4729689" y="2642756"/>
                  </a:lnTo>
                  <a:lnTo>
                    <a:pt x="4725656" y="2644559"/>
                  </a:lnTo>
                  <a:lnTo>
                    <a:pt x="4721243" y="2642661"/>
                  </a:lnTo>
                  <a:lnTo>
                    <a:pt x="4719677" y="2638389"/>
                  </a:lnTo>
                  <a:lnTo>
                    <a:pt x="4713412" y="2636016"/>
                  </a:lnTo>
                  <a:lnTo>
                    <a:pt x="4708667" y="2641711"/>
                  </a:lnTo>
                  <a:lnTo>
                    <a:pt x="4706959" y="2648736"/>
                  </a:lnTo>
                  <a:lnTo>
                    <a:pt x="4702497" y="2649590"/>
                  </a:lnTo>
                  <a:lnTo>
                    <a:pt x="4698843" y="2644322"/>
                  </a:lnTo>
                  <a:lnTo>
                    <a:pt x="4697800" y="2640620"/>
                  </a:lnTo>
                  <a:lnTo>
                    <a:pt x="4695000" y="2642376"/>
                  </a:lnTo>
                  <a:lnTo>
                    <a:pt x="4692770" y="2643610"/>
                  </a:lnTo>
                  <a:lnTo>
                    <a:pt x="4693909" y="2648926"/>
                  </a:lnTo>
                  <a:lnTo>
                    <a:pt x="4695284" y="2652580"/>
                  </a:lnTo>
                  <a:lnTo>
                    <a:pt x="4695284" y="2653197"/>
                  </a:lnTo>
                  <a:lnTo>
                    <a:pt x="4693434" y="2652675"/>
                  </a:lnTo>
                  <a:lnTo>
                    <a:pt x="4689970" y="2652343"/>
                  </a:lnTo>
                  <a:lnTo>
                    <a:pt x="4687027" y="2652343"/>
                  </a:lnTo>
                  <a:lnTo>
                    <a:pt x="4684276" y="2653007"/>
                  </a:lnTo>
                  <a:lnTo>
                    <a:pt x="4682234" y="2653007"/>
                  </a:lnTo>
                  <a:lnTo>
                    <a:pt x="4681950" y="2653624"/>
                  </a:lnTo>
                  <a:lnTo>
                    <a:pt x="4681523" y="2653624"/>
                  </a:lnTo>
                  <a:lnTo>
                    <a:pt x="4681523" y="2654099"/>
                  </a:lnTo>
                  <a:lnTo>
                    <a:pt x="4681808" y="2655191"/>
                  </a:lnTo>
                  <a:lnTo>
                    <a:pt x="4683279" y="2657232"/>
                  </a:lnTo>
                  <a:lnTo>
                    <a:pt x="4685462" y="2658845"/>
                  </a:lnTo>
                  <a:lnTo>
                    <a:pt x="4686696" y="2660411"/>
                  </a:lnTo>
                  <a:lnTo>
                    <a:pt x="4683753" y="2662167"/>
                  </a:lnTo>
                  <a:lnTo>
                    <a:pt x="4681428" y="2662785"/>
                  </a:lnTo>
                  <a:lnTo>
                    <a:pt x="4675924" y="2664161"/>
                  </a:lnTo>
                  <a:lnTo>
                    <a:pt x="4673930" y="2659937"/>
                  </a:lnTo>
                  <a:lnTo>
                    <a:pt x="4673930" y="2657706"/>
                  </a:lnTo>
                  <a:lnTo>
                    <a:pt x="4670703" y="2653529"/>
                  </a:lnTo>
                  <a:lnTo>
                    <a:pt x="4667998" y="2651536"/>
                  </a:lnTo>
                  <a:lnTo>
                    <a:pt x="4661735" y="2646790"/>
                  </a:lnTo>
                  <a:lnTo>
                    <a:pt x="4655566" y="2644369"/>
                  </a:lnTo>
                  <a:lnTo>
                    <a:pt x="4652244" y="2640192"/>
                  </a:lnTo>
                  <a:lnTo>
                    <a:pt x="4651959" y="2639196"/>
                  </a:lnTo>
                  <a:lnTo>
                    <a:pt x="4653098" y="2646078"/>
                  </a:lnTo>
                  <a:lnTo>
                    <a:pt x="4653714" y="2649922"/>
                  </a:lnTo>
                  <a:lnTo>
                    <a:pt x="4654759" y="2653577"/>
                  </a:lnTo>
                  <a:lnTo>
                    <a:pt x="4656372" y="2659462"/>
                  </a:lnTo>
                  <a:lnTo>
                    <a:pt x="4658935" y="2665775"/>
                  </a:lnTo>
                  <a:lnTo>
                    <a:pt x="4659362" y="2668480"/>
                  </a:lnTo>
                  <a:lnTo>
                    <a:pt x="4657321" y="2670189"/>
                  </a:lnTo>
                  <a:lnTo>
                    <a:pt x="4655043" y="2669809"/>
                  </a:lnTo>
                  <a:lnTo>
                    <a:pt x="4651864" y="2666107"/>
                  </a:lnTo>
                  <a:lnTo>
                    <a:pt x="4646691" y="2661028"/>
                  </a:lnTo>
                  <a:lnTo>
                    <a:pt x="4640428" y="2656282"/>
                  </a:lnTo>
                  <a:lnTo>
                    <a:pt x="4637105" y="2650492"/>
                  </a:lnTo>
                  <a:lnTo>
                    <a:pt x="4636869" y="2655855"/>
                  </a:lnTo>
                  <a:lnTo>
                    <a:pt x="4637200" y="2666107"/>
                  </a:lnTo>
                  <a:lnTo>
                    <a:pt x="4638671" y="2673084"/>
                  </a:lnTo>
                  <a:lnTo>
                    <a:pt x="4640759" y="2677308"/>
                  </a:lnTo>
                  <a:lnTo>
                    <a:pt x="4642753" y="2684760"/>
                  </a:lnTo>
                  <a:lnTo>
                    <a:pt x="4641377" y="2687560"/>
                  </a:lnTo>
                  <a:lnTo>
                    <a:pt x="4638008" y="2686136"/>
                  </a:lnTo>
                  <a:lnTo>
                    <a:pt x="4632977" y="2690882"/>
                  </a:lnTo>
                  <a:lnTo>
                    <a:pt x="4629371" y="2693161"/>
                  </a:lnTo>
                  <a:lnTo>
                    <a:pt x="4625385" y="2694442"/>
                  </a:lnTo>
                  <a:lnTo>
                    <a:pt x="4622110" y="2694442"/>
                  </a:lnTo>
                  <a:lnTo>
                    <a:pt x="4618503" y="2698429"/>
                  </a:lnTo>
                  <a:lnTo>
                    <a:pt x="4612145" y="2698097"/>
                  </a:lnTo>
                  <a:lnTo>
                    <a:pt x="4609440" y="2696151"/>
                  </a:lnTo>
                  <a:lnTo>
                    <a:pt x="4608633" y="2696151"/>
                  </a:lnTo>
                  <a:lnTo>
                    <a:pt x="4602749" y="2698002"/>
                  </a:lnTo>
                  <a:lnTo>
                    <a:pt x="4598003" y="2706877"/>
                  </a:lnTo>
                  <a:lnTo>
                    <a:pt x="4591170" y="2709915"/>
                  </a:lnTo>
                  <a:lnTo>
                    <a:pt x="4582438" y="2711956"/>
                  </a:lnTo>
                  <a:lnTo>
                    <a:pt x="4575842" y="2711244"/>
                  </a:lnTo>
                  <a:lnTo>
                    <a:pt x="4575082" y="2714519"/>
                  </a:lnTo>
                  <a:lnTo>
                    <a:pt x="4569768" y="2718553"/>
                  </a:lnTo>
                  <a:lnTo>
                    <a:pt x="4560657" y="2722825"/>
                  </a:lnTo>
                  <a:lnTo>
                    <a:pt x="4553775" y="2720404"/>
                  </a:lnTo>
                  <a:lnTo>
                    <a:pt x="4552637" y="2732887"/>
                  </a:lnTo>
                  <a:lnTo>
                    <a:pt x="4551688" y="2744278"/>
                  </a:lnTo>
                  <a:lnTo>
                    <a:pt x="4559707" y="2754292"/>
                  </a:lnTo>
                  <a:lnTo>
                    <a:pt x="4564026" y="2761127"/>
                  </a:lnTo>
                  <a:lnTo>
                    <a:pt x="4566067" y="2771379"/>
                  </a:lnTo>
                  <a:lnTo>
                    <a:pt x="4556576" y="2778450"/>
                  </a:lnTo>
                  <a:lnTo>
                    <a:pt x="4547939" y="2772802"/>
                  </a:lnTo>
                  <a:lnTo>
                    <a:pt x="4539967" y="2761174"/>
                  </a:lnTo>
                  <a:lnTo>
                    <a:pt x="4530476" y="2746319"/>
                  </a:lnTo>
                  <a:lnTo>
                    <a:pt x="4527581" y="2739911"/>
                  </a:lnTo>
                  <a:lnTo>
                    <a:pt x="4527249" y="2736731"/>
                  </a:lnTo>
                  <a:lnTo>
                    <a:pt x="4527249" y="2727476"/>
                  </a:lnTo>
                  <a:lnTo>
                    <a:pt x="4527249" y="2717746"/>
                  </a:lnTo>
                  <a:lnTo>
                    <a:pt x="4522503" y="2710959"/>
                  </a:lnTo>
                  <a:lnTo>
                    <a:pt x="4518660" y="2713854"/>
                  </a:lnTo>
                  <a:lnTo>
                    <a:pt x="4513392" y="2719977"/>
                  </a:lnTo>
                  <a:lnTo>
                    <a:pt x="4506416" y="2720784"/>
                  </a:lnTo>
                  <a:lnTo>
                    <a:pt x="4502051" y="2716702"/>
                  </a:lnTo>
                  <a:lnTo>
                    <a:pt x="4500057" y="2712478"/>
                  </a:lnTo>
                  <a:lnTo>
                    <a:pt x="4485536" y="2708301"/>
                  </a:lnTo>
                  <a:lnTo>
                    <a:pt x="4479747" y="2705880"/>
                  </a:lnTo>
                  <a:lnTo>
                    <a:pt x="4476947" y="2706498"/>
                  </a:lnTo>
                  <a:lnTo>
                    <a:pt x="4475998" y="2714044"/>
                  </a:lnTo>
                  <a:lnTo>
                    <a:pt x="4470113" y="2715990"/>
                  </a:lnTo>
                  <a:lnTo>
                    <a:pt x="4471585" y="2721828"/>
                  </a:lnTo>
                  <a:lnTo>
                    <a:pt x="4467171" y="2712810"/>
                  </a:lnTo>
                  <a:lnTo>
                    <a:pt x="4464229" y="2716275"/>
                  </a:lnTo>
                  <a:lnTo>
                    <a:pt x="4459199" y="2719692"/>
                  </a:lnTo>
                  <a:lnTo>
                    <a:pt x="4459199" y="2722397"/>
                  </a:lnTo>
                  <a:lnTo>
                    <a:pt x="4457728" y="2724676"/>
                  </a:lnTo>
                  <a:lnTo>
                    <a:pt x="4451131" y="2722113"/>
                  </a:lnTo>
                  <a:lnTo>
                    <a:pt x="4446386" y="2726859"/>
                  </a:lnTo>
                  <a:lnTo>
                    <a:pt x="4440454" y="2731890"/>
                  </a:lnTo>
                  <a:lnTo>
                    <a:pt x="4441166" y="2739958"/>
                  </a:lnTo>
                  <a:lnTo>
                    <a:pt x="4436421" y="2747268"/>
                  </a:lnTo>
                  <a:lnTo>
                    <a:pt x="4430489" y="2750733"/>
                  </a:lnTo>
                  <a:lnTo>
                    <a:pt x="4425079" y="2754767"/>
                  </a:lnTo>
                  <a:lnTo>
                    <a:pt x="4423276" y="2759750"/>
                  </a:lnTo>
                  <a:lnTo>
                    <a:pt x="4419669" y="2765778"/>
                  </a:lnTo>
                  <a:lnTo>
                    <a:pt x="4420144" y="2778735"/>
                  </a:lnTo>
                  <a:lnTo>
                    <a:pt x="4414497" y="2787184"/>
                  </a:lnTo>
                  <a:lnTo>
                    <a:pt x="4409372" y="2796107"/>
                  </a:lnTo>
                  <a:lnTo>
                    <a:pt x="4403819" y="2805599"/>
                  </a:lnTo>
                  <a:lnTo>
                    <a:pt x="4402301" y="2817654"/>
                  </a:lnTo>
                  <a:lnTo>
                    <a:pt x="4401210" y="2829663"/>
                  </a:lnTo>
                  <a:lnTo>
                    <a:pt x="4402443" y="2841006"/>
                  </a:lnTo>
                  <a:lnTo>
                    <a:pt x="4401684" y="2849739"/>
                  </a:lnTo>
                  <a:lnTo>
                    <a:pt x="4403013" y="2861794"/>
                  </a:lnTo>
                  <a:lnTo>
                    <a:pt x="4409324" y="2873091"/>
                  </a:lnTo>
                  <a:lnTo>
                    <a:pt x="4417439" y="2881444"/>
                  </a:lnTo>
                  <a:lnTo>
                    <a:pt x="4426930" y="2890414"/>
                  </a:lnTo>
                  <a:lnTo>
                    <a:pt x="4436421" y="2896680"/>
                  </a:lnTo>
                  <a:lnTo>
                    <a:pt x="4442969" y="2909684"/>
                  </a:lnTo>
                  <a:lnTo>
                    <a:pt x="4446576" y="2921075"/>
                  </a:lnTo>
                  <a:lnTo>
                    <a:pt x="4456067" y="2929049"/>
                  </a:lnTo>
                  <a:lnTo>
                    <a:pt x="4464039" y="2938541"/>
                  </a:lnTo>
                  <a:lnTo>
                    <a:pt x="4472723" y="2945566"/>
                  </a:lnTo>
                  <a:lnTo>
                    <a:pt x="4477469" y="2952495"/>
                  </a:lnTo>
                  <a:lnTo>
                    <a:pt x="4481075" y="2955675"/>
                  </a:lnTo>
                  <a:lnTo>
                    <a:pt x="4488004" y="2964408"/>
                  </a:lnTo>
                  <a:lnTo>
                    <a:pt x="4495454" y="2970151"/>
                  </a:lnTo>
                  <a:lnTo>
                    <a:pt x="4502809" y="2977176"/>
                  </a:lnTo>
                  <a:lnTo>
                    <a:pt x="4509786" y="2987000"/>
                  </a:lnTo>
                  <a:lnTo>
                    <a:pt x="4517900" y="2988899"/>
                  </a:lnTo>
                  <a:lnTo>
                    <a:pt x="4522266" y="2989279"/>
                  </a:lnTo>
                  <a:lnTo>
                    <a:pt x="4526300" y="2994784"/>
                  </a:lnTo>
                  <a:lnTo>
                    <a:pt x="4527628" y="2996968"/>
                  </a:lnTo>
                  <a:lnTo>
                    <a:pt x="4527960" y="2998676"/>
                  </a:lnTo>
                  <a:lnTo>
                    <a:pt x="4528814" y="3001334"/>
                  </a:lnTo>
                  <a:lnTo>
                    <a:pt x="4532990" y="3000717"/>
                  </a:lnTo>
                  <a:lnTo>
                    <a:pt x="4532373" y="2997300"/>
                  </a:lnTo>
                  <a:lnTo>
                    <a:pt x="4532801" y="2997300"/>
                  </a:lnTo>
                  <a:lnTo>
                    <a:pt x="4533323" y="3000100"/>
                  </a:lnTo>
                  <a:lnTo>
                    <a:pt x="4536455" y="3010115"/>
                  </a:lnTo>
                  <a:lnTo>
                    <a:pt x="4542387" y="3018848"/>
                  </a:lnTo>
                  <a:lnTo>
                    <a:pt x="4550216" y="3026347"/>
                  </a:lnTo>
                  <a:lnTo>
                    <a:pt x="4555959" y="3032327"/>
                  </a:lnTo>
                  <a:lnTo>
                    <a:pt x="4561891" y="3038877"/>
                  </a:lnTo>
                  <a:lnTo>
                    <a:pt x="4566636" y="3051027"/>
                  </a:lnTo>
                  <a:lnTo>
                    <a:pt x="4572235" y="3063178"/>
                  </a:lnTo>
                  <a:lnTo>
                    <a:pt x="4577266" y="3074806"/>
                  </a:lnTo>
                  <a:lnTo>
                    <a:pt x="4582011" y="3086482"/>
                  </a:lnTo>
                  <a:lnTo>
                    <a:pt x="4585523" y="3099914"/>
                  </a:lnTo>
                  <a:lnTo>
                    <a:pt x="4588939" y="3112871"/>
                  </a:lnTo>
                  <a:lnTo>
                    <a:pt x="4590743" y="3116098"/>
                  </a:lnTo>
                  <a:lnTo>
                    <a:pt x="4590743" y="3117237"/>
                  </a:lnTo>
                  <a:lnTo>
                    <a:pt x="4592024" y="3125164"/>
                  </a:lnTo>
                  <a:lnTo>
                    <a:pt x="4594444" y="3131856"/>
                  </a:lnTo>
                  <a:lnTo>
                    <a:pt x="4594776" y="3136934"/>
                  </a:lnTo>
                  <a:lnTo>
                    <a:pt x="4595773" y="3143057"/>
                  </a:lnTo>
                  <a:lnTo>
                    <a:pt x="4597718" y="3150366"/>
                  </a:lnTo>
                  <a:lnTo>
                    <a:pt x="4598857" y="3157723"/>
                  </a:lnTo>
                  <a:lnTo>
                    <a:pt x="4601847" y="3159859"/>
                  </a:lnTo>
                  <a:lnTo>
                    <a:pt x="4603935" y="3168307"/>
                  </a:lnTo>
                  <a:lnTo>
                    <a:pt x="4605453" y="3175141"/>
                  </a:lnTo>
                  <a:lnTo>
                    <a:pt x="4602227" y="3174002"/>
                  </a:lnTo>
                  <a:lnTo>
                    <a:pt x="4600328" y="3179223"/>
                  </a:lnTo>
                  <a:lnTo>
                    <a:pt x="4601799" y="3185916"/>
                  </a:lnTo>
                  <a:lnTo>
                    <a:pt x="4602369" y="3189855"/>
                  </a:lnTo>
                  <a:lnTo>
                    <a:pt x="4599379" y="3187102"/>
                  </a:lnTo>
                  <a:lnTo>
                    <a:pt x="4599047" y="3190567"/>
                  </a:lnTo>
                  <a:lnTo>
                    <a:pt x="4602132" y="3200059"/>
                  </a:lnTo>
                  <a:lnTo>
                    <a:pt x="4605074" y="3211783"/>
                  </a:lnTo>
                  <a:lnTo>
                    <a:pt x="4605691" y="3216529"/>
                  </a:lnTo>
                  <a:lnTo>
                    <a:pt x="4603983" y="3216054"/>
                  </a:lnTo>
                  <a:lnTo>
                    <a:pt x="4603176" y="3219519"/>
                  </a:lnTo>
                  <a:lnTo>
                    <a:pt x="4605738" y="3222794"/>
                  </a:lnTo>
                  <a:lnTo>
                    <a:pt x="4606070" y="3228584"/>
                  </a:lnTo>
                  <a:lnTo>
                    <a:pt x="4604172" y="3230198"/>
                  </a:lnTo>
                  <a:lnTo>
                    <a:pt x="4602369" y="3233188"/>
                  </a:lnTo>
                  <a:lnTo>
                    <a:pt x="4602701" y="3241684"/>
                  </a:lnTo>
                  <a:lnTo>
                    <a:pt x="4601705" y="3247379"/>
                  </a:lnTo>
                  <a:lnTo>
                    <a:pt x="4595298" y="3248139"/>
                  </a:lnTo>
                  <a:lnTo>
                    <a:pt x="4591407" y="3254499"/>
                  </a:lnTo>
                  <a:lnTo>
                    <a:pt x="4586662" y="3257441"/>
                  </a:lnTo>
                  <a:lnTo>
                    <a:pt x="4575937" y="3265083"/>
                  </a:lnTo>
                  <a:lnTo>
                    <a:pt x="4571191" y="3268595"/>
                  </a:lnTo>
                  <a:lnTo>
                    <a:pt x="4566873" y="3279037"/>
                  </a:lnTo>
                  <a:lnTo>
                    <a:pt x="4562697" y="3280223"/>
                  </a:lnTo>
                  <a:lnTo>
                    <a:pt x="4557334" y="3283166"/>
                  </a:lnTo>
                  <a:lnTo>
                    <a:pt x="4551071" y="3288434"/>
                  </a:lnTo>
                  <a:lnTo>
                    <a:pt x="4546325" y="3293181"/>
                  </a:lnTo>
                  <a:lnTo>
                    <a:pt x="4541580" y="3297310"/>
                  </a:lnTo>
                  <a:lnTo>
                    <a:pt x="4536360" y="3296835"/>
                  </a:lnTo>
                  <a:lnTo>
                    <a:pt x="4531282" y="3294130"/>
                  </a:lnTo>
                  <a:lnTo>
                    <a:pt x="4525398" y="3295981"/>
                  </a:lnTo>
                  <a:lnTo>
                    <a:pt x="4521744" y="3297737"/>
                  </a:lnTo>
                  <a:lnTo>
                    <a:pt x="4520273" y="3304050"/>
                  </a:lnTo>
                  <a:lnTo>
                    <a:pt x="4518043" y="3306897"/>
                  </a:lnTo>
                  <a:lnTo>
                    <a:pt x="4519893" y="3314823"/>
                  </a:lnTo>
                  <a:lnTo>
                    <a:pt x="4517141" y="3314254"/>
                  </a:lnTo>
                  <a:lnTo>
                    <a:pt x="4516904" y="3319427"/>
                  </a:lnTo>
                  <a:lnTo>
                    <a:pt x="4512443" y="3318431"/>
                  </a:lnTo>
                  <a:lnTo>
                    <a:pt x="4510829" y="3323604"/>
                  </a:lnTo>
                  <a:lnTo>
                    <a:pt x="4515859" y="3333097"/>
                  </a:lnTo>
                  <a:lnTo>
                    <a:pt x="4514151" y="3341118"/>
                  </a:lnTo>
                  <a:lnTo>
                    <a:pt x="4506796" y="3337843"/>
                  </a:lnTo>
                  <a:lnTo>
                    <a:pt x="4499630" y="3328350"/>
                  </a:lnTo>
                  <a:lnTo>
                    <a:pt x="4493793" y="3322227"/>
                  </a:lnTo>
                  <a:lnTo>
                    <a:pt x="4494979" y="3332954"/>
                  </a:lnTo>
                  <a:lnTo>
                    <a:pt x="4500769" y="3342020"/>
                  </a:lnTo>
                  <a:lnTo>
                    <a:pt x="4501861" y="3348854"/>
                  </a:lnTo>
                  <a:lnTo>
                    <a:pt x="4500532" y="3351702"/>
                  </a:lnTo>
                  <a:lnTo>
                    <a:pt x="4499725" y="3352841"/>
                  </a:lnTo>
                  <a:lnTo>
                    <a:pt x="4493177" y="3356400"/>
                  </a:lnTo>
                  <a:lnTo>
                    <a:pt x="4485441" y="3361147"/>
                  </a:lnTo>
                  <a:lnTo>
                    <a:pt x="4479794" y="3369832"/>
                  </a:lnTo>
                  <a:lnTo>
                    <a:pt x="4473720" y="3383122"/>
                  </a:lnTo>
                  <a:lnTo>
                    <a:pt x="4464704" y="3392947"/>
                  </a:lnTo>
                  <a:lnTo>
                    <a:pt x="4458250" y="3393658"/>
                  </a:lnTo>
                  <a:lnTo>
                    <a:pt x="4456494" y="3388912"/>
                  </a:lnTo>
                  <a:lnTo>
                    <a:pt x="4459626" y="3384925"/>
                  </a:lnTo>
                  <a:lnTo>
                    <a:pt x="4454881" y="3373534"/>
                  </a:lnTo>
                  <a:lnTo>
                    <a:pt x="4451986" y="3362238"/>
                  </a:lnTo>
                  <a:lnTo>
                    <a:pt x="4450515" y="3351512"/>
                  </a:lnTo>
                  <a:lnTo>
                    <a:pt x="4449993" y="3342969"/>
                  </a:lnTo>
                  <a:lnTo>
                    <a:pt x="4449993" y="3336134"/>
                  </a:lnTo>
                  <a:lnTo>
                    <a:pt x="4454169" y="3326879"/>
                  </a:lnTo>
                  <a:lnTo>
                    <a:pt x="4455782" y="3318383"/>
                  </a:lnTo>
                  <a:lnTo>
                    <a:pt x="4451037" y="3312735"/>
                  </a:lnTo>
                  <a:lnTo>
                    <a:pt x="4445105" y="3310077"/>
                  </a:lnTo>
                  <a:lnTo>
                    <a:pt x="4437370" y="3306802"/>
                  </a:lnTo>
                  <a:lnTo>
                    <a:pt x="4430963" y="3296171"/>
                  </a:lnTo>
                  <a:lnTo>
                    <a:pt x="4426882" y="3295032"/>
                  </a:lnTo>
                  <a:lnTo>
                    <a:pt x="4424415" y="3292279"/>
                  </a:lnTo>
                  <a:lnTo>
                    <a:pt x="4420239" y="3289573"/>
                  </a:lnTo>
                  <a:lnTo>
                    <a:pt x="4414497" y="3289099"/>
                  </a:lnTo>
                  <a:lnTo>
                    <a:pt x="4407901" y="3288102"/>
                  </a:lnTo>
                  <a:lnTo>
                    <a:pt x="4402776" y="3292136"/>
                  </a:lnTo>
                  <a:lnTo>
                    <a:pt x="4395705" y="3291804"/>
                  </a:lnTo>
                  <a:lnTo>
                    <a:pt x="4394519" y="3281552"/>
                  </a:lnTo>
                  <a:lnTo>
                    <a:pt x="4397271" y="3275287"/>
                  </a:lnTo>
                  <a:lnTo>
                    <a:pt x="4394898" y="3266317"/>
                  </a:lnTo>
                  <a:lnTo>
                    <a:pt x="4390153" y="3262994"/>
                  </a:lnTo>
                  <a:lnTo>
                    <a:pt x="4386974" y="3265368"/>
                  </a:lnTo>
                  <a:lnTo>
                    <a:pt x="4384506" y="3273341"/>
                  </a:lnTo>
                  <a:lnTo>
                    <a:pt x="4378194" y="3275192"/>
                  </a:lnTo>
                  <a:lnTo>
                    <a:pt x="4373829" y="3263944"/>
                  </a:lnTo>
                  <a:lnTo>
                    <a:pt x="4369083" y="3251651"/>
                  </a:lnTo>
                  <a:lnTo>
                    <a:pt x="4368751" y="3248851"/>
                  </a:lnTo>
                  <a:lnTo>
                    <a:pt x="4371835" y="3252173"/>
                  </a:lnTo>
                  <a:lnTo>
                    <a:pt x="4370839" y="3247711"/>
                  </a:lnTo>
                  <a:lnTo>
                    <a:pt x="4367090" y="3242063"/>
                  </a:lnTo>
                  <a:lnTo>
                    <a:pt x="4363531" y="3238219"/>
                  </a:lnTo>
                  <a:lnTo>
                    <a:pt x="4358073" y="3232761"/>
                  </a:lnTo>
                  <a:lnTo>
                    <a:pt x="4355226" y="3227065"/>
                  </a:lnTo>
                  <a:lnTo>
                    <a:pt x="4350149" y="3214915"/>
                  </a:lnTo>
                  <a:lnTo>
                    <a:pt x="4346305" y="3212210"/>
                  </a:lnTo>
                  <a:lnTo>
                    <a:pt x="4345308" y="3214393"/>
                  </a:lnTo>
                  <a:lnTo>
                    <a:pt x="4340942" y="3210596"/>
                  </a:lnTo>
                  <a:lnTo>
                    <a:pt x="4335343" y="3207938"/>
                  </a:lnTo>
                  <a:lnTo>
                    <a:pt x="4329553" y="3199679"/>
                  </a:lnTo>
                  <a:lnTo>
                    <a:pt x="4323621" y="3194933"/>
                  </a:lnTo>
                  <a:lnTo>
                    <a:pt x="4315080" y="3186153"/>
                  </a:lnTo>
                  <a:lnTo>
                    <a:pt x="4307487" y="3184159"/>
                  </a:lnTo>
                  <a:lnTo>
                    <a:pt x="4300844" y="3186010"/>
                  </a:lnTo>
                  <a:lnTo>
                    <a:pt x="4293393" y="3185108"/>
                  </a:lnTo>
                  <a:lnTo>
                    <a:pt x="4283902" y="3184681"/>
                  </a:lnTo>
                  <a:lnTo>
                    <a:pt x="4280059" y="3185394"/>
                  </a:lnTo>
                  <a:lnTo>
                    <a:pt x="4282716" y="3188621"/>
                  </a:lnTo>
                  <a:lnTo>
                    <a:pt x="4279584" y="3188099"/>
                  </a:lnTo>
                  <a:lnTo>
                    <a:pt x="4276499" y="3181502"/>
                  </a:lnTo>
                  <a:lnTo>
                    <a:pt x="4275266" y="3169256"/>
                  </a:lnTo>
                  <a:lnTo>
                    <a:pt x="4274316" y="3159194"/>
                  </a:lnTo>
                  <a:lnTo>
                    <a:pt x="4273605" y="3148610"/>
                  </a:lnTo>
                  <a:lnTo>
                    <a:pt x="4270805" y="3143864"/>
                  </a:lnTo>
                  <a:lnTo>
                    <a:pt x="4262643" y="3141253"/>
                  </a:lnTo>
                  <a:lnTo>
                    <a:pt x="4255145" y="3140257"/>
                  </a:lnTo>
                  <a:lnTo>
                    <a:pt x="4248454" y="3141633"/>
                  </a:lnTo>
                  <a:lnTo>
                    <a:pt x="4244183" y="3141633"/>
                  </a:lnTo>
                  <a:lnTo>
                    <a:pt x="4235783" y="3146379"/>
                  </a:lnTo>
                  <a:lnTo>
                    <a:pt x="4239010" y="3156963"/>
                  </a:lnTo>
                  <a:lnTo>
                    <a:pt x="4241288" y="3167453"/>
                  </a:lnTo>
                  <a:lnTo>
                    <a:pt x="4241288" y="3181407"/>
                  </a:lnTo>
                  <a:lnTo>
                    <a:pt x="4241715" y="3197639"/>
                  </a:lnTo>
                  <a:lnTo>
                    <a:pt x="4242854" y="3212684"/>
                  </a:lnTo>
                  <a:lnTo>
                    <a:pt x="4238441" y="3225642"/>
                  </a:lnTo>
                  <a:lnTo>
                    <a:pt x="4234977" y="3239168"/>
                  </a:lnTo>
                  <a:lnTo>
                    <a:pt x="4232984" y="3254973"/>
                  </a:lnTo>
                  <a:lnTo>
                    <a:pt x="4231940" y="3263991"/>
                  </a:lnTo>
                  <a:lnTo>
                    <a:pt x="4233126" y="3274148"/>
                  </a:lnTo>
                  <a:lnTo>
                    <a:pt x="4230706" y="3283641"/>
                  </a:lnTo>
                  <a:lnTo>
                    <a:pt x="4227764" y="3287675"/>
                  </a:lnTo>
                  <a:lnTo>
                    <a:pt x="4227764" y="3297167"/>
                  </a:lnTo>
                  <a:lnTo>
                    <a:pt x="4224822" y="3305616"/>
                  </a:lnTo>
                  <a:lnTo>
                    <a:pt x="4224157" y="3311311"/>
                  </a:lnTo>
                  <a:lnTo>
                    <a:pt x="4225533" y="3324221"/>
                  </a:lnTo>
                  <a:lnTo>
                    <a:pt x="4228476" y="3339931"/>
                  </a:lnTo>
                  <a:lnTo>
                    <a:pt x="4231797" y="3355736"/>
                  </a:lnTo>
                  <a:lnTo>
                    <a:pt x="4235451" y="3363235"/>
                  </a:lnTo>
                  <a:lnTo>
                    <a:pt x="4242664" y="3365323"/>
                  </a:lnTo>
                  <a:lnTo>
                    <a:pt x="4251253" y="3360577"/>
                  </a:lnTo>
                  <a:lnTo>
                    <a:pt x="4258467" y="3362761"/>
                  </a:lnTo>
                  <a:lnTo>
                    <a:pt x="4263212" y="3372253"/>
                  </a:lnTo>
                  <a:lnTo>
                    <a:pt x="4265965" y="3387488"/>
                  </a:lnTo>
                  <a:lnTo>
                    <a:pt x="4270710" y="3401015"/>
                  </a:lnTo>
                  <a:lnTo>
                    <a:pt x="4277970" y="3410033"/>
                  </a:lnTo>
                  <a:lnTo>
                    <a:pt x="4283096" y="3419051"/>
                  </a:lnTo>
                  <a:lnTo>
                    <a:pt x="4287129" y="3435948"/>
                  </a:lnTo>
                  <a:lnTo>
                    <a:pt x="4290641" y="3451800"/>
                  </a:lnTo>
                  <a:lnTo>
                    <a:pt x="4294912" y="3461292"/>
                  </a:lnTo>
                  <a:lnTo>
                    <a:pt x="4295339" y="3461767"/>
                  </a:lnTo>
                  <a:lnTo>
                    <a:pt x="4299088" y="3464615"/>
                  </a:lnTo>
                  <a:lnTo>
                    <a:pt x="4309291" y="3478853"/>
                  </a:lnTo>
                  <a:lnTo>
                    <a:pt x="4322056" y="3481464"/>
                  </a:lnTo>
                  <a:lnTo>
                    <a:pt x="4334394" y="3483125"/>
                  </a:lnTo>
                  <a:lnTo>
                    <a:pt x="4345640" y="3493804"/>
                  </a:lnTo>
                  <a:lnTo>
                    <a:pt x="4355131" y="3506809"/>
                  </a:lnTo>
                  <a:lnTo>
                    <a:pt x="4362060" y="3519292"/>
                  </a:lnTo>
                  <a:lnTo>
                    <a:pt x="4370744" y="3518580"/>
                  </a:lnTo>
                  <a:lnTo>
                    <a:pt x="4376011" y="3525936"/>
                  </a:lnTo>
                  <a:lnTo>
                    <a:pt x="4381184" y="3532818"/>
                  </a:lnTo>
                  <a:lnTo>
                    <a:pt x="4385929" y="3537280"/>
                  </a:lnTo>
                  <a:lnTo>
                    <a:pt x="4391529" y="3542453"/>
                  </a:lnTo>
                  <a:lnTo>
                    <a:pt x="4398410" y="3548576"/>
                  </a:lnTo>
                  <a:lnTo>
                    <a:pt x="4405148" y="3559350"/>
                  </a:lnTo>
                  <a:lnTo>
                    <a:pt x="4411460" y="3570883"/>
                  </a:lnTo>
                  <a:lnTo>
                    <a:pt x="4416443" y="3581657"/>
                  </a:lnTo>
                  <a:lnTo>
                    <a:pt x="4418388" y="3593713"/>
                  </a:lnTo>
                  <a:lnTo>
                    <a:pt x="4419242" y="3610894"/>
                  </a:lnTo>
                  <a:lnTo>
                    <a:pt x="4418958" y="3622380"/>
                  </a:lnTo>
                  <a:lnTo>
                    <a:pt x="4418198" y="3633961"/>
                  </a:lnTo>
                  <a:lnTo>
                    <a:pt x="4419622" y="3648816"/>
                  </a:lnTo>
                  <a:lnTo>
                    <a:pt x="4420476" y="3658594"/>
                  </a:lnTo>
                  <a:lnTo>
                    <a:pt x="4421472" y="3672358"/>
                  </a:lnTo>
                  <a:lnTo>
                    <a:pt x="4426218" y="3690251"/>
                  </a:lnTo>
                  <a:lnTo>
                    <a:pt x="4431580" y="3694713"/>
                  </a:lnTo>
                  <a:lnTo>
                    <a:pt x="4438841" y="3702259"/>
                  </a:lnTo>
                  <a:lnTo>
                    <a:pt x="4443112" y="3715406"/>
                  </a:lnTo>
                  <a:lnTo>
                    <a:pt x="4450515" y="3733299"/>
                  </a:lnTo>
                  <a:lnTo>
                    <a:pt x="4455260" y="3743077"/>
                  </a:lnTo>
                  <a:lnTo>
                    <a:pt x="4453789" y="3758075"/>
                  </a:lnTo>
                  <a:lnTo>
                    <a:pt x="4451654" y="3769846"/>
                  </a:lnTo>
                  <a:lnTo>
                    <a:pt x="4446908" y="3766428"/>
                  </a:lnTo>
                  <a:lnTo>
                    <a:pt x="4440312" y="3758123"/>
                  </a:lnTo>
                  <a:lnTo>
                    <a:pt x="4434997" y="3754610"/>
                  </a:lnTo>
                  <a:lnTo>
                    <a:pt x="4430679" y="3758170"/>
                  </a:lnTo>
                  <a:lnTo>
                    <a:pt x="4429018" y="3763913"/>
                  </a:lnTo>
                  <a:lnTo>
                    <a:pt x="4429018" y="3767093"/>
                  </a:lnTo>
                  <a:lnTo>
                    <a:pt x="4427737" y="3769608"/>
                  </a:lnTo>
                  <a:lnTo>
                    <a:pt x="4425506" y="3769608"/>
                  </a:lnTo>
                  <a:lnTo>
                    <a:pt x="4423940" y="3767093"/>
                  </a:lnTo>
                  <a:lnTo>
                    <a:pt x="4423371" y="3773975"/>
                  </a:lnTo>
                  <a:lnTo>
                    <a:pt x="4421093" y="3771175"/>
                  </a:lnTo>
                  <a:lnTo>
                    <a:pt x="4420714" y="3764388"/>
                  </a:lnTo>
                  <a:lnTo>
                    <a:pt x="4412172" y="3754041"/>
                  </a:lnTo>
                  <a:lnTo>
                    <a:pt x="4402681" y="3746542"/>
                  </a:lnTo>
                  <a:lnTo>
                    <a:pt x="4395657" y="3742507"/>
                  </a:lnTo>
                  <a:lnTo>
                    <a:pt x="4384933" y="3731591"/>
                  </a:lnTo>
                  <a:lnTo>
                    <a:pt x="4374777" y="3726560"/>
                  </a:lnTo>
                  <a:lnTo>
                    <a:pt x="4368514" y="3719631"/>
                  </a:lnTo>
                  <a:lnTo>
                    <a:pt x="4359023" y="3709331"/>
                  </a:lnTo>
                  <a:lnTo>
                    <a:pt x="4346922" y="3698557"/>
                  </a:lnTo>
                  <a:lnTo>
                    <a:pt x="4340041" y="3689350"/>
                  </a:lnTo>
                  <a:lnTo>
                    <a:pt x="4338380" y="3677341"/>
                  </a:lnTo>
                  <a:lnTo>
                    <a:pt x="4333634" y="3665334"/>
                  </a:lnTo>
                  <a:lnTo>
                    <a:pt x="4326801" y="3655841"/>
                  </a:lnTo>
                  <a:lnTo>
                    <a:pt x="4318828" y="3642646"/>
                  </a:lnTo>
                  <a:lnTo>
                    <a:pt x="4312802" y="3633154"/>
                  </a:lnTo>
                  <a:lnTo>
                    <a:pt x="4311568" y="3626319"/>
                  </a:lnTo>
                  <a:lnTo>
                    <a:pt x="4306823" y="3616068"/>
                  </a:lnTo>
                  <a:lnTo>
                    <a:pt x="4307107" y="3602351"/>
                  </a:lnTo>
                  <a:lnTo>
                    <a:pt x="4306063" y="3590912"/>
                  </a:lnTo>
                  <a:lnTo>
                    <a:pt x="4300132" y="3585264"/>
                  </a:lnTo>
                  <a:lnTo>
                    <a:pt x="4296952" y="3575772"/>
                  </a:lnTo>
                  <a:lnTo>
                    <a:pt x="4295244" y="3560394"/>
                  </a:lnTo>
                  <a:lnTo>
                    <a:pt x="4293915" y="3545586"/>
                  </a:lnTo>
                  <a:lnTo>
                    <a:pt x="4290546" y="3533008"/>
                  </a:lnTo>
                  <a:lnTo>
                    <a:pt x="4287699" y="3516539"/>
                  </a:lnTo>
                  <a:lnTo>
                    <a:pt x="4284092" y="3508091"/>
                  </a:lnTo>
                  <a:lnTo>
                    <a:pt x="4282384" y="3507473"/>
                  </a:lnTo>
                  <a:lnTo>
                    <a:pt x="4276262" y="3495560"/>
                  </a:lnTo>
                  <a:lnTo>
                    <a:pt x="4270093" y="3488251"/>
                  </a:lnTo>
                  <a:lnTo>
                    <a:pt x="4263876" y="3480420"/>
                  </a:lnTo>
                  <a:lnTo>
                    <a:pt x="4259131" y="3467415"/>
                  </a:lnTo>
                  <a:lnTo>
                    <a:pt x="4250162" y="3457923"/>
                  </a:lnTo>
                  <a:lnTo>
                    <a:pt x="4242712" y="3445535"/>
                  </a:lnTo>
                  <a:lnTo>
                    <a:pt x="4237966" y="3437704"/>
                  </a:lnTo>
                  <a:lnTo>
                    <a:pt x="4233221" y="3434856"/>
                  </a:lnTo>
                  <a:lnTo>
                    <a:pt x="4225533" y="3425886"/>
                  </a:lnTo>
                  <a:lnTo>
                    <a:pt x="4217229" y="3414779"/>
                  </a:lnTo>
                  <a:lnTo>
                    <a:pt x="4209873" y="3415491"/>
                  </a:lnTo>
                  <a:lnTo>
                    <a:pt x="4203420" y="3416678"/>
                  </a:lnTo>
                  <a:lnTo>
                    <a:pt x="4200572" y="3408229"/>
                  </a:lnTo>
                  <a:lnTo>
                    <a:pt x="4199291" y="3393991"/>
                  </a:lnTo>
                  <a:lnTo>
                    <a:pt x="4199291" y="3377664"/>
                  </a:lnTo>
                  <a:lnTo>
                    <a:pt x="4200999" y="3363425"/>
                  </a:lnTo>
                  <a:lnTo>
                    <a:pt x="4202898" y="3348142"/>
                  </a:lnTo>
                  <a:lnTo>
                    <a:pt x="4205033" y="3334663"/>
                  </a:lnTo>
                  <a:lnTo>
                    <a:pt x="4205033" y="3326784"/>
                  </a:lnTo>
                  <a:lnTo>
                    <a:pt x="4201189" y="3316105"/>
                  </a:lnTo>
                  <a:lnTo>
                    <a:pt x="4199148" y="3308843"/>
                  </a:lnTo>
                  <a:lnTo>
                    <a:pt x="4198769" y="3297025"/>
                  </a:lnTo>
                  <a:lnTo>
                    <a:pt x="4199955" y="3284637"/>
                  </a:lnTo>
                  <a:lnTo>
                    <a:pt x="4204274" y="3262140"/>
                  </a:lnTo>
                  <a:lnTo>
                    <a:pt x="4203088" y="3251983"/>
                  </a:lnTo>
                  <a:lnTo>
                    <a:pt x="4203799" y="3243630"/>
                  </a:lnTo>
                  <a:lnTo>
                    <a:pt x="4203799" y="3235751"/>
                  </a:lnTo>
                  <a:lnTo>
                    <a:pt x="4200477" y="3233615"/>
                  </a:lnTo>
                  <a:lnTo>
                    <a:pt x="4195400" y="3230340"/>
                  </a:lnTo>
                  <a:lnTo>
                    <a:pt x="4189515" y="3225594"/>
                  </a:lnTo>
                  <a:lnTo>
                    <a:pt x="4189515" y="3218902"/>
                  </a:lnTo>
                  <a:lnTo>
                    <a:pt x="4195779" y="3220468"/>
                  </a:lnTo>
                  <a:lnTo>
                    <a:pt x="4193217" y="3210976"/>
                  </a:lnTo>
                  <a:lnTo>
                    <a:pt x="4192932" y="3198161"/>
                  </a:lnTo>
                  <a:lnTo>
                    <a:pt x="4189990" y="3186485"/>
                  </a:lnTo>
                  <a:lnTo>
                    <a:pt x="4186620" y="3173718"/>
                  </a:lnTo>
                  <a:lnTo>
                    <a:pt x="4182919" y="3166029"/>
                  </a:lnTo>
                  <a:lnTo>
                    <a:pt x="4175042" y="3149512"/>
                  </a:lnTo>
                  <a:lnTo>
                    <a:pt x="4169584" y="3132473"/>
                  </a:lnTo>
                  <a:lnTo>
                    <a:pt x="4167022" y="3135795"/>
                  </a:lnTo>
                  <a:lnTo>
                    <a:pt x="4165835" y="3139687"/>
                  </a:lnTo>
                  <a:lnTo>
                    <a:pt x="4160425" y="3125448"/>
                  </a:lnTo>
                  <a:lnTo>
                    <a:pt x="4153782" y="3104090"/>
                  </a:lnTo>
                  <a:lnTo>
                    <a:pt x="4147328" y="3089852"/>
                  </a:lnTo>
                  <a:lnTo>
                    <a:pt x="4140637" y="3071151"/>
                  </a:lnTo>
                  <a:lnTo>
                    <a:pt x="4134089" y="3048844"/>
                  </a:lnTo>
                  <a:lnTo>
                    <a:pt x="4129770" y="3030191"/>
                  </a:lnTo>
                  <a:lnTo>
                    <a:pt x="4125879" y="3014339"/>
                  </a:lnTo>
                  <a:lnTo>
                    <a:pt x="4124977" y="3006745"/>
                  </a:lnTo>
                  <a:lnTo>
                    <a:pt x="4123174" y="2996398"/>
                  </a:lnTo>
                  <a:lnTo>
                    <a:pt x="4122842" y="2996398"/>
                  </a:lnTo>
                  <a:lnTo>
                    <a:pt x="4122842" y="2995781"/>
                  </a:lnTo>
                  <a:lnTo>
                    <a:pt x="4122130" y="2991462"/>
                  </a:lnTo>
                  <a:lnTo>
                    <a:pt x="4116768" y="2989943"/>
                  </a:lnTo>
                  <a:lnTo>
                    <a:pt x="4107277" y="2984770"/>
                  </a:lnTo>
                  <a:lnTo>
                    <a:pt x="4099162" y="2977413"/>
                  </a:lnTo>
                  <a:lnTo>
                    <a:pt x="4092139" y="2969392"/>
                  </a:lnTo>
                  <a:lnTo>
                    <a:pt x="4088010" y="2972287"/>
                  </a:lnTo>
                  <a:lnTo>
                    <a:pt x="4081462" y="2954963"/>
                  </a:lnTo>
                  <a:lnTo>
                    <a:pt x="4076289" y="2945471"/>
                  </a:lnTo>
                  <a:lnTo>
                    <a:pt x="4079373" y="2962747"/>
                  </a:lnTo>
                  <a:lnTo>
                    <a:pt x="4079373" y="2982919"/>
                  </a:lnTo>
                  <a:lnTo>
                    <a:pt x="4070926" y="2990892"/>
                  </a:lnTo>
                  <a:lnTo>
                    <a:pt x="4061435" y="2997679"/>
                  </a:lnTo>
                  <a:lnTo>
                    <a:pt x="4055219" y="3006650"/>
                  </a:lnTo>
                  <a:lnTo>
                    <a:pt x="4048671" y="3013389"/>
                  </a:lnTo>
                  <a:lnTo>
                    <a:pt x="4043023" y="3021268"/>
                  </a:lnTo>
                  <a:lnTo>
                    <a:pt x="4037471" y="3032232"/>
                  </a:lnTo>
                  <a:lnTo>
                    <a:pt x="4033532" y="3028625"/>
                  </a:lnTo>
                  <a:lnTo>
                    <a:pt x="4028787" y="3029242"/>
                  </a:lnTo>
                  <a:lnTo>
                    <a:pt x="4024516" y="3024496"/>
                  </a:lnTo>
                  <a:lnTo>
                    <a:pt x="4021289" y="3033371"/>
                  </a:lnTo>
                  <a:lnTo>
                    <a:pt x="4013697" y="3029242"/>
                  </a:lnTo>
                  <a:lnTo>
                    <a:pt x="4005914" y="3026109"/>
                  </a:lnTo>
                  <a:lnTo>
                    <a:pt x="4001928" y="3022455"/>
                  </a:lnTo>
                  <a:lnTo>
                    <a:pt x="4003256" y="3014719"/>
                  </a:lnTo>
                  <a:lnTo>
                    <a:pt x="3997420" y="3020936"/>
                  </a:lnTo>
                  <a:lnTo>
                    <a:pt x="3992674" y="3018895"/>
                  </a:lnTo>
                  <a:lnTo>
                    <a:pt x="3992674" y="3012867"/>
                  </a:lnTo>
                  <a:lnTo>
                    <a:pt x="3991962" y="3002995"/>
                  </a:lnTo>
                  <a:lnTo>
                    <a:pt x="3992817" y="2990465"/>
                  </a:lnTo>
                  <a:lnTo>
                    <a:pt x="3992532" y="2975799"/>
                  </a:lnTo>
                  <a:lnTo>
                    <a:pt x="3994288" y="2961039"/>
                  </a:lnTo>
                  <a:lnTo>
                    <a:pt x="3991108" y="2942718"/>
                  </a:lnTo>
                  <a:lnTo>
                    <a:pt x="3986363" y="2929239"/>
                  </a:lnTo>
                  <a:lnTo>
                    <a:pt x="3982566" y="2915854"/>
                  </a:lnTo>
                  <a:lnTo>
                    <a:pt x="3978343" y="2909020"/>
                  </a:lnTo>
                  <a:lnTo>
                    <a:pt x="3976777" y="2902565"/>
                  </a:lnTo>
                  <a:lnTo>
                    <a:pt x="3970561" y="2892028"/>
                  </a:lnTo>
                  <a:lnTo>
                    <a:pt x="3964059" y="2882536"/>
                  </a:lnTo>
                  <a:lnTo>
                    <a:pt x="3956561" y="2872094"/>
                  </a:lnTo>
                  <a:lnTo>
                    <a:pt x="3952196" y="2862602"/>
                  </a:lnTo>
                  <a:lnTo>
                    <a:pt x="3952196" y="2873945"/>
                  </a:lnTo>
                  <a:lnTo>
                    <a:pt x="3943559" y="2868772"/>
                  </a:lnTo>
                  <a:lnTo>
                    <a:pt x="3936726" y="2857238"/>
                  </a:lnTo>
                  <a:lnTo>
                    <a:pt x="3937343" y="2849739"/>
                  </a:lnTo>
                  <a:lnTo>
                    <a:pt x="3946169" y="2853773"/>
                  </a:lnTo>
                  <a:lnTo>
                    <a:pt x="3943986" y="2849027"/>
                  </a:lnTo>
                  <a:lnTo>
                    <a:pt x="3937580" y="2844281"/>
                  </a:lnTo>
                  <a:lnTo>
                    <a:pt x="3938671" y="2838965"/>
                  </a:lnTo>
                  <a:lnTo>
                    <a:pt x="3936726" y="2833602"/>
                  </a:lnTo>
                  <a:lnTo>
                    <a:pt x="3927709" y="2828856"/>
                  </a:lnTo>
                  <a:lnTo>
                    <a:pt x="3905358" y="2816848"/>
                  </a:lnTo>
                  <a:lnTo>
                    <a:pt x="3902985" y="2807355"/>
                  </a:lnTo>
                  <a:lnTo>
                    <a:pt x="3896769" y="2806026"/>
                  </a:lnTo>
                  <a:lnTo>
                    <a:pt x="3891027" y="2798764"/>
                  </a:lnTo>
                  <a:lnTo>
                    <a:pt x="3890315" y="2801422"/>
                  </a:lnTo>
                  <a:lnTo>
                    <a:pt x="3884573" y="2796202"/>
                  </a:lnTo>
                  <a:lnTo>
                    <a:pt x="3879828" y="2787990"/>
                  </a:lnTo>
                  <a:lnTo>
                    <a:pt x="3874750" y="2781773"/>
                  </a:lnTo>
                  <a:lnTo>
                    <a:pt x="3870526" y="2775555"/>
                  </a:lnTo>
                  <a:lnTo>
                    <a:pt x="3869056" y="2776694"/>
                  </a:lnTo>
                  <a:lnTo>
                    <a:pt x="3860940" y="2762076"/>
                  </a:lnTo>
                  <a:lnTo>
                    <a:pt x="3855958" y="2750116"/>
                  </a:lnTo>
                  <a:lnTo>
                    <a:pt x="3850643" y="2737111"/>
                  </a:lnTo>
                  <a:lnTo>
                    <a:pt x="3847084" y="2724628"/>
                  </a:lnTo>
                  <a:lnTo>
                    <a:pt x="3840867" y="2707589"/>
                  </a:lnTo>
                  <a:lnTo>
                    <a:pt x="3833370" y="2696815"/>
                  </a:lnTo>
                  <a:lnTo>
                    <a:pt x="3823879" y="2684712"/>
                  </a:lnTo>
                  <a:lnTo>
                    <a:pt x="3818327" y="2680725"/>
                  </a:lnTo>
                  <a:lnTo>
                    <a:pt x="3811541" y="2684095"/>
                  </a:lnTo>
                  <a:lnTo>
                    <a:pt x="3803616" y="2684522"/>
                  </a:lnTo>
                  <a:lnTo>
                    <a:pt x="3797399" y="2681010"/>
                  </a:lnTo>
                  <a:lnTo>
                    <a:pt x="3791610" y="2672372"/>
                  </a:lnTo>
                  <a:lnTo>
                    <a:pt x="3789237" y="2674603"/>
                  </a:lnTo>
                  <a:lnTo>
                    <a:pt x="3788620" y="2683526"/>
                  </a:lnTo>
                  <a:lnTo>
                    <a:pt x="3784634" y="2688272"/>
                  </a:lnTo>
                  <a:lnTo>
                    <a:pt x="3788715" y="2699046"/>
                  </a:lnTo>
                  <a:lnTo>
                    <a:pt x="3790613" y="2706260"/>
                  </a:lnTo>
                  <a:lnTo>
                    <a:pt x="3791088" y="2708396"/>
                  </a:lnTo>
                  <a:lnTo>
                    <a:pt x="3789142" y="2714708"/>
                  </a:lnTo>
                  <a:lnTo>
                    <a:pt x="3784396" y="2724818"/>
                  </a:lnTo>
                  <a:lnTo>
                    <a:pt x="3782309" y="2730751"/>
                  </a:lnTo>
                  <a:lnTo>
                    <a:pt x="3778940" y="2728710"/>
                  </a:lnTo>
                  <a:lnTo>
                    <a:pt x="3769923" y="2718031"/>
                  </a:lnTo>
                  <a:lnTo>
                    <a:pt x="3767740" y="2723869"/>
                  </a:lnTo>
                  <a:lnTo>
                    <a:pt x="3767503" y="2728615"/>
                  </a:lnTo>
                  <a:lnTo>
                    <a:pt x="3764039" y="2732317"/>
                  </a:lnTo>
                  <a:lnTo>
                    <a:pt x="3762236" y="2735592"/>
                  </a:lnTo>
                  <a:lnTo>
                    <a:pt x="3758772" y="2729374"/>
                  </a:lnTo>
                  <a:lnTo>
                    <a:pt x="3755876" y="2733646"/>
                  </a:lnTo>
                  <a:lnTo>
                    <a:pt x="3751558" y="2733361"/>
                  </a:lnTo>
                  <a:lnTo>
                    <a:pt x="3748047" y="2732839"/>
                  </a:lnTo>
                  <a:lnTo>
                    <a:pt x="3748474" y="2737016"/>
                  </a:lnTo>
                  <a:lnTo>
                    <a:pt x="3745674" y="2735592"/>
                  </a:lnTo>
                  <a:lnTo>
                    <a:pt x="3743301" y="2736257"/>
                  </a:lnTo>
                  <a:lnTo>
                    <a:pt x="3742020" y="2740480"/>
                  </a:lnTo>
                  <a:lnTo>
                    <a:pt x="3739552" y="2742616"/>
                  </a:lnTo>
                  <a:lnTo>
                    <a:pt x="3734807" y="2741240"/>
                  </a:lnTo>
                  <a:lnTo>
                    <a:pt x="3730963" y="2742901"/>
                  </a:lnTo>
                  <a:lnTo>
                    <a:pt x="3729824" y="2743518"/>
                  </a:lnTo>
                  <a:lnTo>
                    <a:pt x="3727024" y="2740386"/>
                  </a:lnTo>
                  <a:lnTo>
                    <a:pt x="3722943" y="2731985"/>
                  </a:lnTo>
                  <a:lnTo>
                    <a:pt x="3722042" y="2735734"/>
                  </a:lnTo>
                  <a:lnTo>
                    <a:pt x="3722991" y="2742474"/>
                  </a:lnTo>
                  <a:lnTo>
                    <a:pt x="3719811" y="2741525"/>
                  </a:lnTo>
                  <a:lnTo>
                    <a:pt x="3716774" y="2745322"/>
                  </a:lnTo>
                  <a:lnTo>
                    <a:pt x="3711554" y="2746603"/>
                  </a:lnTo>
                  <a:lnTo>
                    <a:pt x="3707616" y="2739911"/>
                  </a:lnTo>
                  <a:lnTo>
                    <a:pt x="3705338" y="2738914"/>
                  </a:lnTo>
                  <a:lnTo>
                    <a:pt x="3703724" y="2739436"/>
                  </a:lnTo>
                  <a:lnTo>
                    <a:pt x="3702965" y="2737918"/>
                  </a:lnTo>
                  <a:lnTo>
                    <a:pt x="3701779" y="2732222"/>
                  </a:lnTo>
                  <a:lnTo>
                    <a:pt x="3701351" y="2730086"/>
                  </a:lnTo>
                  <a:lnTo>
                    <a:pt x="3700734" y="2727001"/>
                  </a:lnTo>
                  <a:lnTo>
                    <a:pt x="3700734" y="2721733"/>
                  </a:lnTo>
                  <a:lnTo>
                    <a:pt x="3700734" y="2719122"/>
                  </a:lnTo>
                  <a:lnTo>
                    <a:pt x="3700734" y="2718648"/>
                  </a:lnTo>
                  <a:lnTo>
                    <a:pt x="3700734" y="2717604"/>
                  </a:lnTo>
                  <a:lnTo>
                    <a:pt x="3700734" y="2717129"/>
                  </a:lnTo>
                  <a:lnTo>
                    <a:pt x="3698552" y="2716607"/>
                  </a:lnTo>
                  <a:lnTo>
                    <a:pt x="3696036" y="2722540"/>
                  </a:lnTo>
                  <a:lnTo>
                    <a:pt x="3695752" y="2727666"/>
                  </a:lnTo>
                  <a:lnTo>
                    <a:pt x="3693949" y="2735165"/>
                  </a:lnTo>
                  <a:lnTo>
                    <a:pt x="3690152" y="2739436"/>
                  </a:lnTo>
                  <a:lnTo>
                    <a:pt x="3684078" y="2742759"/>
                  </a:lnTo>
                  <a:lnTo>
                    <a:pt x="3669842" y="2752631"/>
                  </a:lnTo>
                  <a:lnTo>
                    <a:pt x="3664385" y="2756998"/>
                  </a:lnTo>
                  <a:lnTo>
                    <a:pt x="3662771" y="2770762"/>
                  </a:lnTo>
                  <a:lnTo>
                    <a:pt x="3668276" y="2783719"/>
                  </a:lnTo>
                  <a:lnTo>
                    <a:pt x="3671123" y="2791503"/>
                  </a:lnTo>
                  <a:lnTo>
                    <a:pt x="3665760" y="2800995"/>
                  </a:lnTo>
                  <a:lnTo>
                    <a:pt x="3665097" y="2806738"/>
                  </a:lnTo>
                  <a:lnTo>
                    <a:pt x="3660873" y="2815946"/>
                  </a:lnTo>
                  <a:lnTo>
                    <a:pt x="3651857" y="2829330"/>
                  </a:lnTo>
                  <a:lnTo>
                    <a:pt x="3643836" y="2834361"/>
                  </a:lnTo>
                  <a:lnTo>
                    <a:pt x="3632732" y="2839108"/>
                  </a:lnTo>
                  <a:lnTo>
                    <a:pt x="3623526" y="2846749"/>
                  </a:lnTo>
                  <a:lnTo>
                    <a:pt x="3614036" y="2855007"/>
                  </a:lnTo>
                  <a:lnTo>
                    <a:pt x="3606775" y="2864168"/>
                  </a:lnTo>
                  <a:lnTo>
                    <a:pt x="3599752" y="2878406"/>
                  </a:lnTo>
                  <a:lnTo>
                    <a:pt x="3594247" y="2890794"/>
                  </a:lnTo>
                  <a:lnTo>
                    <a:pt x="3588599" y="2903182"/>
                  </a:lnTo>
                  <a:lnTo>
                    <a:pt x="3582763" y="2911915"/>
                  </a:lnTo>
                  <a:lnTo>
                    <a:pt x="3581149" y="2912437"/>
                  </a:lnTo>
                  <a:lnTo>
                    <a:pt x="3579915" y="2915664"/>
                  </a:lnTo>
                  <a:lnTo>
                    <a:pt x="3573177" y="2921692"/>
                  </a:lnTo>
                  <a:lnTo>
                    <a:pt x="3564588" y="2931517"/>
                  </a:lnTo>
                  <a:lnTo>
                    <a:pt x="3557660" y="2944522"/>
                  </a:lnTo>
                  <a:lnTo>
                    <a:pt x="3546887" y="2955486"/>
                  </a:lnTo>
                  <a:lnTo>
                    <a:pt x="3532651" y="2973521"/>
                  </a:lnTo>
                  <a:lnTo>
                    <a:pt x="3524489" y="2981685"/>
                  </a:lnTo>
                  <a:lnTo>
                    <a:pt x="3521499" y="2990418"/>
                  </a:lnTo>
                  <a:lnTo>
                    <a:pt x="3522970" y="3000575"/>
                  </a:lnTo>
                  <a:lnTo>
                    <a:pt x="3519696" y="3007552"/>
                  </a:lnTo>
                  <a:lnTo>
                    <a:pt x="3506883" y="3014339"/>
                  </a:lnTo>
                  <a:lnTo>
                    <a:pt x="3504083" y="3015953"/>
                  </a:lnTo>
                  <a:lnTo>
                    <a:pt x="3494972" y="3017851"/>
                  </a:lnTo>
                  <a:lnTo>
                    <a:pt x="3486430" y="3021221"/>
                  </a:lnTo>
                  <a:lnTo>
                    <a:pt x="3485292" y="3022312"/>
                  </a:lnTo>
                  <a:lnTo>
                    <a:pt x="3483298" y="3033134"/>
                  </a:lnTo>
                  <a:lnTo>
                    <a:pt x="3479739" y="3044478"/>
                  </a:lnTo>
                  <a:lnTo>
                    <a:pt x="3474614" y="3047895"/>
                  </a:lnTo>
                  <a:lnTo>
                    <a:pt x="3467069" y="3043148"/>
                  </a:lnTo>
                  <a:lnTo>
                    <a:pt x="3460757" y="3043718"/>
                  </a:lnTo>
                  <a:lnTo>
                    <a:pt x="3454494" y="3048749"/>
                  </a:lnTo>
                  <a:lnTo>
                    <a:pt x="3450175" y="3061232"/>
                  </a:lnTo>
                  <a:lnTo>
                    <a:pt x="3445714" y="3070439"/>
                  </a:lnTo>
                  <a:lnTo>
                    <a:pt x="3446236" y="3077417"/>
                  </a:lnTo>
                  <a:lnTo>
                    <a:pt x="3448229" y="3090374"/>
                  </a:lnTo>
                  <a:lnTo>
                    <a:pt x="3450935" y="3101100"/>
                  </a:lnTo>
                  <a:lnTo>
                    <a:pt x="3452026" y="3103236"/>
                  </a:lnTo>
                  <a:lnTo>
                    <a:pt x="3453592" y="3105419"/>
                  </a:lnTo>
                  <a:lnTo>
                    <a:pt x="3454019" y="3105419"/>
                  </a:lnTo>
                  <a:lnTo>
                    <a:pt x="3454731" y="3107555"/>
                  </a:lnTo>
                  <a:lnTo>
                    <a:pt x="3455822" y="3116146"/>
                  </a:lnTo>
                  <a:lnTo>
                    <a:pt x="3454778" y="3122079"/>
                  </a:lnTo>
                  <a:lnTo>
                    <a:pt x="3454778" y="3125875"/>
                  </a:lnTo>
                  <a:lnTo>
                    <a:pt x="3457008" y="3133992"/>
                  </a:lnTo>
                  <a:lnTo>
                    <a:pt x="3459619" y="3141538"/>
                  </a:lnTo>
                  <a:lnTo>
                    <a:pt x="3461801" y="3149180"/>
                  </a:lnTo>
                  <a:lnTo>
                    <a:pt x="3463178" y="3153926"/>
                  </a:lnTo>
                  <a:lnTo>
                    <a:pt x="3460710" y="3150698"/>
                  </a:lnTo>
                  <a:lnTo>
                    <a:pt x="3458907" y="3154021"/>
                  </a:lnTo>
                  <a:lnTo>
                    <a:pt x="3461327" y="3156109"/>
                  </a:lnTo>
                  <a:lnTo>
                    <a:pt x="3462656" y="3160476"/>
                  </a:lnTo>
                  <a:lnTo>
                    <a:pt x="3467069" y="3164747"/>
                  </a:lnTo>
                  <a:lnTo>
                    <a:pt x="3469347" y="3173338"/>
                  </a:lnTo>
                  <a:lnTo>
                    <a:pt x="3469726" y="3177135"/>
                  </a:lnTo>
                  <a:lnTo>
                    <a:pt x="3469726" y="3184254"/>
                  </a:lnTo>
                  <a:lnTo>
                    <a:pt x="3469157" y="3186960"/>
                  </a:lnTo>
                  <a:lnTo>
                    <a:pt x="3468113" y="3197401"/>
                  </a:lnTo>
                  <a:lnTo>
                    <a:pt x="3466737" y="3208792"/>
                  </a:lnTo>
                  <a:lnTo>
                    <a:pt x="3464269" y="3221939"/>
                  </a:lnTo>
                  <a:lnTo>
                    <a:pt x="3461706" y="3231432"/>
                  </a:lnTo>
                  <a:lnTo>
                    <a:pt x="3457198" y="3244579"/>
                  </a:lnTo>
                  <a:lnTo>
                    <a:pt x="3456439" y="3254499"/>
                  </a:lnTo>
                  <a:lnTo>
                    <a:pt x="3457056" y="3265985"/>
                  </a:lnTo>
                  <a:lnTo>
                    <a:pt x="3458432" y="3280745"/>
                  </a:lnTo>
                  <a:lnTo>
                    <a:pt x="3459619" y="3288387"/>
                  </a:lnTo>
                  <a:lnTo>
                    <a:pt x="3460852" y="3297879"/>
                  </a:lnTo>
                  <a:lnTo>
                    <a:pt x="3462561" y="3307372"/>
                  </a:lnTo>
                  <a:lnTo>
                    <a:pt x="3463130" y="3313400"/>
                  </a:lnTo>
                  <a:lnTo>
                    <a:pt x="3463652" y="3319427"/>
                  </a:lnTo>
                  <a:lnTo>
                    <a:pt x="3463652" y="3319902"/>
                  </a:lnTo>
                  <a:lnTo>
                    <a:pt x="3463937" y="3323177"/>
                  </a:lnTo>
                  <a:lnTo>
                    <a:pt x="3461754" y="3323177"/>
                  </a:lnTo>
                  <a:lnTo>
                    <a:pt x="3456581" y="3323177"/>
                  </a:lnTo>
                  <a:lnTo>
                    <a:pt x="3453734" y="3319902"/>
                  </a:lnTo>
                  <a:lnTo>
                    <a:pt x="3451504" y="3319902"/>
                  </a:lnTo>
                  <a:lnTo>
                    <a:pt x="3444338" y="3322275"/>
                  </a:lnTo>
                  <a:lnTo>
                    <a:pt x="3441349" y="3332242"/>
                  </a:lnTo>
                  <a:lnTo>
                    <a:pt x="3440589" y="3338887"/>
                  </a:lnTo>
                  <a:lnTo>
                    <a:pt x="3436461" y="3347098"/>
                  </a:lnTo>
                  <a:lnTo>
                    <a:pt x="3432047" y="3356590"/>
                  </a:lnTo>
                  <a:lnTo>
                    <a:pt x="3431810" y="3365418"/>
                  </a:lnTo>
                  <a:lnTo>
                    <a:pt x="3432759" y="3371446"/>
                  </a:lnTo>
                  <a:lnTo>
                    <a:pt x="3433424" y="3374294"/>
                  </a:lnTo>
                  <a:lnTo>
                    <a:pt x="3429105" y="3375385"/>
                  </a:lnTo>
                  <a:lnTo>
                    <a:pt x="3421418" y="3376572"/>
                  </a:lnTo>
                  <a:lnTo>
                    <a:pt x="3413920" y="3381034"/>
                  </a:lnTo>
                  <a:lnTo>
                    <a:pt x="3406137" y="3386682"/>
                  </a:lnTo>
                  <a:lnTo>
                    <a:pt x="3405046" y="3390004"/>
                  </a:lnTo>
                  <a:lnTo>
                    <a:pt x="3404524" y="3395557"/>
                  </a:lnTo>
                  <a:lnTo>
                    <a:pt x="3402199" y="3405477"/>
                  </a:lnTo>
                  <a:lnTo>
                    <a:pt x="3403385" y="3409226"/>
                  </a:lnTo>
                  <a:lnTo>
                    <a:pt x="3402009" y="3413972"/>
                  </a:lnTo>
                  <a:lnTo>
                    <a:pt x="3398023" y="3419573"/>
                  </a:lnTo>
                  <a:lnTo>
                    <a:pt x="3395128" y="3421851"/>
                  </a:lnTo>
                  <a:lnTo>
                    <a:pt x="3393467" y="3422943"/>
                  </a:lnTo>
                  <a:lnTo>
                    <a:pt x="3393467" y="3425173"/>
                  </a:lnTo>
                  <a:lnTo>
                    <a:pt x="3387867" y="3432435"/>
                  </a:lnTo>
                  <a:lnTo>
                    <a:pt x="3375671" y="3433052"/>
                  </a:lnTo>
                  <a:lnTo>
                    <a:pt x="3366180" y="3423228"/>
                  </a:lnTo>
                  <a:lnTo>
                    <a:pt x="3354649" y="3406853"/>
                  </a:lnTo>
                  <a:lnTo>
                    <a:pt x="3344257" y="3389434"/>
                  </a:lnTo>
                  <a:lnTo>
                    <a:pt x="3338562" y="3376857"/>
                  </a:lnTo>
                  <a:lnTo>
                    <a:pt x="3330970" y="3351180"/>
                  </a:lnTo>
                  <a:lnTo>
                    <a:pt x="3320055" y="3325265"/>
                  </a:lnTo>
                  <a:lnTo>
                    <a:pt x="3311418" y="3304050"/>
                  </a:lnTo>
                  <a:lnTo>
                    <a:pt x="3304632" y="3281173"/>
                  </a:lnTo>
                  <a:lnTo>
                    <a:pt x="3298321" y="3263849"/>
                  </a:lnTo>
                  <a:lnTo>
                    <a:pt x="3295379" y="3260004"/>
                  </a:lnTo>
                  <a:lnTo>
                    <a:pt x="3283990" y="3244389"/>
                  </a:lnTo>
                  <a:lnTo>
                    <a:pt x="3275875" y="3236416"/>
                  </a:lnTo>
                  <a:lnTo>
                    <a:pt x="3269136" y="3224503"/>
                  </a:lnTo>
                  <a:lnTo>
                    <a:pt x="3268662" y="3224028"/>
                  </a:lnTo>
                  <a:lnTo>
                    <a:pt x="3268235" y="3219709"/>
                  </a:lnTo>
                  <a:lnTo>
                    <a:pt x="3264818" y="3211023"/>
                  </a:lnTo>
                  <a:lnTo>
                    <a:pt x="3256276" y="3186248"/>
                  </a:lnTo>
                  <a:lnTo>
                    <a:pt x="3251531" y="3169019"/>
                  </a:lnTo>
                  <a:lnTo>
                    <a:pt x="3249206" y="3159526"/>
                  </a:lnTo>
                  <a:lnTo>
                    <a:pt x="3243511" y="3146664"/>
                  </a:lnTo>
                  <a:lnTo>
                    <a:pt x="3237390" y="3138073"/>
                  </a:lnTo>
                  <a:lnTo>
                    <a:pt x="3233831" y="3125211"/>
                  </a:lnTo>
                  <a:lnTo>
                    <a:pt x="3229085" y="3115718"/>
                  </a:lnTo>
                  <a:lnTo>
                    <a:pt x="3224340" y="3106226"/>
                  </a:lnTo>
                  <a:lnTo>
                    <a:pt x="3218787" y="3103046"/>
                  </a:lnTo>
                  <a:lnTo>
                    <a:pt x="3211479" y="3091892"/>
                  </a:lnTo>
                  <a:lnTo>
                    <a:pt x="3210340" y="3089329"/>
                  </a:lnTo>
                  <a:lnTo>
                    <a:pt x="3208537" y="3085010"/>
                  </a:lnTo>
                  <a:lnTo>
                    <a:pt x="3206971" y="3079173"/>
                  </a:lnTo>
                  <a:lnTo>
                    <a:pt x="3204598" y="3073809"/>
                  </a:lnTo>
                  <a:lnTo>
                    <a:pt x="3204598" y="3069538"/>
                  </a:lnTo>
                  <a:lnTo>
                    <a:pt x="3206402" y="3066358"/>
                  </a:lnTo>
                  <a:lnTo>
                    <a:pt x="3206402" y="3064696"/>
                  </a:lnTo>
                  <a:lnTo>
                    <a:pt x="3202890" y="3064174"/>
                  </a:lnTo>
                  <a:lnTo>
                    <a:pt x="3201039" y="3066927"/>
                  </a:lnTo>
                  <a:lnTo>
                    <a:pt x="3199094" y="3065408"/>
                  </a:lnTo>
                  <a:lnTo>
                    <a:pt x="3197290" y="3061137"/>
                  </a:lnTo>
                  <a:lnTo>
                    <a:pt x="3195203" y="3054207"/>
                  </a:lnTo>
                  <a:lnTo>
                    <a:pt x="3192402" y="3052166"/>
                  </a:lnTo>
                  <a:lnTo>
                    <a:pt x="3189128" y="3046328"/>
                  </a:lnTo>
                  <a:lnTo>
                    <a:pt x="3186186" y="3043243"/>
                  </a:lnTo>
                  <a:lnTo>
                    <a:pt x="3184240" y="3038497"/>
                  </a:lnTo>
                  <a:lnTo>
                    <a:pt x="3183291" y="3033751"/>
                  </a:lnTo>
                  <a:lnTo>
                    <a:pt x="3180824" y="3031710"/>
                  </a:lnTo>
                  <a:lnTo>
                    <a:pt x="3175793" y="3022218"/>
                  </a:lnTo>
                  <a:lnTo>
                    <a:pt x="3173136" y="3014861"/>
                  </a:lnTo>
                  <a:lnTo>
                    <a:pt x="3170906" y="3003755"/>
                  </a:lnTo>
                  <a:lnTo>
                    <a:pt x="3169482" y="2996398"/>
                  </a:lnTo>
                  <a:lnTo>
                    <a:pt x="3167726" y="2988899"/>
                  </a:lnTo>
                  <a:lnTo>
                    <a:pt x="3165211" y="2983203"/>
                  </a:lnTo>
                  <a:lnTo>
                    <a:pt x="3164120" y="2974755"/>
                  </a:lnTo>
                  <a:lnTo>
                    <a:pt x="3161178" y="2968965"/>
                  </a:lnTo>
                  <a:lnTo>
                    <a:pt x="3157287" y="2958950"/>
                  </a:lnTo>
                  <a:lnTo>
                    <a:pt x="3153442" y="2949458"/>
                  </a:lnTo>
                  <a:lnTo>
                    <a:pt x="3152589" y="2946420"/>
                  </a:lnTo>
                  <a:lnTo>
                    <a:pt x="3151734" y="2946420"/>
                  </a:lnTo>
                  <a:lnTo>
                    <a:pt x="3149836" y="2939063"/>
                  </a:lnTo>
                  <a:lnTo>
                    <a:pt x="3148365" y="2931137"/>
                  </a:lnTo>
                  <a:lnTo>
                    <a:pt x="3148365" y="2928100"/>
                  </a:lnTo>
                  <a:lnTo>
                    <a:pt x="3146846" y="2926486"/>
                  </a:lnTo>
                  <a:lnTo>
                    <a:pt x="3143525" y="2920790"/>
                  </a:lnTo>
                  <a:lnTo>
                    <a:pt x="3142860" y="2916044"/>
                  </a:lnTo>
                  <a:lnTo>
                    <a:pt x="3142338" y="2903467"/>
                  </a:lnTo>
                  <a:lnTo>
                    <a:pt x="3142908" y="2898720"/>
                  </a:lnTo>
                  <a:lnTo>
                    <a:pt x="3142481" y="2895588"/>
                  </a:lnTo>
                  <a:lnTo>
                    <a:pt x="3143287" y="2892360"/>
                  </a:lnTo>
                  <a:lnTo>
                    <a:pt x="3142053" y="2886665"/>
                  </a:lnTo>
                  <a:lnTo>
                    <a:pt x="3140250" y="2883532"/>
                  </a:lnTo>
                  <a:lnTo>
                    <a:pt x="3138020" y="2885716"/>
                  </a:lnTo>
                  <a:lnTo>
                    <a:pt x="3136406" y="2888896"/>
                  </a:lnTo>
                  <a:lnTo>
                    <a:pt x="3135932" y="2885763"/>
                  </a:lnTo>
                  <a:lnTo>
                    <a:pt x="3135268" y="2881017"/>
                  </a:lnTo>
                  <a:lnTo>
                    <a:pt x="3133891" y="2874847"/>
                  </a:lnTo>
                  <a:lnTo>
                    <a:pt x="3131614" y="2871097"/>
                  </a:lnTo>
                  <a:lnTo>
                    <a:pt x="3130332" y="2865402"/>
                  </a:lnTo>
                  <a:lnTo>
                    <a:pt x="3128291" y="2860276"/>
                  </a:lnTo>
                  <a:lnTo>
                    <a:pt x="3127295" y="2856099"/>
                  </a:lnTo>
                  <a:lnTo>
                    <a:pt x="3125919" y="2846607"/>
                  </a:lnTo>
                  <a:lnTo>
                    <a:pt x="3125919" y="2843427"/>
                  </a:lnTo>
                  <a:lnTo>
                    <a:pt x="3125919" y="2836639"/>
                  </a:lnTo>
                  <a:lnTo>
                    <a:pt x="3126821" y="2831419"/>
                  </a:lnTo>
                  <a:lnTo>
                    <a:pt x="3127675" y="2823065"/>
                  </a:lnTo>
                  <a:lnTo>
                    <a:pt x="3126489" y="2815376"/>
                  </a:lnTo>
                  <a:lnTo>
                    <a:pt x="3124021" y="2805552"/>
                  </a:lnTo>
                  <a:lnTo>
                    <a:pt x="3119275" y="2795347"/>
                  </a:lnTo>
                  <a:lnTo>
                    <a:pt x="3117994" y="2792215"/>
                  </a:lnTo>
                  <a:lnTo>
                    <a:pt x="3117472" y="2791740"/>
                  </a:lnTo>
                  <a:lnTo>
                    <a:pt x="3116760" y="2789652"/>
                  </a:lnTo>
                  <a:lnTo>
                    <a:pt x="3115289" y="2786045"/>
                  </a:lnTo>
                  <a:lnTo>
                    <a:pt x="3114862" y="2783481"/>
                  </a:lnTo>
                  <a:lnTo>
                    <a:pt x="3112347" y="2783481"/>
                  </a:lnTo>
                  <a:lnTo>
                    <a:pt x="3111493" y="2780919"/>
                  </a:lnTo>
                  <a:lnTo>
                    <a:pt x="3110733" y="2776172"/>
                  </a:lnTo>
                  <a:lnTo>
                    <a:pt x="3110354" y="2771046"/>
                  </a:lnTo>
                  <a:lnTo>
                    <a:pt x="3111018" y="2764781"/>
                  </a:lnTo>
                  <a:lnTo>
                    <a:pt x="3112252" y="2759608"/>
                  </a:lnTo>
                  <a:lnTo>
                    <a:pt x="3107507" y="2757140"/>
                  </a:lnTo>
                  <a:lnTo>
                    <a:pt x="3105371" y="2754624"/>
                  </a:lnTo>
                  <a:lnTo>
                    <a:pt x="3105371" y="2751112"/>
                  </a:lnTo>
                  <a:lnTo>
                    <a:pt x="3105039" y="2746366"/>
                  </a:lnTo>
                  <a:lnTo>
                    <a:pt x="3105039" y="2744847"/>
                  </a:lnTo>
                  <a:lnTo>
                    <a:pt x="3102714" y="2743850"/>
                  </a:lnTo>
                  <a:lnTo>
                    <a:pt x="3102714" y="2741857"/>
                  </a:lnTo>
                  <a:lnTo>
                    <a:pt x="3103520" y="2736636"/>
                  </a:lnTo>
                  <a:lnTo>
                    <a:pt x="3103520" y="2732982"/>
                  </a:lnTo>
                  <a:lnTo>
                    <a:pt x="3106462" y="2732982"/>
                  </a:lnTo>
                  <a:lnTo>
                    <a:pt x="3111208" y="2732982"/>
                  </a:lnTo>
                  <a:lnTo>
                    <a:pt x="3112394" y="2730466"/>
                  </a:lnTo>
                  <a:lnTo>
                    <a:pt x="3114103" y="2727856"/>
                  </a:lnTo>
                  <a:lnTo>
                    <a:pt x="3113391" y="2726337"/>
                  </a:lnTo>
                  <a:lnTo>
                    <a:pt x="3108313" y="2725909"/>
                  </a:lnTo>
                  <a:lnTo>
                    <a:pt x="3102856" y="2725909"/>
                  </a:lnTo>
                  <a:lnTo>
                    <a:pt x="3098110" y="2725909"/>
                  </a:lnTo>
                  <a:lnTo>
                    <a:pt x="3093081" y="2725909"/>
                  </a:lnTo>
                  <a:lnTo>
                    <a:pt x="3090233" y="2724438"/>
                  </a:lnTo>
                  <a:lnTo>
                    <a:pt x="3087955" y="2720974"/>
                  </a:lnTo>
                  <a:lnTo>
                    <a:pt x="3087955" y="2721923"/>
                  </a:lnTo>
                  <a:lnTo>
                    <a:pt x="3088335" y="2726005"/>
                  </a:lnTo>
                  <a:lnTo>
                    <a:pt x="3088810" y="2734215"/>
                  </a:lnTo>
                  <a:lnTo>
                    <a:pt x="3088430" y="2739389"/>
                  </a:lnTo>
                  <a:lnTo>
                    <a:pt x="3088430" y="2744562"/>
                  </a:lnTo>
                  <a:lnTo>
                    <a:pt x="3089379" y="2750163"/>
                  </a:lnTo>
                  <a:lnTo>
                    <a:pt x="3090518" y="2759656"/>
                  </a:lnTo>
                  <a:lnTo>
                    <a:pt x="3091230" y="2766917"/>
                  </a:lnTo>
                  <a:lnTo>
                    <a:pt x="3089331" y="2775650"/>
                  </a:lnTo>
                  <a:lnTo>
                    <a:pt x="3086342" y="2783481"/>
                  </a:lnTo>
                  <a:lnTo>
                    <a:pt x="3081074" y="2787706"/>
                  </a:lnTo>
                  <a:lnTo>
                    <a:pt x="3075902" y="2792452"/>
                  </a:lnTo>
                  <a:lnTo>
                    <a:pt x="3071774" y="2793164"/>
                  </a:lnTo>
                  <a:lnTo>
                    <a:pt x="3069875" y="2794730"/>
                  </a:lnTo>
                  <a:lnTo>
                    <a:pt x="3066933" y="2797388"/>
                  </a:lnTo>
                  <a:lnTo>
                    <a:pt x="3065842" y="2798432"/>
                  </a:lnTo>
                  <a:lnTo>
                    <a:pt x="3065462" y="2798907"/>
                  </a:lnTo>
                  <a:lnTo>
                    <a:pt x="3061476" y="2800568"/>
                  </a:lnTo>
                  <a:lnTo>
                    <a:pt x="3054168" y="2802846"/>
                  </a:lnTo>
                  <a:lnTo>
                    <a:pt x="3045199" y="2801992"/>
                  </a:lnTo>
                  <a:lnTo>
                    <a:pt x="3041355" y="2801992"/>
                  </a:lnTo>
                  <a:lnTo>
                    <a:pt x="3035850" y="2801992"/>
                  </a:lnTo>
                  <a:lnTo>
                    <a:pt x="3031912" y="2801043"/>
                  </a:lnTo>
                  <a:lnTo>
                    <a:pt x="3028922" y="2798052"/>
                  </a:lnTo>
                  <a:lnTo>
                    <a:pt x="3030108" y="2798052"/>
                  </a:lnTo>
                  <a:lnTo>
                    <a:pt x="3024177" y="2793021"/>
                  </a:lnTo>
                  <a:lnTo>
                    <a:pt x="3015825" y="2785523"/>
                  </a:lnTo>
                  <a:lnTo>
                    <a:pt x="3005052" y="2773372"/>
                  </a:lnTo>
                  <a:lnTo>
                    <a:pt x="2984457" y="2752821"/>
                  </a:lnTo>
                  <a:lnTo>
                    <a:pt x="2980566" y="2749878"/>
                  </a:lnTo>
                  <a:lnTo>
                    <a:pt x="2971075" y="2739816"/>
                  </a:lnTo>
                  <a:lnTo>
                    <a:pt x="2967279" y="2726717"/>
                  </a:lnTo>
                  <a:lnTo>
                    <a:pt x="2969557" y="2722540"/>
                  </a:lnTo>
                  <a:lnTo>
                    <a:pt x="2973258" y="2725008"/>
                  </a:lnTo>
                  <a:lnTo>
                    <a:pt x="2976343" y="2727998"/>
                  </a:lnTo>
                  <a:lnTo>
                    <a:pt x="2980329" y="2726337"/>
                  </a:lnTo>
                  <a:lnTo>
                    <a:pt x="2983888" y="2725198"/>
                  </a:lnTo>
                  <a:lnTo>
                    <a:pt x="2989203" y="2724011"/>
                  </a:lnTo>
                  <a:lnTo>
                    <a:pt x="2993046" y="2724011"/>
                  </a:lnTo>
                  <a:lnTo>
                    <a:pt x="3001114" y="2721828"/>
                  </a:lnTo>
                  <a:lnTo>
                    <a:pt x="3007236" y="2715468"/>
                  </a:lnTo>
                  <a:lnTo>
                    <a:pt x="3013120" y="2707684"/>
                  </a:lnTo>
                  <a:lnTo>
                    <a:pt x="3014164" y="2698998"/>
                  </a:lnTo>
                  <a:lnTo>
                    <a:pt x="3015635" y="2690265"/>
                  </a:lnTo>
                  <a:lnTo>
                    <a:pt x="3012692" y="2685804"/>
                  </a:lnTo>
                  <a:lnTo>
                    <a:pt x="3009655" y="2687370"/>
                  </a:lnTo>
                  <a:lnTo>
                    <a:pt x="3008232" y="2694110"/>
                  </a:lnTo>
                  <a:lnTo>
                    <a:pt x="3004008" y="2696198"/>
                  </a:lnTo>
                  <a:lnTo>
                    <a:pt x="3002490" y="2697290"/>
                  </a:lnTo>
                  <a:lnTo>
                    <a:pt x="3001588" y="2697290"/>
                  </a:lnTo>
                  <a:lnTo>
                    <a:pt x="2992097" y="2701039"/>
                  </a:lnTo>
                  <a:lnTo>
                    <a:pt x="2982606" y="2702843"/>
                  </a:lnTo>
                  <a:lnTo>
                    <a:pt x="2977149" y="2702843"/>
                  </a:lnTo>
                  <a:lnTo>
                    <a:pt x="2971170" y="2702511"/>
                  </a:lnTo>
                  <a:lnTo>
                    <a:pt x="2963008" y="2701182"/>
                  </a:lnTo>
                  <a:lnTo>
                    <a:pt x="2955985" y="2697290"/>
                  </a:lnTo>
                  <a:lnTo>
                    <a:pt x="2947301" y="2688414"/>
                  </a:lnTo>
                  <a:lnTo>
                    <a:pt x="2941131" y="2681437"/>
                  </a:lnTo>
                  <a:lnTo>
                    <a:pt x="2934678" y="2673559"/>
                  </a:lnTo>
                  <a:lnTo>
                    <a:pt x="2930976" y="2666487"/>
                  </a:lnTo>
                  <a:lnTo>
                    <a:pt x="2927227" y="2666487"/>
                  </a:lnTo>
                  <a:lnTo>
                    <a:pt x="2925946" y="2666059"/>
                  </a:lnTo>
                  <a:lnTo>
                    <a:pt x="2924902" y="2662595"/>
                  </a:lnTo>
                  <a:lnTo>
                    <a:pt x="2923810" y="2658988"/>
                  </a:lnTo>
                  <a:lnTo>
                    <a:pt x="2920299" y="2657706"/>
                  </a:lnTo>
                  <a:lnTo>
                    <a:pt x="2914794" y="2655286"/>
                  </a:lnTo>
                  <a:lnTo>
                    <a:pt x="2910760" y="2653862"/>
                  </a:lnTo>
                  <a:lnTo>
                    <a:pt x="2908198" y="2653482"/>
                  </a:lnTo>
                  <a:lnTo>
                    <a:pt x="2902788" y="2653482"/>
                  </a:lnTo>
                  <a:lnTo>
                    <a:pt x="2900226" y="2650966"/>
                  </a:lnTo>
                  <a:lnTo>
                    <a:pt x="2898090" y="2646220"/>
                  </a:lnTo>
                  <a:lnTo>
                    <a:pt x="2892348" y="2639860"/>
                  </a:lnTo>
                  <a:lnTo>
                    <a:pt x="2887603" y="2630368"/>
                  </a:lnTo>
                  <a:lnTo>
                    <a:pt x="2883000" y="2622821"/>
                  </a:lnTo>
                  <a:lnTo>
                    <a:pt x="2880389" y="2617363"/>
                  </a:lnTo>
                  <a:lnTo>
                    <a:pt x="2879156" y="2612379"/>
                  </a:lnTo>
                  <a:lnTo>
                    <a:pt x="2876213" y="2612379"/>
                  </a:lnTo>
                  <a:lnTo>
                    <a:pt x="2868573" y="2609532"/>
                  </a:lnTo>
                  <a:lnTo>
                    <a:pt x="2862927" y="2606209"/>
                  </a:lnTo>
                  <a:lnTo>
                    <a:pt x="2860554" y="2599755"/>
                  </a:lnTo>
                  <a:lnTo>
                    <a:pt x="2858418" y="2592303"/>
                  </a:lnTo>
                  <a:lnTo>
                    <a:pt x="2857469" y="2589408"/>
                  </a:lnTo>
                  <a:lnTo>
                    <a:pt x="2854717" y="2585516"/>
                  </a:lnTo>
                  <a:lnTo>
                    <a:pt x="2848880" y="2581149"/>
                  </a:lnTo>
                  <a:lnTo>
                    <a:pt x="2843755" y="2578349"/>
                  </a:lnTo>
                  <a:lnTo>
                    <a:pt x="2836827" y="2577020"/>
                  </a:lnTo>
                  <a:lnTo>
                    <a:pt x="2830088" y="2579203"/>
                  </a:lnTo>
                  <a:lnTo>
                    <a:pt x="2823302" y="2580912"/>
                  </a:lnTo>
                  <a:lnTo>
                    <a:pt x="2814238" y="2581624"/>
                  </a:lnTo>
                  <a:lnTo>
                    <a:pt x="2809113" y="2581292"/>
                  </a:lnTo>
                  <a:lnTo>
                    <a:pt x="2804368" y="2583427"/>
                  </a:lnTo>
                  <a:lnTo>
                    <a:pt x="2799622" y="2586465"/>
                  </a:lnTo>
                  <a:lnTo>
                    <a:pt x="2793453" y="2584662"/>
                  </a:lnTo>
                  <a:lnTo>
                    <a:pt x="2786573" y="2583665"/>
                  </a:lnTo>
                  <a:lnTo>
                    <a:pt x="2782681" y="2583332"/>
                  </a:lnTo>
                  <a:lnTo>
                    <a:pt x="2779454" y="2593300"/>
                  </a:lnTo>
                  <a:lnTo>
                    <a:pt x="2775231" y="2588554"/>
                  </a:lnTo>
                  <a:lnTo>
                    <a:pt x="2766926" y="2588791"/>
                  </a:lnTo>
                  <a:lnTo>
                    <a:pt x="2759713" y="2583048"/>
                  </a:lnTo>
                  <a:lnTo>
                    <a:pt x="2750222" y="2584709"/>
                  </a:lnTo>
                  <a:lnTo>
                    <a:pt x="2740731" y="2583522"/>
                  </a:lnTo>
                  <a:lnTo>
                    <a:pt x="2736413" y="2590072"/>
                  </a:lnTo>
                  <a:lnTo>
                    <a:pt x="2727444" y="2591828"/>
                  </a:lnTo>
                  <a:lnTo>
                    <a:pt x="2717099" y="2590120"/>
                  </a:lnTo>
                  <a:lnTo>
                    <a:pt x="2707608" y="2589313"/>
                  </a:lnTo>
                  <a:lnTo>
                    <a:pt x="2700205" y="2589977"/>
                  </a:lnTo>
                  <a:lnTo>
                    <a:pt x="2694938" y="2593585"/>
                  </a:lnTo>
                  <a:lnTo>
                    <a:pt x="2690762" y="2596242"/>
                  </a:lnTo>
                  <a:lnTo>
                    <a:pt x="2685209" y="2592920"/>
                  </a:lnTo>
                  <a:lnTo>
                    <a:pt x="2680701" y="2598473"/>
                  </a:lnTo>
                  <a:lnTo>
                    <a:pt x="2675387" y="2599090"/>
                  </a:lnTo>
                  <a:lnTo>
                    <a:pt x="2672065" y="2601606"/>
                  </a:lnTo>
                  <a:lnTo>
                    <a:pt x="2669597" y="2596859"/>
                  </a:lnTo>
                  <a:lnTo>
                    <a:pt x="2666939" y="2595863"/>
                  </a:lnTo>
                  <a:lnTo>
                    <a:pt x="2665184" y="2595435"/>
                  </a:lnTo>
                  <a:lnTo>
                    <a:pt x="2660438" y="2597998"/>
                  </a:lnTo>
                  <a:lnTo>
                    <a:pt x="2650378" y="2597334"/>
                  </a:lnTo>
                  <a:lnTo>
                    <a:pt x="2641172" y="2595008"/>
                  </a:lnTo>
                  <a:lnTo>
                    <a:pt x="2628787" y="2590879"/>
                  </a:lnTo>
                  <a:lnTo>
                    <a:pt x="2622949" y="2584851"/>
                  </a:lnTo>
                  <a:lnTo>
                    <a:pt x="2619058" y="2589598"/>
                  </a:lnTo>
                  <a:lnTo>
                    <a:pt x="2605154" y="2588885"/>
                  </a:lnTo>
                  <a:lnTo>
                    <a:pt x="2595141" y="2588885"/>
                  </a:lnTo>
                  <a:lnTo>
                    <a:pt x="2582186" y="2586180"/>
                  </a:lnTo>
                  <a:lnTo>
                    <a:pt x="2573691" y="2583000"/>
                  </a:lnTo>
                  <a:lnTo>
                    <a:pt x="2570607" y="2584472"/>
                  </a:lnTo>
                  <a:lnTo>
                    <a:pt x="2569943" y="2587984"/>
                  </a:lnTo>
                  <a:lnTo>
                    <a:pt x="2560452" y="2581814"/>
                  </a:lnTo>
                  <a:lnTo>
                    <a:pt x="2550676" y="2578586"/>
                  </a:lnTo>
                  <a:lnTo>
                    <a:pt x="2538576" y="2578586"/>
                  </a:lnTo>
                  <a:lnTo>
                    <a:pt x="2524339" y="2576973"/>
                  </a:lnTo>
                  <a:lnTo>
                    <a:pt x="2516414" y="2574172"/>
                  </a:lnTo>
                  <a:lnTo>
                    <a:pt x="2504219" y="2573508"/>
                  </a:lnTo>
                  <a:lnTo>
                    <a:pt x="2496673" y="2562829"/>
                  </a:lnTo>
                  <a:lnTo>
                    <a:pt x="2488938" y="2547831"/>
                  </a:lnTo>
                  <a:lnTo>
                    <a:pt x="2484192" y="2534304"/>
                  </a:lnTo>
                  <a:lnTo>
                    <a:pt x="2482295" y="2527944"/>
                  </a:lnTo>
                  <a:lnTo>
                    <a:pt x="2481820" y="2527944"/>
                  </a:lnTo>
                  <a:lnTo>
                    <a:pt x="2480064" y="2524479"/>
                  </a:lnTo>
                  <a:lnTo>
                    <a:pt x="2475318" y="2514987"/>
                  </a:lnTo>
                  <a:lnTo>
                    <a:pt x="2463645" y="2507488"/>
                  </a:lnTo>
                  <a:lnTo>
                    <a:pt x="2456574" y="2504782"/>
                  </a:lnTo>
                  <a:lnTo>
                    <a:pt x="2451117" y="2504450"/>
                  </a:lnTo>
                  <a:lnTo>
                    <a:pt x="2446371" y="2507013"/>
                  </a:lnTo>
                  <a:lnTo>
                    <a:pt x="2437877" y="2511474"/>
                  </a:lnTo>
                  <a:lnTo>
                    <a:pt x="2430854" y="2514085"/>
                  </a:lnTo>
                  <a:lnTo>
                    <a:pt x="2425444" y="2516648"/>
                  </a:lnTo>
                  <a:lnTo>
                    <a:pt x="2422265" y="2523103"/>
                  </a:lnTo>
                  <a:lnTo>
                    <a:pt x="2416997" y="2526710"/>
                  </a:lnTo>
                  <a:lnTo>
                    <a:pt x="2410449" y="2527327"/>
                  </a:lnTo>
                  <a:lnTo>
                    <a:pt x="2400436" y="2535301"/>
                  </a:lnTo>
                  <a:lnTo>
                    <a:pt x="2392890" y="2537436"/>
                  </a:lnTo>
                  <a:lnTo>
                    <a:pt x="2382450" y="2534779"/>
                  </a:lnTo>
                  <a:lnTo>
                    <a:pt x="2377230" y="2530032"/>
                  </a:lnTo>
                  <a:lnTo>
                    <a:pt x="2366458" y="2527896"/>
                  </a:lnTo>
                  <a:lnTo>
                    <a:pt x="2356967" y="2529937"/>
                  </a:lnTo>
                  <a:lnTo>
                    <a:pt x="2352222" y="2529937"/>
                  </a:lnTo>
                  <a:lnTo>
                    <a:pt x="2344297" y="2521442"/>
                  </a:lnTo>
                  <a:lnTo>
                    <a:pt x="2347050" y="2522770"/>
                  </a:lnTo>
                  <a:lnTo>
                    <a:pt x="2346765" y="2518404"/>
                  </a:lnTo>
                  <a:lnTo>
                    <a:pt x="2341212" y="2515034"/>
                  </a:lnTo>
                  <a:lnTo>
                    <a:pt x="2328922" y="2510288"/>
                  </a:lnTo>
                  <a:lnTo>
                    <a:pt x="2317960" y="2506728"/>
                  </a:lnTo>
                  <a:lnTo>
                    <a:pt x="2310747" y="2497236"/>
                  </a:lnTo>
                  <a:lnTo>
                    <a:pt x="2310225" y="2493771"/>
                  </a:lnTo>
                  <a:lnTo>
                    <a:pt x="2302774" y="2486224"/>
                  </a:lnTo>
                  <a:lnTo>
                    <a:pt x="2291718" y="2480434"/>
                  </a:lnTo>
                  <a:lnTo>
                    <a:pt x="2282227" y="2477302"/>
                  </a:lnTo>
                  <a:lnTo>
                    <a:pt x="2270932" y="2476637"/>
                  </a:lnTo>
                  <a:lnTo>
                    <a:pt x="2264194" y="2472887"/>
                  </a:lnTo>
                  <a:lnTo>
                    <a:pt x="2258119" y="2465863"/>
                  </a:lnTo>
                  <a:lnTo>
                    <a:pt x="2257218" y="2465293"/>
                  </a:lnTo>
                  <a:lnTo>
                    <a:pt x="2254893" y="2461117"/>
                  </a:lnTo>
                  <a:lnTo>
                    <a:pt x="2249625" y="2447827"/>
                  </a:lnTo>
                  <a:lnTo>
                    <a:pt x="2241226" y="2434063"/>
                  </a:lnTo>
                  <a:lnTo>
                    <a:pt x="2237002" y="2422767"/>
                  </a:lnTo>
                  <a:lnTo>
                    <a:pt x="2228983" y="2416360"/>
                  </a:lnTo>
                  <a:lnTo>
                    <a:pt x="2221390" y="2409857"/>
                  </a:lnTo>
                  <a:lnTo>
                    <a:pt x="2216644" y="2398561"/>
                  </a:lnTo>
                  <a:lnTo>
                    <a:pt x="2212563" y="2391062"/>
                  </a:lnTo>
                  <a:lnTo>
                    <a:pt x="2206205" y="2387502"/>
                  </a:lnTo>
                  <a:lnTo>
                    <a:pt x="2201459" y="2380953"/>
                  </a:lnTo>
                  <a:lnTo>
                    <a:pt x="2196714" y="2375400"/>
                  </a:lnTo>
                  <a:lnTo>
                    <a:pt x="2194910" y="2369799"/>
                  </a:lnTo>
                  <a:lnTo>
                    <a:pt x="2191683" y="2364673"/>
                  </a:lnTo>
                  <a:lnTo>
                    <a:pt x="2187555" y="2362015"/>
                  </a:lnTo>
                  <a:lnTo>
                    <a:pt x="2179962" y="2365907"/>
                  </a:lnTo>
                  <a:lnTo>
                    <a:pt x="2176071" y="2372077"/>
                  </a:lnTo>
                  <a:lnTo>
                    <a:pt x="2174030" y="2369847"/>
                  </a:lnTo>
                  <a:lnTo>
                    <a:pt x="2170139" y="2368517"/>
                  </a:lnTo>
                  <a:lnTo>
                    <a:pt x="2167482" y="2364816"/>
                  </a:lnTo>
                  <a:lnTo>
                    <a:pt x="2161977" y="2361113"/>
                  </a:lnTo>
                  <a:lnTo>
                    <a:pt x="2154242" y="2355513"/>
                  </a:lnTo>
                  <a:lnTo>
                    <a:pt x="2153720" y="2353615"/>
                  </a:lnTo>
                  <a:lnTo>
                    <a:pt x="2151062" y="2352238"/>
                  </a:lnTo>
                  <a:lnTo>
                    <a:pt x="2150019" y="2349723"/>
                  </a:lnTo>
                  <a:lnTo>
                    <a:pt x="2147978" y="2354469"/>
                  </a:lnTo>
                  <a:lnTo>
                    <a:pt x="2151157" y="2357886"/>
                  </a:lnTo>
                  <a:lnTo>
                    <a:pt x="2152486" y="2360734"/>
                  </a:lnTo>
                  <a:lnTo>
                    <a:pt x="2152723" y="2368613"/>
                  </a:lnTo>
                  <a:lnTo>
                    <a:pt x="2151916" y="2368992"/>
                  </a:lnTo>
                  <a:lnTo>
                    <a:pt x="2145700" y="2368328"/>
                  </a:lnTo>
                  <a:lnTo>
                    <a:pt x="2144087" y="2369419"/>
                  </a:lnTo>
                  <a:lnTo>
                    <a:pt x="2143280" y="2372694"/>
                  </a:lnTo>
                  <a:lnTo>
                    <a:pt x="2138297" y="2374498"/>
                  </a:lnTo>
                  <a:lnTo>
                    <a:pt x="2133172" y="2374071"/>
                  </a:lnTo>
                  <a:lnTo>
                    <a:pt x="2128142" y="2370369"/>
                  </a:lnTo>
                  <a:lnTo>
                    <a:pt x="2120549" y="2366761"/>
                  </a:lnTo>
                  <a:lnTo>
                    <a:pt x="2117559" y="2371081"/>
                  </a:lnTo>
                  <a:lnTo>
                    <a:pt x="2119648" y="2374356"/>
                  </a:lnTo>
                  <a:lnTo>
                    <a:pt x="2127905" y="2379814"/>
                  </a:lnTo>
                  <a:lnTo>
                    <a:pt x="2131226" y="2385414"/>
                  </a:lnTo>
                  <a:lnTo>
                    <a:pt x="2127383" y="2390160"/>
                  </a:lnTo>
                  <a:lnTo>
                    <a:pt x="2118746" y="2392628"/>
                  </a:lnTo>
                  <a:lnTo>
                    <a:pt x="2113241" y="2397042"/>
                  </a:lnTo>
                  <a:lnTo>
                    <a:pt x="2112103" y="2403260"/>
                  </a:lnTo>
                  <a:lnTo>
                    <a:pt x="2114950" y="2403260"/>
                  </a:lnTo>
                  <a:lnTo>
                    <a:pt x="2119695" y="2403260"/>
                  </a:lnTo>
                  <a:lnTo>
                    <a:pt x="2125816" y="2405870"/>
                  </a:lnTo>
                  <a:lnTo>
                    <a:pt x="2129091" y="2413844"/>
                  </a:lnTo>
                  <a:lnTo>
                    <a:pt x="2131938" y="2421865"/>
                  </a:lnTo>
                  <a:lnTo>
                    <a:pt x="2135830" y="2428463"/>
                  </a:lnTo>
                  <a:lnTo>
                    <a:pt x="2138344" y="2431737"/>
                  </a:lnTo>
                  <a:lnTo>
                    <a:pt x="2139673" y="2435487"/>
                  </a:lnTo>
                  <a:lnTo>
                    <a:pt x="2141239" y="2440233"/>
                  </a:lnTo>
                  <a:lnTo>
                    <a:pt x="2145036" y="2443983"/>
                  </a:lnTo>
                  <a:lnTo>
                    <a:pt x="2148500" y="2450105"/>
                  </a:lnTo>
                  <a:lnTo>
                    <a:pt x="2149781" y="2453428"/>
                  </a:lnTo>
                  <a:lnTo>
                    <a:pt x="2150208" y="2453428"/>
                  </a:lnTo>
                  <a:lnTo>
                    <a:pt x="2152106" y="2458174"/>
                  </a:lnTo>
                  <a:lnTo>
                    <a:pt x="2154622" y="2463870"/>
                  </a:lnTo>
                  <a:lnTo>
                    <a:pt x="2157754" y="2468616"/>
                  </a:lnTo>
                  <a:lnTo>
                    <a:pt x="2161502" y="2474264"/>
                  </a:lnTo>
                  <a:lnTo>
                    <a:pt x="2167577" y="2476590"/>
                  </a:lnTo>
                  <a:lnTo>
                    <a:pt x="2172654" y="2485560"/>
                  </a:lnTo>
                  <a:lnTo>
                    <a:pt x="2178111" y="2489262"/>
                  </a:lnTo>
                  <a:lnTo>
                    <a:pt x="2182857" y="2492015"/>
                  </a:lnTo>
                  <a:lnTo>
                    <a:pt x="2184471" y="2494388"/>
                  </a:lnTo>
                  <a:lnTo>
                    <a:pt x="2182240" y="2496429"/>
                  </a:lnTo>
                  <a:lnTo>
                    <a:pt x="2184755" y="2499704"/>
                  </a:lnTo>
                  <a:lnTo>
                    <a:pt x="2187128" y="2507488"/>
                  </a:lnTo>
                  <a:lnTo>
                    <a:pt x="2191256" y="2509813"/>
                  </a:lnTo>
                  <a:lnTo>
                    <a:pt x="2193202" y="2509196"/>
                  </a:lnTo>
                  <a:lnTo>
                    <a:pt x="2196524" y="2512091"/>
                  </a:lnTo>
                  <a:lnTo>
                    <a:pt x="2202930" y="2516221"/>
                  </a:lnTo>
                  <a:lnTo>
                    <a:pt x="2208387" y="2519590"/>
                  </a:lnTo>
                  <a:lnTo>
                    <a:pt x="2214130" y="2525239"/>
                  </a:lnTo>
                  <a:lnTo>
                    <a:pt x="2218163" y="2529985"/>
                  </a:lnTo>
                  <a:lnTo>
                    <a:pt x="2218163" y="2532405"/>
                  </a:lnTo>
                  <a:lnTo>
                    <a:pt x="2218685" y="2538718"/>
                  </a:lnTo>
                  <a:lnTo>
                    <a:pt x="2221770" y="2543037"/>
                  </a:lnTo>
                  <a:lnTo>
                    <a:pt x="2225376" y="2547783"/>
                  </a:lnTo>
                  <a:lnTo>
                    <a:pt x="2226847" y="2556089"/>
                  </a:lnTo>
                  <a:lnTo>
                    <a:pt x="2226468" y="2559079"/>
                  </a:lnTo>
                  <a:lnTo>
                    <a:pt x="2224047" y="2562449"/>
                  </a:lnTo>
                  <a:lnTo>
                    <a:pt x="2226230" y="2572226"/>
                  </a:lnTo>
                  <a:lnTo>
                    <a:pt x="2231925" y="2580532"/>
                  </a:lnTo>
                  <a:lnTo>
                    <a:pt x="2238616" y="2586702"/>
                  </a:lnTo>
                  <a:lnTo>
                    <a:pt x="2244073" y="2592967"/>
                  </a:lnTo>
                  <a:lnTo>
                    <a:pt x="2246778" y="2603741"/>
                  </a:lnTo>
                  <a:lnTo>
                    <a:pt x="2251144" y="2605118"/>
                  </a:lnTo>
                  <a:lnTo>
                    <a:pt x="2253706" y="2590310"/>
                  </a:lnTo>
                  <a:lnTo>
                    <a:pt x="2257076" y="2584377"/>
                  </a:lnTo>
                  <a:lnTo>
                    <a:pt x="2258784" y="2575454"/>
                  </a:lnTo>
                  <a:lnTo>
                    <a:pt x="2258784" y="2564252"/>
                  </a:lnTo>
                  <a:lnTo>
                    <a:pt x="2261632" y="2557845"/>
                  </a:lnTo>
                  <a:lnTo>
                    <a:pt x="2264953" y="2554333"/>
                  </a:lnTo>
                  <a:lnTo>
                    <a:pt x="2269699" y="2560123"/>
                  </a:lnTo>
                  <a:lnTo>
                    <a:pt x="2273922" y="2566388"/>
                  </a:lnTo>
                  <a:lnTo>
                    <a:pt x="2278668" y="2572606"/>
                  </a:lnTo>
                  <a:lnTo>
                    <a:pt x="2280043" y="2579963"/>
                  </a:lnTo>
                  <a:lnTo>
                    <a:pt x="2280755" y="2587794"/>
                  </a:lnTo>
                  <a:lnTo>
                    <a:pt x="2282084" y="2594724"/>
                  </a:lnTo>
                  <a:lnTo>
                    <a:pt x="2284647" y="2597998"/>
                  </a:lnTo>
                  <a:lnTo>
                    <a:pt x="2287067" y="2612237"/>
                  </a:lnTo>
                  <a:lnTo>
                    <a:pt x="2285738" y="2618265"/>
                  </a:lnTo>
                  <a:lnTo>
                    <a:pt x="2284267" y="2626144"/>
                  </a:lnTo>
                  <a:lnTo>
                    <a:pt x="2281183" y="2631175"/>
                  </a:lnTo>
                  <a:lnTo>
                    <a:pt x="2282037" y="2634639"/>
                  </a:lnTo>
                  <a:lnTo>
                    <a:pt x="2285169" y="2636063"/>
                  </a:lnTo>
                  <a:lnTo>
                    <a:pt x="2283508" y="2639101"/>
                  </a:lnTo>
                  <a:lnTo>
                    <a:pt x="2283270" y="2646932"/>
                  </a:lnTo>
                  <a:lnTo>
                    <a:pt x="2289345" y="2645318"/>
                  </a:lnTo>
                  <a:lnTo>
                    <a:pt x="2293093" y="2648214"/>
                  </a:lnTo>
                  <a:lnTo>
                    <a:pt x="2296130" y="2646220"/>
                  </a:lnTo>
                  <a:lnTo>
                    <a:pt x="2298978" y="2655048"/>
                  </a:lnTo>
                  <a:lnTo>
                    <a:pt x="2299975" y="2655618"/>
                  </a:lnTo>
                  <a:lnTo>
                    <a:pt x="2301873" y="2657991"/>
                  </a:lnTo>
                  <a:lnTo>
                    <a:pt x="2309702" y="2659794"/>
                  </a:lnTo>
                  <a:lnTo>
                    <a:pt x="2319478" y="2660649"/>
                  </a:lnTo>
                  <a:lnTo>
                    <a:pt x="2324793" y="2659462"/>
                  </a:lnTo>
                  <a:lnTo>
                    <a:pt x="2327878" y="2654716"/>
                  </a:lnTo>
                  <a:lnTo>
                    <a:pt x="2332623" y="2649970"/>
                  </a:lnTo>
                  <a:lnTo>
                    <a:pt x="2342114" y="2650255"/>
                  </a:lnTo>
                  <a:lnTo>
                    <a:pt x="2349659" y="2650539"/>
                  </a:lnTo>
                  <a:lnTo>
                    <a:pt x="2355117" y="2653435"/>
                  </a:lnTo>
                  <a:lnTo>
                    <a:pt x="2360906" y="2653435"/>
                  </a:lnTo>
                  <a:lnTo>
                    <a:pt x="2366316" y="2655855"/>
                  </a:lnTo>
                  <a:lnTo>
                    <a:pt x="2374193" y="2655096"/>
                  </a:lnTo>
                  <a:lnTo>
                    <a:pt x="2382498" y="2654479"/>
                  </a:lnTo>
                  <a:lnTo>
                    <a:pt x="2388525" y="2649353"/>
                  </a:lnTo>
                  <a:lnTo>
                    <a:pt x="2389711" y="2645888"/>
                  </a:lnTo>
                  <a:lnTo>
                    <a:pt x="2392084" y="2644796"/>
                  </a:lnTo>
                  <a:lnTo>
                    <a:pt x="2395168" y="2645746"/>
                  </a:lnTo>
                  <a:lnTo>
                    <a:pt x="2398869" y="2642234"/>
                  </a:lnTo>
                  <a:lnTo>
                    <a:pt x="2396971" y="2631839"/>
                  </a:lnTo>
                  <a:lnTo>
                    <a:pt x="2401717" y="2623296"/>
                  </a:lnTo>
                  <a:lnTo>
                    <a:pt x="2409025" y="2615749"/>
                  </a:lnTo>
                  <a:lnTo>
                    <a:pt x="2417567" y="2605165"/>
                  </a:lnTo>
                  <a:lnTo>
                    <a:pt x="2423925" y="2594581"/>
                  </a:lnTo>
                  <a:lnTo>
                    <a:pt x="2430095" y="2585089"/>
                  </a:lnTo>
                  <a:lnTo>
                    <a:pt x="2434840" y="2578159"/>
                  </a:lnTo>
                  <a:lnTo>
                    <a:pt x="2441199" y="2573033"/>
                  </a:lnTo>
                  <a:lnTo>
                    <a:pt x="2447226" y="2563066"/>
                  </a:lnTo>
                  <a:lnTo>
                    <a:pt x="2448982" y="2553194"/>
                  </a:lnTo>
                  <a:lnTo>
                    <a:pt x="2452208" y="2547309"/>
                  </a:lnTo>
                  <a:lnTo>
                    <a:pt x="2454344" y="2547309"/>
                  </a:lnTo>
                  <a:lnTo>
                    <a:pt x="2457618" y="2544223"/>
                  </a:lnTo>
                  <a:lnTo>
                    <a:pt x="2460798" y="2546122"/>
                  </a:lnTo>
                  <a:lnTo>
                    <a:pt x="2460798" y="2550061"/>
                  </a:lnTo>
                  <a:lnTo>
                    <a:pt x="2459089" y="2552055"/>
                  </a:lnTo>
                  <a:lnTo>
                    <a:pt x="2459089" y="2555520"/>
                  </a:lnTo>
                  <a:lnTo>
                    <a:pt x="2461035" y="2557323"/>
                  </a:lnTo>
                  <a:lnTo>
                    <a:pt x="2462268" y="2565154"/>
                  </a:lnTo>
                  <a:lnTo>
                    <a:pt x="2459659" y="2572653"/>
                  </a:lnTo>
                  <a:lnTo>
                    <a:pt x="2459326" y="2576118"/>
                  </a:lnTo>
                  <a:lnTo>
                    <a:pt x="2461510" y="2579536"/>
                  </a:lnTo>
                  <a:lnTo>
                    <a:pt x="2462838" y="2588316"/>
                  </a:lnTo>
                  <a:lnTo>
                    <a:pt x="2464262" y="2600656"/>
                  </a:lnTo>
                  <a:lnTo>
                    <a:pt x="2467061" y="2613471"/>
                  </a:lnTo>
                  <a:lnTo>
                    <a:pt x="2471807" y="2623771"/>
                  </a:lnTo>
                  <a:lnTo>
                    <a:pt x="2480681" y="2632503"/>
                  </a:lnTo>
                  <a:lnTo>
                    <a:pt x="2487656" y="2639860"/>
                  </a:lnTo>
                  <a:lnTo>
                    <a:pt x="2492402" y="2646695"/>
                  </a:lnTo>
                  <a:lnTo>
                    <a:pt x="2496768" y="2648119"/>
                  </a:lnTo>
                  <a:lnTo>
                    <a:pt x="2501039" y="2651488"/>
                  </a:lnTo>
                  <a:lnTo>
                    <a:pt x="2502557" y="2653435"/>
                  </a:lnTo>
                  <a:lnTo>
                    <a:pt x="2507635" y="2656330"/>
                  </a:lnTo>
                  <a:lnTo>
                    <a:pt x="2513567" y="2659652"/>
                  </a:lnTo>
                  <a:lnTo>
                    <a:pt x="2520685" y="2662500"/>
                  </a:lnTo>
                  <a:lnTo>
                    <a:pt x="2524292" y="2663924"/>
                  </a:lnTo>
                  <a:lnTo>
                    <a:pt x="2529037" y="2665775"/>
                  </a:lnTo>
                  <a:lnTo>
                    <a:pt x="2535918" y="2667151"/>
                  </a:lnTo>
                  <a:lnTo>
                    <a:pt x="2542182" y="2667151"/>
                  </a:lnTo>
                  <a:lnTo>
                    <a:pt x="2548114" y="2670473"/>
                  </a:lnTo>
                  <a:lnTo>
                    <a:pt x="2552859" y="2673416"/>
                  </a:lnTo>
                  <a:lnTo>
                    <a:pt x="2557889" y="2672847"/>
                  </a:lnTo>
                  <a:lnTo>
                    <a:pt x="2564581" y="2675694"/>
                  </a:lnTo>
                  <a:lnTo>
                    <a:pt x="2567048" y="2678637"/>
                  </a:lnTo>
                  <a:lnTo>
                    <a:pt x="2571794" y="2684000"/>
                  </a:lnTo>
                  <a:lnTo>
                    <a:pt x="2574071" y="2687987"/>
                  </a:lnTo>
                  <a:lnTo>
                    <a:pt x="2578817" y="2692401"/>
                  </a:lnTo>
                  <a:lnTo>
                    <a:pt x="2581285" y="2698381"/>
                  </a:lnTo>
                  <a:lnTo>
                    <a:pt x="2586030" y="2702843"/>
                  </a:lnTo>
                  <a:lnTo>
                    <a:pt x="2589684" y="2705311"/>
                  </a:lnTo>
                  <a:lnTo>
                    <a:pt x="2592056" y="2713237"/>
                  </a:lnTo>
                  <a:lnTo>
                    <a:pt x="2595995" y="2716749"/>
                  </a:lnTo>
                  <a:lnTo>
                    <a:pt x="2600314" y="2720736"/>
                  </a:lnTo>
                  <a:lnTo>
                    <a:pt x="2605629" y="2722113"/>
                  </a:lnTo>
                  <a:lnTo>
                    <a:pt x="2608950" y="2722113"/>
                  </a:lnTo>
                  <a:lnTo>
                    <a:pt x="2610516" y="2724533"/>
                  </a:lnTo>
                  <a:lnTo>
                    <a:pt x="2613411" y="2727049"/>
                  </a:lnTo>
                  <a:lnTo>
                    <a:pt x="2616923" y="2731036"/>
                  </a:lnTo>
                  <a:lnTo>
                    <a:pt x="2616258" y="2737633"/>
                  </a:lnTo>
                  <a:lnTo>
                    <a:pt x="2614692" y="2745227"/>
                  </a:lnTo>
                  <a:lnTo>
                    <a:pt x="2614692" y="2751824"/>
                  </a:lnTo>
                  <a:lnTo>
                    <a:pt x="2610896" y="2764117"/>
                  </a:lnTo>
                  <a:lnTo>
                    <a:pt x="2606673" y="2773609"/>
                  </a:lnTo>
                  <a:lnTo>
                    <a:pt x="2602828" y="2783102"/>
                  </a:lnTo>
                  <a:lnTo>
                    <a:pt x="2598463" y="2788323"/>
                  </a:lnTo>
                  <a:lnTo>
                    <a:pt x="2592911" y="2794113"/>
                  </a:lnTo>
                  <a:lnTo>
                    <a:pt x="2588687" y="2804413"/>
                  </a:lnTo>
                  <a:lnTo>
                    <a:pt x="2587596" y="2812054"/>
                  </a:lnTo>
                  <a:lnTo>
                    <a:pt x="2585081" y="2815709"/>
                  </a:lnTo>
                  <a:lnTo>
                    <a:pt x="2582518" y="2825533"/>
                  </a:lnTo>
                  <a:lnTo>
                    <a:pt x="2578722" y="2832795"/>
                  </a:lnTo>
                  <a:lnTo>
                    <a:pt x="2573976" y="2831846"/>
                  </a:lnTo>
                  <a:lnTo>
                    <a:pt x="2571034" y="2829330"/>
                  </a:lnTo>
                  <a:lnTo>
                    <a:pt x="2568662" y="2823255"/>
                  </a:lnTo>
                  <a:lnTo>
                    <a:pt x="2565482" y="2825249"/>
                  </a:lnTo>
                  <a:lnTo>
                    <a:pt x="2561069" y="2834029"/>
                  </a:lnTo>
                  <a:lnTo>
                    <a:pt x="2555564" y="2845895"/>
                  </a:lnTo>
                  <a:lnTo>
                    <a:pt x="2553049" y="2849976"/>
                  </a:lnTo>
                  <a:lnTo>
                    <a:pt x="2554235" y="2856099"/>
                  </a:lnTo>
                  <a:lnTo>
                    <a:pt x="2554235" y="2861794"/>
                  </a:lnTo>
                  <a:lnTo>
                    <a:pt x="2554235" y="2866541"/>
                  </a:lnTo>
                  <a:lnTo>
                    <a:pt x="2554900" y="2872189"/>
                  </a:lnTo>
                  <a:lnTo>
                    <a:pt x="2555185" y="2874752"/>
                  </a:lnTo>
                  <a:lnTo>
                    <a:pt x="2555849" y="2877267"/>
                  </a:lnTo>
                  <a:lnTo>
                    <a:pt x="2556988" y="2882915"/>
                  </a:lnTo>
                  <a:lnTo>
                    <a:pt x="2559171" y="2887044"/>
                  </a:lnTo>
                  <a:lnTo>
                    <a:pt x="2562255" y="2895825"/>
                  </a:lnTo>
                  <a:lnTo>
                    <a:pt x="2560309" y="2900951"/>
                  </a:lnTo>
                  <a:lnTo>
                    <a:pt x="2555042" y="2903134"/>
                  </a:lnTo>
                  <a:lnTo>
                    <a:pt x="2549964" y="2903134"/>
                  </a:lnTo>
                  <a:lnTo>
                    <a:pt x="2541707" y="2905365"/>
                  </a:lnTo>
                  <a:lnTo>
                    <a:pt x="2537294" y="2903941"/>
                  </a:lnTo>
                  <a:lnTo>
                    <a:pt x="2535206" y="2908023"/>
                  </a:lnTo>
                  <a:lnTo>
                    <a:pt x="2529464" y="2910206"/>
                  </a:lnTo>
                  <a:lnTo>
                    <a:pt x="2523390" y="2916566"/>
                  </a:lnTo>
                  <a:lnTo>
                    <a:pt x="2520543" y="2926438"/>
                  </a:lnTo>
                  <a:lnTo>
                    <a:pt x="2520543" y="2934222"/>
                  </a:lnTo>
                  <a:lnTo>
                    <a:pt x="2519451" y="2943715"/>
                  </a:lnTo>
                  <a:lnTo>
                    <a:pt x="2514468" y="2953207"/>
                  </a:lnTo>
                  <a:lnTo>
                    <a:pt x="2508869" y="2956909"/>
                  </a:lnTo>
                  <a:lnTo>
                    <a:pt x="2502463" y="2956530"/>
                  </a:lnTo>
                  <a:lnTo>
                    <a:pt x="2495345" y="2958143"/>
                  </a:lnTo>
                  <a:lnTo>
                    <a:pt x="2489128" y="2959804"/>
                  </a:lnTo>
                  <a:lnTo>
                    <a:pt x="2482484" y="2961561"/>
                  </a:lnTo>
                  <a:lnTo>
                    <a:pt x="2479494" y="2966307"/>
                  </a:lnTo>
                  <a:lnTo>
                    <a:pt x="2476695" y="2971575"/>
                  </a:lnTo>
                  <a:lnTo>
                    <a:pt x="2472898" y="2976321"/>
                  </a:lnTo>
                  <a:lnTo>
                    <a:pt x="2472898" y="2981068"/>
                  </a:lnTo>
                  <a:lnTo>
                    <a:pt x="2474465" y="2987902"/>
                  </a:lnTo>
                  <a:lnTo>
                    <a:pt x="2470146" y="2997774"/>
                  </a:lnTo>
                  <a:lnTo>
                    <a:pt x="2464641" y="3003043"/>
                  </a:lnTo>
                  <a:lnTo>
                    <a:pt x="2462838" y="3006175"/>
                  </a:lnTo>
                  <a:lnTo>
                    <a:pt x="2457713" y="3005701"/>
                  </a:lnTo>
                  <a:lnTo>
                    <a:pt x="2451876" y="3003707"/>
                  </a:lnTo>
                  <a:lnTo>
                    <a:pt x="2444901" y="3002283"/>
                  </a:lnTo>
                  <a:lnTo>
                    <a:pt x="2438114" y="3002853"/>
                  </a:lnTo>
                  <a:lnTo>
                    <a:pt x="2430522" y="3003565"/>
                  </a:lnTo>
                  <a:lnTo>
                    <a:pt x="2425064" y="3009308"/>
                  </a:lnTo>
                  <a:lnTo>
                    <a:pt x="2416048" y="3014054"/>
                  </a:lnTo>
                  <a:lnTo>
                    <a:pt x="2408028" y="3015241"/>
                  </a:lnTo>
                  <a:lnTo>
                    <a:pt x="2398157" y="3019512"/>
                  </a:lnTo>
                  <a:lnTo>
                    <a:pt x="2389948" y="3023357"/>
                  </a:lnTo>
                  <a:lnTo>
                    <a:pt x="2382640" y="3027628"/>
                  </a:lnTo>
                  <a:lnTo>
                    <a:pt x="2375807" y="3032374"/>
                  </a:lnTo>
                  <a:lnTo>
                    <a:pt x="2369495" y="3038260"/>
                  </a:lnTo>
                  <a:lnTo>
                    <a:pt x="2364750" y="3045569"/>
                  </a:lnTo>
                  <a:lnTo>
                    <a:pt x="2362947" y="3054492"/>
                  </a:lnTo>
                  <a:lnTo>
                    <a:pt x="2361523" y="3058194"/>
                  </a:lnTo>
                  <a:lnTo>
                    <a:pt x="2364322" y="3064981"/>
                  </a:lnTo>
                  <a:lnTo>
                    <a:pt x="2365699" y="3071768"/>
                  </a:lnTo>
                  <a:lnTo>
                    <a:pt x="2362140" y="3074948"/>
                  </a:lnTo>
                  <a:lnTo>
                    <a:pt x="2356493" y="3073999"/>
                  </a:lnTo>
                  <a:lnTo>
                    <a:pt x="2352411" y="3076704"/>
                  </a:lnTo>
                  <a:lnTo>
                    <a:pt x="2346575" y="3078840"/>
                  </a:lnTo>
                  <a:lnTo>
                    <a:pt x="2341829" y="3080501"/>
                  </a:lnTo>
                  <a:lnTo>
                    <a:pt x="2336514" y="3089472"/>
                  </a:lnTo>
                  <a:lnTo>
                    <a:pt x="2327023" y="3093838"/>
                  </a:lnTo>
                  <a:lnTo>
                    <a:pt x="2318482" y="3094977"/>
                  </a:lnTo>
                  <a:lnTo>
                    <a:pt x="2309702" y="3098205"/>
                  </a:lnTo>
                  <a:lnTo>
                    <a:pt x="2302774" y="3102951"/>
                  </a:lnTo>
                  <a:lnTo>
                    <a:pt x="2294850" y="3105704"/>
                  </a:lnTo>
                  <a:lnTo>
                    <a:pt x="2288728" y="3109454"/>
                  </a:lnTo>
                  <a:lnTo>
                    <a:pt x="2282037" y="3112634"/>
                  </a:lnTo>
                  <a:lnTo>
                    <a:pt x="2276959" y="3113725"/>
                  </a:lnTo>
                  <a:lnTo>
                    <a:pt x="2270647" y="3114959"/>
                  </a:lnTo>
                  <a:lnTo>
                    <a:pt x="2264716" y="3116098"/>
                  </a:lnTo>
                  <a:lnTo>
                    <a:pt x="2256032" y="3121366"/>
                  </a:lnTo>
                  <a:lnTo>
                    <a:pt x="2249435" y="3124689"/>
                  </a:lnTo>
                  <a:lnTo>
                    <a:pt x="2244975" y="3128866"/>
                  </a:lnTo>
                  <a:lnTo>
                    <a:pt x="2242887" y="3135226"/>
                  </a:lnTo>
                  <a:lnTo>
                    <a:pt x="2239518" y="3141586"/>
                  </a:lnTo>
                  <a:lnTo>
                    <a:pt x="2234440" y="3149037"/>
                  </a:lnTo>
                  <a:lnTo>
                    <a:pt x="2227180" y="3156489"/>
                  </a:lnTo>
                  <a:lnTo>
                    <a:pt x="2220773" y="3156489"/>
                  </a:lnTo>
                  <a:lnTo>
                    <a:pt x="2213797" y="3155539"/>
                  </a:lnTo>
                  <a:lnTo>
                    <a:pt x="2206062" y="3156204"/>
                  </a:lnTo>
                  <a:lnTo>
                    <a:pt x="2199229" y="3156726"/>
                  </a:lnTo>
                  <a:lnTo>
                    <a:pt x="2192728" y="3162089"/>
                  </a:lnTo>
                  <a:lnTo>
                    <a:pt x="2190212" y="3164178"/>
                  </a:lnTo>
                  <a:lnTo>
                    <a:pt x="2189169" y="3168022"/>
                  </a:lnTo>
                  <a:lnTo>
                    <a:pt x="2185182" y="3172199"/>
                  </a:lnTo>
                  <a:lnTo>
                    <a:pt x="2177827" y="3177562"/>
                  </a:lnTo>
                  <a:lnTo>
                    <a:pt x="2170614" y="3179793"/>
                  </a:lnTo>
                  <a:lnTo>
                    <a:pt x="2163875" y="3181929"/>
                  </a:lnTo>
                  <a:lnTo>
                    <a:pt x="2155903" y="3185156"/>
                  </a:lnTo>
                  <a:lnTo>
                    <a:pt x="2148073" y="3184159"/>
                  </a:lnTo>
                  <a:lnTo>
                    <a:pt x="2145415" y="3183163"/>
                  </a:lnTo>
                  <a:lnTo>
                    <a:pt x="2140195" y="3183163"/>
                  </a:lnTo>
                  <a:lnTo>
                    <a:pt x="2135450" y="3184254"/>
                  </a:lnTo>
                  <a:lnTo>
                    <a:pt x="2128142" y="3184254"/>
                  </a:lnTo>
                  <a:lnTo>
                    <a:pt x="2119980" y="3184871"/>
                  </a:lnTo>
                  <a:lnTo>
                    <a:pt x="2113051" y="3191279"/>
                  </a:lnTo>
                  <a:lnTo>
                    <a:pt x="2109730" y="3201293"/>
                  </a:lnTo>
                  <a:lnTo>
                    <a:pt x="2101852" y="3206040"/>
                  </a:lnTo>
                  <a:lnTo>
                    <a:pt x="2093927" y="3210359"/>
                  </a:lnTo>
                  <a:lnTo>
                    <a:pt x="2087378" y="3216149"/>
                  </a:lnTo>
                  <a:lnTo>
                    <a:pt x="2080545" y="3216814"/>
                  </a:lnTo>
                  <a:lnTo>
                    <a:pt x="2070152" y="3216291"/>
                  </a:lnTo>
                  <a:lnTo>
                    <a:pt x="2059997" y="3220658"/>
                  </a:lnTo>
                  <a:lnTo>
                    <a:pt x="2055252" y="3220136"/>
                  </a:lnTo>
                  <a:lnTo>
                    <a:pt x="2048513" y="3222367"/>
                  </a:lnTo>
                  <a:lnTo>
                    <a:pt x="2042202" y="3218190"/>
                  </a:lnTo>
                  <a:lnTo>
                    <a:pt x="2031952" y="3218854"/>
                  </a:lnTo>
                  <a:lnTo>
                    <a:pt x="2031287" y="3215627"/>
                  </a:lnTo>
                  <a:lnTo>
                    <a:pt x="2030623" y="3211972"/>
                  </a:lnTo>
                  <a:lnTo>
                    <a:pt x="2029152" y="3208745"/>
                  </a:lnTo>
                  <a:lnTo>
                    <a:pt x="2028677" y="3206704"/>
                  </a:lnTo>
                  <a:lnTo>
                    <a:pt x="2028203" y="3206135"/>
                  </a:lnTo>
                  <a:lnTo>
                    <a:pt x="2026305" y="3204093"/>
                  </a:lnTo>
                  <a:lnTo>
                    <a:pt x="2023979" y="3199870"/>
                  </a:lnTo>
                  <a:lnTo>
                    <a:pt x="2020705" y="3195645"/>
                  </a:lnTo>
                  <a:lnTo>
                    <a:pt x="2020373" y="3190377"/>
                  </a:lnTo>
                  <a:lnTo>
                    <a:pt x="2020373" y="3187719"/>
                  </a:lnTo>
                  <a:lnTo>
                    <a:pt x="2019851" y="3178749"/>
                  </a:lnTo>
                  <a:lnTo>
                    <a:pt x="2019471" y="3172484"/>
                  </a:lnTo>
                  <a:lnTo>
                    <a:pt x="2018047" y="3164557"/>
                  </a:lnTo>
                  <a:lnTo>
                    <a:pt x="2013919" y="3159811"/>
                  </a:lnTo>
                  <a:lnTo>
                    <a:pt x="2011404" y="3153499"/>
                  </a:lnTo>
                  <a:lnTo>
                    <a:pt x="2009553" y="3145620"/>
                  </a:lnTo>
                  <a:lnTo>
                    <a:pt x="2007845" y="3139307"/>
                  </a:lnTo>
                  <a:lnTo>
                    <a:pt x="2007133" y="3133564"/>
                  </a:lnTo>
                  <a:lnTo>
                    <a:pt x="2006421" y="3129435"/>
                  </a:lnTo>
                  <a:lnTo>
                    <a:pt x="2006421" y="3128296"/>
                  </a:lnTo>
                  <a:lnTo>
                    <a:pt x="2005662" y="3123170"/>
                  </a:lnTo>
                  <a:lnTo>
                    <a:pt x="2005140" y="3121082"/>
                  </a:lnTo>
                  <a:lnTo>
                    <a:pt x="2003099" y="3116335"/>
                  </a:lnTo>
                  <a:lnTo>
                    <a:pt x="2000632" y="3112254"/>
                  </a:lnTo>
                  <a:lnTo>
                    <a:pt x="2000300" y="3107508"/>
                  </a:lnTo>
                  <a:lnTo>
                    <a:pt x="2000300" y="3104897"/>
                  </a:lnTo>
                  <a:lnTo>
                    <a:pt x="1998354" y="3101812"/>
                  </a:lnTo>
                  <a:lnTo>
                    <a:pt x="1996456" y="3098632"/>
                  </a:lnTo>
                  <a:lnTo>
                    <a:pt x="1993561" y="3094503"/>
                  </a:lnTo>
                  <a:lnTo>
                    <a:pt x="1991331" y="3092462"/>
                  </a:lnTo>
                  <a:lnTo>
                    <a:pt x="1992897" y="3090279"/>
                  </a:lnTo>
                  <a:lnTo>
                    <a:pt x="1994653" y="3090848"/>
                  </a:lnTo>
                  <a:lnTo>
                    <a:pt x="1994653" y="3087716"/>
                  </a:lnTo>
                  <a:lnTo>
                    <a:pt x="1993039" y="3084061"/>
                  </a:lnTo>
                  <a:lnTo>
                    <a:pt x="1992517" y="3076277"/>
                  </a:lnTo>
                  <a:lnTo>
                    <a:pt x="1990904" y="3071531"/>
                  </a:lnTo>
                  <a:lnTo>
                    <a:pt x="1991711" y="3069917"/>
                  </a:lnTo>
                  <a:lnTo>
                    <a:pt x="1994842" y="3066785"/>
                  </a:lnTo>
                  <a:lnTo>
                    <a:pt x="1995507" y="3063130"/>
                  </a:lnTo>
                  <a:lnTo>
                    <a:pt x="1995080" y="3056913"/>
                  </a:lnTo>
                  <a:lnTo>
                    <a:pt x="1993608" y="3049129"/>
                  </a:lnTo>
                  <a:lnTo>
                    <a:pt x="1991663" y="3039636"/>
                  </a:lnTo>
                  <a:lnTo>
                    <a:pt x="1990239" y="3037548"/>
                  </a:lnTo>
                  <a:lnTo>
                    <a:pt x="1989575" y="3034938"/>
                  </a:lnTo>
                  <a:lnTo>
                    <a:pt x="1988104" y="3031852"/>
                  </a:lnTo>
                  <a:lnTo>
                    <a:pt x="1987724" y="3027106"/>
                  </a:lnTo>
                  <a:lnTo>
                    <a:pt x="1987724" y="3023546"/>
                  </a:lnTo>
                  <a:lnTo>
                    <a:pt x="1985304" y="3019465"/>
                  </a:lnTo>
                  <a:lnTo>
                    <a:pt x="1983311" y="3015810"/>
                  </a:lnTo>
                  <a:lnTo>
                    <a:pt x="1981840" y="3012725"/>
                  </a:lnTo>
                  <a:lnTo>
                    <a:pt x="1979800" y="3008596"/>
                  </a:lnTo>
                  <a:lnTo>
                    <a:pt x="1977806" y="3005558"/>
                  </a:lnTo>
                  <a:lnTo>
                    <a:pt x="1975102" y="3003517"/>
                  </a:lnTo>
                  <a:lnTo>
                    <a:pt x="1973156" y="3000290"/>
                  </a:lnTo>
                  <a:lnTo>
                    <a:pt x="1971732" y="2998249"/>
                  </a:lnTo>
                  <a:lnTo>
                    <a:pt x="1971257" y="2997252"/>
                  </a:lnTo>
                  <a:lnTo>
                    <a:pt x="1971257" y="2996208"/>
                  </a:lnTo>
                  <a:lnTo>
                    <a:pt x="1969502" y="2990038"/>
                  </a:lnTo>
                  <a:lnTo>
                    <a:pt x="1967651" y="2983393"/>
                  </a:lnTo>
                  <a:lnTo>
                    <a:pt x="1965326" y="2980308"/>
                  </a:lnTo>
                  <a:lnTo>
                    <a:pt x="1960580" y="2976274"/>
                  </a:lnTo>
                  <a:lnTo>
                    <a:pt x="1953605" y="2968538"/>
                  </a:lnTo>
                  <a:lnTo>
                    <a:pt x="1947340" y="2965073"/>
                  </a:lnTo>
                  <a:lnTo>
                    <a:pt x="1943544" y="2960326"/>
                  </a:lnTo>
                  <a:lnTo>
                    <a:pt x="1938324" y="2952590"/>
                  </a:lnTo>
                  <a:lnTo>
                    <a:pt x="1935287" y="2947464"/>
                  </a:lnTo>
                  <a:lnTo>
                    <a:pt x="1934860" y="2946990"/>
                  </a:lnTo>
                  <a:lnTo>
                    <a:pt x="1932725" y="2941864"/>
                  </a:lnTo>
                  <a:lnTo>
                    <a:pt x="1928643" y="2933653"/>
                  </a:lnTo>
                  <a:lnTo>
                    <a:pt x="1925654" y="2928100"/>
                  </a:lnTo>
                  <a:lnTo>
                    <a:pt x="1924277" y="2926628"/>
                  </a:lnTo>
                  <a:lnTo>
                    <a:pt x="1922474" y="2925584"/>
                  </a:lnTo>
                  <a:lnTo>
                    <a:pt x="1921003" y="2923116"/>
                  </a:lnTo>
                  <a:lnTo>
                    <a:pt x="1920244" y="2919461"/>
                  </a:lnTo>
                  <a:lnTo>
                    <a:pt x="1919817" y="2918417"/>
                  </a:lnTo>
                  <a:lnTo>
                    <a:pt x="1918109" y="2913386"/>
                  </a:lnTo>
                  <a:lnTo>
                    <a:pt x="1916875" y="2903894"/>
                  </a:lnTo>
                  <a:lnTo>
                    <a:pt x="1913695" y="2896252"/>
                  </a:lnTo>
                  <a:lnTo>
                    <a:pt x="1910706" y="2891506"/>
                  </a:lnTo>
                  <a:lnTo>
                    <a:pt x="1908760" y="2887424"/>
                  </a:lnTo>
                  <a:lnTo>
                    <a:pt x="1906387" y="2884909"/>
                  </a:lnTo>
                  <a:lnTo>
                    <a:pt x="1903113" y="2881871"/>
                  </a:lnTo>
                  <a:lnTo>
                    <a:pt x="1900598" y="2876413"/>
                  </a:lnTo>
                  <a:lnTo>
                    <a:pt x="1897324" y="2873328"/>
                  </a:lnTo>
                  <a:lnTo>
                    <a:pt x="1894429" y="2868582"/>
                  </a:lnTo>
                  <a:lnTo>
                    <a:pt x="1890537" y="2862981"/>
                  </a:lnTo>
                  <a:lnTo>
                    <a:pt x="1885792" y="2858235"/>
                  </a:lnTo>
                  <a:lnTo>
                    <a:pt x="1883135" y="2856763"/>
                  </a:lnTo>
                  <a:lnTo>
                    <a:pt x="1879006" y="2852824"/>
                  </a:lnTo>
                  <a:lnTo>
                    <a:pt x="1874972" y="2849787"/>
                  </a:lnTo>
                  <a:lnTo>
                    <a:pt x="1870512" y="2847318"/>
                  </a:lnTo>
                  <a:lnTo>
                    <a:pt x="1869088" y="2846322"/>
                  </a:lnTo>
                  <a:lnTo>
                    <a:pt x="1869088" y="2846891"/>
                  </a:lnTo>
                  <a:lnTo>
                    <a:pt x="1867475" y="2847366"/>
                  </a:lnTo>
                  <a:lnTo>
                    <a:pt x="1863061" y="2845325"/>
                  </a:lnTo>
                  <a:lnTo>
                    <a:pt x="1858933" y="2842430"/>
                  </a:lnTo>
                  <a:lnTo>
                    <a:pt x="1852716" y="2838396"/>
                  </a:lnTo>
                  <a:lnTo>
                    <a:pt x="1847164" y="2833412"/>
                  </a:lnTo>
                  <a:lnTo>
                    <a:pt x="1843795" y="2828666"/>
                  </a:lnTo>
                  <a:lnTo>
                    <a:pt x="1840805" y="2823207"/>
                  </a:lnTo>
                  <a:lnTo>
                    <a:pt x="1838243" y="2817654"/>
                  </a:lnTo>
                  <a:lnTo>
                    <a:pt x="1835348" y="2809111"/>
                  </a:lnTo>
                  <a:lnTo>
                    <a:pt x="1833972" y="2802561"/>
                  </a:lnTo>
                  <a:lnTo>
                    <a:pt x="1832501" y="2796059"/>
                  </a:lnTo>
                  <a:lnTo>
                    <a:pt x="1831836" y="2792547"/>
                  </a:lnTo>
                  <a:lnTo>
                    <a:pt x="1831124" y="2789557"/>
                  </a:lnTo>
                  <a:lnTo>
                    <a:pt x="1830555" y="2788085"/>
                  </a:lnTo>
                  <a:lnTo>
                    <a:pt x="1829843" y="2784098"/>
                  </a:lnTo>
                  <a:lnTo>
                    <a:pt x="1829084" y="2780539"/>
                  </a:lnTo>
                  <a:lnTo>
                    <a:pt x="1827708" y="2775081"/>
                  </a:lnTo>
                  <a:lnTo>
                    <a:pt x="1826237" y="2773040"/>
                  </a:lnTo>
                  <a:lnTo>
                    <a:pt x="1824718" y="2769622"/>
                  </a:lnTo>
                  <a:lnTo>
                    <a:pt x="1823911" y="2764876"/>
                  </a:lnTo>
                  <a:lnTo>
                    <a:pt x="1825383" y="2762930"/>
                  </a:lnTo>
                  <a:lnTo>
                    <a:pt x="1826521" y="2756855"/>
                  </a:lnTo>
                  <a:lnTo>
                    <a:pt x="1826901" y="2750875"/>
                  </a:lnTo>
                  <a:lnTo>
                    <a:pt x="1826426" y="2745844"/>
                  </a:lnTo>
                  <a:lnTo>
                    <a:pt x="1824623" y="2741098"/>
                  </a:lnTo>
                  <a:lnTo>
                    <a:pt x="1822393" y="2734121"/>
                  </a:lnTo>
                  <a:lnTo>
                    <a:pt x="1819735" y="2728662"/>
                  </a:lnTo>
                  <a:lnTo>
                    <a:pt x="1816414" y="2724723"/>
                  </a:lnTo>
                  <a:lnTo>
                    <a:pt x="1813234" y="2717794"/>
                  </a:lnTo>
                  <a:lnTo>
                    <a:pt x="1811478" y="2712288"/>
                  </a:lnTo>
                  <a:lnTo>
                    <a:pt x="1810767" y="2709345"/>
                  </a:lnTo>
                  <a:lnTo>
                    <a:pt x="1807777" y="2704599"/>
                  </a:lnTo>
                  <a:lnTo>
                    <a:pt x="1803981" y="2695723"/>
                  </a:lnTo>
                  <a:lnTo>
                    <a:pt x="1798903" y="2686231"/>
                  </a:lnTo>
                  <a:lnTo>
                    <a:pt x="1793493" y="2677356"/>
                  </a:lnTo>
                  <a:lnTo>
                    <a:pt x="1787514" y="2672040"/>
                  </a:lnTo>
                  <a:lnTo>
                    <a:pt x="1781819" y="2665727"/>
                  </a:lnTo>
                  <a:lnTo>
                    <a:pt x="1776457" y="2661788"/>
                  </a:lnTo>
                  <a:lnTo>
                    <a:pt x="1774607" y="2660364"/>
                  </a:lnTo>
                  <a:lnTo>
                    <a:pt x="1773183" y="2658418"/>
                  </a:lnTo>
                  <a:lnTo>
                    <a:pt x="1772566" y="2658418"/>
                  </a:lnTo>
                  <a:lnTo>
                    <a:pt x="1771284" y="2657991"/>
                  </a:lnTo>
                  <a:lnTo>
                    <a:pt x="1770241" y="2655475"/>
                  </a:lnTo>
                  <a:lnTo>
                    <a:pt x="1767583" y="2654052"/>
                  </a:lnTo>
                  <a:lnTo>
                    <a:pt x="1764451" y="2652153"/>
                  </a:lnTo>
                  <a:lnTo>
                    <a:pt x="1760275" y="2652153"/>
                  </a:lnTo>
                  <a:lnTo>
                    <a:pt x="1757855" y="2653197"/>
                  </a:lnTo>
                  <a:lnTo>
                    <a:pt x="1754770" y="2651773"/>
                  </a:lnTo>
                  <a:lnTo>
                    <a:pt x="1752967" y="2645840"/>
                  </a:lnTo>
                  <a:lnTo>
                    <a:pt x="1748981" y="2639481"/>
                  </a:lnTo>
                  <a:lnTo>
                    <a:pt x="1743714" y="2633263"/>
                  </a:lnTo>
                  <a:lnTo>
                    <a:pt x="1742954" y="2625384"/>
                  </a:lnTo>
                  <a:lnTo>
                    <a:pt x="1743714" y="2623913"/>
                  </a:lnTo>
                  <a:lnTo>
                    <a:pt x="1740866" y="2616604"/>
                  </a:lnTo>
                  <a:lnTo>
                    <a:pt x="1737971" y="2607870"/>
                  </a:lnTo>
                  <a:lnTo>
                    <a:pt x="1734697" y="2600134"/>
                  </a:lnTo>
                  <a:lnTo>
                    <a:pt x="1730284" y="2593869"/>
                  </a:lnTo>
                  <a:lnTo>
                    <a:pt x="1724732" y="2583807"/>
                  </a:lnTo>
                  <a:lnTo>
                    <a:pt x="1718563" y="2580912"/>
                  </a:lnTo>
                  <a:lnTo>
                    <a:pt x="1716190" y="2577495"/>
                  </a:lnTo>
                  <a:lnTo>
                    <a:pt x="1714292" y="2571704"/>
                  </a:lnTo>
                  <a:lnTo>
                    <a:pt x="1709072" y="2565012"/>
                  </a:lnTo>
                  <a:lnTo>
                    <a:pt x="1705228" y="2560266"/>
                  </a:lnTo>
                  <a:lnTo>
                    <a:pt x="1701432" y="2551675"/>
                  </a:lnTo>
                  <a:lnTo>
                    <a:pt x="1697113" y="2541091"/>
                  </a:lnTo>
                  <a:lnTo>
                    <a:pt x="1692368" y="2534873"/>
                  </a:lnTo>
                  <a:lnTo>
                    <a:pt x="1686863" y="2530602"/>
                  </a:lnTo>
                  <a:lnTo>
                    <a:pt x="1680315" y="2522581"/>
                  </a:lnTo>
                  <a:lnTo>
                    <a:pt x="1676850" y="2517360"/>
                  </a:lnTo>
                  <a:lnTo>
                    <a:pt x="1675522" y="2513041"/>
                  </a:lnTo>
                  <a:lnTo>
                    <a:pt x="1673196" y="2510241"/>
                  </a:lnTo>
                  <a:lnTo>
                    <a:pt x="1669874" y="2505921"/>
                  </a:lnTo>
                  <a:lnTo>
                    <a:pt x="1668688" y="2503074"/>
                  </a:lnTo>
                  <a:lnTo>
                    <a:pt x="1666648" y="2498802"/>
                  </a:lnTo>
                  <a:lnTo>
                    <a:pt x="1663421" y="2494673"/>
                  </a:lnTo>
                  <a:lnTo>
                    <a:pt x="1659387" y="2488123"/>
                  </a:lnTo>
                  <a:lnTo>
                    <a:pt x="1656302" y="2482333"/>
                  </a:lnTo>
                  <a:lnTo>
                    <a:pt x="1653787" y="2478583"/>
                  </a:lnTo>
                  <a:lnTo>
                    <a:pt x="1651794" y="2474406"/>
                  </a:lnTo>
                  <a:lnTo>
                    <a:pt x="1647666" y="2471131"/>
                  </a:lnTo>
                  <a:lnTo>
                    <a:pt x="1641829" y="2471131"/>
                  </a:lnTo>
                  <a:lnTo>
                    <a:pt x="1635992" y="2470182"/>
                  </a:lnTo>
                  <a:lnTo>
                    <a:pt x="1634473" y="2471606"/>
                  </a:lnTo>
                  <a:lnTo>
                    <a:pt x="1631199" y="2472555"/>
                  </a:lnTo>
                  <a:lnTo>
                    <a:pt x="1630155" y="2474169"/>
                  </a:lnTo>
                  <a:lnTo>
                    <a:pt x="1630677" y="2470752"/>
                  </a:lnTo>
                  <a:lnTo>
                    <a:pt x="1633477" y="2461639"/>
                  </a:lnTo>
                  <a:lnTo>
                    <a:pt x="1635612" y="2451244"/>
                  </a:lnTo>
                  <a:lnTo>
                    <a:pt x="1635043" y="2441277"/>
                  </a:lnTo>
                  <a:lnTo>
                    <a:pt x="1634283" y="2434206"/>
                  </a:lnTo>
                  <a:lnTo>
                    <a:pt x="1634805" y="2427703"/>
                  </a:lnTo>
                  <a:lnTo>
                    <a:pt x="1635470" y="2425757"/>
                  </a:lnTo>
                  <a:lnTo>
                    <a:pt x="1636846" y="2419540"/>
                  </a:lnTo>
                  <a:lnTo>
                    <a:pt x="1636846" y="2409715"/>
                  </a:lnTo>
                  <a:lnTo>
                    <a:pt x="1635660" y="2406867"/>
                  </a:lnTo>
                  <a:lnTo>
                    <a:pt x="1631958" y="2410712"/>
                  </a:lnTo>
                  <a:lnTo>
                    <a:pt x="1630772" y="2415458"/>
                  </a:lnTo>
                  <a:lnTo>
                    <a:pt x="1630107" y="2416502"/>
                  </a:lnTo>
                  <a:lnTo>
                    <a:pt x="1630107" y="2417404"/>
                  </a:lnTo>
                  <a:lnTo>
                    <a:pt x="1628637" y="2423479"/>
                  </a:lnTo>
                  <a:lnTo>
                    <a:pt x="1628067" y="2429697"/>
                  </a:lnTo>
                  <a:lnTo>
                    <a:pt x="1626881" y="2437243"/>
                  </a:lnTo>
                  <a:lnTo>
                    <a:pt x="1626074" y="2445691"/>
                  </a:lnTo>
                  <a:lnTo>
                    <a:pt x="1624461" y="2453855"/>
                  </a:lnTo>
                  <a:lnTo>
                    <a:pt x="1621993" y="2462446"/>
                  </a:lnTo>
                  <a:lnTo>
                    <a:pt x="1622372" y="2469518"/>
                  </a:lnTo>
                  <a:lnTo>
                    <a:pt x="1623416" y="2476162"/>
                  </a:lnTo>
                  <a:lnTo>
                    <a:pt x="1622657" y="2480908"/>
                  </a:lnTo>
                  <a:lnTo>
                    <a:pt x="1620427" y="2483329"/>
                  </a:lnTo>
                  <a:lnTo>
                    <a:pt x="1615065" y="2487648"/>
                  </a:lnTo>
                  <a:lnTo>
                    <a:pt x="1607424" y="2485370"/>
                  </a:lnTo>
                  <a:lnTo>
                    <a:pt x="1602204" y="2479247"/>
                  </a:lnTo>
                  <a:lnTo>
                    <a:pt x="1594185" y="2469470"/>
                  </a:lnTo>
                  <a:lnTo>
                    <a:pt x="1587588" y="2461876"/>
                  </a:lnTo>
                  <a:lnTo>
                    <a:pt x="1583412" y="2456798"/>
                  </a:lnTo>
                  <a:lnTo>
                    <a:pt x="1576721" y="2447875"/>
                  </a:lnTo>
                  <a:lnTo>
                    <a:pt x="1574206" y="2435582"/>
                  </a:lnTo>
                  <a:lnTo>
                    <a:pt x="1570172" y="2427656"/>
                  </a:lnTo>
                  <a:lnTo>
                    <a:pt x="1561251" y="2417499"/>
                  </a:lnTo>
                  <a:lnTo>
                    <a:pt x="1558166" y="2411376"/>
                  </a:lnTo>
                  <a:lnTo>
                    <a:pt x="1552899" y="2404494"/>
                  </a:lnTo>
                  <a:lnTo>
                    <a:pt x="1551001" y="2397897"/>
                  </a:lnTo>
                  <a:lnTo>
                    <a:pt x="1550194" y="2393150"/>
                  </a:lnTo>
                  <a:lnTo>
                    <a:pt x="1549625" y="2392249"/>
                  </a:lnTo>
                  <a:lnTo>
                    <a:pt x="1548534" y="2388926"/>
                  </a:lnTo>
                  <a:lnTo>
                    <a:pt x="1546018" y="2385319"/>
                  </a:lnTo>
                  <a:lnTo>
                    <a:pt x="1544405" y="2372742"/>
                  </a:lnTo>
                  <a:lnTo>
                    <a:pt x="1543883" y="2370796"/>
                  </a:lnTo>
                  <a:lnTo>
                    <a:pt x="1543171" y="2369562"/>
                  </a:lnTo>
                  <a:lnTo>
                    <a:pt x="1542127" y="2368565"/>
                  </a:lnTo>
                  <a:lnTo>
                    <a:pt x="1540513" y="2367758"/>
                  </a:lnTo>
                  <a:lnTo>
                    <a:pt x="1538805" y="2367283"/>
                  </a:lnTo>
                  <a:lnTo>
                    <a:pt x="1537144" y="2366002"/>
                  </a:lnTo>
                  <a:lnTo>
                    <a:pt x="1536101" y="2364483"/>
                  </a:lnTo>
                  <a:lnTo>
                    <a:pt x="1535199" y="2362585"/>
                  </a:lnTo>
                  <a:lnTo>
                    <a:pt x="1534487" y="2359927"/>
                  </a:lnTo>
                  <a:lnTo>
                    <a:pt x="1533917" y="2355181"/>
                  </a:lnTo>
                  <a:lnTo>
                    <a:pt x="1532304" y="2351431"/>
                  </a:lnTo>
                  <a:lnTo>
                    <a:pt x="1532826" y="2346685"/>
                  </a:lnTo>
                  <a:lnTo>
                    <a:pt x="1532446" y="2344359"/>
                  </a:lnTo>
                  <a:lnTo>
                    <a:pt x="1531355" y="2338094"/>
                  </a:lnTo>
                  <a:lnTo>
                    <a:pt x="1530833" y="2334819"/>
                  </a:lnTo>
                  <a:lnTo>
                    <a:pt x="1530453" y="2331687"/>
                  </a:lnTo>
                  <a:lnTo>
                    <a:pt x="1529409" y="2322811"/>
                  </a:lnTo>
                  <a:lnTo>
                    <a:pt x="1530501" y="2323381"/>
                  </a:lnTo>
                  <a:lnTo>
                    <a:pt x="1532446" y="2326086"/>
                  </a:lnTo>
                  <a:lnTo>
                    <a:pt x="1534297" y="2328791"/>
                  </a:lnTo>
                  <a:lnTo>
                    <a:pt x="1537524" y="2331971"/>
                  </a:lnTo>
                  <a:lnTo>
                    <a:pt x="1546161" y="2332256"/>
                  </a:lnTo>
                  <a:lnTo>
                    <a:pt x="1551381" y="2331260"/>
                  </a:lnTo>
                  <a:lnTo>
                    <a:pt x="1553516" y="2328507"/>
                  </a:lnTo>
                  <a:lnTo>
                    <a:pt x="1556269" y="2327557"/>
                  </a:lnTo>
                  <a:lnTo>
                    <a:pt x="1559116" y="2331165"/>
                  </a:lnTo>
                  <a:lnTo>
                    <a:pt x="1560065" y="2332066"/>
                  </a:lnTo>
                  <a:lnTo>
                    <a:pt x="1564146" y="2331544"/>
                  </a:lnTo>
                  <a:lnTo>
                    <a:pt x="1569319" y="2330548"/>
                  </a:lnTo>
                  <a:lnTo>
                    <a:pt x="1575298" y="2329504"/>
                  </a:lnTo>
                  <a:lnTo>
                    <a:pt x="1581182" y="2326703"/>
                  </a:lnTo>
                  <a:lnTo>
                    <a:pt x="1586924" y="2323381"/>
                  </a:lnTo>
                  <a:lnTo>
                    <a:pt x="1592808" y="2317685"/>
                  </a:lnTo>
                  <a:lnTo>
                    <a:pt x="1596130" y="2313983"/>
                  </a:lnTo>
                  <a:lnTo>
                    <a:pt x="1596130" y="2313556"/>
                  </a:lnTo>
                  <a:lnTo>
                    <a:pt x="1597269" y="2313081"/>
                  </a:lnTo>
                  <a:lnTo>
                    <a:pt x="1600543" y="2309806"/>
                  </a:lnTo>
                  <a:lnTo>
                    <a:pt x="1603723" y="2305630"/>
                  </a:lnTo>
                  <a:lnTo>
                    <a:pt x="1606096" y="2301501"/>
                  </a:lnTo>
                  <a:lnTo>
                    <a:pt x="1607804" y="2298273"/>
                  </a:lnTo>
                  <a:lnTo>
                    <a:pt x="1608326" y="2295948"/>
                  </a:lnTo>
                  <a:lnTo>
                    <a:pt x="1608326" y="2295331"/>
                  </a:lnTo>
                  <a:lnTo>
                    <a:pt x="1609275" y="2289398"/>
                  </a:lnTo>
                  <a:lnTo>
                    <a:pt x="1609607" y="2285743"/>
                  </a:lnTo>
                  <a:lnTo>
                    <a:pt x="1610177" y="2282990"/>
                  </a:lnTo>
                  <a:lnTo>
                    <a:pt x="1610936" y="2279288"/>
                  </a:lnTo>
                  <a:lnTo>
                    <a:pt x="1610936" y="2276108"/>
                  </a:lnTo>
                  <a:lnTo>
                    <a:pt x="1611553" y="2271362"/>
                  </a:lnTo>
                  <a:lnTo>
                    <a:pt x="1612028" y="2268182"/>
                  </a:lnTo>
                  <a:lnTo>
                    <a:pt x="1612312" y="2264053"/>
                  </a:lnTo>
                  <a:lnTo>
                    <a:pt x="1612739" y="2260398"/>
                  </a:lnTo>
                  <a:lnTo>
                    <a:pt x="1613498" y="2256696"/>
                  </a:lnTo>
                  <a:lnTo>
                    <a:pt x="1613166" y="2253991"/>
                  </a:lnTo>
                  <a:lnTo>
                    <a:pt x="1613593" y="2250858"/>
                  </a:lnTo>
                  <a:lnTo>
                    <a:pt x="1615112" y="2246112"/>
                  </a:lnTo>
                  <a:lnTo>
                    <a:pt x="1616251" y="2242932"/>
                  </a:lnTo>
                  <a:lnTo>
                    <a:pt x="1617153" y="2239705"/>
                  </a:lnTo>
                  <a:lnTo>
                    <a:pt x="1617153" y="2235243"/>
                  </a:lnTo>
                  <a:lnTo>
                    <a:pt x="1616773" y="2232063"/>
                  </a:lnTo>
                  <a:lnTo>
                    <a:pt x="1617343" y="2229642"/>
                  </a:lnTo>
                  <a:lnTo>
                    <a:pt x="1617864" y="2227554"/>
                  </a:lnTo>
                  <a:lnTo>
                    <a:pt x="1617864" y="2225276"/>
                  </a:lnTo>
                  <a:lnTo>
                    <a:pt x="1619193" y="2222998"/>
                  </a:lnTo>
                  <a:lnTo>
                    <a:pt x="1619763" y="2221242"/>
                  </a:lnTo>
                  <a:lnTo>
                    <a:pt x="1620332" y="2219391"/>
                  </a:lnTo>
                  <a:lnTo>
                    <a:pt x="1620902" y="2217112"/>
                  </a:lnTo>
                  <a:lnTo>
                    <a:pt x="1621329" y="2214502"/>
                  </a:lnTo>
                  <a:lnTo>
                    <a:pt x="1622230" y="2212176"/>
                  </a:lnTo>
                  <a:lnTo>
                    <a:pt x="1622752" y="2209423"/>
                  </a:lnTo>
                  <a:lnTo>
                    <a:pt x="1624650" y="2205389"/>
                  </a:lnTo>
                  <a:lnTo>
                    <a:pt x="1625600" y="2203064"/>
                  </a:lnTo>
                  <a:lnTo>
                    <a:pt x="1625600" y="2200453"/>
                  </a:lnTo>
                  <a:lnTo>
                    <a:pt x="1626596" y="2196324"/>
                  </a:lnTo>
                  <a:lnTo>
                    <a:pt x="1627782" y="2192764"/>
                  </a:lnTo>
                  <a:lnTo>
                    <a:pt x="1629443" y="2189632"/>
                  </a:lnTo>
                  <a:lnTo>
                    <a:pt x="1630155" y="2189157"/>
                  </a:lnTo>
                  <a:lnTo>
                    <a:pt x="1630582" y="2189157"/>
                  </a:lnTo>
                  <a:lnTo>
                    <a:pt x="1630582" y="2187781"/>
                  </a:lnTo>
                  <a:lnTo>
                    <a:pt x="1630582" y="2186879"/>
                  </a:lnTo>
                  <a:lnTo>
                    <a:pt x="1634141" y="2185313"/>
                  </a:lnTo>
                  <a:lnTo>
                    <a:pt x="1635660" y="2173732"/>
                  </a:lnTo>
                  <a:lnTo>
                    <a:pt x="1637036" y="2167087"/>
                  </a:lnTo>
                  <a:lnTo>
                    <a:pt x="1640737" y="2161629"/>
                  </a:lnTo>
                  <a:lnTo>
                    <a:pt x="1646764" y="2156598"/>
                  </a:lnTo>
                  <a:lnTo>
                    <a:pt x="1644486" y="2149099"/>
                  </a:lnTo>
                  <a:lnTo>
                    <a:pt x="1641876" y="2141268"/>
                  </a:lnTo>
                  <a:lnTo>
                    <a:pt x="1642588" y="2132012"/>
                  </a:lnTo>
                  <a:lnTo>
                    <a:pt x="1640358" y="2118770"/>
                  </a:lnTo>
                  <a:lnTo>
                    <a:pt x="1635897" y="2109278"/>
                  </a:lnTo>
                  <a:lnTo>
                    <a:pt x="1633524" y="2106667"/>
                  </a:lnTo>
                  <a:lnTo>
                    <a:pt x="1634426" y="2104009"/>
                  </a:lnTo>
                  <a:lnTo>
                    <a:pt x="1635422" y="2096938"/>
                  </a:lnTo>
                  <a:lnTo>
                    <a:pt x="1634853" y="2089961"/>
                  </a:lnTo>
                  <a:lnTo>
                    <a:pt x="1635422" y="2082984"/>
                  </a:lnTo>
                  <a:lnTo>
                    <a:pt x="1631389" y="2073491"/>
                  </a:lnTo>
                  <a:lnTo>
                    <a:pt x="1632433" y="2061673"/>
                  </a:lnTo>
                  <a:lnTo>
                    <a:pt x="1638269" y="2057306"/>
                  </a:lnTo>
                  <a:lnTo>
                    <a:pt x="1640120" y="2050757"/>
                  </a:lnTo>
                  <a:lnTo>
                    <a:pt x="1633240" y="2044871"/>
                  </a:lnTo>
                  <a:lnTo>
                    <a:pt x="1630012" y="2047102"/>
                  </a:lnTo>
                  <a:lnTo>
                    <a:pt x="1622467" y="2050234"/>
                  </a:lnTo>
                  <a:lnTo>
                    <a:pt x="1622467" y="2057639"/>
                  </a:lnTo>
                  <a:lnTo>
                    <a:pt x="1617722" y="2059917"/>
                  </a:lnTo>
                  <a:lnTo>
                    <a:pt x="1608753" y="2058730"/>
                  </a:lnTo>
                  <a:lnTo>
                    <a:pt x="1601208" y="2052797"/>
                  </a:lnTo>
                  <a:lnTo>
                    <a:pt x="1592856" y="2049997"/>
                  </a:lnTo>
                  <a:lnTo>
                    <a:pt x="1588110" y="2048858"/>
                  </a:lnTo>
                  <a:lnTo>
                    <a:pt x="1586450" y="2048431"/>
                  </a:lnTo>
                  <a:lnTo>
                    <a:pt x="1579379" y="2051991"/>
                  </a:lnTo>
                  <a:lnTo>
                    <a:pt x="1575060" y="2058113"/>
                  </a:lnTo>
                  <a:lnTo>
                    <a:pt x="1569176" y="2064758"/>
                  </a:lnTo>
                  <a:lnTo>
                    <a:pt x="1567230" y="2071165"/>
                  </a:lnTo>
                  <a:lnTo>
                    <a:pt x="1560634" y="2072684"/>
                  </a:lnTo>
                  <a:lnTo>
                    <a:pt x="1555889" y="2077430"/>
                  </a:lnTo>
                  <a:lnTo>
                    <a:pt x="1552899" y="2078759"/>
                  </a:lnTo>
                  <a:lnTo>
                    <a:pt x="1549577" y="2080515"/>
                  </a:lnTo>
                  <a:lnTo>
                    <a:pt x="1542269" y="2079851"/>
                  </a:lnTo>
                  <a:lnTo>
                    <a:pt x="1535768" y="2082129"/>
                  </a:lnTo>
                  <a:lnTo>
                    <a:pt x="1529979" y="2083506"/>
                  </a:lnTo>
                  <a:lnTo>
                    <a:pt x="1524331" y="2086686"/>
                  </a:lnTo>
                  <a:lnTo>
                    <a:pt x="1518163" y="2084977"/>
                  </a:lnTo>
                  <a:lnTo>
                    <a:pt x="1511424" y="2082604"/>
                  </a:lnTo>
                  <a:lnTo>
                    <a:pt x="1504116" y="2075295"/>
                  </a:lnTo>
                  <a:lnTo>
                    <a:pt x="1500604" y="2069742"/>
                  </a:lnTo>
                  <a:lnTo>
                    <a:pt x="1496144" y="2065945"/>
                  </a:lnTo>
                  <a:lnTo>
                    <a:pt x="1489216" y="2061768"/>
                  </a:lnTo>
                  <a:lnTo>
                    <a:pt x="1483331" y="2058778"/>
                  </a:lnTo>
                  <a:lnTo>
                    <a:pt x="1476166" y="2055455"/>
                  </a:lnTo>
                  <a:lnTo>
                    <a:pt x="1471420" y="2053367"/>
                  </a:lnTo>
                  <a:lnTo>
                    <a:pt x="1468810" y="2051279"/>
                  </a:lnTo>
                  <a:lnTo>
                    <a:pt x="1462783" y="2047956"/>
                  </a:lnTo>
                  <a:lnTo>
                    <a:pt x="1456709" y="2047244"/>
                  </a:lnTo>
                  <a:lnTo>
                    <a:pt x="1451441" y="2046437"/>
                  </a:lnTo>
                  <a:lnTo>
                    <a:pt x="1445225" y="2047814"/>
                  </a:lnTo>
                  <a:lnTo>
                    <a:pt x="1439673" y="2047814"/>
                  </a:lnTo>
                  <a:lnTo>
                    <a:pt x="1438439" y="2053889"/>
                  </a:lnTo>
                  <a:lnTo>
                    <a:pt x="1439530" y="2062954"/>
                  </a:lnTo>
                  <a:lnTo>
                    <a:pt x="1437538" y="2065992"/>
                  </a:lnTo>
                  <a:lnTo>
                    <a:pt x="1437538" y="2074203"/>
                  </a:lnTo>
                  <a:lnTo>
                    <a:pt x="1432175" y="2075532"/>
                  </a:lnTo>
                  <a:lnTo>
                    <a:pt x="1424772" y="2077810"/>
                  </a:lnTo>
                  <a:lnTo>
                    <a:pt x="1416088" y="2081939"/>
                  </a:lnTo>
                  <a:lnTo>
                    <a:pt x="1408543" y="2081939"/>
                  </a:lnTo>
                  <a:lnTo>
                    <a:pt x="1401994" y="2080231"/>
                  </a:lnTo>
                  <a:lnTo>
                    <a:pt x="1395161" y="2076481"/>
                  </a:lnTo>
                  <a:lnTo>
                    <a:pt x="1388849" y="2070074"/>
                  </a:lnTo>
                  <a:lnTo>
                    <a:pt x="1386429" y="2063239"/>
                  </a:lnTo>
                  <a:lnTo>
                    <a:pt x="1385290" y="2059727"/>
                  </a:lnTo>
                  <a:lnTo>
                    <a:pt x="1384911" y="2056784"/>
                  </a:lnTo>
                  <a:lnTo>
                    <a:pt x="1379785" y="2054269"/>
                  </a:lnTo>
                  <a:lnTo>
                    <a:pt x="1378646" y="2057354"/>
                  </a:lnTo>
                  <a:lnTo>
                    <a:pt x="1379263" y="2059822"/>
                  </a:lnTo>
                  <a:lnTo>
                    <a:pt x="1376891" y="2059822"/>
                  </a:lnTo>
                  <a:lnTo>
                    <a:pt x="1370864" y="2056167"/>
                  </a:lnTo>
                  <a:lnTo>
                    <a:pt x="1366735" y="2050994"/>
                  </a:lnTo>
                  <a:lnTo>
                    <a:pt x="1365075" y="2050567"/>
                  </a:lnTo>
                  <a:lnTo>
                    <a:pt x="1359617" y="2051089"/>
                  </a:lnTo>
                  <a:lnTo>
                    <a:pt x="1355346" y="2052086"/>
                  </a:lnTo>
                  <a:lnTo>
                    <a:pt x="1354160" y="2055977"/>
                  </a:lnTo>
                  <a:lnTo>
                    <a:pt x="1348323" y="2060724"/>
                  </a:lnTo>
                  <a:lnTo>
                    <a:pt x="1346710" y="2060724"/>
                  </a:lnTo>
                  <a:lnTo>
                    <a:pt x="1348513" y="2055550"/>
                  </a:lnTo>
                  <a:lnTo>
                    <a:pt x="1347042" y="2052987"/>
                  </a:lnTo>
                  <a:lnTo>
                    <a:pt x="1339402" y="2055693"/>
                  </a:lnTo>
                  <a:lnTo>
                    <a:pt x="1331714" y="2058445"/>
                  </a:lnTo>
                  <a:lnTo>
                    <a:pt x="1325545" y="2060249"/>
                  </a:lnTo>
                  <a:lnTo>
                    <a:pt x="1328487" y="2054601"/>
                  </a:lnTo>
                  <a:lnTo>
                    <a:pt x="1334514" y="2050662"/>
                  </a:lnTo>
                  <a:lnTo>
                    <a:pt x="1343198" y="2050662"/>
                  </a:lnTo>
                  <a:lnTo>
                    <a:pt x="1347327" y="2047956"/>
                  </a:lnTo>
                  <a:lnTo>
                    <a:pt x="1348323" y="2046248"/>
                  </a:lnTo>
                  <a:lnTo>
                    <a:pt x="1353448" y="2043210"/>
                  </a:lnTo>
                  <a:lnTo>
                    <a:pt x="1355062" y="2039318"/>
                  </a:lnTo>
                  <a:lnTo>
                    <a:pt x="1349842" y="2038938"/>
                  </a:lnTo>
                  <a:lnTo>
                    <a:pt x="1342534" y="2040742"/>
                  </a:lnTo>
                  <a:lnTo>
                    <a:pt x="1336744" y="2042546"/>
                  </a:lnTo>
                  <a:lnTo>
                    <a:pt x="1329626" y="2042546"/>
                  </a:lnTo>
                  <a:lnTo>
                    <a:pt x="1321274" y="2042546"/>
                  </a:lnTo>
                  <a:lnTo>
                    <a:pt x="1319233" y="2038701"/>
                  </a:lnTo>
                  <a:lnTo>
                    <a:pt x="1322461" y="2035711"/>
                  </a:lnTo>
                  <a:lnTo>
                    <a:pt x="1326304" y="2030965"/>
                  </a:lnTo>
                  <a:lnTo>
                    <a:pt x="1323742" y="2028829"/>
                  </a:lnTo>
                  <a:lnTo>
                    <a:pt x="1320989" y="2025459"/>
                  </a:lnTo>
                  <a:lnTo>
                    <a:pt x="1318332" y="2023798"/>
                  </a:lnTo>
                  <a:lnTo>
                    <a:pt x="1314725" y="2023086"/>
                  </a:lnTo>
                  <a:lnTo>
                    <a:pt x="1314725" y="2017485"/>
                  </a:lnTo>
                  <a:lnTo>
                    <a:pt x="1317952" y="2014922"/>
                  </a:lnTo>
                  <a:lnTo>
                    <a:pt x="1318759" y="2011505"/>
                  </a:lnTo>
                  <a:lnTo>
                    <a:pt x="1314440" y="2011885"/>
                  </a:lnTo>
                  <a:lnTo>
                    <a:pt x="1311831" y="2013641"/>
                  </a:lnTo>
                  <a:lnTo>
                    <a:pt x="1309933" y="2014116"/>
                  </a:lnTo>
                  <a:lnTo>
                    <a:pt x="1306183" y="2009085"/>
                  </a:lnTo>
                  <a:lnTo>
                    <a:pt x="1310217" y="2006047"/>
                  </a:lnTo>
                  <a:lnTo>
                    <a:pt x="1310739" y="2000114"/>
                  </a:lnTo>
                  <a:lnTo>
                    <a:pt x="1306895" y="1993422"/>
                  </a:lnTo>
                  <a:lnTo>
                    <a:pt x="1302624" y="1990527"/>
                  </a:lnTo>
                  <a:lnTo>
                    <a:pt x="1296978" y="1989720"/>
                  </a:lnTo>
                  <a:lnTo>
                    <a:pt x="1293655" y="1988533"/>
                  </a:lnTo>
                  <a:lnTo>
                    <a:pt x="1288483" y="1984404"/>
                  </a:lnTo>
                  <a:lnTo>
                    <a:pt x="1285398" y="1985686"/>
                  </a:lnTo>
                  <a:lnTo>
                    <a:pt x="1282694" y="1986208"/>
                  </a:lnTo>
                  <a:lnTo>
                    <a:pt x="1279372" y="1984167"/>
                  </a:lnTo>
                  <a:lnTo>
                    <a:pt x="1275338" y="1980370"/>
                  </a:lnTo>
                  <a:lnTo>
                    <a:pt x="1274721" y="1977854"/>
                  </a:lnTo>
                  <a:lnTo>
                    <a:pt x="1278802" y="1976098"/>
                  </a:lnTo>
                  <a:lnTo>
                    <a:pt x="1278802" y="1969833"/>
                  </a:lnTo>
                  <a:lnTo>
                    <a:pt x="1277568" y="1966084"/>
                  </a:lnTo>
                  <a:lnTo>
                    <a:pt x="1278708" y="1961859"/>
                  </a:lnTo>
                  <a:lnTo>
                    <a:pt x="1281175" y="1963093"/>
                  </a:lnTo>
                  <a:lnTo>
                    <a:pt x="1286348" y="1973915"/>
                  </a:lnTo>
                  <a:lnTo>
                    <a:pt x="1290381" y="1975149"/>
                  </a:lnTo>
                  <a:lnTo>
                    <a:pt x="1295791" y="1973773"/>
                  </a:lnTo>
                  <a:lnTo>
                    <a:pt x="1301771" y="1973773"/>
                  </a:lnTo>
                  <a:lnTo>
                    <a:pt x="1303668" y="1973773"/>
                  </a:lnTo>
                  <a:lnTo>
                    <a:pt x="1301866" y="1971732"/>
                  </a:lnTo>
                  <a:lnTo>
                    <a:pt x="1294462" y="1968884"/>
                  </a:lnTo>
                  <a:lnTo>
                    <a:pt x="1290571" y="1962571"/>
                  </a:lnTo>
                  <a:lnTo>
                    <a:pt x="1291188" y="1957540"/>
                  </a:lnTo>
                  <a:lnTo>
                    <a:pt x="1295934" y="1952794"/>
                  </a:lnTo>
                  <a:lnTo>
                    <a:pt x="1293940" y="1948617"/>
                  </a:lnTo>
                  <a:lnTo>
                    <a:pt x="1289859" y="1944583"/>
                  </a:lnTo>
                  <a:lnTo>
                    <a:pt x="1289385" y="1940359"/>
                  </a:lnTo>
                  <a:lnTo>
                    <a:pt x="1284876" y="1935091"/>
                  </a:lnTo>
                  <a:lnTo>
                    <a:pt x="1284876" y="1927544"/>
                  </a:lnTo>
                  <a:lnTo>
                    <a:pt x="1290002" y="1921327"/>
                  </a:lnTo>
                  <a:lnTo>
                    <a:pt x="1288104" y="1918384"/>
                  </a:lnTo>
                  <a:lnTo>
                    <a:pt x="1282409" y="1919713"/>
                  </a:lnTo>
                  <a:lnTo>
                    <a:pt x="1278185" y="1921042"/>
                  </a:lnTo>
                  <a:lnTo>
                    <a:pt x="1271542" y="1921042"/>
                  </a:lnTo>
                  <a:lnTo>
                    <a:pt x="1266512" y="1921611"/>
                  </a:lnTo>
                  <a:lnTo>
                    <a:pt x="1262526" y="1921184"/>
                  </a:lnTo>
                  <a:lnTo>
                    <a:pt x="1261861" y="1917909"/>
                  </a:lnTo>
                  <a:lnTo>
                    <a:pt x="1261861" y="1911739"/>
                  </a:lnTo>
                  <a:lnTo>
                    <a:pt x="1262146" y="1903908"/>
                  </a:lnTo>
                  <a:lnTo>
                    <a:pt x="1264518" y="1897263"/>
                  </a:lnTo>
                  <a:lnTo>
                    <a:pt x="1264851" y="1897263"/>
                  </a:lnTo>
                  <a:lnTo>
                    <a:pt x="1267888" y="1895934"/>
                  </a:lnTo>
                  <a:lnTo>
                    <a:pt x="1271400" y="1888957"/>
                  </a:lnTo>
                  <a:lnTo>
                    <a:pt x="1275860" y="1884211"/>
                  </a:lnTo>
                  <a:lnTo>
                    <a:pt x="1279799" y="1877993"/>
                  </a:lnTo>
                  <a:lnTo>
                    <a:pt x="1284165" y="1878373"/>
                  </a:lnTo>
                  <a:lnTo>
                    <a:pt x="1288056" y="1878373"/>
                  </a:lnTo>
                  <a:lnTo>
                    <a:pt x="1291378" y="1877044"/>
                  </a:lnTo>
                  <a:lnTo>
                    <a:pt x="1297357" y="1874908"/>
                  </a:lnTo>
                  <a:lnTo>
                    <a:pt x="1301249" y="1878468"/>
                  </a:lnTo>
                  <a:lnTo>
                    <a:pt x="1309031" y="1880841"/>
                  </a:lnTo>
                  <a:lnTo>
                    <a:pt x="1316339" y="1880271"/>
                  </a:lnTo>
                  <a:lnTo>
                    <a:pt x="1314061" y="1874623"/>
                  </a:lnTo>
                  <a:lnTo>
                    <a:pt x="1312875" y="1871016"/>
                  </a:lnTo>
                  <a:lnTo>
                    <a:pt x="1318427" y="1871681"/>
                  </a:lnTo>
                  <a:lnTo>
                    <a:pt x="1322603" y="1873674"/>
                  </a:lnTo>
                  <a:lnTo>
                    <a:pt x="1322603" y="1877661"/>
                  </a:lnTo>
                  <a:lnTo>
                    <a:pt x="1326921" y="1878041"/>
                  </a:lnTo>
                  <a:lnTo>
                    <a:pt x="1335273" y="1876190"/>
                  </a:lnTo>
                  <a:lnTo>
                    <a:pt x="1343103" y="1876522"/>
                  </a:lnTo>
                  <a:lnTo>
                    <a:pt x="1352594" y="1876807"/>
                  </a:lnTo>
                  <a:lnTo>
                    <a:pt x="1360661" y="1875383"/>
                  </a:lnTo>
                  <a:lnTo>
                    <a:pt x="1359333" y="1870874"/>
                  </a:lnTo>
                  <a:lnTo>
                    <a:pt x="1353733" y="1869830"/>
                  </a:lnTo>
                  <a:lnTo>
                    <a:pt x="1352547" y="1867314"/>
                  </a:lnTo>
                  <a:lnTo>
                    <a:pt x="1358478" y="1864372"/>
                  </a:lnTo>
                  <a:lnTo>
                    <a:pt x="1366973" y="1863897"/>
                  </a:lnTo>
                  <a:lnTo>
                    <a:pt x="1373474" y="1862948"/>
                  </a:lnTo>
                  <a:lnTo>
                    <a:pt x="1380023" y="1862378"/>
                  </a:lnTo>
                  <a:lnTo>
                    <a:pt x="1386572" y="1861809"/>
                  </a:lnTo>
                  <a:lnTo>
                    <a:pt x="1385717" y="1858629"/>
                  </a:lnTo>
                  <a:lnTo>
                    <a:pt x="1380545" y="1857490"/>
                  </a:lnTo>
                  <a:lnTo>
                    <a:pt x="1376796" y="1858819"/>
                  </a:lnTo>
                  <a:lnTo>
                    <a:pt x="1370911" y="1858439"/>
                  </a:lnTo>
                  <a:lnTo>
                    <a:pt x="1368112" y="1858154"/>
                  </a:lnTo>
                  <a:lnTo>
                    <a:pt x="1365834" y="1855354"/>
                  </a:lnTo>
                  <a:lnTo>
                    <a:pt x="1363034" y="1854594"/>
                  </a:lnTo>
                  <a:lnTo>
                    <a:pt x="1361325" y="1850513"/>
                  </a:lnTo>
                  <a:lnTo>
                    <a:pt x="1357149" y="1848234"/>
                  </a:lnTo>
                  <a:lnTo>
                    <a:pt x="1358099" y="1843725"/>
                  </a:lnTo>
                  <a:lnTo>
                    <a:pt x="1360139" y="1838457"/>
                  </a:lnTo>
                  <a:lnTo>
                    <a:pt x="1361041" y="1836416"/>
                  </a:lnTo>
                  <a:lnTo>
                    <a:pt x="1362085" y="1838789"/>
                  </a:lnTo>
                  <a:lnTo>
                    <a:pt x="1367922" y="1838789"/>
                  </a:lnTo>
                  <a:lnTo>
                    <a:pt x="1376416" y="1841495"/>
                  </a:lnTo>
                  <a:lnTo>
                    <a:pt x="1384911" y="1841020"/>
                  </a:lnTo>
                  <a:lnTo>
                    <a:pt x="1393832" y="1841020"/>
                  </a:lnTo>
                  <a:lnTo>
                    <a:pt x="1401092" y="1840451"/>
                  </a:lnTo>
                  <a:lnTo>
                    <a:pt x="1407974" y="1842349"/>
                  </a:lnTo>
                  <a:lnTo>
                    <a:pt x="1412719" y="1844675"/>
                  </a:lnTo>
                  <a:lnTo>
                    <a:pt x="1415329" y="1843820"/>
                  </a:lnTo>
                  <a:lnTo>
                    <a:pt x="1422447" y="1844485"/>
                  </a:lnTo>
                  <a:lnTo>
                    <a:pt x="1429138" y="1845624"/>
                  </a:lnTo>
                  <a:lnTo>
                    <a:pt x="1437538" y="1840878"/>
                  </a:lnTo>
                  <a:lnTo>
                    <a:pt x="1440480" y="1831955"/>
                  </a:lnTo>
                  <a:lnTo>
                    <a:pt x="1447598" y="1827683"/>
                  </a:lnTo>
                  <a:lnTo>
                    <a:pt x="1454004" y="1820706"/>
                  </a:lnTo>
                  <a:lnTo>
                    <a:pt x="1462356" y="1817336"/>
                  </a:lnTo>
                  <a:lnTo>
                    <a:pt x="1468050" y="1811309"/>
                  </a:lnTo>
                  <a:lnTo>
                    <a:pt x="1475454" y="1806230"/>
                  </a:lnTo>
                  <a:lnTo>
                    <a:pt x="1482239" y="1802908"/>
                  </a:lnTo>
                  <a:lnTo>
                    <a:pt x="1490924" y="1798731"/>
                  </a:lnTo>
                  <a:lnTo>
                    <a:pt x="1501459" y="1796880"/>
                  </a:lnTo>
                  <a:lnTo>
                    <a:pt x="1511756" y="1796358"/>
                  </a:lnTo>
                  <a:lnTo>
                    <a:pt x="1525993" y="1797640"/>
                  </a:lnTo>
                  <a:lnTo>
                    <a:pt x="1538331" y="1796927"/>
                  </a:lnTo>
                  <a:lnTo>
                    <a:pt x="1549435" y="1796643"/>
                  </a:lnTo>
                  <a:lnTo>
                    <a:pt x="1556506" y="1792513"/>
                  </a:lnTo>
                  <a:lnTo>
                    <a:pt x="1560967" y="1791612"/>
                  </a:lnTo>
                  <a:lnTo>
                    <a:pt x="1564715" y="1793131"/>
                  </a:lnTo>
                  <a:lnTo>
                    <a:pt x="1565570" y="1798351"/>
                  </a:lnTo>
                  <a:lnTo>
                    <a:pt x="1571786" y="1805756"/>
                  </a:lnTo>
                  <a:lnTo>
                    <a:pt x="1581277" y="1810502"/>
                  </a:lnTo>
                  <a:lnTo>
                    <a:pt x="1589297" y="1810502"/>
                  </a:lnTo>
                  <a:lnTo>
                    <a:pt x="1597506" y="1808271"/>
                  </a:lnTo>
                  <a:lnTo>
                    <a:pt x="1602964" y="1815818"/>
                  </a:lnTo>
                  <a:lnTo>
                    <a:pt x="1610224" y="1829344"/>
                  </a:lnTo>
                  <a:lnTo>
                    <a:pt x="1620000" y="1829344"/>
                  </a:lnTo>
                  <a:lnTo>
                    <a:pt x="1627925" y="1830436"/>
                  </a:lnTo>
                  <a:lnTo>
                    <a:pt x="1633477" y="1833474"/>
                  </a:lnTo>
                  <a:lnTo>
                    <a:pt x="1644012" y="1838505"/>
                  </a:lnTo>
                  <a:lnTo>
                    <a:pt x="1652553" y="1843251"/>
                  </a:lnTo>
                  <a:lnTo>
                    <a:pt x="1655923" y="1840308"/>
                  </a:lnTo>
                  <a:lnTo>
                    <a:pt x="1659530" y="1838599"/>
                  </a:lnTo>
                  <a:lnTo>
                    <a:pt x="1673766" y="1845149"/>
                  </a:lnTo>
                  <a:lnTo>
                    <a:pt x="1687480" y="1843678"/>
                  </a:lnTo>
                  <a:lnTo>
                    <a:pt x="1696971" y="1839312"/>
                  </a:lnTo>
                  <a:lnTo>
                    <a:pt x="1706082" y="1837840"/>
                  </a:lnTo>
                  <a:lnTo>
                    <a:pt x="1715573" y="1835989"/>
                  </a:lnTo>
                  <a:lnTo>
                    <a:pt x="1727722" y="1838552"/>
                  </a:lnTo>
                  <a:lnTo>
                    <a:pt x="1738588" y="1840688"/>
                  </a:lnTo>
                  <a:lnTo>
                    <a:pt x="1751923" y="1839549"/>
                  </a:lnTo>
                  <a:lnTo>
                    <a:pt x="1764736" y="1828680"/>
                  </a:lnTo>
                  <a:lnTo>
                    <a:pt x="1774227" y="1820279"/>
                  </a:lnTo>
                  <a:lnTo>
                    <a:pt x="1784429" y="1812827"/>
                  </a:lnTo>
                  <a:lnTo>
                    <a:pt x="1785711" y="1809125"/>
                  </a:lnTo>
                  <a:lnTo>
                    <a:pt x="1788415" y="1807417"/>
                  </a:lnTo>
                  <a:lnTo>
                    <a:pt x="1791453" y="1802671"/>
                  </a:lnTo>
                  <a:lnTo>
                    <a:pt x="1790836" y="1793558"/>
                  </a:lnTo>
                  <a:lnTo>
                    <a:pt x="1788605" y="1785916"/>
                  </a:lnTo>
                  <a:lnTo>
                    <a:pt x="1782436" y="1779794"/>
                  </a:lnTo>
                  <a:lnTo>
                    <a:pt x="1779874" y="1772627"/>
                  </a:lnTo>
                  <a:lnTo>
                    <a:pt x="1777264" y="1765128"/>
                  </a:lnTo>
                  <a:lnTo>
                    <a:pt x="1773230" y="1756537"/>
                  </a:lnTo>
                  <a:lnTo>
                    <a:pt x="1767773" y="1749892"/>
                  </a:lnTo>
                  <a:lnTo>
                    <a:pt x="1760323" y="1745431"/>
                  </a:lnTo>
                  <a:lnTo>
                    <a:pt x="1755577" y="1741159"/>
                  </a:lnTo>
                  <a:lnTo>
                    <a:pt x="1751164" y="1738074"/>
                  </a:lnTo>
                  <a:lnTo>
                    <a:pt x="1747130" y="1737030"/>
                  </a:lnTo>
                  <a:lnTo>
                    <a:pt x="1741435" y="1735606"/>
                  </a:lnTo>
                  <a:lnTo>
                    <a:pt x="1735551" y="1734609"/>
                  </a:lnTo>
                  <a:lnTo>
                    <a:pt x="1728385" y="1731239"/>
                  </a:lnTo>
                  <a:lnTo>
                    <a:pt x="1722217" y="1725117"/>
                  </a:lnTo>
                  <a:lnTo>
                    <a:pt x="1716142" y="1721367"/>
                  </a:lnTo>
                  <a:lnTo>
                    <a:pt x="1710638" y="1716621"/>
                  </a:lnTo>
                  <a:lnTo>
                    <a:pt x="1703045" y="1710973"/>
                  </a:lnTo>
                  <a:lnTo>
                    <a:pt x="1697778" y="1709502"/>
                  </a:lnTo>
                  <a:lnTo>
                    <a:pt x="1692653" y="1704756"/>
                  </a:lnTo>
                  <a:lnTo>
                    <a:pt x="1686531" y="1697114"/>
                  </a:lnTo>
                  <a:lnTo>
                    <a:pt x="1677942" y="1691513"/>
                  </a:lnTo>
                  <a:lnTo>
                    <a:pt x="1668166" y="1684442"/>
                  </a:lnTo>
                  <a:lnTo>
                    <a:pt x="1657394" y="1679695"/>
                  </a:lnTo>
                  <a:lnTo>
                    <a:pt x="1647903" y="1676136"/>
                  </a:lnTo>
                  <a:lnTo>
                    <a:pt x="1638981" y="1672813"/>
                  </a:lnTo>
                  <a:lnTo>
                    <a:pt x="1634236" y="1668826"/>
                  </a:lnTo>
                  <a:lnTo>
                    <a:pt x="1628637" y="1665077"/>
                  </a:lnTo>
                  <a:lnTo>
                    <a:pt x="1624461" y="1660948"/>
                  </a:lnTo>
                  <a:lnTo>
                    <a:pt x="1622325" y="1663748"/>
                  </a:lnTo>
                  <a:lnTo>
                    <a:pt x="1615729" y="1663131"/>
                  </a:lnTo>
                  <a:lnTo>
                    <a:pt x="1608469" y="1656439"/>
                  </a:lnTo>
                  <a:lnTo>
                    <a:pt x="1603391" y="1647753"/>
                  </a:lnTo>
                  <a:lnTo>
                    <a:pt x="1594707" y="1641915"/>
                  </a:lnTo>
                  <a:lnTo>
                    <a:pt x="1586165" y="1638355"/>
                  </a:lnTo>
                  <a:lnTo>
                    <a:pt x="1591717" y="1635603"/>
                  </a:lnTo>
                  <a:lnTo>
                    <a:pt x="1591005" y="1631853"/>
                  </a:lnTo>
                  <a:lnTo>
                    <a:pt x="1592666" y="1628721"/>
                  </a:lnTo>
                  <a:lnTo>
                    <a:pt x="1602157" y="1629622"/>
                  </a:lnTo>
                  <a:lnTo>
                    <a:pt x="1610319" y="1629053"/>
                  </a:lnTo>
                  <a:lnTo>
                    <a:pt x="1614163" y="1617662"/>
                  </a:lnTo>
                  <a:lnTo>
                    <a:pt x="1618624" y="1609641"/>
                  </a:lnTo>
                  <a:lnTo>
                    <a:pt x="1623654" y="1598297"/>
                  </a:lnTo>
                  <a:lnTo>
                    <a:pt x="1627498" y="1598867"/>
                  </a:lnTo>
                  <a:lnTo>
                    <a:pt x="1630250" y="1592175"/>
                  </a:lnTo>
                  <a:lnTo>
                    <a:pt x="1639029" y="1594453"/>
                  </a:lnTo>
                  <a:lnTo>
                    <a:pt x="1640642" y="1593361"/>
                  </a:lnTo>
                  <a:lnTo>
                    <a:pt x="1633097" y="1587523"/>
                  </a:lnTo>
                  <a:lnTo>
                    <a:pt x="1626026" y="1579929"/>
                  </a:lnTo>
                  <a:lnTo>
                    <a:pt x="1622325" y="1578553"/>
                  </a:lnTo>
                  <a:lnTo>
                    <a:pt x="1617579" y="1577176"/>
                  </a:lnTo>
                  <a:lnTo>
                    <a:pt x="1611078" y="1572430"/>
                  </a:lnTo>
                  <a:lnTo>
                    <a:pt x="1611078" y="1566165"/>
                  </a:lnTo>
                  <a:lnTo>
                    <a:pt x="1617295" y="1565311"/>
                  </a:lnTo>
                  <a:lnTo>
                    <a:pt x="1626311" y="1563555"/>
                  </a:lnTo>
                  <a:lnTo>
                    <a:pt x="1633002" y="1565216"/>
                  </a:lnTo>
                  <a:lnTo>
                    <a:pt x="1635660" y="1563650"/>
                  </a:lnTo>
                  <a:lnTo>
                    <a:pt x="1632385" y="1560422"/>
                  </a:lnTo>
                  <a:lnTo>
                    <a:pt x="1631436" y="1557480"/>
                  </a:lnTo>
                  <a:lnTo>
                    <a:pt x="1637985" y="1554774"/>
                  </a:lnTo>
                  <a:lnTo>
                    <a:pt x="1646812" y="1548699"/>
                  </a:lnTo>
                  <a:lnTo>
                    <a:pt x="1653313" y="1545899"/>
                  </a:lnTo>
                  <a:lnTo>
                    <a:pt x="1659150" y="1545424"/>
                  </a:lnTo>
                  <a:lnTo>
                    <a:pt x="1659719" y="1542861"/>
                  </a:lnTo>
                  <a:lnTo>
                    <a:pt x="1658675" y="1540678"/>
                  </a:lnTo>
                  <a:lnTo>
                    <a:pt x="1655685" y="1540678"/>
                  </a:lnTo>
                  <a:lnTo>
                    <a:pt x="1654025" y="1539918"/>
                  </a:lnTo>
                  <a:lnTo>
                    <a:pt x="1653645" y="1539586"/>
                  </a:lnTo>
                  <a:lnTo>
                    <a:pt x="1652553" y="1536264"/>
                  </a:lnTo>
                  <a:lnTo>
                    <a:pt x="1648567" y="1535030"/>
                  </a:lnTo>
                  <a:lnTo>
                    <a:pt x="1643584" y="1536169"/>
                  </a:lnTo>
                  <a:lnTo>
                    <a:pt x="1640405" y="1537071"/>
                  </a:lnTo>
                  <a:lnTo>
                    <a:pt x="1636609" y="1540013"/>
                  </a:lnTo>
                  <a:lnTo>
                    <a:pt x="1632907" y="1540013"/>
                  </a:lnTo>
                  <a:lnTo>
                    <a:pt x="1630867" y="1539349"/>
                  </a:lnTo>
                  <a:lnTo>
                    <a:pt x="1627687" y="1540156"/>
                  </a:lnTo>
                  <a:lnTo>
                    <a:pt x="1620380" y="1542861"/>
                  </a:lnTo>
                  <a:lnTo>
                    <a:pt x="1614970" y="1543431"/>
                  </a:lnTo>
                  <a:lnTo>
                    <a:pt x="1608848" y="1544617"/>
                  </a:lnTo>
                  <a:lnTo>
                    <a:pt x="1601113" y="1547038"/>
                  </a:lnTo>
                  <a:lnTo>
                    <a:pt x="1596367" y="1553113"/>
                  </a:lnTo>
                  <a:lnTo>
                    <a:pt x="1591859" y="1552733"/>
                  </a:lnTo>
                  <a:lnTo>
                    <a:pt x="1587114" y="1555486"/>
                  </a:lnTo>
                  <a:lnTo>
                    <a:pt x="1581230" y="1557812"/>
                  </a:lnTo>
                  <a:lnTo>
                    <a:pt x="1580755" y="1564836"/>
                  </a:lnTo>
                  <a:lnTo>
                    <a:pt x="1576009" y="1562416"/>
                  </a:lnTo>
                  <a:lnTo>
                    <a:pt x="1572308" y="1560660"/>
                  </a:lnTo>
                  <a:lnTo>
                    <a:pt x="1566946" y="1563792"/>
                  </a:lnTo>
                  <a:lnTo>
                    <a:pt x="1563576" y="1565691"/>
                  </a:lnTo>
                  <a:lnTo>
                    <a:pt x="1559875" y="1567969"/>
                  </a:lnTo>
                  <a:lnTo>
                    <a:pt x="1558499" y="1570627"/>
                  </a:lnTo>
                  <a:lnTo>
                    <a:pt x="1557218" y="1567684"/>
                  </a:lnTo>
                  <a:lnTo>
                    <a:pt x="1550859" y="1570010"/>
                  </a:lnTo>
                  <a:lnTo>
                    <a:pt x="1546113" y="1570484"/>
                  </a:lnTo>
                  <a:lnTo>
                    <a:pt x="1542697" y="1573902"/>
                  </a:lnTo>
                  <a:lnTo>
                    <a:pt x="1537951" y="1579597"/>
                  </a:lnTo>
                  <a:lnTo>
                    <a:pt x="1535768" y="1579977"/>
                  </a:lnTo>
                  <a:lnTo>
                    <a:pt x="1533680" y="1586764"/>
                  </a:lnTo>
                  <a:lnTo>
                    <a:pt x="1530026" y="1593504"/>
                  </a:lnTo>
                  <a:lnTo>
                    <a:pt x="1525898" y="1595877"/>
                  </a:lnTo>
                  <a:lnTo>
                    <a:pt x="1526847" y="1592554"/>
                  </a:lnTo>
                  <a:lnTo>
                    <a:pt x="1530548" y="1590181"/>
                  </a:lnTo>
                  <a:lnTo>
                    <a:pt x="1532636" y="1587144"/>
                  </a:lnTo>
                  <a:lnTo>
                    <a:pt x="1530643" y="1582397"/>
                  </a:lnTo>
                  <a:lnTo>
                    <a:pt x="1528365" y="1578363"/>
                  </a:lnTo>
                  <a:lnTo>
                    <a:pt x="1525803" y="1578363"/>
                  </a:lnTo>
                  <a:lnTo>
                    <a:pt x="1525803" y="1581685"/>
                  </a:lnTo>
                  <a:lnTo>
                    <a:pt x="1524569" y="1587333"/>
                  </a:lnTo>
                  <a:lnTo>
                    <a:pt x="1521674" y="1590371"/>
                  </a:lnTo>
                  <a:lnTo>
                    <a:pt x="1519728" y="1593693"/>
                  </a:lnTo>
                  <a:lnTo>
                    <a:pt x="1522813" y="1602664"/>
                  </a:lnTo>
                  <a:lnTo>
                    <a:pt x="1523715" y="1607885"/>
                  </a:lnTo>
                  <a:lnTo>
                    <a:pt x="1523715" y="1608264"/>
                  </a:lnTo>
                  <a:lnTo>
                    <a:pt x="1520772" y="1608264"/>
                  </a:lnTo>
                  <a:lnTo>
                    <a:pt x="1520345" y="1605986"/>
                  </a:lnTo>
                  <a:lnTo>
                    <a:pt x="1518305" y="1603091"/>
                  </a:lnTo>
                  <a:lnTo>
                    <a:pt x="1515647" y="1599009"/>
                  </a:lnTo>
                  <a:lnTo>
                    <a:pt x="1516027" y="1596731"/>
                  </a:lnTo>
                  <a:lnTo>
                    <a:pt x="1514082" y="1594263"/>
                  </a:lnTo>
                  <a:lnTo>
                    <a:pt x="1510475" y="1597301"/>
                  </a:lnTo>
                  <a:lnTo>
                    <a:pt x="1508577" y="1601477"/>
                  </a:lnTo>
                  <a:lnTo>
                    <a:pt x="1507248" y="1600338"/>
                  </a:lnTo>
                  <a:lnTo>
                    <a:pt x="1508102" y="1596589"/>
                  </a:lnTo>
                  <a:lnTo>
                    <a:pt x="1506204" y="1594453"/>
                  </a:lnTo>
                  <a:lnTo>
                    <a:pt x="1501790" y="1594880"/>
                  </a:lnTo>
                  <a:lnTo>
                    <a:pt x="1497994" y="1594880"/>
                  </a:lnTo>
                  <a:lnTo>
                    <a:pt x="1497045" y="1593409"/>
                  </a:lnTo>
                  <a:lnTo>
                    <a:pt x="1495717" y="1588188"/>
                  </a:lnTo>
                  <a:lnTo>
                    <a:pt x="1492964" y="1585293"/>
                  </a:lnTo>
                  <a:lnTo>
                    <a:pt x="1493344" y="1593836"/>
                  </a:lnTo>
                  <a:lnTo>
                    <a:pt x="1491968" y="1594548"/>
                  </a:lnTo>
                  <a:lnTo>
                    <a:pt x="1488883" y="1594548"/>
                  </a:lnTo>
                  <a:lnTo>
                    <a:pt x="1485704" y="1593124"/>
                  </a:lnTo>
                  <a:lnTo>
                    <a:pt x="1482002" y="1591700"/>
                  </a:lnTo>
                  <a:lnTo>
                    <a:pt x="1480152" y="1591700"/>
                  </a:lnTo>
                  <a:lnTo>
                    <a:pt x="1483521" y="1593931"/>
                  </a:lnTo>
                  <a:lnTo>
                    <a:pt x="1487175" y="1597490"/>
                  </a:lnTo>
                  <a:lnTo>
                    <a:pt x="1489690" y="1596731"/>
                  </a:lnTo>
                  <a:lnTo>
                    <a:pt x="1491683" y="1597728"/>
                  </a:lnTo>
                  <a:lnTo>
                    <a:pt x="1493818" y="1601098"/>
                  </a:lnTo>
                  <a:lnTo>
                    <a:pt x="1494862" y="1604752"/>
                  </a:lnTo>
                  <a:lnTo>
                    <a:pt x="1497520" y="1607315"/>
                  </a:lnTo>
                  <a:lnTo>
                    <a:pt x="1498801" y="1605796"/>
                  </a:lnTo>
                  <a:lnTo>
                    <a:pt x="1498469" y="1601667"/>
                  </a:lnTo>
                  <a:lnTo>
                    <a:pt x="1501601" y="1602759"/>
                  </a:lnTo>
                  <a:lnTo>
                    <a:pt x="1504638" y="1602759"/>
                  </a:lnTo>
                  <a:lnTo>
                    <a:pt x="1508007" y="1604989"/>
                  </a:lnTo>
                  <a:lnTo>
                    <a:pt x="1511424" y="1604989"/>
                  </a:lnTo>
                  <a:lnTo>
                    <a:pt x="1510949" y="1606841"/>
                  </a:lnTo>
                  <a:lnTo>
                    <a:pt x="1509716" y="1612441"/>
                  </a:lnTo>
                  <a:lnTo>
                    <a:pt x="1511424" y="1613580"/>
                  </a:lnTo>
                  <a:lnTo>
                    <a:pt x="1515220" y="1611634"/>
                  </a:lnTo>
                  <a:lnTo>
                    <a:pt x="1516881" y="1612726"/>
                  </a:lnTo>
                  <a:lnTo>
                    <a:pt x="1516881" y="1614577"/>
                  </a:lnTo>
                  <a:lnTo>
                    <a:pt x="1516881" y="1617994"/>
                  </a:lnTo>
                  <a:lnTo>
                    <a:pt x="1521295" y="1617092"/>
                  </a:lnTo>
                  <a:lnTo>
                    <a:pt x="1524616" y="1617092"/>
                  </a:lnTo>
                  <a:lnTo>
                    <a:pt x="1529362" y="1621839"/>
                  </a:lnTo>
                  <a:lnTo>
                    <a:pt x="1531070" y="1629338"/>
                  </a:lnTo>
                  <a:lnTo>
                    <a:pt x="1533538" y="1634843"/>
                  </a:lnTo>
                  <a:lnTo>
                    <a:pt x="1534962" y="1632185"/>
                  </a:lnTo>
                  <a:lnTo>
                    <a:pt x="1543693" y="1634606"/>
                  </a:lnTo>
                  <a:lnTo>
                    <a:pt x="1546778" y="1634891"/>
                  </a:lnTo>
                  <a:lnTo>
                    <a:pt x="1546778" y="1630856"/>
                  </a:lnTo>
                  <a:lnTo>
                    <a:pt x="1554560" y="1636077"/>
                  </a:lnTo>
                  <a:lnTo>
                    <a:pt x="1560160" y="1627582"/>
                  </a:lnTo>
                  <a:lnTo>
                    <a:pt x="1562722" y="1627154"/>
                  </a:lnTo>
                  <a:lnTo>
                    <a:pt x="1564858" y="1630429"/>
                  </a:lnTo>
                  <a:lnTo>
                    <a:pt x="1569271" y="1627724"/>
                  </a:lnTo>
                  <a:lnTo>
                    <a:pt x="1577148" y="1625683"/>
                  </a:lnTo>
                  <a:lnTo>
                    <a:pt x="1584409" y="1626205"/>
                  </a:lnTo>
                  <a:lnTo>
                    <a:pt x="1584409" y="1631568"/>
                  </a:lnTo>
                  <a:lnTo>
                    <a:pt x="1582179" y="1633799"/>
                  </a:lnTo>
                  <a:lnTo>
                    <a:pt x="1582179" y="1638830"/>
                  </a:lnTo>
                  <a:lnTo>
                    <a:pt x="1583317" y="1642912"/>
                  </a:lnTo>
                  <a:lnTo>
                    <a:pt x="1583317" y="1645522"/>
                  </a:lnTo>
                  <a:lnTo>
                    <a:pt x="1581562" y="1646045"/>
                  </a:lnTo>
                  <a:lnTo>
                    <a:pt x="1576816" y="1646045"/>
                  </a:lnTo>
                  <a:lnTo>
                    <a:pt x="1572356" y="1646045"/>
                  </a:lnTo>
                  <a:lnTo>
                    <a:pt x="1571359" y="1646756"/>
                  </a:lnTo>
                  <a:lnTo>
                    <a:pt x="1570505" y="1648370"/>
                  </a:lnTo>
                  <a:lnTo>
                    <a:pt x="1563814" y="1646899"/>
                  </a:lnTo>
                  <a:lnTo>
                    <a:pt x="1558499" y="1644763"/>
                  </a:lnTo>
                  <a:lnTo>
                    <a:pt x="1549862" y="1642675"/>
                  </a:lnTo>
                  <a:lnTo>
                    <a:pt x="1545116" y="1648513"/>
                  </a:lnTo>
                  <a:lnTo>
                    <a:pt x="1540371" y="1653638"/>
                  </a:lnTo>
                  <a:lnTo>
                    <a:pt x="1536148" y="1659809"/>
                  </a:lnTo>
                  <a:lnTo>
                    <a:pt x="1528318" y="1658480"/>
                  </a:lnTo>
                  <a:lnTo>
                    <a:pt x="1522908" y="1660093"/>
                  </a:lnTo>
                  <a:lnTo>
                    <a:pt x="1519728" y="1661327"/>
                  </a:lnTo>
                  <a:lnTo>
                    <a:pt x="1523430" y="1663178"/>
                  </a:lnTo>
                  <a:lnTo>
                    <a:pt x="1519444" y="1663985"/>
                  </a:lnTo>
                  <a:lnTo>
                    <a:pt x="1517166" y="1668732"/>
                  </a:lnTo>
                  <a:lnTo>
                    <a:pt x="1517166" y="1671817"/>
                  </a:lnTo>
                  <a:lnTo>
                    <a:pt x="1515552" y="1673810"/>
                  </a:lnTo>
                  <a:lnTo>
                    <a:pt x="1511566" y="1674664"/>
                  </a:lnTo>
                  <a:lnTo>
                    <a:pt x="1508197" y="1677037"/>
                  </a:lnTo>
                  <a:lnTo>
                    <a:pt x="1505113" y="1679411"/>
                  </a:lnTo>
                  <a:lnTo>
                    <a:pt x="1500367" y="1679411"/>
                  </a:lnTo>
                  <a:lnTo>
                    <a:pt x="1494672" y="1679078"/>
                  </a:lnTo>
                  <a:lnTo>
                    <a:pt x="1492632" y="1678414"/>
                  </a:lnTo>
                  <a:lnTo>
                    <a:pt x="1490022" y="1676563"/>
                  </a:lnTo>
                  <a:lnTo>
                    <a:pt x="1484423" y="1672434"/>
                  </a:lnTo>
                  <a:lnTo>
                    <a:pt x="1485751" y="1669348"/>
                  </a:lnTo>
                  <a:lnTo>
                    <a:pt x="1486321" y="1667830"/>
                  </a:lnTo>
                  <a:lnTo>
                    <a:pt x="1485751" y="1664412"/>
                  </a:lnTo>
                  <a:lnTo>
                    <a:pt x="1485229" y="1661375"/>
                  </a:lnTo>
                  <a:lnTo>
                    <a:pt x="1485514" y="1656344"/>
                  </a:lnTo>
                  <a:lnTo>
                    <a:pt x="1483711" y="1650316"/>
                  </a:lnTo>
                  <a:lnTo>
                    <a:pt x="1479582" y="1643576"/>
                  </a:lnTo>
                  <a:lnTo>
                    <a:pt x="1475169" y="1642153"/>
                  </a:lnTo>
                  <a:lnTo>
                    <a:pt x="1470851" y="1643054"/>
                  </a:lnTo>
                  <a:lnTo>
                    <a:pt x="1465441" y="1638308"/>
                  </a:lnTo>
                  <a:lnTo>
                    <a:pt x="1457563" y="1633942"/>
                  </a:lnTo>
                  <a:lnTo>
                    <a:pt x="1453862" y="1634369"/>
                  </a:lnTo>
                  <a:lnTo>
                    <a:pt x="1447788" y="1634131"/>
                  </a:lnTo>
                  <a:lnTo>
                    <a:pt x="1447408" y="1634131"/>
                  </a:lnTo>
                  <a:lnTo>
                    <a:pt x="1446838" y="1632660"/>
                  </a:lnTo>
                  <a:lnTo>
                    <a:pt x="1448357" y="1628388"/>
                  </a:lnTo>
                  <a:lnTo>
                    <a:pt x="1453862" y="1625303"/>
                  </a:lnTo>
                  <a:lnTo>
                    <a:pt x="1455285" y="1622645"/>
                  </a:lnTo>
                  <a:lnTo>
                    <a:pt x="1460410" y="1616950"/>
                  </a:lnTo>
                  <a:lnTo>
                    <a:pt x="1465156" y="1612726"/>
                  </a:lnTo>
                  <a:lnTo>
                    <a:pt x="1468003" y="1611492"/>
                  </a:lnTo>
                  <a:lnTo>
                    <a:pt x="1475928" y="1609498"/>
                  </a:lnTo>
                  <a:lnTo>
                    <a:pt x="1481575" y="1607410"/>
                  </a:lnTo>
                  <a:lnTo>
                    <a:pt x="1483853" y="1605559"/>
                  </a:lnTo>
                  <a:lnTo>
                    <a:pt x="1481006" y="1604135"/>
                  </a:lnTo>
                  <a:lnTo>
                    <a:pt x="1479725" y="1599389"/>
                  </a:lnTo>
                  <a:lnTo>
                    <a:pt x="1474979" y="1595829"/>
                  </a:lnTo>
                  <a:lnTo>
                    <a:pt x="1472369" y="1599911"/>
                  </a:lnTo>
                  <a:lnTo>
                    <a:pt x="1468288" y="1598155"/>
                  </a:lnTo>
                  <a:lnTo>
                    <a:pt x="1465725" y="1596731"/>
                  </a:lnTo>
                  <a:lnTo>
                    <a:pt x="1464966" y="1594121"/>
                  </a:lnTo>
                  <a:lnTo>
                    <a:pt x="1462119" y="1595355"/>
                  </a:lnTo>
                  <a:lnTo>
                    <a:pt x="1459557" y="1595734"/>
                  </a:lnTo>
                  <a:lnTo>
                    <a:pt x="1459176" y="1597680"/>
                  </a:lnTo>
                  <a:lnTo>
                    <a:pt x="1455048" y="1597680"/>
                  </a:lnTo>
                  <a:lnTo>
                    <a:pt x="1449638" y="1598819"/>
                  </a:lnTo>
                  <a:lnTo>
                    <a:pt x="1444181" y="1600101"/>
                  </a:lnTo>
                  <a:lnTo>
                    <a:pt x="1441761" y="1601287"/>
                  </a:lnTo>
                  <a:lnTo>
                    <a:pt x="1435449" y="1599626"/>
                  </a:lnTo>
                  <a:lnTo>
                    <a:pt x="1430894" y="1597633"/>
                  </a:lnTo>
                  <a:lnTo>
                    <a:pt x="1429091" y="1595497"/>
                  </a:lnTo>
                  <a:lnTo>
                    <a:pt x="1426480" y="1593741"/>
                  </a:lnTo>
                  <a:lnTo>
                    <a:pt x="1422589" y="1592649"/>
                  </a:lnTo>
                  <a:lnTo>
                    <a:pt x="1420074" y="1593076"/>
                  </a:lnTo>
                  <a:lnTo>
                    <a:pt x="1415614" y="1593504"/>
                  </a:lnTo>
                  <a:lnTo>
                    <a:pt x="1414475" y="1590893"/>
                  </a:lnTo>
                  <a:lnTo>
                    <a:pt x="1420122" y="1586432"/>
                  </a:lnTo>
                  <a:lnTo>
                    <a:pt x="1421688" y="1584913"/>
                  </a:lnTo>
                  <a:lnTo>
                    <a:pt x="1420264" y="1583014"/>
                  </a:lnTo>
                  <a:lnTo>
                    <a:pt x="1416468" y="1582777"/>
                  </a:lnTo>
                  <a:lnTo>
                    <a:pt x="1410394" y="1582207"/>
                  </a:lnTo>
                  <a:lnTo>
                    <a:pt x="1406787" y="1580831"/>
                  </a:lnTo>
                  <a:lnTo>
                    <a:pt x="1411295" y="1578411"/>
                  </a:lnTo>
                  <a:lnTo>
                    <a:pt x="1420359" y="1579360"/>
                  </a:lnTo>
                  <a:lnTo>
                    <a:pt x="1426908" y="1580356"/>
                  </a:lnTo>
                  <a:lnTo>
                    <a:pt x="1426386" y="1577414"/>
                  </a:lnTo>
                  <a:lnTo>
                    <a:pt x="1422542" y="1576702"/>
                  </a:lnTo>
                  <a:lnTo>
                    <a:pt x="1417796" y="1571339"/>
                  </a:lnTo>
                  <a:lnTo>
                    <a:pt x="1413810" y="1565501"/>
                  </a:lnTo>
                  <a:lnTo>
                    <a:pt x="1413051" y="1569962"/>
                  </a:lnTo>
                  <a:lnTo>
                    <a:pt x="1408590" y="1572240"/>
                  </a:lnTo>
                  <a:lnTo>
                    <a:pt x="1403323" y="1574139"/>
                  </a:lnTo>
                  <a:lnTo>
                    <a:pt x="1403323" y="1572335"/>
                  </a:lnTo>
                  <a:lnTo>
                    <a:pt x="1403323" y="1568016"/>
                  </a:lnTo>
                  <a:lnTo>
                    <a:pt x="1400048" y="1570911"/>
                  </a:lnTo>
                  <a:lnTo>
                    <a:pt x="1393642" y="1574803"/>
                  </a:lnTo>
                  <a:lnTo>
                    <a:pt x="1388897" y="1575610"/>
                  </a:lnTo>
                  <a:lnTo>
                    <a:pt x="1384151" y="1576844"/>
                  </a:lnTo>
                  <a:lnTo>
                    <a:pt x="1380402" y="1579122"/>
                  </a:lnTo>
                  <a:lnTo>
                    <a:pt x="1376131" y="1580356"/>
                  </a:lnTo>
                  <a:lnTo>
                    <a:pt x="1376131" y="1585482"/>
                  </a:lnTo>
                  <a:lnTo>
                    <a:pt x="1373142" y="1592270"/>
                  </a:lnTo>
                  <a:lnTo>
                    <a:pt x="1370769" y="1596399"/>
                  </a:lnTo>
                  <a:lnTo>
                    <a:pt x="1368444" y="1595687"/>
                  </a:lnTo>
                  <a:lnTo>
                    <a:pt x="1365454" y="1590941"/>
                  </a:lnTo>
                  <a:lnTo>
                    <a:pt x="1362654" y="1589849"/>
                  </a:lnTo>
                  <a:lnTo>
                    <a:pt x="1359997" y="1589849"/>
                  </a:lnTo>
                  <a:lnTo>
                    <a:pt x="1357387" y="1587286"/>
                  </a:lnTo>
                  <a:lnTo>
                    <a:pt x="1359522" y="1591368"/>
                  </a:lnTo>
                  <a:lnTo>
                    <a:pt x="1365834" y="1596114"/>
                  </a:lnTo>
                  <a:lnTo>
                    <a:pt x="1368017" y="1602806"/>
                  </a:lnTo>
                  <a:lnTo>
                    <a:pt x="1365312" y="1609593"/>
                  </a:lnTo>
                  <a:lnTo>
                    <a:pt x="1362892" y="1612916"/>
                  </a:lnTo>
                  <a:lnTo>
                    <a:pt x="1358811" y="1613485"/>
                  </a:lnTo>
                  <a:lnTo>
                    <a:pt x="1354065" y="1613485"/>
                  </a:lnTo>
                  <a:lnTo>
                    <a:pt x="1353068" y="1616475"/>
                  </a:lnTo>
                  <a:lnTo>
                    <a:pt x="1349604" y="1618374"/>
                  </a:lnTo>
                  <a:lnTo>
                    <a:pt x="1349889" y="1623120"/>
                  </a:lnTo>
                  <a:lnTo>
                    <a:pt x="1346615" y="1621696"/>
                  </a:lnTo>
                  <a:lnTo>
                    <a:pt x="1345001" y="1615668"/>
                  </a:lnTo>
                  <a:lnTo>
                    <a:pt x="1343483" y="1613058"/>
                  </a:lnTo>
                  <a:lnTo>
                    <a:pt x="1344384" y="1618991"/>
                  </a:lnTo>
                  <a:lnTo>
                    <a:pt x="1345286" y="1625019"/>
                  </a:lnTo>
                  <a:lnTo>
                    <a:pt x="1346520" y="1630572"/>
                  </a:lnTo>
                  <a:lnTo>
                    <a:pt x="1347801" y="1634416"/>
                  </a:lnTo>
                  <a:lnTo>
                    <a:pt x="1346283" y="1637074"/>
                  </a:lnTo>
                  <a:lnTo>
                    <a:pt x="1348608" y="1639637"/>
                  </a:lnTo>
                  <a:lnTo>
                    <a:pt x="1348608" y="1643434"/>
                  </a:lnTo>
                  <a:lnTo>
                    <a:pt x="1349699" y="1650553"/>
                  </a:lnTo>
                  <a:lnTo>
                    <a:pt x="1349699" y="1657435"/>
                  </a:lnTo>
                  <a:lnTo>
                    <a:pt x="1345476" y="1664080"/>
                  </a:lnTo>
                  <a:lnTo>
                    <a:pt x="1339259" y="1665694"/>
                  </a:lnTo>
                  <a:lnTo>
                    <a:pt x="1333470" y="1670440"/>
                  </a:lnTo>
                  <a:lnTo>
                    <a:pt x="1329484" y="1676990"/>
                  </a:lnTo>
                  <a:lnTo>
                    <a:pt x="1325593" y="1681309"/>
                  </a:lnTo>
                  <a:lnTo>
                    <a:pt x="1323504" y="1677559"/>
                  </a:lnTo>
                  <a:lnTo>
                    <a:pt x="1327064" y="1672813"/>
                  </a:lnTo>
                  <a:lnTo>
                    <a:pt x="1329674" y="1664792"/>
                  </a:lnTo>
                  <a:lnTo>
                    <a:pt x="1328772" y="1661375"/>
                  </a:lnTo>
                  <a:lnTo>
                    <a:pt x="1328440" y="1656154"/>
                  </a:lnTo>
                  <a:lnTo>
                    <a:pt x="1323694" y="1656154"/>
                  </a:lnTo>
                  <a:lnTo>
                    <a:pt x="1323694" y="1662561"/>
                  </a:lnTo>
                  <a:lnTo>
                    <a:pt x="1323694" y="1670535"/>
                  </a:lnTo>
                  <a:lnTo>
                    <a:pt x="1321796" y="1678651"/>
                  </a:lnTo>
                  <a:lnTo>
                    <a:pt x="1321796" y="1685486"/>
                  </a:lnTo>
                  <a:lnTo>
                    <a:pt x="1320610" y="1690896"/>
                  </a:lnTo>
                  <a:lnTo>
                    <a:pt x="1321179" y="1695073"/>
                  </a:lnTo>
                  <a:lnTo>
                    <a:pt x="1322223" y="1702477"/>
                  </a:lnTo>
                  <a:lnTo>
                    <a:pt x="1322223" y="1707508"/>
                  </a:lnTo>
                  <a:lnTo>
                    <a:pt x="1323979" y="1714770"/>
                  </a:lnTo>
                  <a:lnTo>
                    <a:pt x="1323979" y="1724880"/>
                  </a:lnTo>
                  <a:lnTo>
                    <a:pt x="1321464" y="1732331"/>
                  </a:lnTo>
                  <a:lnTo>
                    <a:pt x="1310123" y="1735653"/>
                  </a:lnTo>
                  <a:lnTo>
                    <a:pt x="1303716" y="1745146"/>
                  </a:lnTo>
                  <a:lnTo>
                    <a:pt x="1304428" y="1753784"/>
                  </a:lnTo>
                  <a:lnTo>
                    <a:pt x="1305852" y="1764368"/>
                  </a:lnTo>
                  <a:lnTo>
                    <a:pt x="1300726" y="1766409"/>
                  </a:lnTo>
                  <a:lnTo>
                    <a:pt x="1299303" y="1769969"/>
                  </a:lnTo>
                  <a:lnTo>
                    <a:pt x="1296978" y="1772817"/>
                  </a:lnTo>
                  <a:lnTo>
                    <a:pt x="1293181" y="1776424"/>
                  </a:lnTo>
                  <a:lnTo>
                    <a:pt x="1295506" y="1779129"/>
                  </a:lnTo>
                  <a:lnTo>
                    <a:pt x="1298686" y="1780316"/>
                  </a:lnTo>
                  <a:lnTo>
                    <a:pt x="1301912" y="1784587"/>
                  </a:lnTo>
                  <a:lnTo>
                    <a:pt x="1305092" y="1791279"/>
                  </a:lnTo>
                  <a:lnTo>
                    <a:pt x="1308367" y="1795551"/>
                  </a:lnTo>
                  <a:lnTo>
                    <a:pt x="1313112" y="1800677"/>
                  </a:lnTo>
                  <a:lnTo>
                    <a:pt x="1314061" y="1804996"/>
                  </a:lnTo>
                  <a:lnTo>
                    <a:pt x="1314061" y="1810264"/>
                  </a:lnTo>
                  <a:lnTo>
                    <a:pt x="1316956" y="1817384"/>
                  </a:lnTo>
                  <a:lnTo>
                    <a:pt x="1322318" y="1823317"/>
                  </a:lnTo>
                  <a:lnTo>
                    <a:pt x="1327870" y="1827209"/>
                  </a:lnTo>
                  <a:lnTo>
                    <a:pt x="1337361" y="1831480"/>
                  </a:lnTo>
                  <a:lnTo>
                    <a:pt x="1348750" y="1835277"/>
                  </a:lnTo>
                  <a:lnTo>
                    <a:pt x="1355014" y="1835609"/>
                  </a:lnTo>
                  <a:lnTo>
                    <a:pt x="1356201" y="1841637"/>
                  </a:lnTo>
                  <a:lnTo>
                    <a:pt x="1353068" y="1847380"/>
                  </a:lnTo>
                  <a:lnTo>
                    <a:pt x="1344099" y="1850418"/>
                  </a:lnTo>
                  <a:lnTo>
                    <a:pt x="1338737" y="1847997"/>
                  </a:lnTo>
                  <a:lnTo>
                    <a:pt x="1329721" y="1847380"/>
                  </a:lnTo>
                  <a:lnTo>
                    <a:pt x="1319755" y="1847997"/>
                  </a:lnTo>
                  <a:lnTo>
                    <a:pt x="1312922" y="1849706"/>
                  </a:lnTo>
                  <a:lnTo>
                    <a:pt x="1305187" y="1850180"/>
                  </a:lnTo>
                  <a:lnTo>
                    <a:pt x="1300442" y="1857205"/>
                  </a:lnTo>
                  <a:lnTo>
                    <a:pt x="1290049" y="1867504"/>
                  </a:lnTo>
                  <a:lnTo>
                    <a:pt x="1282172" y="1873342"/>
                  </a:lnTo>
                  <a:lnTo>
                    <a:pt x="1275054" y="1879180"/>
                  </a:lnTo>
                  <a:lnTo>
                    <a:pt x="1269501" y="1884591"/>
                  </a:lnTo>
                  <a:lnTo>
                    <a:pt x="1266037" y="1892042"/>
                  </a:lnTo>
                  <a:lnTo>
                    <a:pt x="1261292" y="1894510"/>
                  </a:lnTo>
                  <a:lnTo>
                    <a:pt x="1260153" y="1884733"/>
                  </a:lnTo>
                  <a:lnTo>
                    <a:pt x="1260485" y="1880319"/>
                  </a:lnTo>
                  <a:lnTo>
                    <a:pt x="1266891" y="1875573"/>
                  </a:lnTo>
                  <a:lnTo>
                    <a:pt x="1275812" y="1871776"/>
                  </a:lnTo>
                  <a:lnTo>
                    <a:pt x="1279894" y="1866792"/>
                  </a:lnTo>
                  <a:lnTo>
                    <a:pt x="1272633" y="1867694"/>
                  </a:lnTo>
                  <a:lnTo>
                    <a:pt x="1263143" y="1869118"/>
                  </a:lnTo>
                  <a:lnTo>
                    <a:pt x="1258967" y="1869640"/>
                  </a:lnTo>
                  <a:lnTo>
                    <a:pt x="1254221" y="1867219"/>
                  </a:lnTo>
                  <a:lnTo>
                    <a:pt x="1252370" y="1864419"/>
                  </a:lnTo>
                  <a:lnTo>
                    <a:pt x="1245917" y="1859246"/>
                  </a:lnTo>
                  <a:lnTo>
                    <a:pt x="1235476" y="1856588"/>
                  </a:lnTo>
                  <a:lnTo>
                    <a:pt x="1225511" y="1853882"/>
                  </a:lnTo>
                  <a:lnTo>
                    <a:pt x="1220765" y="1853170"/>
                  </a:lnTo>
                  <a:lnTo>
                    <a:pt x="1214786" y="1851557"/>
                  </a:lnTo>
                  <a:lnTo>
                    <a:pt x="1209044" y="1855733"/>
                  </a:lnTo>
                  <a:lnTo>
                    <a:pt x="1205628" y="1857062"/>
                  </a:lnTo>
                  <a:lnTo>
                    <a:pt x="1200882" y="1857062"/>
                  </a:lnTo>
                  <a:lnTo>
                    <a:pt x="1193574" y="1854310"/>
                  </a:lnTo>
                  <a:lnTo>
                    <a:pt x="1187737" y="1861714"/>
                  </a:lnTo>
                  <a:lnTo>
                    <a:pt x="1177582" y="1864229"/>
                  </a:lnTo>
                  <a:lnTo>
                    <a:pt x="1168518" y="1870969"/>
                  </a:lnTo>
                  <a:lnTo>
                    <a:pt x="1174592" y="1876569"/>
                  </a:lnTo>
                  <a:lnTo>
                    <a:pt x="1179053" y="1878088"/>
                  </a:lnTo>
                  <a:lnTo>
                    <a:pt x="1184321" y="1880082"/>
                  </a:lnTo>
                  <a:lnTo>
                    <a:pt x="1188212" y="1883641"/>
                  </a:lnTo>
                  <a:lnTo>
                    <a:pt x="1191296" y="1887248"/>
                  </a:lnTo>
                  <a:lnTo>
                    <a:pt x="1193290" y="1890998"/>
                  </a:lnTo>
                  <a:lnTo>
                    <a:pt x="1190348" y="1888957"/>
                  </a:lnTo>
                  <a:lnTo>
                    <a:pt x="1185602" y="1884970"/>
                  </a:lnTo>
                  <a:lnTo>
                    <a:pt x="1179148" y="1882977"/>
                  </a:lnTo>
                  <a:lnTo>
                    <a:pt x="1175209" y="1882597"/>
                  </a:lnTo>
                  <a:lnTo>
                    <a:pt x="1173122" y="1888767"/>
                  </a:lnTo>
                  <a:lnTo>
                    <a:pt x="1180714" y="1894036"/>
                  </a:lnTo>
                  <a:lnTo>
                    <a:pt x="1182375" y="1902626"/>
                  </a:lnTo>
                  <a:lnTo>
                    <a:pt x="1176681" y="1896931"/>
                  </a:lnTo>
                  <a:lnTo>
                    <a:pt x="1171935" y="1890476"/>
                  </a:lnTo>
                  <a:lnTo>
                    <a:pt x="1165434" y="1888103"/>
                  </a:lnTo>
                  <a:lnTo>
                    <a:pt x="1162776" y="1888910"/>
                  </a:lnTo>
                  <a:lnTo>
                    <a:pt x="1165149" y="1896266"/>
                  </a:lnTo>
                  <a:lnTo>
                    <a:pt x="1171460" y="1901013"/>
                  </a:lnTo>
                  <a:lnTo>
                    <a:pt x="1168234" y="1903860"/>
                  </a:lnTo>
                  <a:lnTo>
                    <a:pt x="1160878" y="1897026"/>
                  </a:lnTo>
                  <a:lnTo>
                    <a:pt x="1156513" y="1888577"/>
                  </a:lnTo>
                  <a:lnTo>
                    <a:pt x="1149394" y="1883831"/>
                  </a:lnTo>
                  <a:lnTo>
                    <a:pt x="1140662" y="1878610"/>
                  </a:lnTo>
                  <a:lnTo>
                    <a:pt x="1140045" y="1876095"/>
                  </a:lnTo>
                  <a:lnTo>
                    <a:pt x="1141469" y="1871349"/>
                  </a:lnTo>
                  <a:lnTo>
                    <a:pt x="1138480" y="1873010"/>
                  </a:lnTo>
                  <a:lnTo>
                    <a:pt x="1132880" y="1874671"/>
                  </a:lnTo>
                  <a:lnTo>
                    <a:pt x="1132263" y="1884448"/>
                  </a:lnTo>
                  <a:lnTo>
                    <a:pt x="1133212" y="1894225"/>
                  </a:lnTo>
                  <a:lnTo>
                    <a:pt x="1135252" y="1902864"/>
                  </a:lnTo>
                  <a:lnTo>
                    <a:pt x="1139998" y="1907610"/>
                  </a:lnTo>
                  <a:lnTo>
                    <a:pt x="1143747" y="1917909"/>
                  </a:lnTo>
                  <a:lnTo>
                    <a:pt x="1151055" y="1923984"/>
                  </a:lnTo>
                  <a:lnTo>
                    <a:pt x="1155658" y="1929870"/>
                  </a:lnTo>
                  <a:lnTo>
                    <a:pt x="1159502" y="1936894"/>
                  </a:lnTo>
                  <a:lnTo>
                    <a:pt x="1161542" y="1942210"/>
                  </a:lnTo>
                  <a:lnTo>
                    <a:pt x="1158648" y="1944298"/>
                  </a:lnTo>
                  <a:lnTo>
                    <a:pt x="1155801" y="1943539"/>
                  </a:lnTo>
                  <a:lnTo>
                    <a:pt x="1156513" y="1938793"/>
                  </a:lnTo>
                  <a:lnTo>
                    <a:pt x="1153380" y="1934616"/>
                  </a:lnTo>
                  <a:lnTo>
                    <a:pt x="1147449" y="1933904"/>
                  </a:lnTo>
                  <a:lnTo>
                    <a:pt x="1146405" y="1939695"/>
                  </a:lnTo>
                  <a:lnTo>
                    <a:pt x="1149869" y="1946719"/>
                  </a:lnTo>
                  <a:lnTo>
                    <a:pt x="1150865" y="1949234"/>
                  </a:lnTo>
                  <a:lnTo>
                    <a:pt x="1149157" y="1951275"/>
                  </a:lnTo>
                  <a:lnTo>
                    <a:pt x="1146025" y="1952225"/>
                  </a:lnTo>
                  <a:lnTo>
                    <a:pt x="1142086" y="1951845"/>
                  </a:lnTo>
                  <a:lnTo>
                    <a:pt x="1135917" y="1953174"/>
                  </a:lnTo>
                  <a:lnTo>
                    <a:pt x="1139097" y="1957683"/>
                  </a:lnTo>
                  <a:lnTo>
                    <a:pt x="1146927" y="1961337"/>
                  </a:lnTo>
                  <a:lnTo>
                    <a:pt x="1153048" y="1962951"/>
                  </a:lnTo>
                  <a:lnTo>
                    <a:pt x="1157793" y="1965846"/>
                  </a:lnTo>
                  <a:lnTo>
                    <a:pt x="1163725" y="1966226"/>
                  </a:lnTo>
                  <a:lnTo>
                    <a:pt x="1167664" y="1974152"/>
                  </a:lnTo>
                  <a:lnTo>
                    <a:pt x="1172030" y="1974152"/>
                  </a:lnTo>
                  <a:lnTo>
                    <a:pt x="1177298" y="1979563"/>
                  </a:lnTo>
                  <a:lnTo>
                    <a:pt x="1182802" y="1983597"/>
                  </a:lnTo>
                  <a:lnTo>
                    <a:pt x="1186361" y="1983977"/>
                  </a:lnTo>
                  <a:lnTo>
                    <a:pt x="1191486" y="1987347"/>
                  </a:lnTo>
                  <a:lnTo>
                    <a:pt x="1192483" y="1994039"/>
                  </a:lnTo>
                  <a:lnTo>
                    <a:pt x="1193242" y="2001633"/>
                  </a:lnTo>
                  <a:lnTo>
                    <a:pt x="1193954" y="2008800"/>
                  </a:lnTo>
                  <a:lnTo>
                    <a:pt x="1194808" y="2013546"/>
                  </a:lnTo>
                  <a:lnTo>
                    <a:pt x="1185602" y="2007756"/>
                  </a:lnTo>
                  <a:lnTo>
                    <a:pt x="1178009" y="1998975"/>
                  </a:lnTo>
                  <a:lnTo>
                    <a:pt x="1169468" y="2000826"/>
                  </a:lnTo>
                  <a:lnTo>
                    <a:pt x="1159977" y="2000826"/>
                  </a:lnTo>
                  <a:lnTo>
                    <a:pt x="1153712" y="1997504"/>
                  </a:lnTo>
                  <a:lnTo>
                    <a:pt x="1160214" y="1995273"/>
                  </a:lnTo>
                  <a:lnTo>
                    <a:pt x="1160878" y="1989815"/>
                  </a:lnTo>
                  <a:lnTo>
                    <a:pt x="1153285" y="1988628"/>
                  </a:lnTo>
                  <a:lnTo>
                    <a:pt x="1148161" y="1984499"/>
                  </a:lnTo>
                  <a:lnTo>
                    <a:pt x="1143415" y="1979753"/>
                  </a:lnTo>
                  <a:lnTo>
                    <a:pt x="1139856" y="1983550"/>
                  </a:lnTo>
                  <a:lnTo>
                    <a:pt x="1133307" y="1981129"/>
                  </a:lnTo>
                  <a:lnTo>
                    <a:pt x="1125098" y="1982506"/>
                  </a:lnTo>
                  <a:lnTo>
                    <a:pt x="1117078" y="1980892"/>
                  </a:lnTo>
                  <a:lnTo>
                    <a:pt x="1105831" y="1982743"/>
                  </a:lnTo>
                  <a:lnTo>
                    <a:pt x="1096340" y="1979088"/>
                  </a:lnTo>
                  <a:lnTo>
                    <a:pt x="1093967" y="1979088"/>
                  </a:lnTo>
                  <a:lnTo>
                    <a:pt x="1093018" y="1981604"/>
                  </a:lnTo>
                  <a:lnTo>
                    <a:pt x="1089174" y="1982885"/>
                  </a:lnTo>
                  <a:lnTo>
                    <a:pt x="1085995" y="1978139"/>
                  </a:lnTo>
                  <a:lnTo>
                    <a:pt x="1081724" y="1969406"/>
                  </a:lnTo>
                  <a:lnTo>
                    <a:pt x="1076979" y="1963236"/>
                  </a:lnTo>
                  <a:lnTo>
                    <a:pt x="1072233" y="1956591"/>
                  </a:lnTo>
                  <a:lnTo>
                    <a:pt x="1079019" y="1957303"/>
                  </a:lnTo>
                  <a:lnTo>
                    <a:pt x="1085141" y="1955974"/>
                  </a:lnTo>
                  <a:lnTo>
                    <a:pt x="1082294" y="1950184"/>
                  </a:lnTo>
                  <a:lnTo>
                    <a:pt x="1072518" y="1946197"/>
                  </a:lnTo>
                  <a:lnTo>
                    <a:pt x="1071426" y="1952367"/>
                  </a:lnTo>
                  <a:lnTo>
                    <a:pt x="1067393" y="1946292"/>
                  </a:lnTo>
                  <a:lnTo>
                    <a:pt x="1060132" y="1935091"/>
                  </a:lnTo>
                  <a:lnTo>
                    <a:pt x="1053441" y="1930344"/>
                  </a:lnTo>
                  <a:lnTo>
                    <a:pt x="1051875" y="1925598"/>
                  </a:lnTo>
                  <a:lnTo>
                    <a:pt x="1049123" y="1920282"/>
                  </a:lnTo>
                  <a:lnTo>
                    <a:pt x="1047794" y="1918669"/>
                  </a:lnTo>
                  <a:lnTo>
                    <a:pt x="1044900" y="1918669"/>
                  </a:lnTo>
                  <a:lnTo>
                    <a:pt x="1041530" y="1914966"/>
                  </a:lnTo>
                  <a:lnTo>
                    <a:pt x="1039680" y="1907610"/>
                  </a:lnTo>
                  <a:lnTo>
                    <a:pt x="1034934" y="1901202"/>
                  </a:lnTo>
                  <a:lnTo>
                    <a:pt x="1023213" y="1896788"/>
                  </a:lnTo>
                  <a:lnTo>
                    <a:pt x="1016474" y="1887059"/>
                  </a:lnTo>
                  <a:lnTo>
                    <a:pt x="1013247" y="1880984"/>
                  </a:lnTo>
                  <a:lnTo>
                    <a:pt x="1017993" y="1881695"/>
                  </a:lnTo>
                  <a:lnTo>
                    <a:pt x="1017471" y="1876047"/>
                  </a:lnTo>
                  <a:lnTo>
                    <a:pt x="1014386" y="1866555"/>
                  </a:lnTo>
                  <a:lnTo>
                    <a:pt x="1015952" y="1858012"/>
                  </a:lnTo>
                  <a:lnTo>
                    <a:pt x="1016996" y="1856398"/>
                  </a:lnTo>
                  <a:lnTo>
                    <a:pt x="1015999" y="1849943"/>
                  </a:lnTo>
                  <a:lnTo>
                    <a:pt x="1016664" y="1844248"/>
                  </a:lnTo>
                  <a:lnTo>
                    <a:pt x="1013295" y="1837128"/>
                  </a:lnTo>
                  <a:lnTo>
                    <a:pt x="1013769" y="1833046"/>
                  </a:lnTo>
                  <a:lnTo>
                    <a:pt x="1014624" y="1829487"/>
                  </a:lnTo>
                  <a:lnTo>
                    <a:pt x="1015430" y="1825832"/>
                  </a:lnTo>
                  <a:lnTo>
                    <a:pt x="1017328" y="1816624"/>
                  </a:lnTo>
                  <a:lnTo>
                    <a:pt x="1013912" y="1813017"/>
                  </a:lnTo>
                  <a:lnTo>
                    <a:pt x="1008359" y="1811973"/>
                  </a:lnTo>
                  <a:lnTo>
                    <a:pt x="1004658" y="1809173"/>
                  </a:lnTo>
                  <a:lnTo>
                    <a:pt x="999913" y="1800440"/>
                  </a:lnTo>
                  <a:lnTo>
                    <a:pt x="994123" y="1796643"/>
                  </a:lnTo>
                  <a:lnTo>
                    <a:pt x="986198" y="1789618"/>
                  </a:lnTo>
                  <a:lnTo>
                    <a:pt x="982117" y="1786818"/>
                  </a:lnTo>
                  <a:lnTo>
                    <a:pt x="979222" y="1784587"/>
                  </a:lnTo>
                  <a:lnTo>
                    <a:pt x="973575" y="1780980"/>
                  </a:lnTo>
                  <a:lnTo>
                    <a:pt x="967359" y="1776234"/>
                  </a:lnTo>
                  <a:lnTo>
                    <a:pt x="960810" y="1771488"/>
                  </a:lnTo>
                  <a:lnTo>
                    <a:pt x="954641" y="1767216"/>
                  </a:lnTo>
                  <a:lnTo>
                    <a:pt x="948899" y="1766931"/>
                  </a:lnTo>
                  <a:lnTo>
                    <a:pt x="944154" y="1765745"/>
                  </a:lnTo>
                  <a:lnTo>
                    <a:pt x="933571" y="1759622"/>
                  </a:lnTo>
                  <a:lnTo>
                    <a:pt x="925409" y="1757771"/>
                  </a:lnTo>
                  <a:lnTo>
                    <a:pt x="927497" y="1755018"/>
                  </a:lnTo>
                  <a:lnTo>
                    <a:pt x="934568" y="1756537"/>
                  </a:lnTo>
                  <a:lnTo>
                    <a:pt x="938317" y="1760809"/>
                  </a:lnTo>
                  <a:lnTo>
                    <a:pt x="941781" y="1761141"/>
                  </a:lnTo>
                  <a:lnTo>
                    <a:pt x="940784" y="1758056"/>
                  </a:lnTo>
                  <a:lnTo>
                    <a:pt x="935090" y="1754164"/>
                  </a:lnTo>
                  <a:lnTo>
                    <a:pt x="926263" y="1745288"/>
                  </a:lnTo>
                  <a:lnTo>
                    <a:pt x="916773" y="1738454"/>
                  </a:lnTo>
                  <a:lnTo>
                    <a:pt x="905288" y="1733708"/>
                  </a:lnTo>
                  <a:lnTo>
                    <a:pt x="897553" y="1732996"/>
                  </a:lnTo>
                  <a:lnTo>
                    <a:pt x="888822" y="1733897"/>
                  </a:lnTo>
                  <a:lnTo>
                    <a:pt x="886117" y="1733470"/>
                  </a:lnTo>
                  <a:lnTo>
                    <a:pt x="884598" y="1728724"/>
                  </a:lnTo>
                  <a:lnTo>
                    <a:pt x="881514" y="1722981"/>
                  </a:lnTo>
                  <a:lnTo>
                    <a:pt x="874396" y="1719659"/>
                  </a:lnTo>
                  <a:lnTo>
                    <a:pt x="869650" y="1715387"/>
                  </a:lnTo>
                  <a:lnTo>
                    <a:pt x="862864" y="1711210"/>
                  </a:lnTo>
                  <a:lnTo>
                    <a:pt x="855366" y="1702098"/>
                  </a:lnTo>
                  <a:lnTo>
                    <a:pt x="854702" y="1698585"/>
                  </a:lnTo>
                  <a:lnTo>
                    <a:pt x="856458" y="1695975"/>
                  </a:lnTo>
                  <a:lnTo>
                    <a:pt x="862722" y="1694314"/>
                  </a:lnTo>
                  <a:lnTo>
                    <a:pt x="855509" y="1688713"/>
                  </a:lnTo>
                  <a:lnTo>
                    <a:pt x="849103" y="1684204"/>
                  </a:lnTo>
                  <a:lnTo>
                    <a:pt x="843408" y="1673952"/>
                  </a:lnTo>
                  <a:lnTo>
                    <a:pt x="842744" y="1664887"/>
                  </a:lnTo>
                  <a:lnTo>
                    <a:pt x="840371" y="1658527"/>
                  </a:lnTo>
                  <a:lnTo>
                    <a:pt x="837428" y="1654683"/>
                  </a:lnTo>
                  <a:lnTo>
                    <a:pt x="835578" y="1654683"/>
                  </a:lnTo>
                  <a:lnTo>
                    <a:pt x="833917" y="1652879"/>
                  </a:lnTo>
                  <a:lnTo>
                    <a:pt x="829788" y="1648702"/>
                  </a:lnTo>
                  <a:lnTo>
                    <a:pt x="822053" y="1646187"/>
                  </a:lnTo>
                  <a:lnTo>
                    <a:pt x="818684" y="1657578"/>
                  </a:lnTo>
                  <a:lnTo>
                    <a:pt x="815742" y="1663938"/>
                  </a:lnTo>
                  <a:lnTo>
                    <a:pt x="812800" y="1670108"/>
                  </a:lnTo>
                  <a:lnTo>
                    <a:pt x="809478" y="1670820"/>
                  </a:lnTo>
                  <a:lnTo>
                    <a:pt x="806251" y="1668589"/>
                  </a:lnTo>
                  <a:lnTo>
                    <a:pt x="800177" y="1657720"/>
                  </a:lnTo>
                  <a:lnTo>
                    <a:pt x="796808" y="1652072"/>
                  </a:lnTo>
                  <a:lnTo>
                    <a:pt x="794672" y="1643007"/>
                  </a:lnTo>
                  <a:lnTo>
                    <a:pt x="793580" y="1638925"/>
                  </a:lnTo>
                  <a:lnTo>
                    <a:pt x="798326" y="1635128"/>
                  </a:lnTo>
                  <a:lnTo>
                    <a:pt x="798848" y="1632613"/>
                  </a:lnTo>
                  <a:lnTo>
                    <a:pt x="799560" y="1630714"/>
                  </a:lnTo>
                  <a:lnTo>
                    <a:pt x="798943" y="1626965"/>
                  </a:lnTo>
                  <a:lnTo>
                    <a:pt x="794197" y="1626205"/>
                  </a:lnTo>
                  <a:lnTo>
                    <a:pt x="788788" y="1629338"/>
                  </a:lnTo>
                  <a:lnTo>
                    <a:pt x="782998" y="1627771"/>
                  </a:lnTo>
                  <a:lnTo>
                    <a:pt x="778727" y="1630904"/>
                  </a:lnTo>
                  <a:lnTo>
                    <a:pt x="769521" y="1635413"/>
                  </a:lnTo>
                  <a:lnTo>
                    <a:pt x="763352" y="1638878"/>
                  </a:lnTo>
                  <a:lnTo>
                    <a:pt x="760410" y="1639590"/>
                  </a:lnTo>
                  <a:lnTo>
                    <a:pt x="759509" y="1638450"/>
                  </a:lnTo>
                  <a:lnTo>
                    <a:pt x="757278" y="1638450"/>
                  </a:lnTo>
                  <a:lnTo>
                    <a:pt x="753719" y="1641915"/>
                  </a:lnTo>
                  <a:lnTo>
                    <a:pt x="750871" y="1643861"/>
                  </a:lnTo>
                  <a:lnTo>
                    <a:pt x="750018" y="1648275"/>
                  </a:lnTo>
                  <a:lnTo>
                    <a:pt x="751061" y="1653591"/>
                  </a:lnTo>
                  <a:lnTo>
                    <a:pt x="752105" y="1657673"/>
                  </a:lnTo>
                  <a:lnTo>
                    <a:pt x="756851" y="1659239"/>
                  </a:lnTo>
                  <a:lnTo>
                    <a:pt x="758987" y="1663321"/>
                  </a:lnTo>
                  <a:lnTo>
                    <a:pt x="758512" y="1667497"/>
                  </a:lnTo>
                  <a:lnTo>
                    <a:pt x="754906" y="1670583"/>
                  </a:lnTo>
                  <a:lnTo>
                    <a:pt x="754431" y="1674712"/>
                  </a:lnTo>
                  <a:lnTo>
                    <a:pt x="754431" y="1681167"/>
                  </a:lnTo>
                  <a:lnTo>
                    <a:pt x="754716" y="1685913"/>
                  </a:lnTo>
                  <a:lnTo>
                    <a:pt x="755095" y="1692795"/>
                  </a:lnTo>
                  <a:lnTo>
                    <a:pt x="757326" y="1698490"/>
                  </a:lnTo>
                  <a:lnTo>
                    <a:pt x="761169" y="1704233"/>
                  </a:lnTo>
                  <a:lnTo>
                    <a:pt x="765250" y="1708742"/>
                  </a:lnTo>
                  <a:lnTo>
                    <a:pt x="768335" y="1710641"/>
                  </a:lnTo>
                  <a:lnTo>
                    <a:pt x="773887" y="1713299"/>
                  </a:lnTo>
                  <a:lnTo>
                    <a:pt x="778965" y="1715197"/>
                  </a:lnTo>
                  <a:lnTo>
                    <a:pt x="783426" y="1719374"/>
                  </a:lnTo>
                  <a:lnTo>
                    <a:pt x="786605" y="1721747"/>
                  </a:lnTo>
                  <a:lnTo>
                    <a:pt x="789832" y="1723978"/>
                  </a:lnTo>
                  <a:lnTo>
                    <a:pt x="792632" y="1725544"/>
                  </a:lnTo>
                  <a:lnTo>
                    <a:pt x="793106" y="1727015"/>
                  </a:lnTo>
                  <a:lnTo>
                    <a:pt x="793913" y="1727822"/>
                  </a:lnTo>
                  <a:lnTo>
                    <a:pt x="797709" y="1727822"/>
                  </a:lnTo>
                  <a:lnTo>
                    <a:pt x="800509" y="1729721"/>
                  </a:lnTo>
                  <a:lnTo>
                    <a:pt x="803594" y="1735464"/>
                  </a:lnTo>
                  <a:lnTo>
                    <a:pt x="806109" y="1739451"/>
                  </a:lnTo>
                  <a:lnTo>
                    <a:pt x="808434" y="1746000"/>
                  </a:lnTo>
                  <a:lnTo>
                    <a:pt x="810949" y="1754496"/>
                  </a:lnTo>
                  <a:lnTo>
                    <a:pt x="813417" y="1757629"/>
                  </a:lnTo>
                  <a:lnTo>
                    <a:pt x="815362" y="1763419"/>
                  </a:lnTo>
                  <a:lnTo>
                    <a:pt x="818020" y="1769304"/>
                  </a:lnTo>
                  <a:lnTo>
                    <a:pt x="823240" y="1778322"/>
                  </a:lnTo>
                  <a:lnTo>
                    <a:pt x="827084" y="1783780"/>
                  </a:lnTo>
                  <a:lnTo>
                    <a:pt x="831829" y="1788052"/>
                  </a:lnTo>
                  <a:lnTo>
                    <a:pt x="838805" y="1794317"/>
                  </a:lnTo>
                  <a:lnTo>
                    <a:pt x="840846" y="1796690"/>
                  </a:lnTo>
                  <a:lnTo>
                    <a:pt x="843598" y="1796690"/>
                  </a:lnTo>
                  <a:lnTo>
                    <a:pt x="845496" y="1801769"/>
                  </a:lnTo>
                  <a:lnTo>
                    <a:pt x="846587" y="1801389"/>
                  </a:lnTo>
                  <a:lnTo>
                    <a:pt x="848628" y="1802196"/>
                  </a:lnTo>
                  <a:lnTo>
                    <a:pt x="852662" y="1804854"/>
                  </a:lnTo>
                  <a:lnTo>
                    <a:pt x="855556" y="1806895"/>
                  </a:lnTo>
                  <a:lnTo>
                    <a:pt x="864193" y="1815533"/>
                  </a:lnTo>
                  <a:lnTo>
                    <a:pt x="863956" y="1811926"/>
                  </a:lnTo>
                  <a:lnTo>
                    <a:pt x="863956" y="1811593"/>
                  </a:lnTo>
                  <a:lnTo>
                    <a:pt x="864288" y="1810312"/>
                  </a:lnTo>
                  <a:lnTo>
                    <a:pt x="872023" y="1810312"/>
                  </a:lnTo>
                  <a:lnTo>
                    <a:pt x="878240" y="1810692"/>
                  </a:lnTo>
                  <a:lnTo>
                    <a:pt x="883602" y="1810170"/>
                  </a:lnTo>
                  <a:lnTo>
                    <a:pt x="886212" y="1808556"/>
                  </a:lnTo>
                  <a:lnTo>
                    <a:pt x="889201" y="1807749"/>
                  </a:lnTo>
                  <a:lnTo>
                    <a:pt x="892618" y="1807749"/>
                  </a:lnTo>
                  <a:lnTo>
                    <a:pt x="895276" y="1811356"/>
                  </a:lnTo>
                  <a:lnTo>
                    <a:pt x="897316" y="1813302"/>
                  </a:lnTo>
                  <a:lnTo>
                    <a:pt x="897031" y="1819330"/>
                  </a:lnTo>
                  <a:lnTo>
                    <a:pt x="892571" y="1822510"/>
                  </a:lnTo>
                  <a:lnTo>
                    <a:pt x="889012" y="1827019"/>
                  </a:lnTo>
                  <a:lnTo>
                    <a:pt x="889296" y="1830626"/>
                  </a:lnTo>
                  <a:lnTo>
                    <a:pt x="891479" y="1833331"/>
                  </a:lnTo>
                  <a:lnTo>
                    <a:pt x="894184" y="1833331"/>
                  </a:lnTo>
                  <a:lnTo>
                    <a:pt x="898170" y="1834897"/>
                  </a:lnTo>
                  <a:lnTo>
                    <a:pt x="903438" y="1838125"/>
                  </a:lnTo>
                  <a:lnTo>
                    <a:pt x="911458" y="1841590"/>
                  </a:lnTo>
                  <a:lnTo>
                    <a:pt x="919050" y="1844817"/>
                  </a:lnTo>
                  <a:lnTo>
                    <a:pt x="927070" y="1847902"/>
                  </a:lnTo>
                  <a:lnTo>
                    <a:pt x="935185" y="1852269"/>
                  </a:lnTo>
                  <a:lnTo>
                    <a:pt x="940689" y="1858201"/>
                  </a:lnTo>
                  <a:lnTo>
                    <a:pt x="947902" y="1860954"/>
                  </a:lnTo>
                  <a:lnTo>
                    <a:pt x="957393" y="1864989"/>
                  </a:lnTo>
                  <a:lnTo>
                    <a:pt x="964180" y="1866935"/>
                  </a:lnTo>
                  <a:lnTo>
                    <a:pt x="967786" y="1872108"/>
                  </a:lnTo>
                  <a:lnTo>
                    <a:pt x="972247" y="1879465"/>
                  </a:lnTo>
                  <a:lnTo>
                    <a:pt x="979033" y="1886299"/>
                  </a:lnTo>
                  <a:lnTo>
                    <a:pt x="983398" y="1892279"/>
                  </a:lnTo>
                  <a:lnTo>
                    <a:pt x="985723" y="1897263"/>
                  </a:lnTo>
                  <a:lnTo>
                    <a:pt x="983161" y="1903433"/>
                  </a:lnTo>
                  <a:lnTo>
                    <a:pt x="981501" y="1907895"/>
                  </a:lnTo>
                  <a:lnTo>
                    <a:pt x="981501" y="1909603"/>
                  </a:lnTo>
                  <a:lnTo>
                    <a:pt x="980694" y="1908796"/>
                  </a:lnTo>
                  <a:lnTo>
                    <a:pt x="974192" y="1905569"/>
                  </a:lnTo>
                  <a:lnTo>
                    <a:pt x="968830" y="1897785"/>
                  </a:lnTo>
                  <a:lnTo>
                    <a:pt x="966030" y="1891710"/>
                  </a:lnTo>
                  <a:lnTo>
                    <a:pt x="958722" y="1887676"/>
                  </a:lnTo>
                  <a:lnTo>
                    <a:pt x="949563" y="1885397"/>
                  </a:lnTo>
                  <a:lnTo>
                    <a:pt x="942161" y="1880651"/>
                  </a:lnTo>
                  <a:lnTo>
                    <a:pt x="938412" y="1877424"/>
                  </a:lnTo>
                  <a:lnTo>
                    <a:pt x="931483" y="1878753"/>
                  </a:lnTo>
                  <a:lnTo>
                    <a:pt x="924697" y="1887343"/>
                  </a:lnTo>
                  <a:lnTo>
                    <a:pt x="919952" y="1895554"/>
                  </a:lnTo>
                  <a:lnTo>
                    <a:pt x="919193" y="1901250"/>
                  </a:lnTo>
                  <a:lnTo>
                    <a:pt x="917816" y="1908654"/>
                  </a:lnTo>
                  <a:lnTo>
                    <a:pt x="917816" y="1915679"/>
                  </a:lnTo>
                  <a:lnTo>
                    <a:pt x="920664" y="1916912"/>
                  </a:lnTo>
                  <a:lnTo>
                    <a:pt x="925077" y="1918906"/>
                  </a:lnTo>
                  <a:lnTo>
                    <a:pt x="928541" y="1923415"/>
                  </a:lnTo>
                  <a:lnTo>
                    <a:pt x="935090" y="1926975"/>
                  </a:lnTo>
                  <a:lnTo>
                    <a:pt x="938080" y="1930249"/>
                  </a:lnTo>
                  <a:lnTo>
                    <a:pt x="938554" y="1931151"/>
                  </a:lnTo>
                  <a:lnTo>
                    <a:pt x="939028" y="1937749"/>
                  </a:lnTo>
                  <a:lnTo>
                    <a:pt x="939978" y="1940596"/>
                  </a:lnTo>
                  <a:lnTo>
                    <a:pt x="939978" y="1946482"/>
                  </a:lnTo>
                  <a:lnTo>
                    <a:pt x="940595" y="1950231"/>
                  </a:lnTo>
                  <a:lnTo>
                    <a:pt x="939645" y="1953079"/>
                  </a:lnTo>
                  <a:lnTo>
                    <a:pt x="937368" y="1953079"/>
                  </a:lnTo>
                  <a:lnTo>
                    <a:pt x="930961" y="1956876"/>
                  </a:lnTo>
                  <a:lnTo>
                    <a:pt x="926216" y="1958632"/>
                  </a:lnTo>
                  <a:lnTo>
                    <a:pt x="924413" y="1961954"/>
                  </a:lnTo>
                  <a:lnTo>
                    <a:pt x="924413" y="1964422"/>
                  </a:lnTo>
                  <a:lnTo>
                    <a:pt x="924745" y="1969169"/>
                  </a:lnTo>
                  <a:lnTo>
                    <a:pt x="924745" y="1977475"/>
                  </a:lnTo>
                  <a:lnTo>
                    <a:pt x="923511" y="1981699"/>
                  </a:lnTo>
                  <a:lnTo>
                    <a:pt x="919240" y="1982980"/>
                  </a:lnTo>
                  <a:lnTo>
                    <a:pt x="915159" y="1987204"/>
                  </a:lnTo>
                  <a:lnTo>
                    <a:pt x="913450" y="1990194"/>
                  </a:lnTo>
                  <a:lnTo>
                    <a:pt x="911695" y="1994419"/>
                  </a:lnTo>
                  <a:lnTo>
                    <a:pt x="910319" y="1997836"/>
                  </a:lnTo>
                  <a:lnTo>
                    <a:pt x="909085" y="2002060"/>
                  </a:lnTo>
                  <a:lnTo>
                    <a:pt x="907187" y="2003769"/>
                  </a:lnTo>
                  <a:lnTo>
                    <a:pt x="902109" y="2004623"/>
                  </a:lnTo>
                  <a:lnTo>
                    <a:pt x="897363" y="2004196"/>
                  </a:lnTo>
                  <a:lnTo>
                    <a:pt x="896889" y="2003864"/>
                  </a:lnTo>
                  <a:lnTo>
                    <a:pt x="894991" y="1998785"/>
                  </a:lnTo>
                  <a:lnTo>
                    <a:pt x="894089" y="1990384"/>
                  </a:lnTo>
                  <a:lnTo>
                    <a:pt x="896319" y="1983170"/>
                  </a:lnTo>
                  <a:lnTo>
                    <a:pt x="900211" y="1976003"/>
                  </a:lnTo>
                  <a:lnTo>
                    <a:pt x="897363" y="1968552"/>
                  </a:lnTo>
                  <a:lnTo>
                    <a:pt x="902109" y="1964755"/>
                  </a:lnTo>
                  <a:lnTo>
                    <a:pt x="910841" y="1960008"/>
                  </a:lnTo>
                  <a:lnTo>
                    <a:pt x="908990" y="1956306"/>
                  </a:lnTo>
                  <a:lnTo>
                    <a:pt x="906949" y="1950041"/>
                  </a:lnTo>
                  <a:lnTo>
                    <a:pt x="904719" y="1945295"/>
                  </a:lnTo>
                  <a:lnTo>
                    <a:pt x="902631" y="1937796"/>
                  </a:lnTo>
                  <a:lnTo>
                    <a:pt x="901112" y="1932812"/>
                  </a:lnTo>
                  <a:lnTo>
                    <a:pt x="897221" y="1926737"/>
                  </a:lnTo>
                  <a:lnTo>
                    <a:pt x="893140" y="1919713"/>
                  </a:lnTo>
                  <a:lnTo>
                    <a:pt x="890198" y="1910695"/>
                  </a:lnTo>
                  <a:lnTo>
                    <a:pt x="889534" y="1906233"/>
                  </a:lnTo>
                  <a:lnTo>
                    <a:pt x="887778" y="1903291"/>
                  </a:lnTo>
                  <a:lnTo>
                    <a:pt x="885595" y="1900491"/>
                  </a:lnTo>
                  <a:lnTo>
                    <a:pt x="884693" y="1898450"/>
                  </a:lnTo>
                  <a:lnTo>
                    <a:pt x="881182" y="1898450"/>
                  </a:lnTo>
                  <a:lnTo>
                    <a:pt x="878429" y="1904620"/>
                  </a:lnTo>
                  <a:lnTo>
                    <a:pt x="875060" y="1899873"/>
                  </a:lnTo>
                  <a:lnTo>
                    <a:pt x="871263" y="1896646"/>
                  </a:lnTo>
                  <a:lnTo>
                    <a:pt x="863623" y="1893419"/>
                  </a:lnTo>
                  <a:lnTo>
                    <a:pt x="860159" y="1888672"/>
                  </a:lnTo>
                  <a:lnTo>
                    <a:pt x="860871" y="1886584"/>
                  </a:lnTo>
                  <a:lnTo>
                    <a:pt x="860871" y="1883736"/>
                  </a:lnTo>
                  <a:lnTo>
                    <a:pt x="858024" y="1876522"/>
                  </a:lnTo>
                  <a:lnTo>
                    <a:pt x="854987" y="1872440"/>
                  </a:lnTo>
                  <a:lnTo>
                    <a:pt x="851475" y="1871681"/>
                  </a:lnTo>
                  <a:lnTo>
                    <a:pt x="845733" y="1872535"/>
                  </a:lnTo>
                  <a:lnTo>
                    <a:pt x="839517" y="1873864"/>
                  </a:lnTo>
                  <a:lnTo>
                    <a:pt x="839991" y="1868501"/>
                  </a:lnTo>
                  <a:lnTo>
                    <a:pt x="839042" y="1866460"/>
                  </a:lnTo>
                  <a:lnTo>
                    <a:pt x="834297" y="1864561"/>
                  </a:lnTo>
                  <a:lnTo>
                    <a:pt x="828317" y="1862141"/>
                  </a:lnTo>
                  <a:lnTo>
                    <a:pt x="825185" y="1855354"/>
                  </a:lnTo>
                  <a:lnTo>
                    <a:pt x="820060" y="1849374"/>
                  </a:lnTo>
                  <a:lnTo>
                    <a:pt x="815315" y="1844200"/>
                  </a:lnTo>
                  <a:lnTo>
                    <a:pt x="811376" y="1842966"/>
                  </a:lnTo>
                  <a:lnTo>
                    <a:pt x="805160" y="1842586"/>
                  </a:lnTo>
                  <a:lnTo>
                    <a:pt x="794197" y="1842302"/>
                  </a:lnTo>
                  <a:lnTo>
                    <a:pt x="790828" y="1843583"/>
                  </a:lnTo>
                  <a:lnTo>
                    <a:pt x="783853" y="1837508"/>
                  </a:lnTo>
                  <a:lnTo>
                    <a:pt x="774124" y="1830199"/>
                  </a:lnTo>
                  <a:lnTo>
                    <a:pt x="765583" y="1821513"/>
                  </a:lnTo>
                  <a:lnTo>
                    <a:pt x="757041" y="1811214"/>
                  </a:lnTo>
                  <a:lnTo>
                    <a:pt x="753292" y="1805993"/>
                  </a:lnTo>
                  <a:lnTo>
                    <a:pt x="747075" y="1805233"/>
                  </a:lnTo>
                  <a:lnTo>
                    <a:pt x="742330" y="1799396"/>
                  </a:lnTo>
                  <a:lnTo>
                    <a:pt x="737300" y="1791944"/>
                  </a:lnTo>
                  <a:lnTo>
                    <a:pt x="731226" y="1787198"/>
                  </a:lnTo>
                  <a:lnTo>
                    <a:pt x="726480" y="1787198"/>
                  </a:lnTo>
                  <a:lnTo>
                    <a:pt x="721735" y="1789144"/>
                  </a:lnTo>
                  <a:lnTo>
                    <a:pt x="720359" y="1784065"/>
                  </a:lnTo>
                  <a:lnTo>
                    <a:pt x="718887" y="1779319"/>
                  </a:lnTo>
                  <a:lnTo>
                    <a:pt x="712339" y="1771535"/>
                  </a:lnTo>
                  <a:lnTo>
                    <a:pt x="707926" y="1767263"/>
                  </a:lnTo>
                  <a:lnTo>
                    <a:pt x="700665" y="1760619"/>
                  </a:lnTo>
                  <a:lnTo>
                    <a:pt x="698672" y="1758246"/>
                  </a:lnTo>
                  <a:lnTo>
                    <a:pt x="698672" y="1753499"/>
                  </a:lnTo>
                  <a:lnTo>
                    <a:pt x="696394" y="1746143"/>
                  </a:lnTo>
                  <a:lnTo>
                    <a:pt x="690842" y="1734135"/>
                  </a:lnTo>
                  <a:lnTo>
                    <a:pt x="686856" y="1724073"/>
                  </a:lnTo>
                  <a:lnTo>
                    <a:pt x="685337" y="1716336"/>
                  </a:lnTo>
                  <a:lnTo>
                    <a:pt x="683296" y="1713299"/>
                  </a:lnTo>
                  <a:lnTo>
                    <a:pt x="672382" y="1708837"/>
                  </a:lnTo>
                  <a:lnTo>
                    <a:pt x="664979" y="1704660"/>
                  </a:lnTo>
                  <a:lnTo>
                    <a:pt x="652641" y="1697304"/>
                  </a:lnTo>
                  <a:lnTo>
                    <a:pt x="646092" y="1693934"/>
                  </a:lnTo>
                  <a:lnTo>
                    <a:pt x="639876" y="1692463"/>
                  </a:lnTo>
                  <a:lnTo>
                    <a:pt x="634608" y="1692463"/>
                  </a:lnTo>
                  <a:lnTo>
                    <a:pt x="628961" y="1694741"/>
                  </a:lnTo>
                  <a:lnTo>
                    <a:pt x="626731" y="1695927"/>
                  </a:lnTo>
                  <a:lnTo>
                    <a:pt x="623741" y="1697399"/>
                  </a:lnTo>
                  <a:lnTo>
                    <a:pt x="622745" y="1701243"/>
                  </a:lnTo>
                  <a:lnTo>
                    <a:pt x="619850" y="1702857"/>
                  </a:lnTo>
                  <a:lnTo>
                    <a:pt x="616955" y="1707603"/>
                  </a:lnTo>
                  <a:lnTo>
                    <a:pt x="614392" y="1711495"/>
                  </a:lnTo>
                  <a:lnTo>
                    <a:pt x="613444" y="1716241"/>
                  </a:lnTo>
                  <a:lnTo>
                    <a:pt x="610549" y="1718187"/>
                  </a:lnTo>
                  <a:lnTo>
                    <a:pt x="603715" y="1720845"/>
                  </a:lnTo>
                  <a:lnTo>
                    <a:pt x="597973" y="1721652"/>
                  </a:lnTo>
                  <a:lnTo>
                    <a:pt x="592706" y="1721320"/>
                  </a:lnTo>
                  <a:lnTo>
                    <a:pt x="591899" y="1722459"/>
                  </a:lnTo>
                  <a:lnTo>
                    <a:pt x="588578" y="1724405"/>
                  </a:lnTo>
                  <a:lnTo>
                    <a:pt x="584117" y="1726683"/>
                  </a:lnTo>
                  <a:lnTo>
                    <a:pt x="580368" y="1728629"/>
                  </a:lnTo>
                  <a:lnTo>
                    <a:pt x="579609" y="1731382"/>
                  </a:lnTo>
                  <a:lnTo>
                    <a:pt x="575907" y="1733755"/>
                  </a:lnTo>
                  <a:lnTo>
                    <a:pt x="572585" y="1737220"/>
                  </a:lnTo>
                  <a:lnTo>
                    <a:pt x="568884" y="1740732"/>
                  </a:lnTo>
                  <a:lnTo>
                    <a:pt x="565135" y="1743817"/>
                  </a:lnTo>
                  <a:lnTo>
                    <a:pt x="563285" y="1745051"/>
                  </a:lnTo>
                  <a:lnTo>
                    <a:pt x="563000" y="1748943"/>
                  </a:lnTo>
                  <a:lnTo>
                    <a:pt x="561529" y="1750841"/>
                  </a:lnTo>
                  <a:lnTo>
                    <a:pt x="557020" y="1752787"/>
                  </a:lnTo>
                  <a:lnTo>
                    <a:pt x="552275" y="1754733"/>
                  </a:lnTo>
                  <a:lnTo>
                    <a:pt x="548906" y="1756015"/>
                  </a:lnTo>
                  <a:lnTo>
                    <a:pt x="546675" y="1757629"/>
                  </a:lnTo>
                  <a:lnTo>
                    <a:pt x="545821" y="1757154"/>
                  </a:lnTo>
                  <a:lnTo>
                    <a:pt x="541076" y="1756822"/>
                  </a:lnTo>
                  <a:lnTo>
                    <a:pt x="536330" y="1756822"/>
                  </a:lnTo>
                  <a:lnTo>
                    <a:pt x="534337" y="1754781"/>
                  </a:lnTo>
                  <a:lnTo>
                    <a:pt x="532392" y="1753642"/>
                  </a:lnTo>
                  <a:lnTo>
                    <a:pt x="530398" y="1751364"/>
                  </a:lnTo>
                  <a:lnTo>
                    <a:pt x="526222" y="1751364"/>
                  </a:lnTo>
                  <a:lnTo>
                    <a:pt x="523138" y="1750889"/>
                  </a:lnTo>
                  <a:lnTo>
                    <a:pt x="520812" y="1749797"/>
                  </a:lnTo>
                  <a:lnTo>
                    <a:pt x="519579" y="1746617"/>
                  </a:lnTo>
                  <a:lnTo>
                    <a:pt x="515688" y="1745146"/>
                  </a:lnTo>
                  <a:lnTo>
                    <a:pt x="510942" y="1744719"/>
                  </a:lnTo>
                  <a:lnTo>
                    <a:pt x="507905" y="1743247"/>
                  </a:lnTo>
                  <a:lnTo>
                    <a:pt x="506766" y="1743010"/>
                  </a:lnTo>
                  <a:lnTo>
                    <a:pt x="503255" y="1743010"/>
                  </a:lnTo>
                  <a:lnTo>
                    <a:pt x="502163" y="1745383"/>
                  </a:lnTo>
                  <a:lnTo>
                    <a:pt x="496896" y="1745716"/>
                  </a:lnTo>
                  <a:lnTo>
                    <a:pt x="491438" y="1743817"/>
                  </a:lnTo>
                  <a:lnTo>
                    <a:pt x="489872" y="1741539"/>
                  </a:lnTo>
                  <a:lnTo>
                    <a:pt x="487879" y="1740305"/>
                  </a:lnTo>
                  <a:lnTo>
                    <a:pt x="483134" y="1739545"/>
                  </a:lnTo>
                  <a:lnTo>
                    <a:pt x="478388" y="1738881"/>
                  </a:lnTo>
                  <a:lnTo>
                    <a:pt x="476063" y="1736508"/>
                  </a:lnTo>
                  <a:lnTo>
                    <a:pt x="472646" y="1736508"/>
                  </a:lnTo>
                  <a:lnTo>
                    <a:pt x="466952" y="1739593"/>
                  </a:lnTo>
                  <a:lnTo>
                    <a:pt x="463583" y="1743105"/>
                  </a:lnTo>
                  <a:lnTo>
                    <a:pt x="461637" y="1744339"/>
                  </a:lnTo>
                  <a:lnTo>
                    <a:pt x="456891" y="1747756"/>
                  </a:lnTo>
                  <a:lnTo>
                    <a:pt x="452146" y="1750177"/>
                  </a:lnTo>
                  <a:lnTo>
                    <a:pt x="444553" y="1753215"/>
                  </a:lnTo>
                  <a:lnTo>
                    <a:pt x="440804" y="1760286"/>
                  </a:lnTo>
                  <a:lnTo>
                    <a:pt x="439381" y="1769779"/>
                  </a:lnTo>
                  <a:lnTo>
                    <a:pt x="440235" y="1770918"/>
                  </a:lnTo>
                  <a:lnTo>
                    <a:pt x="441706" y="1772484"/>
                  </a:lnTo>
                  <a:lnTo>
                    <a:pt x="443556" y="1791469"/>
                  </a:lnTo>
                  <a:lnTo>
                    <a:pt x="448302" y="1793415"/>
                  </a:lnTo>
                  <a:lnTo>
                    <a:pt x="448302" y="1794554"/>
                  </a:lnTo>
                  <a:lnTo>
                    <a:pt x="449488" y="1798162"/>
                  </a:lnTo>
                  <a:lnTo>
                    <a:pt x="444127" y="1800914"/>
                  </a:lnTo>
                  <a:lnTo>
                    <a:pt x="444933" y="1807274"/>
                  </a:lnTo>
                  <a:lnTo>
                    <a:pt x="447353" y="1813160"/>
                  </a:lnTo>
                  <a:lnTo>
                    <a:pt x="441706" y="1820754"/>
                  </a:lnTo>
                  <a:lnTo>
                    <a:pt x="430175" y="1828727"/>
                  </a:lnTo>
                  <a:lnTo>
                    <a:pt x="417504" y="1836321"/>
                  </a:lnTo>
                  <a:lnTo>
                    <a:pt x="409058" y="1844865"/>
                  </a:lnTo>
                  <a:lnTo>
                    <a:pt x="397763" y="1848851"/>
                  </a:lnTo>
                  <a:lnTo>
                    <a:pt x="383859" y="1854547"/>
                  </a:lnTo>
                  <a:lnTo>
                    <a:pt x="371047" y="1859293"/>
                  </a:lnTo>
                  <a:lnTo>
                    <a:pt x="363311" y="1869403"/>
                  </a:lnTo>
                  <a:lnTo>
                    <a:pt x="363311" y="1873817"/>
                  </a:lnTo>
                  <a:lnTo>
                    <a:pt x="357902" y="1879607"/>
                  </a:lnTo>
                  <a:lnTo>
                    <a:pt x="350166" y="1889717"/>
                  </a:lnTo>
                  <a:lnTo>
                    <a:pt x="345089" y="1898687"/>
                  </a:lnTo>
                  <a:lnTo>
                    <a:pt x="339964" y="1908179"/>
                  </a:lnTo>
                  <a:lnTo>
                    <a:pt x="333367" y="1916343"/>
                  </a:lnTo>
                  <a:lnTo>
                    <a:pt x="330805" y="1920045"/>
                  </a:lnTo>
                  <a:lnTo>
                    <a:pt x="327009" y="1925408"/>
                  </a:lnTo>
                  <a:lnTo>
                    <a:pt x="324683" y="1934046"/>
                  </a:lnTo>
                  <a:lnTo>
                    <a:pt x="323118" y="1936989"/>
                  </a:lnTo>
                  <a:lnTo>
                    <a:pt x="322785" y="1938223"/>
                  </a:lnTo>
                  <a:lnTo>
                    <a:pt x="322785" y="1939837"/>
                  </a:lnTo>
                  <a:lnTo>
                    <a:pt x="325110" y="1943539"/>
                  </a:lnTo>
                  <a:lnTo>
                    <a:pt x="326249" y="1950611"/>
                  </a:lnTo>
                  <a:lnTo>
                    <a:pt x="327863" y="1955120"/>
                  </a:lnTo>
                  <a:lnTo>
                    <a:pt x="330805" y="1958679"/>
                  </a:lnTo>
                  <a:lnTo>
                    <a:pt x="330805" y="1958679"/>
                  </a:lnTo>
                  <a:lnTo>
                    <a:pt x="334411" y="1960815"/>
                  </a:lnTo>
                  <a:lnTo>
                    <a:pt x="339537" y="1962097"/>
                  </a:lnTo>
                  <a:lnTo>
                    <a:pt x="341862" y="1966178"/>
                  </a:lnTo>
                  <a:lnTo>
                    <a:pt x="339442" y="1972586"/>
                  </a:lnTo>
                  <a:lnTo>
                    <a:pt x="331422" y="1979610"/>
                  </a:lnTo>
                  <a:lnTo>
                    <a:pt x="331422" y="1979610"/>
                  </a:lnTo>
                  <a:lnTo>
                    <a:pt x="325063" y="1983787"/>
                  </a:lnTo>
                  <a:lnTo>
                    <a:pt x="320745" y="1988533"/>
                  </a:lnTo>
                  <a:lnTo>
                    <a:pt x="317565" y="1994893"/>
                  </a:lnTo>
                  <a:lnTo>
                    <a:pt x="314433" y="1999877"/>
                  </a:lnTo>
                  <a:lnTo>
                    <a:pt x="312820" y="2006711"/>
                  </a:lnTo>
                  <a:lnTo>
                    <a:pt x="309593" y="2012122"/>
                  </a:lnTo>
                  <a:lnTo>
                    <a:pt x="307979" y="2018008"/>
                  </a:lnTo>
                  <a:lnTo>
                    <a:pt x="309213" y="2022232"/>
                  </a:lnTo>
                  <a:lnTo>
                    <a:pt x="303234" y="2023608"/>
                  </a:lnTo>
                  <a:lnTo>
                    <a:pt x="295736" y="2023940"/>
                  </a:lnTo>
                  <a:lnTo>
                    <a:pt x="288523" y="2025602"/>
                  </a:lnTo>
                  <a:lnTo>
                    <a:pt x="282591" y="2031155"/>
                  </a:lnTo>
                  <a:lnTo>
                    <a:pt x="275046" y="2038321"/>
                  </a:lnTo>
                  <a:lnTo>
                    <a:pt x="272958" y="2044776"/>
                  </a:lnTo>
                  <a:lnTo>
                    <a:pt x="270538" y="2051563"/>
                  </a:lnTo>
                  <a:lnTo>
                    <a:pt x="267691" y="2057117"/>
                  </a:lnTo>
                  <a:lnTo>
                    <a:pt x="264132" y="2061863"/>
                  </a:lnTo>
                  <a:lnTo>
                    <a:pt x="258769" y="2062765"/>
                  </a:lnTo>
                  <a:lnTo>
                    <a:pt x="250797" y="2061056"/>
                  </a:lnTo>
                  <a:lnTo>
                    <a:pt x="240736" y="2065375"/>
                  </a:lnTo>
                  <a:lnTo>
                    <a:pt x="232432" y="2064900"/>
                  </a:lnTo>
                  <a:lnTo>
                    <a:pt x="222040" y="2062290"/>
                  </a:lnTo>
                  <a:lnTo>
                    <a:pt x="211362" y="2063951"/>
                  </a:lnTo>
                  <a:lnTo>
                    <a:pt x="202963" y="2062670"/>
                  </a:lnTo>
                  <a:lnTo>
                    <a:pt x="191432" y="2063904"/>
                  </a:lnTo>
                  <a:lnTo>
                    <a:pt x="184977" y="2065280"/>
                  </a:lnTo>
                  <a:lnTo>
                    <a:pt x="178998" y="2066039"/>
                  </a:lnTo>
                  <a:lnTo>
                    <a:pt x="171310" y="2074630"/>
                  </a:lnTo>
                  <a:lnTo>
                    <a:pt x="162911" y="2075437"/>
                  </a:lnTo>
                  <a:lnTo>
                    <a:pt x="155271" y="2078902"/>
                  </a:lnTo>
                  <a:lnTo>
                    <a:pt x="149529" y="2085262"/>
                  </a:lnTo>
                  <a:lnTo>
                    <a:pt x="147489" y="2089533"/>
                  </a:lnTo>
                  <a:lnTo>
                    <a:pt x="144214" y="2093046"/>
                  </a:lnTo>
                  <a:lnTo>
                    <a:pt x="142553" y="2093520"/>
                  </a:lnTo>
                  <a:lnTo>
                    <a:pt x="141367" y="2094754"/>
                  </a:lnTo>
                  <a:lnTo>
                    <a:pt x="138947" y="2096131"/>
                  </a:lnTo>
                  <a:lnTo>
                    <a:pt x="135388" y="2095656"/>
                  </a:lnTo>
                  <a:lnTo>
                    <a:pt x="127748" y="2093900"/>
                  </a:lnTo>
                  <a:lnTo>
                    <a:pt x="119917" y="2087777"/>
                  </a:lnTo>
                  <a:lnTo>
                    <a:pt x="115741" y="2080943"/>
                  </a:lnTo>
                  <a:lnTo>
                    <a:pt x="113037" y="2075722"/>
                  </a:lnTo>
                  <a:lnTo>
                    <a:pt x="112420" y="2069694"/>
                  </a:lnTo>
                  <a:lnTo>
                    <a:pt x="107674" y="2065375"/>
                  </a:lnTo>
                  <a:lnTo>
                    <a:pt x="107674" y="2058113"/>
                  </a:lnTo>
                  <a:lnTo>
                    <a:pt x="105112" y="2052086"/>
                  </a:lnTo>
                  <a:lnTo>
                    <a:pt x="99654" y="2046960"/>
                  </a:lnTo>
                  <a:lnTo>
                    <a:pt x="94577" y="2044017"/>
                  </a:lnTo>
                  <a:lnTo>
                    <a:pt x="89832" y="2041501"/>
                  </a:lnTo>
                  <a:lnTo>
                    <a:pt x="85086" y="2040125"/>
                  </a:lnTo>
                  <a:lnTo>
                    <a:pt x="79914" y="2040125"/>
                  </a:lnTo>
                  <a:lnTo>
                    <a:pt x="70755" y="2041027"/>
                  </a:lnTo>
                  <a:lnTo>
                    <a:pt x="69568" y="2041786"/>
                  </a:lnTo>
                  <a:lnTo>
                    <a:pt x="65107" y="2043020"/>
                  </a:lnTo>
                  <a:lnTo>
                    <a:pt x="60362" y="2046532"/>
                  </a:lnTo>
                  <a:lnTo>
                    <a:pt x="54288" y="2048526"/>
                  </a:lnTo>
                  <a:lnTo>
                    <a:pt x="47218" y="2048526"/>
                  </a:lnTo>
                  <a:lnTo>
                    <a:pt x="41238" y="2046437"/>
                  </a:lnTo>
                  <a:lnTo>
                    <a:pt x="32886" y="2045963"/>
                  </a:lnTo>
                  <a:lnTo>
                    <a:pt x="24961" y="2045963"/>
                  </a:lnTo>
                  <a:lnTo>
                    <a:pt x="17748" y="2048099"/>
                  </a:lnTo>
                  <a:lnTo>
                    <a:pt x="15803" y="2045488"/>
                  </a:lnTo>
                  <a:lnTo>
                    <a:pt x="16514" y="2037752"/>
                  </a:lnTo>
                  <a:lnTo>
                    <a:pt x="20358" y="2028924"/>
                  </a:lnTo>
                  <a:lnTo>
                    <a:pt x="21876" y="2022564"/>
                  </a:lnTo>
                  <a:lnTo>
                    <a:pt x="21876" y="2016204"/>
                  </a:lnTo>
                  <a:lnTo>
                    <a:pt x="21876" y="2013736"/>
                  </a:lnTo>
                  <a:lnTo>
                    <a:pt x="21876" y="2012834"/>
                  </a:lnTo>
                  <a:lnTo>
                    <a:pt x="22493" y="2006901"/>
                  </a:lnTo>
                  <a:lnTo>
                    <a:pt x="21402" y="2002155"/>
                  </a:lnTo>
                  <a:lnTo>
                    <a:pt x="23300" y="1993802"/>
                  </a:lnTo>
                  <a:lnTo>
                    <a:pt x="23585" y="1986160"/>
                  </a:lnTo>
                  <a:lnTo>
                    <a:pt x="23348" y="1982885"/>
                  </a:lnTo>
                  <a:lnTo>
                    <a:pt x="25388" y="1979943"/>
                  </a:lnTo>
                  <a:lnTo>
                    <a:pt x="25911" y="1977000"/>
                  </a:lnTo>
                  <a:lnTo>
                    <a:pt x="22304" y="1977427"/>
                  </a:lnTo>
                  <a:lnTo>
                    <a:pt x="16372" y="1978661"/>
                  </a:lnTo>
                  <a:lnTo>
                    <a:pt x="11627" y="1980655"/>
                  </a:lnTo>
                  <a:lnTo>
                    <a:pt x="9776" y="1976573"/>
                  </a:lnTo>
                  <a:lnTo>
                    <a:pt x="5647" y="1969881"/>
                  </a:lnTo>
                  <a:lnTo>
                    <a:pt x="333" y="1966084"/>
                  </a:lnTo>
                  <a:lnTo>
                    <a:pt x="0" y="1963948"/>
                  </a:lnTo>
                  <a:lnTo>
                    <a:pt x="1376" y="1959202"/>
                  </a:lnTo>
                  <a:lnTo>
                    <a:pt x="3180" y="1953791"/>
                  </a:lnTo>
                  <a:lnTo>
                    <a:pt x="3464" y="1946387"/>
                  </a:lnTo>
                  <a:lnTo>
                    <a:pt x="3464" y="1941403"/>
                  </a:lnTo>
                  <a:lnTo>
                    <a:pt x="6406" y="1936420"/>
                  </a:lnTo>
                  <a:lnTo>
                    <a:pt x="11769" y="1929443"/>
                  </a:lnTo>
                  <a:lnTo>
                    <a:pt x="16040" y="1921279"/>
                  </a:lnTo>
                  <a:lnTo>
                    <a:pt x="17368" y="1916296"/>
                  </a:lnTo>
                  <a:lnTo>
                    <a:pt x="20406" y="1908939"/>
                  </a:lnTo>
                  <a:lnTo>
                    <a:pt x="22256" y="1902009"/>
                  </a:lnTo>
                  <a:lnTo>
                    <a:pt x="23395" y="1891805"/>
                  </a:lnTo>
                  <a:lnTo>
                    <a:pt x="25721" y="1880841"/>
                  </a:lnTo>
                  <a:lnTo>
                    <a:pt x="27951" y="1874718"/>
                  </a:lnTo>
                  <a:lnTo>
                    <a:pt x="29802" y="1867124"/>
                  </a:lnTo>
                  <a:lnTo>
                    <a:pt x="31273" y="1859720"/>
                  </a:lnTo>
                  <a:lnTo>
                    <a:pt x="32222" y="1853740"/>
                  </a:lnTo>
                  <a:lnTo>
                    <a:pt x="32886" y="1847712"/>
                  </a:lnTo>
                  <a:lnTo>
                    <a:pt x="31225" y="1838884"/>
                  </a:lnTo>
                  <a:lnTo>
                    <a:pt x="29802" y="1826497"/>
                  </a:lnTo>
                  <a:lnTo>
                    <a:pt x="28568" y="1818096"/>
                  </a:lnTo>
                  <a:lnTo>
                    <a:pt x="27144" y="1814916"/>
                  </a:lnTo>
                  <a:lnTo>
                    <a:pt x="27144" y="1808888"/>
                  </a:lnTo>
                  <a:lnTo>
                    <a:pt x="29754" y="1801057"/>
                  </a:lnTo>
                  <a:lnTo>
                    <a:pt x="34168" y="1795077"/>
                  </a:lnTo>
                  <a:lnTo>
                    <a:pt x="28805" y="1795836"/>
                  </a:lnTo>
                  <a:lnTo>
                    <a:pt x="30893" y="1790425"/>
                  </a:lnTo>
                  <a:lnTo>
                    <a:pt x="25294" y="1787530"/>
                  </a:lnTo>
                  <a:lnTo>
                    <a:pt x="30039" y="1778939"/>
                  </a:lnTo>
                  <a:lnTo>
                    <a:pt x="27002" y="1779271"/>
                  </a:lnTo>
                  <a:lnTo>
                    <a:pt x="22873" y="1776519"/>
                  </a:lnTo>
                  <a:lnTo>
                    <a:pt x="23917" y="1771108"/>
                  </a:lnTo>
                  <a:lnTo>
                    <a:pt x="19172" y="1767548"/>
                  </a:lnTo>
                  <a:lnTo>
                    <a:pt x="13999" y="1762422"/>
                  </a:lnTo>
                  <a:lnTo>
                    <a:pt x="17463" y="1753784"/>
                  </a:lnTo>
                  <a:lnTo>
                    <a:pt x="24961" y="1748421"/>
                  </a:lnTo>
                  <a:lnTo>
                    <a:pt x="32364" y="1746190"/>
                  </a:lnTo>
                  <a:lnTo>
                    <a:pt x="44228" y="1745763"/>
                  </a:lnTo>
                  <a:lnTo>
                    <a:pt x="49400" y="1741017"/>
                  </a:lnTo>
                  <a:lnTo>
                    <a:pt x="49400" y="1736270"/>
                  </a:lnTo>
                  <a:lnTo>
                    <a:pt x="53814" y="1729721"/>
                  </a:lnTo>
                  <a:lnTo>
                    <a:pt x="62355" y="1727348"/>
                  </a:lnTo>
                  <a:lnTo>
                    <a:pt x="68477" y="1726256"/>
                  </a:lnTo>
                  <a:lnTo>
                    <a:pt x="74931" y="1727870"/>
                  </a:lnTo>
                  <a:lnTo>
                    <a:pt x="84422" y="1732616"/>
                  </a:lnTo>
                  <a:lnTo>
                    <a:pt x="96570" y="1735037"/>
                  </a:lnTo>
                  <a:lnTo>
                    <a:pt x="109573" y="1735037"/>
                  </a:lnTo>
                  <a:lnTo>
                    <a:pt x="122623" y="1734657"/>
                  </a:lnTo>
                  <a:lnTo>
                    <a:pt x="129218" y="1731287"/>
                  </a:lnTo>
                  <a:lnTo>
                    <a:pt x="136859" y="1732426"/>
                  </a:lnTo>
                  <a:lnTo>
                    <a:pt x="148580" y="1735986"/>
                  </a:lnTo>
                  <a:lnTo>
                    <a:pt x="155888" y="1736366"/>
                  </a:lnTo>
                  <a:lnTo>
                    <a:pt x="163101" y="1738311"/>
                  </a:lnTo>
                  <a:lnTo>
                    <a:pt x="176815" y="1741064"/>
                  </a:lnTo>
                  <a:lnTo>
                    <a:pt x="187873" y="1741871"/>
                  </a:lnTo>
                  <a:lnTo>
                    <a:pt x="200163" y="1741112"/>
                  </a:lnTo>
                  <a:lnTo>
                    <a:pt x="208610" y="1738881"/>
                  </a:lnTo>
                  <a:lnTo>
                    <a:pt x="215823" y="1741159"/>
                  </a:lnTo>
                  <a:lnTo>
                    <a:pt x="228114" y="1743105"/>
                  </a:lnTo>
                  <a:lnTo>
                    <a:pt x="233808" y="1742773"/>
                  </a:lnTo>
                  <a:lnTo>
                    <a:pt x="246858" y="1742346"/>
                  </a:lnTo>
                  <a:lnTo>
                    <a:pt x="255637" y="1745526"/>
                  </a:lnTo>
                  <a:lnTo>
                    <a:pt x="267121" y="1745905"/>
                  </a:lnTo>
                  <a:lnTo>
                    <a:pt x="273243" y="1743959"/>
                  </a:lnTo>
                  <a:lnTo>
                    <a:pt x="279364" y="1744766"/>
                  </a:lnTo>
                  <a:lnTo>
                    <a:pt x="285913" y="1740495"/>
                  </a:lnTo>
                  <a:lnTo>
                    <a:pt x="288618" y="1733091"/>
                  </a:lnTo>
                  <a:lnTo>
                    <a:pt x="290232" y="1723598"/>
                  </a:lnTo>
                  <a:lnTo>
                    <a:pt x="292984" y="1710546"/>
                  </a:lnTo>
                  <a:lnTo>
                    <a:pt x="295689" y="1695263"/>
                  </a:lnTo>
                  <a:lnTo>
                    <a:pt x="300434" y="1684252"/>
                  </a:lnTo>
                  <a:lnTo>
                    <a:pt x="301953" y="1682353"/>
                  </a:lnTo>
                  <a:lnTo>
                    <a:pt x="297207" y="1678129"/>
                  </a:lnTo>
                  <a:lnTo>
                    <a:pt x="296780" y="1676658"/>
                  </a:lnTo>
                  <a:lnTo>
                    <a:pt x="297634" y="1667925"/>
                  </a:lnTo>
                  <a:lnTo>
                    <a:pt x="299580" y="1655917"/>
                  </a:lnTo>
                  <a:lnTo>
                    <a:pt x="300007" y="1645380"/>
                  </a:lnTo>
                  <a:lnTo>
                    <a:pt x="301953" y="1640634"/>
                  </a:lnTo>
                  <a:lnTo>
                    <a:pt x="307172" y="1646282"/>
                  </a:lnTo>
                  <a:lnTo>
                    <a:pt x="310922" y="1650743"/>
                  </a:lnTo>
                  <a:lnTo>
                    <a:pt x="312867" y="1653781"/>
                  </a:lnTo>
                  <a:lnTo>
                    <a:pt x="310969" y="1645522"/>
                  </a:lnTo>
                  <a:lnTo>
                    <a:pt x="306224" y="1639162"/>
                  </a:lnTo>
                  <a:lnTo>
                    <a:pt x="299817" y="1635081"/>
                  </a:lnTo>
                  <a:lnTo>
                    <a:pt x="297587" y="1629053"/>
                  </a:lnTo>
                  <a:lnTo>
                    <a:pt x="301004" y="1622361"/>
                  </a:lnTo>
                  <a:lnTo>
                    <a:pt x="301004" y="1614197"/>
                  </a:lnTo>
                  <a:lnTo>
                    <a:pt x="298489" y="1609071"/>
                  </a:lnTo>
                  <a:lnTo>
                    <a:pt x="298489" y="1603091"/>
                  </a:lnTo>
                  <a:lnTo>
                    <a:pt x="297255" y="1603518"/>
                  </a:lnTo>
                  <a:lnTo>
                    <a:pt x="296970" y="1603091"/>
                  </a:lnTo>
                  <a:lnTo>
                    <a:pt x="291275" y="1602047"/>
                  </a:lnTo>
                  <a:lnTo>
                    <a:pt x="283493" y="1597965"/>
                  </a:lnTo>
                  <a:lnTo>
                    <a:pt x="276043" y="1592839"/>
                  </a:lnTo>
                  <a:lnTo>
                    <a:pt x="270443" y="1585815"/>
                  </a:lnTo>
                  <a:lnTo>
                    <a:pt x="266077" y="1577746"/>
                  </a:lnTo>
                  <a:lnTo>
                    <a:pt x="267264" y="1571196"/>
                  </a:lnTo>
                  <a:lnTo>
                    <a:pt x="266504" y="1564267"/>
                  </a:lnTo>
                  <a:lnTo>
                    <a:pt x="264749" y="1559948"/>
                  </a:lnTo>
                  <a:lnTo>
                    <a:pt x="272626" y="1558476"/>
                  </a:lnTo>
                  <a:lnTo>
                    <a:pt x="277039" y="1557812"/>
                  </a:lnTo>
                  <a:lnTo>
                    <a:pt x="270728" y="1555201"/>
                  </a:lnTo>
                  <a:lnTo>
                    <a:pt x="260335" y="1555629"/>
                  </a:lnTo>
                  <a:lnTo>
                    <a:pt x="252885" y="1555154"/>
                  </a:lnTo>
                  <a:lnTo>
                    <a:pt x="253264" y="1549838"/>
                  </a:lnTo>
                  <a:lnTo>
                    <a:pt x="254119" y="1545092"/>
                  </a:lnTo>
                  <a:lnTo>
                    <a:pt x="252220" y="1544048"/>
                  </a:lnTo>
                  <a:lnTo>
                    <a:pt x="241069" y="1544048"/>
                  </a:lnTo>
                  <a:lnTo>
                    <a:pt x="244106" y="1541864"/>
                  </a:lnTo>
                  <a:lnTo>
                    <a:pt x="239692" y="1540393"/>
                  </a:lnTo>
                  <a:lnTo>
                    <a:pt x="232242" y="1542861"/>
                  </a:lnTo>
                  <a:lnTo>
                    <a:pt x="228825" y="1541864"/>
                  </a:lnTo>
                  <a:lnTo>
                    <a:pt x="228161" y="1540061"/>
                  </a:lnTo>
                  <a:lnTo>
                    <a:pt x="227069" y="1538542"/>
                  </a:lnTo>
                  <a:lnTo>
                    <a:pt x="221518" y="1534603"/>
                  </a:lnTo>
                  <a:lnTo>
                    <a:pt x="215633" y="1532419"/>
                  </a:lnTo>
                  <a:lnTo>
                    <a:pt x="206474" y="1529572"/>
                  </a:lnTo>
                  <a:lnTo>
                    <a:pt x="202773" y="1527721"/>
                  </a:lnTo>
                  <a:lnTo>
                    <a:pt x="197173" y="1528053"/>
                  </a:lnTo>
                  <a:lnTo>
                    <a:pt x="190482" y="1530995"/>
                  </a:lnTo>
                  <a:lnTo>
                    <a:pt x="187208" y="1525870"/>
                  </a:lnTo>
                  <a:lnTo>
                    <a:pt x="182178" y="1521123"/>
                  </a:lnTo>
                  <a:lnTo>
                    <a:pt x="179615" y="1518940"/>
                  </a:lnTo>
                  <a:lnTo>
                    <a:pt x="183791" y="1517279"/>
                  </a:lnTo>
                  <a:lnTo>
                    <a:pt x="188916" y="1515475"/>
                  </a:lnTo>
                  <a:lnTo>
                    <a:pt x="187919" y="1512628"/>
                  </a:lnTo>
                  <a:lnTo>
                    <a:pt x="183174" y="1512960"/>
                  </a:lnTo>
                  <a:lnTo>
                    <a:pt x="182130" y="1510112"/>
                  </a:lnTo>
                  <a:lnTo>
                    <a:pt x="184835" y="1506600"/>
                  </a:lnTo>
                  <a:lnTo>
                    <a:pt x="188157" y="1506268"/>
                  </a:lnTo>
                  <a:lnTo>
                    <a:pt x="189296" y="1503325"/>
                  </a:lnTo>
                  <a:lnTo>
                    <a:pt x="183412" y="1504084"/>
                  </a:lnTo>
                  <a:lnTo>
                    <a:pt x="176768" y="1504749"/>
                  </a:lnTo>
                  <a:lnTo>
                    <a:pt x="176768" y="1501569"/>
                  </a:lnTo>
                  <a:lnTo>
                    <a:pt x="179093" y="1495921"/>
                  </a:lnTo>
                  <a:lnTo>
                    <a:pt x="186164" y="1492409"/>
                  </a:lnTo>
                  <a:lnTo>
                    <a:pt x="192902" y="1489941"/>
                  </a:lnTo>
                  <a:lnTo>
                    <a:pt x="196936" y="1489276"/>
                  </a:lnTo>
                  <a:lnTo>
                    <a:pt x="202820" y="1488184"/>
                  </a:lnTo>
                  <a:lnTo>
                    <a:pt x="207993" y="1488184"/>
                  </a:lnTo>
                  <a:lnTo>
                    <a:pt x="212122" y="1486808"/>
                  </a:lnTo>
                  <a:lnTo>
                    <a:pt x="216867" y="1485811"/>
                  </a:lnTo>
                  <a:lnTo>
                    <a:pt x="217626" y="1482631"/>
                  </a:lnTo>
                  <a:lnTo>
                    <a:pt x="221043" y="1480828"/>
                  </a:lnTo>
                  <a:lnTo>
                    <a:pt x="223510" y="1481967"/>
                  </a:lnTo>
                  <a:lnTo>
                    <a:pt x="227212" y="1481207"/>
                  </a:lnTo>
                  <a:lnTo>
                    <a:pt x="234283" y="1481207"/>
                  </a:lnTo>
                  <a:lnTo>
                    <a:pt x="237889" y="1483723"/>
                  </a:lnTo>
                  <a:lnTo>
                    <a:pt x="243299" y="1489371"/>
                  </a:lnTo>
                  <a:lnTo>
                    <a:pt x="249136" y="1493595"/>
                  </a:lnTo>
                  <a:lnTo>
                    <a:pt x="255068" y="1491459"/>
                  </a:lnTo>
                  <a:lnTo>
                    <a:pt x="260241" y="1490083"/>
                  </a:lnTo>
                  <a:lnTo>
                    <a:pt x="261759" y="1490795"/>
                  </a:lnTo>
                  <a:lnTo>
                    <a:pt x="265413" y="1491127"/>
                  </a:lnTo>
                  <a:lnTo>
                    <a:pt x="269826" y="1489086"/>
                  </a:lnTo>
                  <a:lnTo>
                    <a:pt x="274571" y="1487947"/>
                  </a:lnTo>
                  <a:lnTo>
                    <a:pt x="277182" y="1489086"/>
                  </a:lnTo>
                  <a:lnTo>
                    <a:pt x="279412" y="1491507"/>
                  </a:lnTo>
                  <a:lnTo>
                    <a:pt x="286387" y="1491127"/>
                  </a:lnTo>
                  <a:lnTo>
                    <a:pt x="288998" y="1488327"/>
                  </a:lnTo>
                  <a:lnTo>
                    <a:pt x="284964" y="1485954"/>
                  </a:lnTo>
                  <a:lnTo>
                    <a:pt x="283208" y="1478882"/>
                  </a:lnTo>
                  <a:lnTo>
                    <a:pt x="283208" y="1471857"/>
                  </a:lnTo>
                  <a:lnTo>
                    <a:pt x="281405" y="1465972"/>
                  </a:lnTo>
                  <a:lnTo>
                    <a:pt x="279981" y="1458236"/>
                  </a:lnTo>
                  <a:lnTo>
                    <a:pt x="275995" y="1455435"/>
                  </a:lnTo>
                  <a:lnTo>
                    <a:pt x="274192" y="1450689"/>
                  </a:lnTo>
                  <a:lnTo>
                    <a:pt x="273575" y="1443760"/>
                  </a:lnTo>
                  <a:lnTo>
                    <a:pt x="273196" y="1439013"/>
                  </a:lnTo>
                  <a:lnTo>
                    <a:pt x="279032" y="1440722"/>
                  </a:lnTo>
                  <a:lnTo>
                    <a:pt x="287147" y="1440390"/>
                  </a:lnTo>
                  <a:lnTo>
                    <a:pt x="291892" y="1440057"/>
                  </a:lnTo>
                  <a:lnTo>
                    <a:pt x="294075" y="1441054"/>
                  </a:lnTo>
                  <a:lnTo>
                    <a:pt x="293648" y="1443095"/>
                  </a:lnTo>
                  <a:lnTo>
                    <a:pt x="293221" y="1446275"/>
                  </a:lnTo>
                  <a:lnTo>
                    <a:pt x="296875" y="1450025"/>
                  </a:lnTo>
                  <a:lnTo>
                    <a:pt x="300529" y="1455246"/>
                  </a:lnTo>
                  <a:lnTo>
                    <a:pt x="303851" y="1454913"/>
                  </a:lnTo>
                  <a:lnTo>
                    <a:pt x="313342" y="1456290"/>
                  </a:lnTo>
                  <a:lnTo>
                    <a:pt x="321741" y="1458426"/>
                  </a:lnTo>
                  <a:lnTo>
                    <a:pt x="328338" y="1458426"/>
                  </a:lnTo>
                  <a:close/>
                  <a:moveTo>
                    <a:pt x="4778472" y="1451021"/>
                  </a:moveTo>
                  <a:lnTo>
                    <a:pt x="4777713" y="1447272"/>
                  </a:lnTo>
                  <a:lnTo>
                    <a:pt x="4771686" y="1436830"/>
                  </a:lnTo>
                  <a:lnTo>
                    <a:pt x="4764236" y="1430565"/>
                  </a:lnTo>
                  <a:lnTo>
                    <a:pt x="4755884" y="1429378"/>
                  </a:lnTo>
                  <a:lnTo>
                    <a:pt x="4746868" y="1432986"/>
                  </a:lnTo>
                  <a:lnTo>
                    <a:pt x="4748244" y="1439251"/>
                  </a:lnTo>
                  <a:lnTo>
                    <a:pt x="4758114" y="1447794"/>
                  </a:lnTo>
                  <a:lnTo>
                    <a:pt x="4763952" y="1456052"/>
                  </a:lnTo>
                  <a:lnTo>
                    <a:pt x="4771070" y="1461226"/>
                  </a:lnTo>
                  <a:lnTo>
                    <a:pt x="4779090" y="1464121"/>
                  </a:lnTo>
                  <a:lnTo>
                    <a:pt x="4783027" y="1459042"/>
                  </a:lnTo>
                  <a:close/>
                  <a:moveTo>
                    <a:pt x="2850446" y="1510112"/>
                  </a:moveTo>
                  <a:lnTo>
                    <a:pt x="2844562" y="1511251"/>
                  </a:lnTo>
                  <a:lnTo>
                    <a:pt x="2840670" y="1515570"/>
                  </a:lnTo>
                  <a:lnTo>
                    <a:pt x="2836400" y="1522642"/>
                  </a:lnTo>
                  <a:lnTo>
                    <a:pt x="2830562" y="1529856"/>
                  </a:lnTo>
                  <a:lnTo>
                    <a:pt x="2827003" y="1536881"/>
                  </a:lnTo>
                  <a:lnTo>
                    <a:pt x="2825627" y="1545044"/>
                  </a:lnTo>
                  <a:lnTo>
                    <a:pt x="2819031" y="1547275"/>
                  </a:lnTo>
                  <a:lnTo>
                    <a:pt x="2819031" y="1557574"/>
                  </a:lnTo>
                  <a:lnTo>
                    <a:pt x="2822400" y="1569345"/>
                  </a:lnTo>
                  <a:lnTo>
                    <a:pt x="2829328" y="1579787"/>
                  </a:lnTo>
                  <a:lnTo>
                    <a:pt x="2838819" y="1585482"/>
                  </a:lnTo>
                  <a:lnTo>
                    <a:pt x="2850636" y="1597633"/>
                  </a:lnTo>
                  <a:lnTo>
                    <a:pt x="2861028" y="1609261"/>
                  </a:lnTo>
                  <a:lnTo>
                    <a:pt x="2869285" y="1610020"/>
                  </a:lnTo>
                  <a:lnTo>
                    <a:pt x="2859510" y="1601145"/>
                  </a:lnTo>
                  <a:lnTo>
                    <a:pt x="2852676" y="1590134"/>
                  </a:lnTo>
                  <a:lnTo>
                    <a:pt x="2847409" y="1577271"/>
                  </a:lnTo>
                  <a:lnTo>
                    <a:pt x="2847409" y="1569867"/>
                  </a:lnTo>
                  <a:lnTo>
                    <a:pt x="2845558" y="1561182"/>
                  </a:lnTo>
                  <a:lnTo>
                    <a:pt x="2844277" y="1551974"/>
                  </a:lnTo>
                  <a:lnTo>
                    <a:pt x="2850256" y="1548984"/>
                  </a:lnTo>
                  <a:lnTo>
                    <a:pt x="2855001" y="1544238"/>
                  </a:lnTo>
                  <a:lnTo>
                    <a:pt x="2856805" y="1535362"/>
                  </a:lnTo>
                  <a:lnTo>
                    <a:pt x="2860601" y="1529856"/>
                  </a:lnTo>
                  <a:lnTo>
                    <a:pt x="2866865" y="1528670"/>
                  </a:lnTo>
                  <a:lnTo>
                    <a:pt x="2868241" y="1525585"/>
                  </a:lnTo>
                  <a:lnTo>
                    <a:pt x="2866391" y="1518133"/>
                  </a:lnTo>
                  <a:lnTo>
                    <a:pt x="2869712" y="1519842"/>
                  </a:lnTo>
                  <a:lnTo>
                    <a:pt x="2872275" y="1523449"/>
                  </a:lnTo>
                  <a:lnTo>
                    <a:pt x="2879203" y="1524968"/>
                  </a:lnTo>
                  <a:lnTo>
                    <a:pt x="2888030" y="1522595"/>
                  </a:lnTo>
                  <a:lnTo>
                    <a:pt x="2896050" y="1522120"/>
                  </a:lnTo>
                  <a:lnTo>
                    <a:pt x="2906252" y="1523401"/>
                  </a:lnTo>
                  <a:lnTo>
                    <a:pt x="2916882" y="1523639"/>
                  </a:lnTo>
                  <a:lnTo>
                    <a:pt x="2928413" y="1524493"/>
                  </a:lnTo>
                  <a:lnTo>
                    <a:pt x="2939138" y="1522357"/>
                  </a:lnTo>
                  <a:lnTo>
                    <a:pt x="2948629" y="1524398"/>
                  </a:lnTo>
                  <a:lnTo>
                    <a:pt x="2960730" y="1528290"/>
                  </a:lnTo>
                  <a:lnTo>
                    <a:pt x="2972404" y="1525727"/>
                  </a:lnTo>
                  <a:lnTo>
                    <a:pt x="2977909" y="1521693"/>
                  </a:lnTo>
                  <a:lnTo>
                    <a:pt x="2985074" y="1524303"/>
                  </a:lnTo>
                  <a:lnTo>
                    <a:pt x="2991149" y="1523591"/>
                  </a:lnTo>
                  <a:lnTo>
                    <a:pt x="2994755" y="1515380"/>
                  </a:lnTo>
                  <a:lnTo>
                    <a:pt x="2990437" y="1505888"/>
                  </a:lnTo>
                  <a:lnTo>
                    <a:pt x="2985928" y="1503088"/>
                  </a:lnTo>
                  <a:lnTo>
                    <a:pt x="2979380" y="1503467"/>
                  </a:lnTo>
                  <a:lnTo>
                    <a:pt x="2973258" y="1505746"/>
                  </a:lnTo>
                  <a:lnTo>
                    <a:pt x="2969557" y="1512058"/>
                  </a:lnTo>
                  <a:lnTo>
                    <a:pt x="2965997" y="1518750"/>
                  </a:lnTo>
                  <a:lnTo>
                    <a:pt x="2960256" y="1515665"/>
                  </a:lnTo>
                  <a:lnTo>
                    <a:pt x="2951239" y="1511963"/>
                  </a:lnTo>
                  <a:lnTo>
                    <a:pt x="2941321" y="1513387"/>
                  </a:lnTo>
                  <a:lnTo>
                    <a:pt x="2933064" y="1516804"/>
                  </a:lnTo>
                  <a:lnTo>
                    <a:pt x="2925092" y="1516567"/>
                  </a:lnTo>
                  <a:lnTo>
                    <a:pt x="2913750" y="1513434"/>
                  </a:lnTo>
                  <a:lnTo>
                    <a:pt x="2903168" y="1513434"/>
                  </a:lnTo>
                  <a:lnTo>
                    <a:pt x="2890355" y="1510397"/>
                  </a:lnTo>
                  <a:lnTo>
                    <a:pt x="2878302" y="1509163"/>
                  </a:lnTo>
                  <a:lnTo>
                    <a:pt x="2869428" y="1511204"/>
                  </a:lnTo>
                  <a:lnTo>
                    <a:pt x="2861408" y="1513529"/>
                  </a:lnTo>
                  <a:lnTo>
                    <a:pt x="2853578" y="1510919"/>
                  </a:lnTo>
                  <a:close/>
                  <a:moveTo>
                    <a:pt x="3688491" y="995619"/>
                  </a:moveTo>
                  <a:lnTo>
                    <a:pt x="3686214" y="996189"/>
                  </a:lnTo>
                  <a:lnTo>
                    <a:pt x="3685075" y="998894"/>
                  </a:lnTo>
                  <a:lnTo>
                    <a:pt x="3685739" y="1003925"/>
                  </a:lnTo>
                  <a:lnTo>
                    <a:pt x="3690485" y="1013418"/>
                  </a:lnTo>
                  <a:lnTo>
                    <a:pt x="3694423" y="1020205"/>
                  </a:lnTo>
                  <a:lnTo>
                    <a:pt x="3695752" y="1027229"/>
                  </a:lnTo>
                  <a:lnTo>
                    <a:pt x="3698172" y="1037196"/>
                  </a:lnTo>
                  <a:lnTo>
                    <a:pt x="3700972" y="1047733"/>
                  </a:lnTo>
                  <a:lnTo>
                    <a:pt x="3705195" y="1059361"/>
                  </a:lnTo>
                  <a:lnTo>
                    <a:pt x="3706287" y="1068237"/>
                  </a:lnTo>
                  <a:lnTo>
                    <a:pt x="3706287" y="1078204"/>
                  </a:lnTo>
                  <a:lnTo>
                    <a:pt x="3708707" y="1088029"/>
                  </a:lnTo>
                  <a:lnTo>
                    <a:pt x="3707141" y="1096714"/>
                  </a:lnTo>
                  <a:lnTo>
                    <a:pt x="3706572" y="1107583"/>
                  </a:lnTo>
                  <a:lnTo>
                    <a:pt x="3705812" y="1115557"/>
                  </a:lnTo>
                  <a:lnTo>
                    <a:pt x="3701067" y="1122819"/>
                  </a:lnTo>
                  <a:lnTo>
                    <a:pt x="3703676" y="1133877"/>
                  </a:lnTo>
                  <a:lnTo>
                    <a:pt x="3710036" y="1130223"/>
                  </a:lnTo>
                  <a:lnTo>
                    <a:pt x="3715635" y="1121395"/>
                  </a:lnTo>
                  <a:lnTo>
                    <a:pt x="3718340" y="1117740"/>
                  </a:lnTo>
                  <a:lnTo>
                    <a:pt x="3718340" y="1122487"/>
                  </a:lnTo>
                  <a:lnTo>
                    <a:pt x="3714354" y="1129416"/>
                  </a:lnTo>
                  <a:lnTo>
                    <a:pt x="3708944" y="1133355"/>
                  </a:lnTo>
                  <a:lnTo>
                    <a:pt x="3705243" y="1137817"/>
                  </a:lnTo>
                  <a:lnTo>
                    <a:pt x="3703487" y="1144557"/>
                  </a:lnTo>
                  <a:lnTo>
                    <a:pt x="3699643" y="1152578"/>
                  </a:lnTo>
                  <a:lnTo>
                    <a:pt x="3695182" y="1160646"/>
                  </a:lnTo>
                  <a:lnTo>
                    <a:pt x="3692810" y="1167766"/>
                  </a:lnTo>
                  <a:lnTo>
                    <a:pt x="3693616" y="1179252"/>
                  </a:lnTo>
                  <a:lnTo>
                    <a:pt x="3693616" y="1188364"/>
                  </a:lnTo>
                  <a:lnTo>
                    <a:pt x="3689203" y="1195199"/>
                  </a:lnTo>
                  <a:lnTo>
                    <a:pt x="3680946" y="1197287"/>
                  </a:lnTo>
                  <a:lnTo>
                    <a:pt x="3675774" y="1200894"/>
                  </a:lnTo>
                  <a:lnTo>
                    <a:pt x="3670316" y="1200894"/>
                  </a:lnTo>
                  <a:lnTo>
                    <a:pt x="3662012" y="1204074"/>
                  </a:lnTo>
                  <a:lnTo>
                    <a:pt x="3653517" y="1208821"/>
                  </a:lnTo>
                  <a:lnTo>
                    <a:pt x="3655273" y="1212190"/>
                  </a:lnTo>
                  <a:lnTo>
                    <a:pt x="3665191" y="1216937"/>
                  </a:lnTo>
                  <a:lnTo>
                    <a:pt x="3677909" y="1218313"/>
                  </a:lnTo>
                  <a:lnTo>
                    <a:pt x="3687684" y="1218313"/>
                  </a:lnTo>
                  <a:lnTo>
                    <a:pt x="3701399" y="1213567"/>
                  </a:lnTo>
                  <a:lnTo>
                    <a:pt x="3712551" y="1206495"/>
                  </a:lnTo>
                  <a:lnTo>
                    <a:pt x="3716726" y="1195863"/>
                  </a:lnTo>
                  <a:lnTo>
                    <a:pt x="3714544" y="1182337"/>
                  </a:lnTo>
                  <a:lnTo>
                    <a:pt x="3714259" y="1171088"/>
                  </a:lnTo>
                  <a:lnTo>
                    <a:pt x="3720902" y="1168383"/>
                  </a:lnTo>
                  <a:lnTo>
                    <a:pt x="3724177" y="1165298"/>
                  </a:lnTo>
                  <a:lnTo>
                    <a:pt x="3725221" y="1155805"/>
                  </a:lnTo>
                  <a:lnTo>
                    <a:pt x="3731960" y="1150632"/>
                  </a:lnTo>
                  <a:lnTo>
                    <a:pt x="3737986" y="1148021"/>
                  </a:lnTo>
                  <a:lnTo>
                    <a:pt x="3744820" y="1144557"/>
                  </a:lnTo>
                  <a:lnTo>
                    <a:pt x="3747335" y="1136393"/>
                  </a:lnTo>
                  <a:lnTo>
                    <a:pt x="3745769" y="1124860"/>
                  </a:lnTo>
                  <a:lnTo>
                    <a:pt x="3747240" y="1118879"/>
                  </a:lnTo>
                  <a:lnTo>
                    <a:pt x="3751416" y="1113326"/>
                  </a:lnTo>
                  <a:lnTo>
                    <a:pt x="3745484" y="1105305"/>
                  </a:lnTo>
                  <a:lnTo>
                    <a:pt x="3740739" y="1107488"/>
                  </a:lnTo>
                  <a:lnTo>
                    <a:pt x="3737796" y="1106776"/>
                  </a:lnTo>
                  <a:lnTo>
                    <a:pt x="3736183" y="1095006"/>
                  </a:lnTo>
                  <a:lnTo>
                    <a:pt x="3740359" y="1090971"/>
                  </a:lnTo>
                  <a:lnTo>
                    <a:pt x="3747904" y="1100464"/>
                  </a:lnTo>
                  <a:lnTo>
                    <a:pt x="3747430" y="1094816"/>
                  </a:lnTo>
                  <a:lnTo>
                    <a:pt x="3746196" y="1082760"/>
                  </a:lnTo>
                  <a:lnTo>
                    <a:pt x="3740407" y="1070800"/>
                  </a:lnTo>
                  <a:lnTo>
                    <a:pt x="3732624" y="1059504"/>
                  </a:lnTo>
                  <a:lnTo>
                    <a:pt x="3727879" y="1049394"/>
                  </a:lnTo>
                  <a:lnTo>
                    <a:pt x="3723133" y="1039285"/>
                  </a:lnTo>
                  <a:lnTo>
                    <a:pt x="3718388" y="1030884"/>
                  </a:lnTo>
                  <a:lnTo>
                    <a:pt x="3711554" y="1021107"/>
                  </a:lnTo>
                  <a:lnTo>
                    <a:pt x="3706809" y="1010190"/>
                  </a:lnTo>
                  <a:lnTo>
                    <a:pt x="3702063" y="1002169"/>
                  </a:lnTo>
                  <a:lnTo>
                    <a:pt x="3697318" y="997423"/>
                  </a:lnTo>
                  <a:lnTo>
                    <a:pt x="3692572" y="995999"/>
                  </a:lnTo>
                  <a:lnTo>
                    <a:pt x="3690911" y="995524"/>
                  </a:lnTo>
                  <a:lnTo>
                    <a:pt x="3690247" y="995524"/>
                  </a:lnTo>
                  <a:close/>
                  <a:moveTo>
                    <a:pt x="1162729" y="978865"/>
                  </a:moveTo>
                  <a:lnTo>
                    <a:pt x="1158695" y="978865"/>
                  </a:lnTo>
                  <a:lnTo>
                    <a:pt x="1152004" y="980574"/>
                  </a:lnTo>
                  <a:lnTo>
                    <a:pt x="1147639" y="983991"/>
                  </a:lnTo>
                  <a:lnTo>
                    <a:pt x="1148066" y="988168"/>
                  </a:lnTo>
                  <a:lnTo>
                    <a:pt x="1153570" y="994101"/>
                  </a:lnTo>
                  <a:lnTo>
                    <a:pt x="1157414" y="1000176"/>
                  </a:lnTo>
                  <a:lnTo>
                    <a:pt x="1160499" y="1007960"/>
                  </a:lnTo>
                  <a:lnTo>
                    <a:pt x="1165244" y="1013750"/>
                  </a:lnTo>
                  <a:lnTo>
                    <a:pt x="1169278" y="1021202"/>
                  </a:lnTo>
                  <a:lnTo>
                    <a:pt x="1174023" y="1023337"/>
                  </a:lnTo>
                  <a:lnTo>
                    <a:pt x="1172742" y="1016645"/>
                  </a:lnTo>
                  <a:lnTo>
                    <a:pt x="1171555" y="1010428"/>
                  </a:lnTo>
                  <a:lnTo>
                    <a:pt x="1173406" y="1004257"/>
                  </a:lnTo>
                  <a:lnTo>
                    <a:pt x="1175399" y="997233"/>
                  </a:lnTo>
                  <a:lnTo>
                    <a:pt x="1173501" y="989212"/>
                  </a:lnTo>
                  <a:lnTo>
                    <a:pt x="1170606" y="982662"/>
                  </a:lnTo>
                  <a:lnTo>
                    <a:pt x="1167284" y="979672"/>
                  </a:lnTo>
                  <a:close/>
                  <a:moveTo>
                    <a:pt x="750824" y="993958"/>
                  </a:moveTo>
                  <a:lnTo>
                    <a:pt x="750824" y="990114"/>
                  </a:lnTo>
                  <a:lnTo>
                    <a:pt x="751394" y="985367"/>
                  </a:lnTo>
                  <a:lnTo>
                    <a:pt x="754383" y="981808"/>
                  </a:lnTo>
                  <a:lnTo>
                    <a:pt x="751821" y="979577"/>
                  </a:lnTo>
                  <a:lnTo>
                    <a:pt x="751821" y="973882"/>
                  </a:lnTo>
                  <a:lnTo>
                    <a:pt x="751441" y="970037"/>
                  </a:lnTo>
                  <a:lnTo>
                    <a:pt x="745984" y="968518"/>
                  </a:lnTo>
                  <a:lnTo>
                    <a:pt x="742804" y="967427"/>
                  </a:lnTo>
                  <a:lnTo>
                    <a:pt x="741096" y="966620"/>
                  </a:lnTo>
                  <a:lnTo>
                    <a:pt x="737063" y="966620"/>
                  </a:lnTo>
                  <a:lnTo>
                    <a:pt x="733646" y="968376"/>
                  </a:lnTo>
                  <a:lnTo>
                    <a:pt x="730609" y="968091"/>
                  </a:lnTo>
                  <a:lnTo>
                    <a:pt x="727667" y="968898"/>
                  </a:lnTo>
                  <a:lnTo>
                    <a:pt x="725152" y="970037"/>
                  </a:lnTo>
                  <a:lnTo>
                    <a:pt x="724155" y="973834"/>
                  </a:lnTo>
                  <a:lnTo>
                    <a:pt x="724962" y="978818"/>
                  </a:lnTo>
                  <a:lnTo>
                    <a:pt x="727429" y="984466"/>
                  </a:lnTo>
                  <a:lnTo>
                    <a:pt x="728331" y="987266"/>
                  </a:lnTo>
                  <a:lnTo>
                    <a:pt x="729328" y="990209"/>
                  </a:lnTo>
                  <a:lnTo>
                    <a:pt x="723348" y="983706"/>
                  </a:lnTo>
                  <a:lnTo>
                    <a:pt x="718603" y="981570"/>
                  </a:lnTo>
                  <a:lnTo>
                    <a:pt x="715661" y="982187"/>
                  </a:lnTo>
                  <a:lnTo>
                    <a:pt x="713050" y="986317"/>
                  </a:lnTo>
                  <a:lnTo>
                    <a:pt x="712339" y="989592"/>
                  </a:lnTo>
                  <a:lnTo>
                    <a:pt x="710156" y="995382"/>
                  </a:lnTo>
                  <a:lnTo>
                    <a:pt x="709871" y="999606"/>
                  </a:lnTo>
                  <a:lnTo>
                    <a:pt x="712149" y="1002549"/>
                  </a:lnTo>
                  <a:lnTo>
                    <a:pt x="710061" y="1009811"/>
                  </a:lnTo>
                  <a:lnTo>
                    <a:pt x="706359" y="1013465"/>
                  </a:lnTo>
                  <a:lnTo>
                    <a:pt x="705126" y="1015411"/>
                  </a:lnTo>
                  <a:lnTo>
                    <a:pt x="708305" y="1013228"/>
                  </a:lnTo>
                  <a:lnTo>
                    <a:pt x="711532" y="1015696"/>
                  </a:lnTo>
                  <a:lnTo>
                    <a:pt x="714379" y="1012848"/>
                  </a:lnTo>
                  <a:lnTo>
                    <a:pt x="719647" y="1008577"/>
                  </a:lnTo>
                  <a:lnTo>
                    <a:pt x="724392" y="1004922"/>
                  </a:lnTo>
                  <a:lnTo>
                    <a:pt x="727144" y="1009099"/>
                  </a:lnTo>
                  <a:lnTo>
                    <a:pt x="731320" y="1007105"/>
                  </a:lnTo>
                  <a:lnTo>
                    <a:pt x="732982" y="1003451"/>
                  </a:lnTo>
                  <a:lnTo>
                    <a:pt x="741476" y="1001220"/>
                  </a:lnTo>
                  <a:lnTo>
                    <a:pt x="746221" y="1000033"/>
                  </a:lnTo>
                  <a:lnTo>
                    <a:pt x="747977" y="997518"/>
                  </a:lnTo>
                  <a:lnTo>
                    <a:pt x="749163" y="995335"/>
                  </a:lnTo>
                  <a:close/>
                  <a:moveTo>
                    <a:pt x="2100666" y="1857300"/>
                  </a:moveTo>
                  <a:lnTo>
                    <a:pt x="2091459" y="1857964"/>
                  </a:lnTo>
                  <a:lnTo>
                    <a:pt x="2085765" y="1863422"/>
                  </a:lnTo>
                  <a:lnTo>
                    <a:pt x="2082253" y="1870542"/>
                  </a:lnTo>
                  <a:lnTo>
                    <a:pt x="2082728" y="1877898"/>
                  </a:lnTo>
                  <a:lnTo>
                    <a:pt x="2082728" y="1883784"/>
                  </a:lnTo>
                  <a:lnTo>
                    <a:pt x="2084247" y="1896171"/>
                  </a:lnTo>
                  <a:lnTo>
                    <a:pt x="2082680" y="1907183"/>
                  </a:lnTo>
                  <a:lnTo>
                    <a:pt x="2083392" y="1919713"/>
                  </a:lnTo>
                  <a:lnTo>
                    <a:pt x="2083392" y="1924744"/>
                  </a:lnTo>
                  <a:lnTo>
                    <a:pt x="2077271" y="1919998"/>
                  </a:lnTo>
                  <a:lnTo>
                    <a:pt x="2073237" y="1916011"/>
                  </a:lnTo>
                  <a:lnTo>
                    <a:pt x="2072003" y="1917292"/>
                  </a:lnTo>
                  <a:lnTo>
                    <a:pt x="2069394" y="1919808"/>
                  </a:lnTo>
                  <a:lnTo>
                    <a:pt x="2069061" y="1925788"/>
                  </a:lnTo>
                  <a:lnTo>
                    <a:pt x="2071766" y="1940454"/>
                  </a:lnTo>
                  <a:lnTo>
                    <a:pt x="2073806" y="1946719"/>
                  </a:lnTo>
                  <a:lnTo>
                    <a:pt x="2075610" y="1951750"/>
                  </a:lnTo>
                  <a:lnTo>
                    <a:pt x="2077887" y="1961242"/>
                  </a:lnTo>
                  <a:lnTo>
                    <a:pt x="2081399" y="1972633"/>
                  </a:lnTo>
                  <a:lnTo>
                    <a:pt x="2086951" y="1986160"/>
                  </a:lnTo>
                  <a:lnTo>
                    <a:pt x="2092361" y="1995653"/>
                  </a:lnTo>
                  <a:lnTo>
                    <a:pt x="2101567" y="2002155"/>
                  </a:lnTo>
                  <a:lnTo>
                    <a:pt x="2108970" y="2003342"/>
                  </a:lnTo>
                  <a:lnTo>
                    <a:pt x="2116279" y="2006142"/>
                  </a:lnTo>
                  <a:lnTo>
                    <a:pt x="2125769" y="2004955"/>
                  </a:lnTo>
                  <a:lnTo>
                    <a:pt x="2132935" y="2005193"/>
                  </a:lnTo>
                  <a:lnTo>
                    <a:pt x="2138487" y="2008942"/>
                  </a:lnTo>
                  <a:lnTo>
                    <a:pt x="2145463" y="2019906"/>
                  </a:lnTo>
                  <a:lnTo>
                    <a:pt x="2156140" y="2027453"/>
                  </a:lnTo>
                  <a:lnTo>
                    <a:pt x="2170376" y="2035331"/>
                  </a:lnTo>
                  <a:lnTo>
                    <a:pt x="2183237" y="2039650"/>
                  </a:lnTo>
                  <a:lnTo>
                    <a:pt x="2195053" y="2042783"/>
                  </a:lnTo>
                  <a:lnTo>
                    <a:pt x="2203167" y="2043447"/>
                  </a:lnTo>
                  <a:lnTo>
                    <a:pt x="2207913" y="2041122"/>
                  </a:lnTo>
                  <a:lnTo>
                    <a:pt x="2213560" y="2039698"/>
                  </a:lnTo>
                  <a:lnTo>
                    <a:pt x="2220915" y="2036803"/>
                  </a:lnTo>
                  <a:lnTo>
                    <a:pt x="2229030" y="2033575"/>
                  </a:lnTo>
                  <a:lnTo>
                    <a:pt x="2236955" y="2029731"/>
                  </a:lnTo>
                  <a:lnTo>
                    <a:pt x="2248012" y="2027690"/>
                  </a:lnTo>
                  <a:lnTo>
                    <a:pt x="2256554" y="2024842"/>
                  </a:lnTo>
                  <a:lnTo>
                    <a:pt x="2262248" y="2023323"/>
                  </a:lnTo>
                  <a:lnTo>
                    <a:pt x="2260113" y="2026503"/>
                  </a:lnTo>
                  <a:lnTo>
                    <a:pt x="2251856" y="2028924"/>
                  </a:lnTo>
                  <a:lnTo>
                    <a:pt x="2257266" y="2029588"/>
                  </a:lnTo>
                  <a:lnTo>
                    <a:pt x="2263624" y="2029826"/>
                  </a:lnTo>
                  <a:lnTo>
                    <a:pt x="2271502" y="2027880"/>
                  </a:lnTo>
                  <a:lnTo>
                    <a:pt x="2277956" y="2026408"/>
                  </a:lnTo>
                  <a:lnTo>
                    <a:pt x="2274634" y="2012977"/>
                  </a:lnTo>
                  <a:lnTo>
                    <a:pt x="2268227" y="2001965"/>
                  </a:lnTo>
                  <a:lnTo>
                    <a:pt x="2266187" y="1998121"/>
                  </a:lnTo>
                  <a:lnTo>
                    <a:pt x="2266187" y="1995131"/>
                  </a:lnTo>
                  <a:lnTo>
                    <a:pt x="2261963" y="1983123"/>
                  </a:lnTo>
                  <a:lnTo>
                    <a:pt x="2255937" y="1966701"/>
                  </a:lnTo>
                  <a:lnTo>
                    <a:pt x="2251191" y="1948475"/>
                  </a:lnTo>
                  <a:lnTo>
                    <a:pt x="2250384" y="1932812"/>
                  </a:lnTo>
                  <a:lnTo>
                    <a:pt x="2253896" y="1922513"/>
                  </a:lnTo>
                  <a:lnTo>
                    <a:pt x="2246256" y="1920235"/>
                  </a:lnTo>
                  <a:lnTo>
                    <a:pt x="2238236" y="1914112"/>
                  </a:lnTo>
                  <a:lnTo>
                    <a:pt x="2231878" y="1907183"/>
                  </a:lnTo>
                  <a:lnTo>
                    <a:pt x="2226563" y="1906091"/>
                  </a:lnTo>
                  <a:lnTo>
                    <a:pt x="2226088" y="1904050"/>
                  </a:lnTo>
                  <a:lnTo>
                    <a:pt x="2231498" y="1900491"/>
                  </a:lnTo>
                  <a:lnTo>
                    <a:pt x="2237619" y="1896646"/>
                  </a:lnTo>
                  <a:lnTo>
                    <a:pt x="2241178" y="1893181"/>
                  </a:lnTo>
                  <a:lnTo>
                    <a:pt x="2233538" y="1890903"/>
                  </a:lnTo>
                  <a:lnTo>
                    <a:pt x="2227797" y="1888055"/>
                  </a:lnTo>
                  <a:lnTo>
                    <a:pt x="2221722" y="1883784"/>
                  </a:lnTo>
                  <a:lnTo>
                    <a:pt x="2226990" y="1876427"/>
                  </a:lnTo>
                  <a:lnTo>
                    <a:pt x="2232162" y="1880082"/>
                  </a:lnTo>
                  <a:lnTo>
                    <a:pt x="2239043" y="1882740"/>
                  </a:lnTo>
                  <a:lnTo>
                    <a:pt x="2233206" y="1874623"/>
                  </a:lnTo>
                  <a:lnTo>
                    <a:pt x="2218969" y="1870494"/>
                  </a:lnTo>
                  <a:lnTo>
                    <a:pt x="2208577" y="1872915"/>
                  </a:lnTo>
                  <a:lnTo>
                    <a:pt x="2205398" y="1879227"/>
                  </a:lnTo>
                  <a:lnTo>
                    <a:pt x="2201507" y="1879227"/>
                  </a:lnTo>
                  <a:lnTo>
                    <a:pt x="2196761" y="1868169"/>
                  </a:lnTo>
                  <a:lnTo>
                    <a:pt x="2192538" y="1858676"/>
                  </a:lnTo>
                  <a:lnTo>
                    <a:pt x="2191304" y="1848424"/>
                  </a:lnTo>
                  <a:lnTo>
                    <a:pt x="2194246" y="1840830"/>
                  </a:lnTo>
                  <a:lnTo>
                    <a:pt x="2193914" y="1837935"/>
                  </a:lnTo>
                  <a:lnTo>
                    <a:pt x="2191921" y="1831100"/>
                  </a:lnTo>
                  <a:lnTo>
                    <a:pt x="2190260" y="1825832"/>
                  </a:lnTo>
                  <a:lnTo>
                    <a:pt x="2188979" y="1822178"/>
                  </a:lnTo>
                  <a:lnTo>
                    <a:pt x="2190829" y="1825025"/>
                  </a:lnTo>
                  <a:lnTo>
                    <a:pt x="2194863" y="1832287"/>
                  </a:lnTo>
                  <a:lnTo>
                    <a:pt x="2199229" y="1837413"/>
                  </a:lnTo>
                  <a:lnTo>
                    <a:pt x="2207011" y="1837413"/>
                  </a:lnTo>
                  <a:lnTo>
                    <a:pt x="2212706" y="1836891"/>
                  </a:lnTo>
                  <a:lnTo>
                    <a:pt x="2219444" y="1838742"/>
                  </a:lnTo>
                  <a:lnTo>
                    <a:pt x="2226515" y="1840925"/>
                  </a:lnTo>
                  <a:lnTo>
                    <a:pt x="2232874" y="1839881"/>
                  </a:lnTo>
                  <a:lnTo>
                    <a:pt x="2243599" y="1842397"/>
                  </a:lnTo>
                  <a:lnTo>
                    <a:pt x="2248344" y="1838884"/>
                  </a:lnTo>
                  <a:lnTo>
                    <a:pt x="2241938" y="1837935"/>
                  </a:lnTo>
                  <a:lnTo>
                    <a:pt x="2240230" y="1834328"/>
                  </a:lnTo>
                  <a:lnTo>
                    <a:pt x="2249293" y="1831433"/>
                  </a:lnTo>
                  <a:lnTo>
                    <a:pt x="2254323" y="1819045"/>
                  </a:lnTo>
                  <a:lnTo>
                    <a:pt x="2237334" y="1808176"/>
                  </a:lnTo>
                  <a:lnTo>
                    <a:pt x="2223952" y="1796405"/>
                  </a:lnTo>
                  <a:lnTo>
                    <a:pt x="2217214" y="1784872"/>
                  </a:lnTo>
                  <a:lnTo>
                    <a:pt x="2208387" y="1775807"/>
                  </a:lnTo>
                  <a:lnTo>
                    <a:pt x="2206964" y="1774715"/>
                  </a:lnTo>
                  <a:lnTo>
                    <a:pt x="2198991" y="1773718"/>
                  </a:lnTo>
                  <a:lnTo>
                    <a:pt x="2188409" y="1777800"/>
                  </a:lnTo>
                  <a:lnTo>
                    <a:pt x="2180342" y="1784065"/>
                  </a:lnTo>
                  <a:lnTo>
                    <a:pt x="2176403" y="1791944"/>
                  </a:lnTo>
                  <a:lnTo>
                    <a:pt x="2177922" y="1798019"/>
                  </a:lnTo>
                  <a:lnTo>
                    <a:pt x="2181386" y="1799490"/>
                  </a:lnTo>
                  <a:lnTo>
                    <a:pt x="2183948" y="1810027"/>
                  </a:lnTo>
                  <a:lnTo>
                    <a:pt x="2185894" y="1816862"/>
                  </a:lnTo>
                  <a:lnTo>
                    <a:pt x="2184043" y="1815343"/>
                  </a:lnTo>
                  <a:lnTo>
                    <a:pt x="2171468" y="1798541"/>
                  </a:lnTo>
                  <a:lnTo>
                    <a:pt x="2165251" y="1784302"/>
                  </a:lnTo>
                  <a:lnTo>
                    <a:pt x="2163116" y="1775474"/>
                  </a:lnTo>
                  <a:lnTo>
                    <a:pt x="2159177" y="1760714"/>
                  </a:lnTo>
                  <a:lnTo>
                    <a:pt x="2163069" y="1753309"/>
                  </a:lnTo>
                  <a:lnTo>
                    <a:pt x="2160980" y="1740257"/>
                  </a:lnTo>
                  <a:lnTo>
                    <a:pt x="2152961" y="1737410"/>
                  </a:lnTo>
                  <a:lnTo>
                    <a:pt x="2145178" y="1736888"/>
                  </a:lnTo>
                  <a:lnTo>
                    <a:pt x="2130942" y="1731335"/>
                  </a:lnTo>
                  <a:lnTo>
                    <a:pt x="2122732" y="1722886"/>
                  </a:lnTo>
                  <a:lnTo>
                    <a:pt x="2117987" y="1723503"/>
                  </a:lnTo>
                  <a:lnTo>
                    <a:pt x="2110062" y="1722506"/>
                  </a:lnTo>
                  <a:lnTo>
                    <a:pt x="2106076" y="1710878"/>
                  </a:lnTo>
                  <a:lnTo>
                    <a:pt x="2101947" y="1697636"/>
                  </a:lnTo>
                  <a:lnTo>
                    <a:pt x="2091602" y="1685106"/>
                  </a:lnTo>
                  <a:lnTo>
                    <a:pt x="2085718" y="1681404"/>
                  </a:lnTo>
                  <a:lnTo>
                    <a:pt x="2078409" y="1671911"/>
                  </a:lnTo>
                  <a:lnTo>
                    <a:pt x="2063034" y="1666643"/>
                  </a:lnTo>
                  <a:lnTo>
                    <a:pt x="2053543" y="1656534"/>
                  </a:lnTo>
                  <a:lnTo>
                    <a:pt x="2056960" y="1652120"/>
                  </a:lnTo>
                  <a:lnTo>
                    <a:pt x="2068160" y="1651408"/>
                  </a:lnTo>
                  <a:lnTo>
                    <a:pt x="2079833" y="1654113"/>
                  </a:lnTo>
                  <a:lnTo>
                    <a:pt x="2086620" y="1656961"/>
                  </a:lnTo>
                  <a:lnTo>
                    <a:pt x="2091080" y="1654872"/>
                  </a:lnTo>
                  <a:lnTo>
                    <a:pt x="2100001" y="1655727"/>
                  </a:lnTo>
                  <a:lnTo>
                    <a:pt x="2095683" y="1650981"/>
                  </a:lnTo>
                  <a:lnTo>
                    <a:pt x="2091697" y="1644193"/>
                  </a:lnTo>
                  <a:lnTo>
                    <a:pt x="2087236" y="1632850"/>
                  </a:lnTo>
                  <a:lnTo>
                    <a:pt x="2088707" y="1625541"/>
                  </a:lnTo>
                  <a:lnTo>
                    <a:pt x="2093785" y="1621886"/>
                  </a:lnTo>
                  <a:lnTo>
                    <a:pt x="2094971" y="1626632"/>
                  </a:lnTo>
                  <a:lnTo>
                    <a:pt x="2101947" y="1627202"/>
                  </a:lnTo>
                  <a:lnTo>
                    <a:pt x="2108448" y="1624639"/>
                  </a:lnTo>
                  <a:lnTo>
                    <a:pt x="2108448" y="1618564"/>
                  </a:lnTo>
                  <a:lnTo>
                    <a:pt x="2113194" y="1613106"/>
                  </a:lnTo>
                  <a:lnTo>
                    <a:pt x="2123729" y="1611872"/>
                  </a:lnTo>
                  <a:lnTo>
                    <a:pt x="2135023" y="1617187"/>
                  </a:lnTo>
                  <a:lnTo>
                    <a:pt x="2145748" y="1620605"/>
                  </a:lnTo>
                  <a:lnTo>
                    <a:pt x="2154906" y="1618326"/>
                  </a:lnTo>
                  <a:lnTo>
                    <a:pt x="2159651" y="1614814"/>
                  </a:lnTo>
                  <a:lnTo>
                    <a:pt x="2160126" y="1613628"/>
                  </a:lnTo>
                  <a:lnTo>
                    <a:pt x="2162547" y="1614245"/>
                  </a:lnTo>
                  <a:lnTo>
                    <a:pt x="2166200" y="1616760"/>
                  </a:lnTo>
                  <a:lnTo>
                    <a:pt x="2178444" y="1620225"/>
                  </a:lnTo>
                  <a:lnTo>
                    <a:pt x="2186985" y="1623690"/>
                  </a:lnTo>
                  <a:lnTo>
                    <a:pt x="2193012" y="1622313"/>
                  </a:lnTo>
                  <a:lnTo>
                    <a:pt x="2201317" y="1623500"/>
                  </a:lnTo>
                  <a:lnTo>
                    <a:pt x="2201791" y="1618516"/>
                  </a:lnTo>
                  <a:lnTo>
                    <a:pt x="2195385" y="1611872"/>
                  </a:lnTo>
                  <a:lnTo>
                    <a:pt x="2201743" y="1611872"/>
                  </a:lnTo>
                  <a:lnTo>
                    <a:pt x="2194958" y="1603708"/>
                  </a:lnTo>
                  <a:lnTo>
                    <a:pt x="2185467" y="1595734"/>
                  </a:lnTo>
                  <a:lnTo>
                    <a:pt x="2178396" y="1591842"/>
                  </a:lnTo>
                  <a:lnTo>
                    <a:pt x="2173651" y="1585245"/>
                  </a:lnTo>
                  <a:lnTo>
                    <a:pt x="2166865" y="1585245"/>
                  </a:lnTo>
                  <a:lnTo>
                    <a:pt x="2156899" y="1574993"/>
                  </a:lnTo>
                  <a:lnTo>
                    <a:pt x="2149449" y="1560755"/>
                  </a:lnTo>
                  <a:lnTo>
                    <a:pt x="2143042" y="1553825"/>
                  </a:lnTo>
                  <a:lnTo>
                    <a:pt x="2142284" y="1557527"/>
                  </a:lnTo>
                  <a:lnTo>
                    <a:pt x="2134975" y="1547797"/>
                  </a:lnTo>
                  <a:lnTo>
                    <a:pt x="2131701" y="1547797"/>
                  </a:lnTo>
                  <a:lnTo>
                    <a:pt x="2128522" y="1540535"/>
                  </a:lnTo>
                  <a:lnTo>
                    <a:pt x="2117987" y="1533559"/>
                  </a:lnTo>
                  <a:lnTo>
                    <a:pt x="2113953" y="1531091"/>
                  </a:lnTo>
                  <a:lnTo>
                    <a:pt x="2106693" y="1530663"/>
                  </a:lnTo>
                  <a:lnTo>
                    <a:pt x="2105696" y="1527009"/>
                  </a:lnTo>
                  <a:lnTo>
                    <a:pt x="2097391" y="1526487"/>
                  </a:lnTo>
                  <a:lnTo>
                    <a:pt x="2091554" y="1529714"/>
                  </a:lnTo>
                  <a:lnTo>
                    <a:pt x="2085860" y="1530616"/>
                  </a:lnTo>
                  <a:lnTo>
                    <a:pt x="2080165" y="1534176"/>
                  </a:lnTo>
                  <a:lnTo>
                    <a:pt x="2076606" y="1528100"/>
                  </a:lnTo>
                  <a:lnTo>
                    <a:pt x="2071861" y="1528100"/>
                  </a:lnTo>
                  <a:lnTo>
                    <a:pt x="2067495" y="1528622"/>
                  </a:lnTo>
                  <a:lnTo>
                    <a:pt x="2064173" y="1527246"/>
                  </a:lnTo>
                  <a:lnTo>
                    <a:pt x="2055537" y="1525680"/>
                  </a:lnTo>
                  <a:lnTo>
                    <a:pt x="2046995" y="1525680"/>
                  </a:lnTo>
                  <a:lnTo>
                    <a:pt x="2038880" y="1535504"/>
                  </a:lnTo>
                  <a:lnTo>
                    <a:pt x="2031287" y="1546136"/>
                  </a:lnTo>
                  <a:lnTo>
                    <a:pt x="2019424" y="1547750"/>
                  </a:lnTo>
                  <a:lnTo>
                    <a:pt x="2005188" y="1552971"/>
                  </a:lnTo>
                  <a:lnTo>
                    <a:pt x="1989955" y="1556151"/>
                  </a:lnTo>
                  <a:lnTo>
                    <a:pt x="1976857" y="1560280"/>
                  </a:lnTo>
                  <a:lnTo>
                    <a:pt x="1982504" y="1563412"/>
                  </a:lnTo>
                  <a:lnTo>
                    <a:pt x="1993276" y="1569013"/>
                  </a:lnTo>
                  <a:lnTo>
                    <a:pt x="1983786" y="1573759"/>
                  </a:lnTo>
                  <a:lnTo>
                    <a:pt x="1980606" y="1576037"/>
                  </a:lnTo>
                  <a:lnTo>
                    <a:pt x="1978708" y="1587808"/>
                  </a:lnTo>
                  <a:lnTo>
                    <a:pt x="1977284" y="1594215"/>
                  </a:lnTo>
                  <a:lnTo>
                    <a:pt x="1974674" y="1594215"/>
                  </a:lnTo>
                  <a:lnTo>
                    <a:pt x="1971684" y="1595782"/>
                  </a:lnTo>
                  <a:lnTo>
                    <a:pt x="1966939" y="1595782"/>
                  </a:lnTo>
                  <a:lnTo>
                    <a:pt x="1961909" y="1587333"/>
                  </a:lnTo>
                  <a:lnTo>
                    <a:pt x="1956737" y="1580404"/>
                  </a:lnTo>
                  <a:lnTo>
                    <a:pt x="1956025" y="1575942"/>
                  </a:lnTo>
                  <a:lnTo>
                    <a:pt x="1949619" y="1575705"/>
                  </a:lnTo>
                  <a:lnTo>
                    <a:pt x="1941646" y="1573759"/>
                  </a:lnTo>
                  <a:lnTo>
                    <a:pt x="1949950" y="1583252"/>
                  </a:lnTo>
                  <a:lnTo>
                    <a:pt x="1951089" y="1590703"/>
                  </a:lnTo>
                  <a:lnTo>
                    <a:pt x="1951469" y="1603091"/>
                  </a:lnTo>
                  <a:lnTo>
                    <a:pt x="1946249" y="1601762"/>
                  </a:lnTo>
                  <a:lnTo>
                    <a:pt x="1946676" y="1611539"/>
                  </a:lnTo>
                  <a:lnTo>
                    <a:pt x="1947862" y="1624022"/>
                  </a:lnTo>
                  <a:lnTo>
                    <a:pt x="1943117" y="1629575"/>
                  </a:lnTo>
                  <a:lnTo>
                    <a:pt x="1943449" y="1635650"/>
                  </a:lnTo>
                  <a:lnTo>
                    <a:pt x="1942642" y="1637169"/>
                  </a:lnTo>
                  <a:lnTo>
                    <a:pt x="1940744" y="1637169"/>
                  </a:lnTo>
                  <a:lnTo>
                    <a:pt x="1937422" y="1643814"/>
                  </a:lnTo>
                  <a:lnTo>
                    <a:pt x="1938371" y="1651028"/>
                  </a:lnTo>
                  <a:lnTo>
                    <a:pt x="1935145" y="1659951"/>
                  </a:lnTo>
                  <a:lnTo>
                    <a:pt x="1939890" y="1669016"/>
                  </a:lnTo>
                  <a:lnTo>
                    <a:pt x="1946534" y="1668447"/>
                  </a:lnTo>
                  <a:lnTo>
                    <a:pt x="1956689" y="1679411"/>
                  </a:lnTo>
                  <a:lnTo>
                    <a:pt x="1965231" y="1689947"/>
                  </a:lnTo>
                  <a:lnTo>
                    <a:pt x="1969359" y="1701196"/>
                  </a:lnTo>
                  <a:lnTo>
                    <a:pt x="1972206" y="1704993"/>
                  </a:lnTo>
                  <a:lnTo>
                    <a:pt x="1974674" y="1691229"/>
                  </a:lnTo>
                  <a:lnTo>
                    <a:pt x="1978186" y="1699629"/>
                  </a:lnTo>
                  <a:lnTo>
                    <a:pt x="1977616" y="1717048"/>
                  </a:lnTo>
                  <a:lnTo>
                    <a:pt x="1980843" y="1731287"/>
                  </a:lnTo>
                  <a:lnTo>
                    <a:pt x="1985067" y="1739878"/>
                  </a:lnTo>
                  <a:lnTo>
                    <a:pt x="1992517" y="1747567"/>
                  </a:lnTo>
                  <a:lnTo>
                    <a:pt x="1999635" y="1757059"/>
                  </a:lnTo>
                  <a:lnTo>
                    <a:pt x="2008652" y="1767928"/>
                  </a:lnTo>
                  <a:lnTo>
                    <a:pt x="2016624" y="1779271"/>
                  </a:lnTo>
                  <a:lnTo>
                    <a:pt x="2020800" y="1785964"/>
                  </a:lnTo>
                  <a:lnTo>
                    <a:pt x="2029057" y="1790188"/>
                  </a:lnTo>
                  <a:lnTo>
                    <a:pt x="2038548" y="1799206"/>
                  </a:lnTo>
                  <a:lnTo>
                    <a:pt x="2048561" y="1809363"/>
                  </a:lnTo>
                  <a:lnTo>
                    <a:pt x="2056011" y="1820184"/>
                  </a:lnTo>
                  <a:lnTo>
                    <a:pt x="2064458" y="1831670"/>
                  </a:lnTo>
                  <a:lnTo>
                    <a:pt x="2072478" y="1841685"/>
                  </a:lnTo>
                  <a:lnTo>
                    <a:pt x="2079026" y="1848472"/>
                  </a:lnTo>
                  <a:lnTo>
                    <a:pt x="2084769" y="1851177"/>
                  </a:lnTo>
                  <a:lnTo>
                    <a:pt x="2092076" y="1847617"/>
                  </a:lnTo>
                  <a:lnTo>
                    <a:pt x="2097629" y="1851224"/>
                  </a:lnTo>
                  <a:lnTo>
                    <a:pt x="2101852" y="1852696"/>
                  </a:lnTo>
                  <a:lnTo>
                    <a:pt x="2106171" y="1858344"/>
                  </a:lnTo>
                  <a:lnTo>
                    <a:pt x="2109540" y="1864467"/>
                  </a:lnTo>
                  <a:close/>
                  <a:moveTo>
                    <a:pt x="2371488" y="1565074"/>
                  </a:moveTo>
                  <a:lnTo>
                    <a:pt x="2365082" y="1567589"/>
                  </a:lnTo>
                  <a:lnTo>
                    <a:pt x="2360574" y="1560232"/>
                  </a:lnTo>
                  <a:lnTo>
                    <a:pt x="2356493" y="1556673"/>
                  </a:lnTo>
                  <a:lnTo>
                    <a:pt x="2352554" y="1559900"/>
                  </a:lnTo>
                  <a:lnTo>
                    <a:pt x="2353645" y="1567019"/>
                  </a:lnTo>
                  <a:lnTo>
                    <a:pt x="2355401" y="1573664"/>
                  </a:lnTo>
                  <a:lnTo>
                    <a:pt x="2354073" y="1580546"/>
                  </a:lnTo>
                  <a:lnTo>
                    <a:pt x="2348141" y="1583109"/>
                  </a:lnTo>
                  <a:lnTo>
                    <a:pt x="2346290" y="1577082"/>
                  </a:lnTo>
                  <a:lnTo>
                    <a:pt x="2346290" y="1574519"/>
                  </a:lnTo>
                  <a:lnTo>
                    <a:pt x="2338934" y="1577366"/>
                  </a:lnTo>
                  <a:lnTo>
                    <a:pt x="2330725" y="1582113"/>
                  </a:lnTo>
                  <a:lnTo>
                    <a:pt x="2330108" y="1593931"/>
                  </a:lnTo>
                  <a:lnTo>
                    <a:pt x="2328637" y="1610353"/>
                  </a:lnTo>
                  <a:lnTo>
                    <a:pt x="2322278" y="1624591"/>
                  </a:lnTo>
                  <a:lnTo>
                    <a:pt x="2324841" y="1636077"/>
                  </a:lnTo>
                  <a:lnTo>
                    <a:pt x="2328020" y="1641725"/>
                  </a:lnTo>
                  <a:lnTo>
                    <a:pt x="2329870" y="1650553"/>
                  </a:lnTo>
                  <a:lnTo>
                    <a:pt x="2334141" y="1657483"/>
                  </a:lnTo>
                  <a:lnTo>
                    <a:pt x="2340026" y="1670108"/>
                  </a:lnTo>
                  <a:lnTo>
                    <a:pt x="2343395" y="1679316"/>
                  </a:lnTo>
                  <a:lnTo>
                    <a:pt x="2346860" y="1687052"/>
                  </a:lnTo>
                  <a:lnTo>
                    <a:pt x="2352032" y="1689283"/>
                  </a:lnTo>
                  <a:lnTo>
                    <a:pt x="2354452" y="1685960"/>
                  </a:lnTo>
                  <a:lnTo>
                    <a:pt x="2356730" y="1685960"/>
                  </a:lnTo>
                  <a:lnTo>
                    <a:pt x="2361475" y="1684252"/>
                  </a:lnTo>
                  <a:lnTo>
                    <a:pt x="2366648" y="1686388"/>
                  </a:lnTo>
                  <a:lnTo>
                    <a:pt x="2372627" y="1688571"/>
                  </a:lnTo>
                  <a:lnTo>
                    <a:pt x="2375475" y="1683825"/>
                  </a:lnTo>
                  <a:lnTo>
                    <a:pt x="2380600" y="1683160"/>
                  </a:lnTo>
                  <a:lnTo>
                    <a:pt x="2388287" y="1686103"/>
                  </a:lnTo>
                  <a:lnTo>
                    <a:pt x="2391941" y="1689425"/>
                  </a:lnTo>
                  <a:lnTo>
                    <a:pt x="2395880" y="1692415"/>
                  </a:lnTo>
                  <a:lnTo>
                    <a:pt x="2399771" y="1692700"/>
                  </a:lnTo>
                  <a:lnTo>
                    <a:pt x="2402428" y="1692700"/>
                  </a:lnTo>
                  <a:lnTo>
                    <a:pt x="2408360" y="1689662"/>
                  </a:lnTo>
                  <a:lnTo>
                    <a:pt x="2416475" y="1687384"/>
                  </a:lnTo>
                  <a:lnTo>
                    <a:pt x="2416997" y="1681404"/>
                  </a:lnTo>
                  <a:lnTo>
                    <a:pt x="2420081" y="1677702"/>
                  </a:lnTo>
                  <a:lnTo>
                    <a:pt x="2420081" y="1666311"/>
                  </a:lnTo>
                  <a:lnTo>
                    <a:pt x="2423783" y="1662229"/>
                  </a:lnTo>
                  <a:lnTo>
                    <a:pt x="2426630" y="1655157"/>
                  </a:lnTo>
                  <a:lnTo>
                    <a:pt x="2425871" y="1647753"/>
                  </a:lnTo>
                  <a:lnTo>
                    <a:pt x="2427437" y="1637928"/>
                  </a:lnTo>
                  <a:lnTo>
                    <a:pt x="2436928" y="1634416"/>
                  </a:lnTo>
                  <a:lnTo>
                    <a:pt x="2441104" y="1630714"/>
                  </a:lnTo>
                  <a:lnTo>
                    <a:pt x="2441104" y="1620272"/>
                  </a:lnTo>
                  <a:lnTo>
                    <a:pt x="2436738" y="1615811"/>
                  </a:lnTo>
                  <a:lnTo>
                    <a:pt x="2430759" y="1606318"/>
                  </a:lnTo>
                  <a:lnTo>
                    <a:pt x="2425064" y="1598914"/>
                  </a:lnTo>
                  <a:lnTo>
                    <a:pt x="2419939" y="1594595"/>
                  </a:lnTo>
                  <a:lnTo>
                    <a:pt x="2412299" y="1590751"/>
                  </a:lnTo>
                  <a:lnTo>
                    <a:pt x="2405751" y="1581875"/>
                  </a:lnTo>
                  <a:lnTo>
                    <a:pt x="2399724" y="1567636"/>
                  </a:lnTo>
                  <a:lnTo>
                    <a:pt x="2401290" y="1564172"/>
                  </a:lnTo>
                  <a:lnTo>
                    <a:pt x="2403472" y="1552354"/>
                  </a:lnTo>
                  <a:lnTo>
                    <a:pt x="2407506" y="1545139"/>
                  </a:lnTo>
                  <a:lnTo>
                    <a:pt x="2410164" y="1537118"/>
                  </a:lnTo>
                  <a:lnTo>
                    <a:pt x="2409357" y="1533416"/>
                  </a:lnTo>
                  <a:lnTo>
                    <a:pt x="2404611" y="1534698"/>
                  </a:lnTo>
                  <a:lnTo>
                    <a:pt x="2398774" y="1539824"/>
                  </a:lnTo>
                  <a:lnTo>
                    <a:pt x="2394836" y="1546041"/>
                  </a:lnTo>
                  <a:lnTo>
                    <a:pt x="2390090" y="1549601"/>
                  </a:lnTo>
                  <a:lnTo>
                    <a:pt x="2382640" y="1537972"/>
                  </a:lnTo>
                  <a:lnTo>
                    <a:pt x="2378796" y="1538827"/>
                  </a:lnTo>
                  <a:lnTo>
                    <a:pt x="2377989" y="1544570"/>
                  </a:lnTo>
                  <a:lnTo>
                    <a:pt x="2378417" y="1547085"/>
                  </a:lnTo>
                  <a:lnTo>
                    <a:pt x="2375285" y="1549079"/>
                  </a:lnTo>
                  <a:lnTo>
                    <a:pt x="2371441" y="1545187"/>
                  </a:lnTo>
                  <a:lnTo>
                    <a:pt x="2367075" y="1542007"/>
                  </a:lnTo>
                  <a:lnTo>
                    <a:pt x="2365936" y="1552496"/>
                  </a:lnTo>
                  <a:lnTo>
                    <a:pt x="2368024" y="1557764"/>
                  </a:lnTo>
                  <a:lnTo>
                    <a:pt x="2372295" y="1559758"/>
                  </a:lnTo>
                  <a:lnTo>
                    <a:pt x="2379366" y="1560612"/>
                  </a:lnTo>
                  <a:lnTo>
                    <a:pt x="2384586" y="1559568"/>
                  </a:lnTo>
                  <a:lnTo>
                    <a:pt x="2390090" y="1558998"/>
                  </a:lnTo>
                  <a:lnTo>
                    <a:pt x="2392558" y="1564599"/>
                  </a:lnTo>
                  <a:lnTo>
                    <a:pt x="2384538" y="1568776"/>
                  </a:lnTo>
                  <a:lnTo>
                    <a:pt x="2381407" y="1565880"/>
                  </a:lnTo>
                  <a:lnTo>
                    <a:pt x="2374336" y="1562368"/>
                  </a:lnTo>
                  <a:close/>
                  <a:moveTo>
                    <a:pt x="1241408" y="848391"/>
                  </a:moveTo>
                  <a:lnTo>
                    <a:pt x="1236663" y="844641"/>
                  </a:lnTo>
                  <a:lnTo>
                    <a:pt x="1234954" y="843692"/>
                  </a:lnTo>
                  <a:lnTo>
                    <a:pt x="1233009" y="845733"/>
                  </a:lnTo>
                  <a:lnTo>
                    <a:pt x="1228833" y="852330"/>
                  </a:lnTo>
                  <a:lnTo>
                    <a:pt x="1231253" y="854656"/>
                  </a:lnTo>
                  <a:lnTo>
                    <a:pt x="1229355" y="855748"/>
                  </a:lnTo>
                  <a:lnTo>
                    <a:pt x="1227694" y="858168"/>
                  </a:lnTo>
                  <a:lnTo>
                    <a:pt x="1220054" y="856412"/>
                  </a:lnTo>
                  <a:lnTo>
                    <a:pt x="1221240" y="858738"/>
                  </a:lnTo>
                  <a:lnTo>
                    <a:pt x="1219105" y="864338"/>
                  </a:lnTo>
                  <a:lnTo>
                    <a:pt x="1221620" y="864671"/>
                  </a:lnTo>
                  <a:lnTo>
                    <a:pt x="1223138" y="866759"/>
                  </a:lnTo>
                  <a:lnTo>
                    <a:pt x="1218867" y="866759"/>
                  </a:lnTo>
                  <a:lnTo>
                    <a:pt x="1218440" y="870461"/>
                  </a:lnTo>
                  <a:lnTo>
                    <a:pt x="1212366" y="867281"/>
                  </a:lnTo>
                  <a:lnTo>
                    <a:pt x="1211085" y="872027"/>
                  </a:lnTo>
                  <a:lnTo>
                    <a:pt x="1217823" y="874685"/>
                  </a:lnTo>
                  <a:lnTo>
                    <a:pt x="1221715" y="876821"/>
                  </a:lnTo>
                  <a:lnTo>
                    <a:pt x="1225558" y="879336"/>
                  </a:lnTo>
                  <a:lnTo>
                    <a:pt x="1226887" y="879336"/>
                  </a:lnTo>
                  <a:lnTo>
                    <a:pt x="1226887" y="879906"/>
                  </a:lnTo>
                  <a:lnTo>
                    <a:pt x="1228074" y="882374"/>
                  </a:lnTo>
                  <a:lnTo>
                    <a:pt x="1229592" y="883371"/>
                  </a:lnTo>
                  <a:lnTo>
                    <a:pt x="1233815" y="887500"/>
                  </a:lnTo>
                  <a:lnTo>
                    <a:pt x="1235097" y="889066"/>
                  </a:lnTo>
                  <a:lnTo>
                    <a:pt x="1233910" y="892483"/>
                  </a:lnTo>
                  <a:lnTo>
                    <a:pt x="1233910" y="892958"/>
                  </a:lnTo>
                  <a:lnTo>
                    <a:pt x="1235999" y="894714"/>
                  </a:lnTo>
                  <a:lnTo>
                    <a:pt x="1241314" y="898226"/>
                  </a:lnTo>
                  <a:lnTo>
                    <a:pt x="1246913" y="902640"/>
                  </a:lnTo>
                  <a:lnTo>
                    <a:pt x="1251231" y="908811"/>
                  </a:lnTo>
                  <a:lnTo>
                    <a:pt x="1253225" y="914554"/>
                  </a:lnTo>
                  <a:lnTo>
                    <a:pt x="1256451" y="920439"/>
                  </a:lnTo>
                  <a:lnTo>
                    <a:pt x="1257495" y="926562"/>
                  </a:lnTo>
                  <a:lnTo>
                    <a:pt x="1259393" y="932067"/>
                  </a:lnTo>
                  <a:lnTo>
                    <a:pt x="1264139" y="933349"/>
                  </a:lnTo>
                  <a:lnTo>
                    <a:pt x="1270735" y="932020"/>
                  </a:lnTo>
                  <a:lnTo>
                    <a:pt x="1272301" y="929836"/>
                  </a:lnTo>
                  <a:lnTo>
                    <a:pt x="1271779" y="924805"/>
                  </a:lnTo>
                  <a:lnTo>
                    <a:pt x="1274342" y="920059"/>
                  </a:lnTo>
                  <a:lnTo>
                    <a:pt x="1279988" y="917544"/>
                  </a:lnTo>
                  <a:lnTo>
                    <a:pt x="1285778" y="916784"/>
                  </a:lnTo>
                  <a:lnTo>
                    <a:pt x="1289954" y="917734"/>
                  </a:lnTo>
                  <a:lnTo>
                    <a:pt x="1293703" y="919774"/>
                  </a:lnTo>
                  <a:lnTo>
                    <a:pt x="1298164" y="919110"/>
                  </a:lnTo>
                  <a:lnTo>
                    <a:pt x="1301818" y="912180"/>
                  </a:lnTo>
                  <a:lnTo>
                    <a:pt x="1303004" y="908953"/>
                  </a:lnTo>
                  <a:lnTo>
                    <a:pt x="1301818" y="902356"/>
                  </a:lnTo>
                  <a:lnTo>
                    <a:pt x="1305377" y="900884"/>
                  </a:lnTo>
                  <a:lnTo>
                    <a:pt x="1305377" y="894619"/>
                  </a:lnTo>
                  <a:lnTo>
                    <a:pt x="1302529" y="890822"/>
                  </a:lnTo>
                  <a:lnTo>
                    <a:pt x="1301390" y="886076"/>
                  </a:lnTo>
                  <a:lnTo>
                    <a:pt x="1297120" y="884700"/>
                  </a:lnTo>
                  <a:lnTo>
                    <a:pt x="1294652" y="881140"/>
                  </a:lnTo>
                  <a:lnTo>
                    <a:pt x="1292232" y="876394"/>
                  </a:lnTo>
                  <a:lnTo>
                    <a:pt x="1289812" y="873261"/>
                  </a:lnTo>
                  <a:lnTo>
                    <a:pt x="1285731" y="869844"/>
                  </a:lnTo>
                  <a:lnTo>
                    <a:pt x="1280985" y="866854"/>
                  </a:lnTo>
                  <a:lnTo>
                    <a:pt x="1274769" y="865193"/>
                  </a:lnTo>
                  <a:lnTo>
                    <a:pt x="1268647" y="864338"/>
                  </a:lnTo>
                  <a:lnTo>
                    <a:pt x="1264424" y="861633"/>
                  </a:lnTo>
                  <a:lnTo>
                    <a:pt x="1260058" y="857219"/>
                  </a:lnTo>
                  <a:lnTo>
                    <a:pt x="1256214" y="854941"/>
                  </a:lnTo>
                  <a:lnTo>
                    <a:pt x="1251468" y="851049"/>
                  </a:lnTo>
                  <a:lnTo>
                    <a:pt x="1247957" y="849530"/>
                  </a:lnTo>
                  <a:lnTo>
                    <a:pt x="1245062" y="848391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"/>
            <p:cNvSpPr/>
            <p:nvPr/>
          </p:nvSpPr>
          <p:spPr>
            <a:xfrm>
              <a:off x="1783117" y="1002717"/>
              <a:ext cx="49637" cy="20029"/>
            </a:xfrm>
            <a:custGeom>
              <a:avLst/>
              <a:gdLst/>
              <a:ahLst/>
              <a:cxnLst/>
              <a:rect l="l" t="t" r="r" b="b"/>
              <a:pathLst>
                <a:path w="49637" h="20029" extrusionOk="0">
                  <a:moveTo>
                    <a:pt x="34926" y="2468"/>
                  </a:moveTo>
                  <a:lnTo>
                    <a:pt x="35781" y="2183"/>
                  </a:lnTo>
                  <a:lnTo>
                    <a:pt x="38960" y="0"/>
                  </a:lnTo>
                  <a:lnTo>
                    <a:pt x="42994" y="237"/>
                  </a:lnTo>
                  <a:lnTo>
                    <a:pt x="42994" y="4604"/>
                  </a:lnTo>
                  <a:lnTo>
                    <a:pt x="41570" y="7974"/>
                  </a:lnTo>
                  <a:lnTo>
                    <a:pt x="39672" y="12435"/>
                  </a:lnTo>
                  <a:lnTo>
                    <a:pt x="36967" y="16185"/>
                  </a:lnTo>
                  <a:lnTo>
                    <a:pt x="38628" y="16754"/>
                  </a:lnTo>
                  <a:lnTo>
                    <a:pt x="41760" y="13764"/>
                  </a:lnTo>
                  <a:lnTo>
                    <a:pt x="42851" y="11106"/>
                  </a:lnTo>
                  <a:lnTo>
                    <a:pt x="46505" y="5174"/>
                  </a:lnTo>
                  <a:lnTo>
                    <a:pt x="49637" y="5174"/>
                  </a:lnTo>
                  <a:lnTo>
                    <a:pt x="48498" y="8543"/>
                  </a:lnTo>
                  <a:lnTo>
                    <a:pt x="45841" y="11438"/>
                  </a:lnTo>
                  <a:lnTo>
                    <a:pt x="42709" y="15141"/>
                  </a:lnTo>
                  <a:lnTo>
                    <a:pt x="39055" y="18463"/>
                  </a:lnTo>
                  <a:lnTo>
                    <a:pt x="38390" y="19127"/>
                  </a:lnTo>
                  <a:lnTo>
                    <a:pt x="33645" y="20029"/>
                  </a:lnTo>
                  <a:lnTo>
                    <a:pt x="31462" y="19222"/>
                  </a:lnTo>
                  <a:lnTo>
                    <a:pt x="24819" y="17134"/>
                  </a:lnTo>
                  <a:lnTo>
                    <a:pt x="21259" y="13859"/>
                  </a:lnTo>
                  <a:lnTo>
                    <a:pt x="15280" y="13100"/>
                  </a:lnTo>
                  <a:lnTo>
                    <a:pt x="13429" y="10299"/>
                  </a:lnTo>
                  <a:lnTo>
                    <a:pt x="9728" y="8496"/>
                  </a:lnTo>
                  <a:lnTo>
                    <a:pt x="3559" y="6123"/>
                  </a:lnTo>
                  <a:lnTo>
                    <a:pt x="0" y="3987"/>
                  </a:lnTo>
                  <a:lnTo>
                    <a:pt x="0" y="475"/>
                  </a:lnTo>
                  <a:lnTo>
                    <a:pt x="4745" y="48"/>
                  </a:lnTo>
                  <a:lnTo>
                    <a:pt x="7593" y="48"/>
                  </a:lnTo>
                  <a:lnTo>
                    <a:pt x="12812" y="1044"/>
                  </a:lnTo>
                  <a:lnTo>
                    <a:pt x="16704" y="3322"/>
                  </a:lnTo>
                  <a:lnTo>
                    <a:pt x="22066" y="1282"/>
                  </a:lnTo>
                  <a:lnTo>
                    <a:pt x="27761" y="1282"/>
                  </a:lnTo>
                  <a:lnTo>
                    <a:pt x="32933" y="3133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"/>
            <p:cNvSpPr/>
            <p:nvPr/>
          </p:nvSpPr>
          <p:spPr>
            <a:xfrm>
              <a:off x="1254760" y="175068"/>
              <a:ext cx="11911" cy="11296"/>
            </a:xfrm>
            <a:custGeom>
              <a:avLst/>
              <a:gdLst/>
              <a:ahLst/>
              <a:cxnLst/>
              <a:rect l="l" t="t" r="r" b="b"/>
              <a:pathLst>
                <a:path w="11911" h="11296" extrusionOk="0">
                  <a:moveTo>
                    <a:pt x="8210" y="0"/>
                  </a:moveTo>
                  <a:lnTo>
                    <a:pt x="9871" y="1044"/>
                  </a:lnTo>
                  <a:lnTo>
                    <a:pt x="9871" y="2990"/>
                  </a:lnTo>
                  <a:lnTo>
                    <a:pt x="10535" y="4794"/>
                  </a:lnTo>
                  <a:lnTo>
                    <a:pt x="11911" y="6882"/>
                  </a:lnTo>
                  <a:lnTo>
                    <a:pt x="9728" y="9682"/>
                  </a:lnTo>
                  <a:lnTo>
                    <a:pt x="8257" y="11296"/>
                  </a:lnTo>
                  <a:lnTo>
                    <a:pt x="6359" y="10869"/>
                  </a:lnTo>
                  <a:lnTo>
                    <a:pt x="5220" y="8543"/>
                  </a:lnTo>
                  <a:lnTo>
                    <a:pt x="3132" y="6597"/>
                  </a:lnTo>
                  <a:lnTo>
                    <a:pt x="0" y="4651"/>
                  </a:lnTo>
                  <a:lnTo>
                    <a:pt x="2278" y="3227"/>
                  </a:lnTo>
                  <a:lnTo>
                    <a:pt x="5742" y="85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"/>
            <p:cNvSpPr/>
            <p:nvPr/>
          </p:nvSpPr>
          <p:spPr>
            <a:xfrm>
              <a:off x="1380846" y="151811"/>
              <a:ext cx="29564" cy="11580"/>
            </a:xfrm>
            <a:custGeom>
              <a:avLst/>
              <a:gdLst/>
              <a:ahLst/>
              <a:cxnLst/>
              <a:rect l="l" t="t" r="r" b="b"/>
              <a:pathLst>
                <a:path w="29564" h="11580" extrusionOk="0">
                  <a:moveTo>
                    <a:pt x="285" y="4319"/>
                  </a:moveTo>
                  <a:lnTo>
                    <a:pt x="285" y="4319"/>
                  </a:lnTo>
                  <a:lnTo>
                    <a:pt x="2468" y="3227"/>
                  </a:lnTo>
                  <a:lnTo>
                    <a:pt x="5125" y="3227"/>
                  </a:lnTo>
                  <a:lnTo>
                    <a:pt x="8352" y="3607"/>
                  </a:lnTo>
                  <a:lnTo>
                    <a:pt x="13097" y="3180"/>
                  </a:lnTo>
                  <a:lnTo>
                    <a:pt x="17843" y="2610"/>
                  </a:lnTo>
                  <a:lnTo>
                    <a:pt x="22968" y="1519"/>
                  </a:lnTo>
                  <a:lnTo>
                    <a:pt x="28093" y="0"/>
                  </a:lnTo>
                  <a:lnTo>
                    <a:pt x="29564" y="0"/>
                  </a:lnTo>
                  <a:lnTo>
                    <a:pt x="27619" y="2183"/>
                  </a:lnTo>
                  <a:lnTo>
                    <a:pt x="23300" y="4129"/>
                  </a:lnTo>
                  <a:lnTo>
                    <a:pt x="21354" y="5695"/>
                  </a:lnTo>
                  <a:lnTo>
                    <a:pt x="21354" y="7641"/>
                  </a:lnTo>
                  <a:lnTo>
                    <a:pt x="19077" y="9445"/>
                  </a:lnTo>
                  <a:lnTo>
                    <a:pt x="14331" y="9445"/>
                  </a:lnTo>
                  <a:lnTo>
                    <a:pt x="11389" y="10916"/>
                  </a:lnTo>
                  <a:lnTo>
                    <a:pt x="7403" y="11581"/>
                  </a:lnTo>
                  <a:lnTo>
                    <a:pt x="7403" y="10015"/>
                  </a:lnTo>
                  <a:lnTo>
                    <a:pt x="6311" y="8306"/>
                  </a:lnTo>
                  <a:lnTo>
                    <a:pt x="3701" y="8306"/>
                  </a:lnTo>
                  <a:lnTo>
                    <a:pt x="3701" y="6977"/>
                  </a:lnTo>
                  <a:lnTo>
                    <a:pt x="2183" y="5458"/>
                  </a:lnTo>
                  <a:lnTo>
                    <a:pt x="0" y="4984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"/>
            <p:cNvSpPr/>
            <p:nvPr/>
          </p:nvSpPr>
          <p:spPr>
            <a:xfrm>
              <a:off x="1442774" y="122622"/>
              <a:ext cx="36207" cy="9492"/>
            </a:xfrm>
            <a:custGeom>
              <a:avLst/>
              <a:gdLst/>
              <a:ahLst/>
              <a:cxnLst/>
              <a:rect l="l" t="t" r="r" b="b"/>
              <a:pathLst>
                <a:path w="36207" h="9492" extrusionOk="0">
                  <a:moveTo>
                    <a:pt x="19883" y="285"/>
                  </a:moveTo>
                  <a:lnTo>
                    <a:pt x="21165" y="664"/>
                  </a:lnTo>
                  <a:lnTo>
                    <a:pt x="22209" y="664"/>
                  </a:lnTo>
                  <a:lnTo>
                    <a:pt x="23727" y="1044"/>
                  </a:lnTo>
                  <a:lnTo>
                    <a:pt x="26717" y="1044"/>
                  </a:lnTo>
                  <a:lnTo>
                    <a:pt x="31462" y="0"/>
                  </a:lnTo>
                  <a:lnTo>
                    <a:pt x="33123" y="380"/>
                  </a:lnTo>
                  <a:lnTo>
                    <a:pt x="34879" y="807"/>
                  </a:lnTo>
                  <a:lnTo>
                    <a:pt x="36208" y="1471"/>
                  </a:lnTo>
                  <a:lnTo>
                    <a:pt x="33503" y="4509"/>
                  </a:lnTo>
                  <a:lnTo>
                    <a:pt x="30608" y="4509"/>
                  </a:lnTo>
                  <a:lnTo>
                    <a:pt x="26954" y="4509"/>
                  </a:lnTo>
                  <a:lnTo>
                    <a:pt x="21734" y="5980"/>
                  </a:lnTo>
                  <a:lnTo>
                    <a:pt x="19551" y="5980"/>
                  </a:lnTo>
                  <a:lnTo>
                    <a:pt x="17985" y="4889"/>
                  </a:lnTo>
                  <a:lnTo>
                    <a:pt x="14948" y="4889"/>
                  </a:lnTo>
                  <a:lnTo>
                    <a:pt x="12623" y="5933"/>
                  </a:lnTo>
                  <a:lnTo>
                    <a:pt x="10298" y="6170"/>
                  </a:lnTo>
                  <a:lnTo>
                    <a:pt x="4271" y="8638"/>
                  </a:lnTo>
                  <a:lnTo>
                    <a:pt x="0" y="9492"/>
                  </a:lnTo>
                  <a:lnTo>
                    <a:pt x="854" y="7784"/>
                  </a:lnTo>
                  <a:lnTo>
                    <a:pt x="7450" y="4319"/>
                  </a:lnTo>
                  <a:lnTo>
                    <a:pt x="12196" y="1946"/>
                  </a:lnTo>
                  <a:lnTo>
                    <a:pt x="15375" y="1946"/>
                  </a:lnTo>
                  <a:close/>
                </a:path>
              </a:pathLst>
            </a:custGeom>
            <a:solidFill>
              <a:srgbClr val="0E593A">
                <a:alpha val="74380"/>
              </a:srgbClr>
            </a:solidFill>
            <a:ln>
              <a:noFill/>
            </a:ln>
          </p:spPr>
          <p:txBody>
            <a:bodyPr spcFirstLastPara="1" wrap="square" lIns="91500" tIns="45750" rIns="91500" bIns="45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78" name="Google Shape;1178;p3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53160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Open Sans"/>
              <a:buNone/>
              <a:defRPr sz="1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79" name="Google Shape;1179;p3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3468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80" name="Google Shape;1180;p3"/>
          <p:cNvSpPr txBox="1"/>
          <p:nvPr/>
        </p:nvSpPr>
        <p:spPr>
          <a:xfrm>
            <a:off x="394800" y="1536250"/>
            <a:ext cx="39528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Famine Early Warning Systems Network</a:t>
            </a:r>
            <a:endParaRPr sz="1200">
              <a:solidFill>
                <a:schemeClr val="lt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  <p:sp>
        <p:nvSpPr>
          <p:cNvPr id="1181" name="Google Shape;1181;p3"/>
          <p:cNvSpPr txBox="1">
            <a:spLocks noGrp="1"/>
          </p:cNvSpPr>
          <p:nvPr>
            <p:ph type="ctrTitle"/>
          </p:nvPr>
        </p:nvSpPr>
        <p:spPr>
          <a:xfrm>
            <a:off x="394800" y="1929850"/>
            <a:ext cx="7401600" cy="10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short">
  <p:cSld name="SECTION_TITLE_AND_DESCRIPTION_1"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4"/>
          <p:cNvSpPr/>
          <p:nvPr/>
        </p:nvSpPr>
        <p:spPr>
          <a:xfrm>
            <a:off x="4572000" y="-125"/>
            <a:ext cx="4572000" cy="465349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7" name="Google Shape;1187;p4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188" name="Google Shape;1188;p4"/>
          <p:cNvSpPr txBox="1">
            <a:spLocks noGrp="1"/>
          </p:cNvSpPr>
          <p:nvPr>
            <p:ph type="body" idx="1"/>
          </p:nvPr>
        </p:nvSpPr>
        <p:spPr>
          <a:xfrm>
            <a:off x="5029200" y="766350"/>
            <a:ext cx="3657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cxnSp>
        <p:nvCxnSpPr>
          <p:cNvPr id="1189" name="Google Shape;1189;p4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0" name="Google Shape;1190;p4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senter intro">
  <p:cSld name="SECTION_TITLE_AND_DESCRIPTION_1_3"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p5"/>
          <p:cNvSpPr/>
          <p:nvPr/>
        </p:nvSpPr>
        <p:spPr>
          <a:xfrm>
            <a:off x="4572000" y="-125"/>
            <a:ext cx="45720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5"/>
          <p:cNvSpPr txBox="1">
            <a:spLocks noGrp="1"/>
          </p:cNvSpPr>
          <p:nvPr>
            <p:ph type="ctrTitle"/>
          </p:nvPr>
        </p:nvSpPr>
        <p:spPr>
          <a:xfrm>
            <a:off x="428625" y="3096513"/>
            <a:ext cx="3700500" cy="5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400"/>
              <a:buFont typeface="Open Sans"/>
              <a:buNone/>
              <a:defRPr sz="14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94" name="Google Shape;1194;p5"/>
          <p:cNvSpPr>
            <a:spLocks noGrp="1"/>
          </p:cNvSpPr>
          <p:nvPr>
            <p:ph type="pic" idx="2"/>
          </p:nvPr>
        </p:nvSpPr>
        <p:spPr>
          <a:xfrm>
            <a:off x="5492550" y="1206300"/>
            <a:ext cx="2730900" cy="27309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195" name="Google Shape;1195;p5"/>
          <p:cNvSpPr txBox="1">
            <a:spLocks noGrp="1"/>
          </p:cNvSpPr>
          <p:nvPr>
            <p:ph type="title" idx="3"/>
          </p:nvPr>
        </p:nvSpPr>
        <p:spPr>
          <a:xfrm>
            <a:off x="428625" y="2192600"/>
            <a:ext cx="36576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196" name="Google Shape;1196;p5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7" name="Google Shape;1197;p5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utline long">
  <p:cSld name="SECTION_TITLE_AND_DESCRIPTION_1_2">
    <p:spTree>
      <p:nvGrpSpPr>
        <p:cNvPr id="1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6"/>
          <p:cNvSpPr/>
          <p:nvPr/>
        </p:nvSpPr>
        <p:spPr>
          <a:xfrm>
            <a:off x="2738250" y="-125"/>
            <a:ext cx="6405900" cy="465349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6"/>
          <p:cNvSpPr txBox="1">
            <a:spLocks noGrp="1"/>
          </p:cNvSpPr>
          <p:nvPr>
            <p:ph type="title"/>
          </p:nvPr>
        </p:nvSpPr>
        <p:spPr>
          <a:xfrm>
            <a:off x="428625" y="2192600"/>
            <a:ext cx="183240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Georgia"/>
              <a:buNone/>
              <a:defRPr sz="2500">
                <a:latin typeface="Georgia"/>
                <a:ea typeface="Georgia"/>
                <a:cs typeface="Georgia"/>
                <a:sym typeface="Georg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1201" name="Google Shape;1201;p6"/>
          <p:cNvCxnSpPr/>
          <p:nvPr/>
        </p:nvCxnSpPr>
        <p:spPr>
          <a:xfrm>
            <a:off x="573525" y="2812388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02" name="Google Shape;1202;p6"/>
          <p:cNvSpPr txBox="1">
            <a:spLocks noGrp="1"/>
          </p:cNvSpPr>
          <p:nvPr>
            <p:ph type="body" idx="1"/>
          </p:nvPr>
        </p:nvSpPr>
        <p:spPr>
          <a:xfrm>
            <a:off x="3262175" y="766350"/>
            <a:ext cx="5424600" cy="349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Open Sans"/>
              <a:buChar char="–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03" name="Google Shape;1203;p6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1:1 ratio]">
  <p:cSld name="SECTION_TITLE_AND_DESCRIPTION_1_1">
    <p:spTree>
      <p:nvGrpSpPr>
        <p:cNvPr id="1" name="Shape 3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3" name="Google Shape;3033;p18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486031"/>
          </a:xfrm>
          <a:prstGeom prst="rect">
            <a:avLst/>
          </a:prstGeom>
          <a:noFill/>
          <a:ln>
            <a:noFill/>
          </a:ln>
        </p:spPr>
      </p:sp>
      <p:sp>
        <p:nvSpPr>
          <p:cNvPr id="3034" name="Google Shape;3034;p18"/>
          <p:cNvSpPr/>
          <p:nvPr/>
        </p:nvSpPr>
        <p:spPr>
          <a:xfrm>
            <a:off x="0" y="0"/>
            <a:ext cx="3995400" cy="448603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5" name="Google Shape;3035;p18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36" name="Google Shape;3036;p18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37" name="Google Shape;3037;p18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39" name="Google Shape;3039;p18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0" name="Google Shape;3040;p18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41" name="Google Shape;3041;p18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dark, 4:3 ratio]">
  <p:cSld name="SECTION_TITLE_AND_DESCRIPTION_1_1_4">
    <p:spTree>
      <p:nvGrpSpPr>
        <p:cNvPr id="1" name="Shape 3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3" name="Google Shape;304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4" name="Google Shape;3044;p19"/>
          <p:cNvSpPr>
            <a:spLocks noGrp="1"/>
          </p:cNvSpPr>
          <p:nvPr>
            <p:ph type="pic" idx="2"/>
          </p:nvPr>
        </p:nvSpPr>
        <p:spPr>
          <a:xfrm>
            <a:off x="4114800" y="858300"/>
            <a:ext cx="4572000" cy="3014400"/>
          </a:xfrm>
          <a:prstGeom prst="rect">
            <a:avLst/>
          </a:prstGeom>
          <a:noFill/>
          <a:ln>
            <a:noFill/>
          </a:ln>
        </p:spPr>
      </p:sp>
      <p:sp>
        <p:nvSpPr>
          <p:cNvPr id="3045" name="Google Shape;3045;p19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"/>
              <a:buNone/>
              <a:defRPr sz="1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46" name="Google Shape;3046;p19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47" name="Google Shape;3047;p19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Open Sans"/>
              <a:buNone/>
              <a:defRPr sz="12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048" name="Google Shape;3048;p19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049" name="Google Shape;3049;p19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50" name="Google Shape;3050;p19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51" name="Google Shape;3051;p19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highlight [light, 1:1]">
  <p:cSld name="SECTION_TITLE_AND_DESCRIPTION_1_1_5"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0"/>
          <p:cNvSpPr>
            <a:spLocks noGrp="1"/>
          </p:cNvSpPr>
          <p:nvPr>
            <p:ph type="pic" idx="2"/>
          </p:nvPr>
        </p:nvSpPr>
        <p:spPr>
          <a:xfrm>
            <a:off x="3995475" y="-125"/>
            <a:ext cx="5148600" cy="4605625"/>
          </a:xfrm>
          <a:prstGeom prst="rect">
            <a:avLst/>
          </a:prstGeom>
          <a:noFill/>
          <a:ln>
            <a:noFill/>
          </a:ln>
        </p:spPr>
      </p:sp>
      <p:sp>
        <p:nvSpPr>
          <p:cNvPr id="3054" name="Google Shape;3054;p20"/>
          <p:cNvSpPr/>
          <p:nvPr/>
        </p:nvSpPr>
        <p:spPr>
          <a:xfrm>
            <a:off x="0" y="0"/>
            <a:ext cx="3995400" cy="460562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20"/>
          <p:cNvSpPr txBox="1">
            <a:spLocks noGrp="1"/>
          </p:cNvSpPr>
          <p:nvPr>
            <p:ph type="title"/>
          </p:nvPr>
        </p:nvSpPr>
        <p:spPr>
          <a:xfrm>
            <a:off x="423063" y="1996950"/>
            <a:ext cx="2991000" cy="114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Open Sans"/>
              <a:buNone/>
              <a:defRPr sz="1600"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cxnSp>
        <p:nvCxnSpPr>
          <p:cNvPr id="3056" name="Google Shape;3056;p20"/>
          <p:cNvCxnSpPr/>
          <p:nvPr/>
        </p:nvCxnSpPr>
        <p:spPr>
          <a:xfrm>
            <a:off x="422475" y="3872563"/>
            <a:ext cx="8667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57" name="Google Shape;3057;p20"/>
          <p:cNvSpPr txBox="1">
            <a:spLocks noGrp="1"/>
          </p:cNvSpPr>
          <p:nvPr>
            <p:ph type="subTitle" idx="1"/>
          </p:nvPr>
        </p:nvSpPr>
        <p:spPr>
          <a:xfrm>
            <a:off x="337875" y="3921025"/>
            <a:ext cx="3076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A454C"/>
              </a:buClr>
              <a:buSzPts val="1200"/>
              <a:buFont typeface="Open Sans"/>
              <a:buNone/>
              <a:defRPr sz="1200">
                <a:solidFill>
                  <a:srgbClr val="3A454C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059" name="Google Shape;3059;p20" title="State_Logo.png"/>
          <p:cNvPicPr preferRelativeResize="0"/>
          <p:nvPr/>
        </p:nvPicPr>
        <p:blipFill rotWithShape="1">
          <a:blip r:embed="rId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3060" name="Google Shape;3060;p20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061" name="Google Shape;3061;p20" title="FEWS NET Logo Full 2025.png"/>
          <p:cNvPicPr preferRelativeResize="0"/>
          <p:nvPr/>
        </p:nvPicPr>
        <p:blipFill rotWithShape="1">
          <a:blip r:embed="rId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[standard]" type="tx">
  <p:cSld name="TITLE_AND_BODY">
    <p:spTree>
      <p:nvGrpSpPr>
        <p:cNvPr id="1" name="Shape 3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Google Shape;3073;p22"/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74" name="Google Shape;3074;p22"/>
          <p:cNvSpPr txBox="1">
            <a:spLocks noGrp="1"/>
          </p:cNvSpPr>
          <p:nvPr>
            <p:ph type="body" idx="1"/>
          </p:nvPr>
        </p:nvSpPr>
        <p:spPr>
          <a:xfrm>
            <a:off x="462925" y="999050"/>
            <a:ext cx="82182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Open Sans"/>
              <a:buChar char="●"/>
              <a:defRPr sz="14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Font typeface="Open Sans"/>
              <a:buChar char="–"/>
              <a:defRPr sz="13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●"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○"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Open Sans"/>
              <a:buChar char="■"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75" name="Google Shape;3075;p22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29600" cy="5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eorgia"/>
              <a:buNone/>
              <a:defRPr sz="200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eorgia"/>
              <a:buNone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160473"/>
            <a:ext cx="8229600" cy="3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t" anchorCtr="0">
            <a:noAutofit/>
          </a:bodyPr>
          <a:lstStyle>
            <a:lvl1pPr marL="457200" marR="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Open Sans"/>
              <a:buChar char="–"/>
              <a:defRPr sz="13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Open Sans"/>
              <a:buChar char="●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Open Sans"/>
              <a:buChar char="○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Open Sans"/>
              <a:buChar char="■"/>
              <a:defRPr sz="120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>
            <a:off x="0" y="4556775"/>
            <a:ext cx="2524200" cy="586800"/>
          </a:xfrm>
          <a:prstGeom prst="round1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4556775"/>
            <a:ext cx="9144000" cy="586800"/>
          </a:xfrm>
          <a:prstGeom prst="round1Rect">
            <a:avLst>
              <a:gd name="adj" fmla="val 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" name="Google Shape;10;p1" title="State_Logo.png"/>
          <p:cNvPicPr preferRelativeResize="0"/>
          <p:nvPr/>
        </p:nvPicPr>
        <p:blipFill rotWithShape="1">
          <a:blip r:embed="rId12">
            <a:alphaModFix/>
          </a:blip>
          <a:srcRect l="-11546" t="-24202" r="-11" b="-24187"/>
          <a:stretch/>
        </p:blipFill>
        <p:spPr>
          <a:xfrm>
            <a:off x="7693787" y="4605625"/>
            <a:ext cx="890977" cy="48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500" tIns="91500" rIns="91500" bIns="915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i="0" u="none" strike="noStrike" cap="none"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2" name="Google Shape;12;p1" title="FEWS NET Logo Full 2025.png"/>
          <p:cNvPicPr preferRelativeResize="0"/>
          <p:nvPr/>
        </p:nvPicPr>
        <p:blipFill rotWithShape="1">
          <a:blip r:embed="rId13">
            <a:alphaModFix/>
          </a:blip>
          <a:srcRect t="-11850" b="-11850"/>
          <a:stretch/>
        </p:blipFill>
        <p:spPr>
          <a:xfrm>
            <a:off x="220696" y="4696463"/>
            <a:ext cx="1126052" cy="30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text, sign, tableware&#10;&#10;AI-generated content may be incorrect.">
            <a:extLst>
              <a:ext uri="{FF2B5EF4-FFF2-40B4-BE49-F238E27FC236}">
                <a16:creationId xmlns:a16="http://schemas.microsoft.com/office/drawing/2014/main" id="{D35AED94-D8BD-5C5F-EEE4-E43FA935F58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440016" y="4732348"/>
            <a:ext cx="691978" cy="256032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64" r:id="rId6"/>
    <p:sldLayoutId id="2147483665" r:id="rId7"/>
    <p:sldLayoutId id="2147483666" r:id="rId8"/>
    <p:sldLayoutId id="2147483668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5472">
          <p15:clr>
            <a:srgbClr val="EA4335"/>
          </p15:clr>
        </p15:guide>
        <p15:guide id="3" pos="907">
          <p15:clr>
            <a:srgbClr val="EA4335"/>
          </p15:clr>
        </p15:guide>
        <p15:guide id="4" orient="horz" pos="1620">
          <p15:clr>
            <a:srgbClr val="EA4335"/>
          </p15:clr>
        </p15:guide>
        <p15:guide id="5" orient="horz" pos="2952">
          <p15:clr>
            <a:srgbClr val="EA4335"/>
          </p15:clr>
        </p15:guide>
        <p15:guide id="6" orient="horz" pos="288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1" name="Google Shape;3791;p46"/>
          <p:cNvSpPr txBox="1">
            <a:spLocks noGrp="1"/>
          </p:cNvSpPr>
          <p:nvPr>
            <p:ph type="subTitle" idx="1"/>
          </p:nvPr>
        </p:nvSpPr>
        <p:spPr>
          <a:xfrm>
            <a:off x="394800" y="3327925"/>
            <a:ext cx="4665900" cy="5211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FEWS NET Science Team</a:t>
            </a:r>
            <a:endParaRPr dirty="0"/>
          </a:p>
        </p:txBody>
      </p:sp>
      <p:sp>
        <p:nvSpPr>
          <p:cNvPr id="3792" name="Google Shape;3792;p46"/>
          <p:cNvSpPr txBox="1">
            <a:spLocks noGrp="1"/>
          </p:cNvSpPr>
          <p:nvPr>
            <p:ph type="subTitle" idx="2"/>
          </p:nvPr>
        </p:nvSpPr>
        <p:spPr>
          <a:xfrm>
            <a:off x="394800" y="3768125"/>
            <a:ext cx="4177200" cy="4572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Apr 13, 2026</a:t>
            </a:r>
            <a:endParaRPr dirty="0"/>
          </a:p>
        </p:txBody>
      </p:sp>
      <p:sp>
        <p:nvSpPr>
          <p:cNvPr id="3793" name="Google Shape;3793;p46"/>
          <p:cNvSpPr txBox="1">
            <a:spLocks noGrp="1"/>
          </p:cNvSpPr>
          <p:nvPr>
            <p:ph type="ctrTitle"/>
          </p:nvPr>
        </p:nvSpPr>
        <p:spPr>
          <a:xfrm>
            <a:off x="394799" y="1929850"/>
            <a:ext cx="6384373" cy="1057800"/>
          </a:xfrm>
          <a:prstGeom prst="rect">
            <a:avLst/>
          </a:prstGeom>
        </p:spPr>
        <p:txBody>
          <a:bodyPr spcFirstLastPara="1" wrap="square" lIns="91500" tIns="91500" rIns="91500" bIns="915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Flood Monitoirng and Forecast Assumptions—Levant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B658E309-ED80-463F-E8A0-6D65155BA8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22F7B297-EE80-0124-6008-E1564515A2B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Snow Water Equvalent in the Euphrates Headwater 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7DEDD85C-1660-D751-4A35-3ACEC570BA6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634032"/>
            <a:ext cx="8934580" cy="679171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 algn="l" rtl="0">
              <a:spcBef>
                <a:spcPts val="800"/>
              </a:spcBef>
              <a:spcAft>
                <a:spcPts val="0"/>
              </a:spcAft>
              <a:buSzPts val="1400"/>
              <a:buChar char="●"/>
            </a:pPr>
            <a:r>
              <a:rPr lang="en-US" dirty="0"/>
              <a:t>Record high seasonal snowpack in some parts of upstream areas of Euphrates, for others melting process began in early April.   </a:t>
            </a:r>
            <a:endParaRPr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744A1C41-27DF-F00C-D75A-B93B65FA9B9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604334-5A55-CCE7-C580-61390739A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925" y="987974"/>
            <a:ext cx="3907199" cy="2514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2E5C8FF-6F34-D70C-06FA-B7366306C2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987974"/>
            <a:ext cx="3741724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32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EC3EDE69-F18D-E243-1B8E-E9C980BB02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1BA35D3-2DDF-1DC0-054D-4E74184407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455" y="822137"/>
            <a:ext cx="3737959" cy="299923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BE2750D-88A0-7082-975C-AAA48E3B2E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886" y="1021826"/>
            <a:ext cx="5074114" cy="264261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9ADCCEB-43E8-9526-8FB6-FF47F86AC423}"/>
              </a:ext>
            </a:extLst>
          </p:cNvPr>
          <p:cNvSpPr txBox="1"/>
          <p:nvPr/>
        </p:nvSpPr>
        <p:spPr>
          <a:xfrm>
            <a:off x="1125917" y="225243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Euphrates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0DAE659-4602-ACAA-3409-D3EBEA829891}"/>
              </a:ext>
            </a:extLst>
          </p:cNvPr>
          <p:cNvSpPr txBox="1"/>
          <p:nvPr/>
        </p:nvSpPr>
        <p:spPr>
          <a:xfrm>
            <a:off x="2698178" y="1936046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Tigris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50BD5F9-B30D-CFA9-FD6E-DD2FBE28DD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767" y="892380"/>
            <a:ext cx="1248252" cy="7603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BC32EFC6-7A4F-8202-D0B8-450BEB1D154B}"/>
              </a:ext>
            </a:extLst>
          </p:cNvPr>
          <p:cNvGrpSpPr/>
          <p:nvPr/>
        </p:nvGrpSpPr>
        <p:grpSpPr>
          <a:xfrm>
            <a:off x="1989346" y="2411691"/>
            <a:ext cx="259427" cy="298216"/>
            <a:chOff x="1806463" y="2271839"/>
            <a:chExt cx="259427" cy="298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739D42D-B56F-4E8A-13DF-DDEF740CD13B}"/>
                </a:ext>
              </a:extLst>
            </p:cNvPr>
            <p:cNvSpPr txBox="1"/>
            <p:nvPr/>
          </p:nvSpPr>
          <p:spPr>
            <a:xfrm>
              <a:off x="1806463" y="229305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3504087-589E-DFC1-1B86-AEBCB3BE8F4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882" y="2271839"/>
              <a:ext cx="64008" cy="64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78E6568-1A72-1128-5605-65177E9B4B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Sub-seasonal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38699ACC-953F-3589-5A26-D01904C783C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993304"/>
            <a:ext cx="8934580" cy="603195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/>
            <a:r>
              <a:rPr lang="en-US" sz="1200" dirty="0"/>
              <a:t>Although river discharges could reach </a:t>
            </a:r>
            <a:r>
              <a:rPr lang="en-US" sz="1200" b="1" dirty="0"/>
              <a:t>1.5-year return period </a:t>
            </a:r>
            <a:r>
              <a:rPr lang="en-US" sz="1200" dirty="0"/>
              <a:t>In easter Syria. </a:t>
            </a:r>
          </a:p>
          <a:p>
            <a:pPr marL="342900" lvl="0" indent="-203200">
              <a:spcBef>
                <a:spcPts val="600"/>
              </a:spcBef>
            </a:pPr>
            <a:r>
              <a:rPr lang="en-US" sz="1200" dirty="0"/>
              <a:t>Likelihood of flooding in the eastern Syria is diminishing. 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DD166D95-48D3-A820-3506-EC1B2CBB104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BD1489-3B59-DAF1-7312-FCADC7996876}"/>
              </a:ext>
            </a:extLst>
          </p:cNvPr>
          <p:cNvSpPr txBox="1"/>
          <p:nvPr/>
        </p:nvSpPr>
        <p:spPr>
          <a:xfrm>
            <a:off x="396817" y="3661816"/>
            <a:ext cx="35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 – 28 Apr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FAA4D63-0D9E-0ADC-19F2-B2A92018CE75}"/>
              </a:ext>
            </a:extLst>
          </p:cNvPr>
          <p:cNvSpPr txBox="1"/>
          <p:nvPr/>
        </p:nvSpPr>
        <p:spPr>
          <a:xfrm>
            <a:off x="3996912" y="3687392"/>
            <a:ext cx="4684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 – 28 Apr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11468F-A6EF-AAAF-8514-E92FFE803C67}"/>
              </a:ext>
            </a:extLst>
          </p:cNvPr>
          <p:cNvSpPr txBox="1"/>
          <p:nvPr/>
        </p:nvSpPr>
        <p:spPr>
          <a:xfrm>
            <a:off x="4425789" y="1406557"/>
            <a:ext cx="221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Euphrates River at point A</a:t>
            </a:r>
          </a:p>
        </p:txBody>
      </p:sp>
    </p:spTree>
    <p:extLst>
      <p:ext uri="{BB962C8B-B14F-4D97-AF65-F5344CB8AC3E}">
        <p14:creationId xmlns:p14="http://schemas.microsoft.com/office/powerpoint/2010/main" val="2228932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6">
          <a:extLst>
            <a:ext uri="{FF2B5EF4-FFF2-40B4-BE49-F238E27FC236}">
              <a16:creationId xmlns:a16="http://schemas.microsoft.com/office/drawing/2014/main" id="{F4088DBA-C987-3CA3-7219-7591FB627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5423B1-17C3-EA35-F35C-BD180F51AF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32" y="1195539"/>
            <a:ext cx="5173568" cy="25603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C827042-3C10-A805-38E8-7542A2A64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3455" y="822137"/>
            <a:ext cx="3737959" cy="29992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CCC0130-D0CE-8160-CE86-5062610E8586}"/>
              </a:ext>
            </a:extLst>
          </p:cNvPr>
          <p:cNvSpPr txBox="1"/>
          <p:nvPr/>
        </p:nvSpPr>
        <p:spPr>
          <a:xfrm>
            <a:off x="1125917" y="2252433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Euphrates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A22B2-F8B1-7D8D-7B7C-64D2C357046E}"/>
              </a:ext>
            </a:extLst>
          </p:cNvPr>
          <p:cNvSpPr txBox="1"/>
          <p:nvPr/>
        </p:nvSpPr>
        <p:spPr>
          <a:xfrm>
            <a:off x="2698178" y="1936046"/>
            <a:ext cx="5293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Tigris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4EED00-21DF-6A4A-0AA6-FD01C9112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0767" y="892380"/>
            <a:ext cx="1248252" cy="760398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28EA4179-FC4E-D566-0C60-97D353B8CA81}"/>
              </a:ext>
            </a:extLst>
          </p:cNvPr>
          <p:cNvGrpSpPr/>
          <p:nvPr/>
        </p:nvGrpSpPr>
        <p:grpSpPr>
          <a:xfrm>
            <a:off x="2122720" y="1616314"/>
            <a:ext cx="259427" cy="298216"/>
            <a:chOff x="1806463" y="2271839"/>
            <a:chExt cx="259427" cy="298216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1F86740-A7B5-AC8D-03EC-6AF98ABFB3D4}"/>
                </a:ext>
              </a:extLst>
            </p:cNvPr>
            <p:cNvSpPr txBox="1"/>
            <p:nvPr/>
          </p:nvSpPr>
          <p:spPr>
            <a:xfrm>
              <a:off x="1806463" y="2293056"/>
              <a:ext cx="22742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chemeClr val="tx1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</a:t>
              </a: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169E4EAA-B1AC-EB3C-7AB8-EDCD084FB23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001882" y="2271839"/>
              <a:ext cx="64008" cy="64008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87" name="Google Shape;3887;p60">
            <a:extLst>
              <a:ext uri="{FF2B5EF4-FFF2-40B4-BE49-F238E27FC236}">
                <a16:creationId xmlns:a16="http://schemas.microsoft.com/office/drawing/2014/main" id="{595B178D-0D4F-C7CD-4EF7-9717756DD8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925" y="381000"/>
            <a:ext cx="8218200" cy="4740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Sub-seasonal Streamflow Forecast</a:t>
            </a:r>
            <a:endParaRPr dirty="0"/>
          </a:p>
        </p:txBody>
      </p:sp>
      <p:sp>
        <p:nvSpPr>
          <p:cNvPr id="3888" name="Google Shape;3888;p60">
            <a:extLst>
              <a:ext uri="{FF2B5EF4-FFF2-40B4-BE49-F238E27FC236}">
                <a16:creationId xmlns:a16="http://schemas.microsoft.com/office/drawing/2014/main" id="{E7E1254C-CC6F-7CB2-310C-BFBBE4C65A3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4710" y="3993304"/>
            <a:ext cx="8934580" cy="603195"/>
          </a:xfrm>
          <a:prstGeom prst="rect">
            <a:avLst/>
          </a:prstGeom>
        </p:spPr>
        <p:txBody>
          <a:bodyPr spcFirstLastPara="1" wrap="square" lIns="91500" tIns="0" rIns="91500" bIns="0" anchor="t" anchorCtr="0">
            <a:noAutofit/>
          </a:bodyPr>
          <a:lstStyle/>
          <a:p>
            <a:pPr marL="342900" lvl="0" indent="-203200"/>
            <a:r>
              <a:rPr lang="en-US" sz="1200" dirty="0"/>
              <a:t>River discharges are at </a:t>
            </a:r>
            <a:r>
              <a:rPr lang="en-US" sz="1200" b="1" dirty="0"/>
              <a:t>2 to 5-year return period </a:t>
            </a:r>
            <a:r>
              <a:rPr lang="en-US" sz="1200" dirty="0"/>
              <a:t>along the upstream of Tigris in far eastern Syria. </a:t>
            </a:r>
          </a:p>
          <a:p>
            <a:pPr marL="342900" lvl="0" indent="-203200">
              <a:spcBef>
                <a:spcPts val="600"/>
              </a:spcBef>
            </a:pPr>
            <a:r>
              <a:rPr lang="en-US" sz="1200" dirty="0"/>
              <a:t>High likelihood of flooding in the far eastern Syria although diminishing.   </a:t>
            </a:r>
            <a:endParaRPr sz="1200" dirty="0"/>
          </a:p>
        </p:txBody>
      </p:sp>
      <p:sp>
        <p:nvSpPr>
          <p:cNvPr id="3889" name="Google Shape;3889;p60">
            <a:extLst>
              <a:ext uri="{FF2B5EF4-FFF2-40B4-BE49-F238E27FC236}">
                <a16:creationId xmlns:a16="http://schemas.microsoft.com/office/drawing/2014/main" id="{2EE61E86-CDE7-FDA2-F0A8-E16B46230AC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479033" y="4653367"/>
            <a:ext cx="548700" cy="393600"/>
          </a:xfrm>
          <a:prstGeom prst="rect">
            <a:avLst/>
          </a:prstGeom>
        </p:spPr>
        <p:txBody>
          <a:bodyPr spcFirstLastPara="1" wrap="square" lIns="91500" tIns="91500" rIns="91500" bIns="915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758397-0F5B-502D-F996-8D8CC3464DAD}"/>
              </a:ext>
            </a:extLst>
          </p:cNvPr>
          <p:cNvSpPr txBox="1"/>
          <p:nvPr/>
        </p:nvSpPr>
        <p:spPr>
          <a:xfrm>
            <a:off x="396817" y="3661816"/>
            <a:ext cx="3536299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GloFAS</a:t>
            </a:r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 – 28 Apr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CD69E8-8547-7A3A-C3A0-E49C2CE68FCD}"/>
              </a:ext>
            </a:extLst>
          </p:cNvPr>
          <p:cNvSpPr txBox="1"/>
          <p:nvPr/>
        </p:nvSpPr>
        <p:spPr>
          <a:xfrm>
            <a:off x="3996912" y="3687392"/>
            <a:ext cx="4684213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Sub-seasonal forecast: </a:t>
            </a:r>
            <a:r>
              <a:rPr lang="en-US" sz="10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08 – 28 Apr 2026</a:t>
            </a:r>
            <a:endParaRPr lang="en-US" sz="1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0FB75BA-2AED-3500-90EA-3CA5FF017B78}"/>
              </a:ext>
            </a:extLst>
          </p:cNvPr>
          <p:cNvSpPr txBox="1"/>
          <p:nvPr/>
        </p:nvSpPr>
        <p:spPr>
          <a:xfrm>
            <a:off x="4289019" y="930628"/>
            <a:ext cx="221439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On the Tigris River at point B</a:t>
            </a:r>
          </a:p>
        </p:txBody>
      </p:sp>
    </p:spTree>
    <p:extLst>
      <p:ext uri="{BB962C8B-B14F-4D97-AF65-F5344CB8AC3E}">
        <p14:creationId xmlns:p14="http://schemas.microsoft.com/office/powerpoint/2010/main" val="462161083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FEWS NET">
      <a:dk1>
        <a:srgbClr val="212721"/>
      </a:dk1>
      <a:lt1>
        <a:srgbClr val="FFFFFF"/>
      </a:lt1>
      <a:dk2>
        <a:srgbClr val="096640"/>
      </a:dk2>
      <a:lt2>
        <a:srgbClr val="E6E7E8"/>
      </a:lt2>
      <a:accent1>
        <a:srgbClr val="BDDBD6"/>
      </a:accent1>
      <a:accent2>
        <a:srgbClr val="A95B24"/>
      </a:accent2>
      <a:accent3>
        <a:srgbClr val="E8792A"/>
      </a:accent3>
      <a:accent4>
        <a:srgbClr val="D1D3D4"/>
      </a:accent4>
      <a:accent5>
        <a:srgbClr val="F4F5F5"/>
      </a:accent5>
      <a:accent6>
        <a:srgbClr val="0C1D28"/>
      </a:accent6>
      <a:hlink>
        <a:srgbClr val="09664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163</Words>
  <Application>Microsoft Office PowerPoint</Application>
  <PresentationFormat>On-screen Show (16:9)</PresentationFormat>
  <Paragraphs>27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Georgia</vt:lpstr>
      <vt:lpstr>Open Sans SemiBold</vt:lpstr>
      <vt:lpstr>Open Sans</vt:lpstr>
      <vt:lpstr>Arial</vt:lpstr>
      <vt:lpstr>Simple Light</vt:lpstr>
      <vt:lpstr>Flood Monitoirng and Forecast Assumptions—Levant</vt:lpstr>
      <vt:lpstr>Snow Water Equvalent in the Euphrates Headwater </vt:lpstr>
      <vt:lpstr>Sub-seasonal Streamflow Forecast</vt:lpstr>
      <vt:lpstr>Sub-seasonal Streamflow Forecast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Pervez, Shahriar</dc:creator>
  <cp:lastModifiedBy>Pervez, Shahriar</cp:lastModifiedBy>
  <cp:revision>35</cp:revision>
  <dcterms:modified xsi:type="dcterms:W3CDTF">2026-04-14T15:01:47Z</dcterms:modified>
</cp:coreProperties>
</file>