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5"/>
  </p:notesMasterIdLst>
  <p:sldIdLst>
    <p:sldId id="256" r:id="rId2"/>
    <p:sldId id="302" r:id="rId3"/>
    <p:sldId id="272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SemiBold" panose="020B07060308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1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E69351E-1294-8AB0-0CF8-ECB1B4E1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FC892DB-6E26-73E3-E160-2D8B39862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539909A-B3AD-CAC9-8684-4977F2F5C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0" name="Google Shape;3900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[standard]" type="twoColTx">
  <p:cSld name="TITLE_AND_TWO_COLUMNS"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37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37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7" name="Google Shape;3177;p37"/>
          <p:cNvSpPr txBox="1">
            <a:spLocks noGrp="1"/>
          </p:cNvSpPr>
          <p:nvPr>
            <p:ph type="body" idx="2"/>
          </p:nvPr>
        </p:nvSpPr>
        <p:spPr>
          <a:xfrm>
            <a:off x="4817725" y="999038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8" name="Google Shape;3178;p37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3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4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13,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799" y="1929850"/>
            <a:ext cx="6384373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 Monitoirng and Forecast Assumptions—West Africa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3EDE69-F18D-E243-1B8E-E9C980B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CD4E21-E1E5-58E4-BD32-1A6AE135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8" y="868949"/>
            <a:ext cx="6213524" cy="2474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3172C-F243-DF10-9D56-CFB7C4E71120}"/>
              </a:ext>
            </a:extLst>
          </p:cNvPr>
          <p:cNvSpPr txBox="1"/>
          <p:nvPr/>
        </p:nvSpPr>
        <p:spPr>
          <a:xfrm>
            <a:off x="3161539" y="211042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DE626-B8D7-59FA-4ACB-260B635E8721}"/>
              </a:ext>
            </a:extLst>
          </p:cNvPr>
          <p:cNvSpPr txBox="1"/>
          <p:nvPr/>
        </p:nvSpPr>
        <p:spPr>
          <a:xfrm>
            <a:off x="3376425" y="1556566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91F22-C09E-AC74-F164-40243D25DDBA}"/>
              </a:ext>
            </a:extLst>
          </p:cNvPr>
          <p:cNvSpPr txBox="1"/>
          <p:nvPr/>
        </p:nvSpPr>
        <p:spPr>
          <a:xfrm>
            <a:off x="4184039" y="1584586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endParaRPr lang="en-US" sz="1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FCE8E-8010-64DC-D968-4C9FE0CC7D2A}"/>
              </a:ext>
            </a:extLst>
          </p:cNvPr>
          <p:cNvSpPr txBox="1"/>
          <p:nvPr/>
        </p:nvSpPr>
        <p:spPr>
          <a:xfrm>
            <a:off x="4962585" y="2206744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Logone</a:t>
            </a:r>
            <a:endParaRPr lang="en-US" sz="1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DCCEB-43E8-9526-8FB6-FF47F86AC423}"/>
              </a:ext>
            </a:extLst>
          </p:cNvPr>
          <p:cNvSpPr txBox="1"/>
          <p:nvPr/>
        </p:nvSpPr>
        <p:spPr>
          <a:xfrm>
            <a:off x="2157805" y="1243866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58E3B-41F7-F98A-4A37-DAFAC4DA3D5E}"/>
              </a:ext>
            </a:extLst>
          </p:cNvPr>
          <p:cNvSpPr txBox="1"/>
          <p:nvPr/>
        </p:nvSpPr>
        <p:spPr>
          <a:xfrm>
            <a:off x="3885501" y="2455579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E659-4602-ACAA-3409-D3EBEA829891}"/>
              </a:ext>
            </a:extLst>
          </p:cNvPr>
          <p:cNvSpPr txBox="1"/>
          <p:nvPr/>
        </p:nvSpPr>
        <p:spPr>
          <a:xfrm>
            <a:off x="93153" y="1324583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Senegal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0BD5F9-B30D-CFA9-FD6E-DD2FBE28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81" y="860974"/>
            <a:ext cx="1183601" cy="7210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39D42D-B56F-4E8A-13DF-DDEF740CD13B}"/>
              </a:ext>
            </a:extLst>
          </p:cNvPr>
          <p:cNvSpPr txBox="1"/>
          <p:nvPr/>
        </p:nvSpPr>
        <p:spPr>
          <a:xfrm>
            <a:off x="3415775" y="1968876"/>
            <a:ext cx="22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504087-589E-DFC1-1B86-AEBCB3BE8F42}"/>
              </a:ext>
            </a:extLst>
          </p:cNvPr>
          <p:cNvSpPr>
            <a:spLocks noChangeAspect="1"/>
          </p:cNvSpPr>
          <p:nvPr/>
        </p:nvSpPr>
        <p:spPr>
          <a:xfrm>
            <a:off x="3364856" y="207151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78E6568-1A72-1128-5605-65177E9B4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Seasonal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38699ACC-953F-3589-5A26-D01904C7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454928"/>
            <a:ext cx="8934580" cy="1226814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-US" dirty="0"/>
              <a:t>Discharges are expected to be above average in Sokoto, </a:t>
            </a:r>
            <a:r>
              <a:rPr lang="en-US" dirty="0" err="1"/>
              <a:t>Komadugu</a:t>
            </a:r>
            <a:r>
              <a:rPr lang="en-US" dirty="0"/>
              <a:t> Rivers in Nigeria, and in the Rivers along the western coastal countries.  </a:t>
            </a:r>
          </a:p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There is likelihood of flooding along the western coastal countries, in Nigeria during July-September period.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DD166D95-48D3-A820-3506-EC1B2CBB10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D1489-3B59-DAF1-7312-FCADC7996876}"/>
              </a:ext>
            </a:extLst>
          </p:cNvPr>
          <p:cNvSpPr txBox="1"/>
          <p:nvPr/>
        </p:nvSpPr>
        <p:spPr>
          <a:xfrm>
            <a:off x="25881" y="3227634"/>
            <a:ext cx="43913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 – Oct 2026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A4D63-0D9E-0ADC-19F2-B2A92018CE75}"/>
              </a:ext>
            </a:extLst>
          </p:cNvPr>
          <p:cNvSpPr txBox="1"/>
          <p:nvPr/>
        </p:nvSpPr>
        <p:spPr>
          <a:xfrm>
            <a:off x="6370412" y="3266175"/>
            <a:ext cx="27477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Seasonal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 – Oct 2026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1468F-A6EF-AAAF-8514-E92FFE803C67}"/>
              </a:ext>
            </a:extLst>
          </p:cNvPr>
          <p:cNvSpPr txBox="1"/>
          <p:nvPr/>
        </p:nvSpPr>
        <p:spPr>
          <a:xfrm>
            <a:off x="6625087" y="1333209"/>
            <a:ext cx="221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Niger River at point 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3BC616-37D5-AE0B-5EB7-1F43EA9C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59" y="1187720"/>
            <a:ext cx="2690451" cy="21163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696AE1-683C-F252-7333-70A10C8A47F4}"/>
              </a:ext>
            </a:extLst>
          </p:cNvPr>
          <p:cNvSpPr txBox="1"/>
          <p:nvPr/>
        </p:nvSpPr>
        <p:spPr>
          <a:xfrm>
            <a:off x="6370412" y="944482"/>
            <a:ext cx="27477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 on Niger River in Nigeria</a:t>
            </a:r>
          </a:p>
        </p:txBody>
      </p:sp>
    </p:spTree>
    <p:extLst>
      <p:ext uri="{BB962C8B-B14F-4D97-AF65-F5344CB8AC3E}">
        <p14:creationId xmlns:p14="http://schemas.microsoft.com/office/powerpoint/2010/main" val="222893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6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Assumption</a:t>
            </a:r>
            <a:endParaRPr dirty="0"/>
          </a:p>
        </p:txBody>
      </p:sp>
      <p:sp>
        <p:nvSpPr>
          <p:cNvPr id="3905" name="Google Shape;3905;p6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2701-9DEB-33E3-E64F-7477E0D060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25" y="999038"/>
            <a:ext cx="8218200" cy="794593"/>
          </a:xfrm>
        </p:spPr>
        <p:txBody>
          <a:bodyPr/>
          <a:lstStyle/>
          <a:p>
            <a:r>
              <a:rPr lang="en-US" dirty="0"/>
              <a:t>Based on the above-average rainfall forecast, there is a high likelihood of flooding in Niger, Nigeria, and Chad in July-September 2026. However, there is uncertainty due to the long-range nature of the forecast.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45D49E-55F4-3B82-8F60-AD38E48E2232}"/>
              </a:ext>
            </a:extLst>
          </p:cNvPr>
          <p:cNvSpPr txBox="1">
            <a:spLocks/>
          </p:cNvSpPr>
          <p:nvPr/>
        </p:nvSpPr>
        <p:spPr>
          <a:xfrm>
            <a:off x="462900" y="1926837"/>
            <a:ext cx="8218200" cy="153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None/>
            </a:pPr>
            <a:r>
              <a:rPr lang="en-US" b="1" dirty="0"/>
              <a:t>Change</a:t>
            </a:r>
            <a:r>
              <a:rPr lang="en-US" dirty="0"/>
              <a:t>: </a:t>
            </a:r>
          </a:p>
          <a:p>
            <a:r>
              <a:rPr lang="en-US" dirty="0"/>
              <a:t>Based on the above-average rainfall forecast, there is </a:t>
            </a:r>
            <a:r>
              <a:rPr lang="en-US" strike="sngStrike" dirty="0">
                <a:solidFill>
                  <a:srgbClr val="FF0000"/>
                </a:solidFill>
              </a:rPr>
              <a:t>a high</a:t>
            </a:r>
            <a:r>
              <a:rPr lang="en-US" dirty="0"/>
              <a:t> likelihood of flooding in Niger, Nigeria, and Chad in July-September 2026. However, there is uncertainty due to the long-range nature of the forecast.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184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Georgia</vt:lpstr>
      <vt:lpstr>Open Sans SemiBold</vt:lpstr>
      <vt:lpstr>Arial</vt:lpstr>
      <vt:lpstr>Open Sans</vt:lpstr>
      <vt:lpstr>Simple Light</vt:lpstr>
      <vt:lpstr>Flood Monitoirng and Forecast Assumptions—West Africa</vt:lpstr>
      <vt:lpstr>Seasonal Forecast</vt:lpstr>
      <vt:lpstr>Assumption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27</cp:revision>
  <dcterms:modified xsi:type="dcterms:W3CDTF">2026-04-13T18:00:42Z</dcterms:modified>
</cp:coreProperties>
</file>