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5"/>
  </p:notesMasterIdLst>
  <p:sldIdLst>
    <p:sldId id="257" r:id="rId2"/>
    <p:sldId id="441" r:id="rId3"/>
    <p:sldId id="440" r:id="rId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Tw Cen MT" panose="020B0602020104020603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E99F"/>
    <a:srgbClr val="1BD57C"/>
    <a:srgbClr val="15A35F"/>
    <a:srgbClr val="69E7ED"/>
    <a:srgbClr val="1CDAE4"/>
    <a:srgbClr val="39DFE7"/>
    <a:srgbClr val="62E5EC"/>
    <a:srgbClr val="82BBEE"/>
    <a:srgbClr val="C3F5F5"/>
    <a:srgbClr val="ADF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20" autoAdjust="0"/>
  </p:normalViewPr>
  <p:slideViewPr>
    <p:cSldViewPr snapToGrid="0">
      <p:cViewPr varScale="1">
        <p:scale>
          <a:sx n="109" d="100"/>
          <a:sy n="109" d="100"/>
        </p:scale>
        <p:origin x="4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99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561975" y="1138559"/>
            <a:ext cx="802005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FEWS NET Enhanced Flood Monitoring and Forecast Assumptions—West Africa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19 May, 2025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FF7612-6FC0-8464-5651-B0E28CB32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448" y="552655"/>
            <a:ext cx="3522459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13237B-2E18-ACD6-E5F8-DCDF3860D7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286" t="18548" r="29700" b="3344"/>
          <a:stretch/>
        </p:blipFill>
        <p:spPr>
          <a:xfrm>
            <a:off x="304799" y="685721"/>
            <a:ext cx="3812558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B92AA2-8568-07EB-DA8D-DD67014332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20AC7-140D-1FD6-7F58-170D4E5D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Streamflow Forecast in West Africa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1675B5-EFA6-52FE-5548-7B6C7982F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127" y="2751660"/>
            <a:ext cx="1367230" cy="8801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43B08F-E908-27A4-27A3-CBEF1023ED58}"/>
              </a:ext>
            </a:extLst>
          </p:cNvPr>
          <p:cNvSpPr txBox="1"/>
          <p:nvPr/>
        </p:nvSpPr>
        <p:spPr>
          <a:xfrm>
            <a:off x="304800" y="3629173"/>
            <a:ext cx="38125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streamflow forecast: 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– Aug 2025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5B22C6-9C3A-50F5-B203-B78BB8D06574}"/>
              </a:ext>
            </a:extLst>
          </p:cNvPr>
          <p:cNvSpPr txBox="1"/>
          <p:nvPr/>
        </p:nvSpPr>
        <p:spPr>
          <a:xfrm>
            <a:off x="190500" y="3945775"/>
            <a:ext cx="5244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Above average streamflow is expected in Sokoto River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However, Niger and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Komadugu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Rivers are expected to be at average conditions.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B008C1-D6FF-FE72-D0E1-F8DDC20C6522}"/>
              </a:ext>
            </a:extLst>
          </p:cNvPr>
          <p:cNvSpPr txBox="1"/>
          <p:nvPr/>
        </p:nvSpPr>
        <p:spPr>
          <a:xfrm>
            <a:off x="783011" y="2210788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Niger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698459-1B00-8EEB-AD06-B7AE04299621}"/>
              </a:ext>
            </a:extLst>
          </p:cNvPr>
          <p:cNvSpPr txBox="1"/>
          <p:nvPr/>
        </p:nvSpPr>
        <p:spPr>
          <a:xfrm>
            <a:off x="1235604" y="1335617"/>
            <a:ext cx="631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Sokoto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E22EC4-79B9-B1E3-7C8E-6A2C524271BF}"/>
              </a:ext>
            </a:extLst>
          </p:cNvPr>
          <p:cNvSpPr txBox="1"/>
          <p:nvPr/>
        </p:nvSpPr>
        <p:spPr>
          <a:xfrm>
            <a:off x="2641127" y="1471729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Komadugu</a:t>
            </a:r>
            <a:endParaRPr lang="en-US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0091FD-DF28-DE3A-B746-0E1CEA851C09}"/>
              </a:ext>
            </a:extLst>
          </p:cNvPr>
          <p:cNvGrpSpPr/>
          <p:nvPr/>
        </p:nvGrpSpPr>
        <p:grpSpPr>
          <a:xfrm>
            <a:off x="760726" y="1253408"/>
            <a:ext cx="314769" cy="338554"/>
            <a:chOff x="5288516" y="2115292"/>
            <a:chExt cx="314769" cy="33855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782F81A-7431-BB9A-9D53-BB13B2AB69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4997" y="2277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8079EA-6E7C-46FF-8E3D-19C2C81A09A4}"/>
                </a:ext>
              </a:extLst>
            </p:cNvPr>
            <p:cNvSpPr txBox="1"/>
            <p:nvPr/>
          </p:nvSpPr>
          <p:spPr>
            <a:xfrm>
              <a:off x="5288516" y="2115292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B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DAA9CF3-0314-E069-3C69-F71CC7E752FF}"/>
              </a:ext>
            </a:extLst>
          </p:cNvPr>
          <p:cNvGrpSpPr/>
          <p:nvPr/>
        </p:nvGrpSpPr>
        <p:grpSpPr>
          <a:xfrm>
            <a:off x="1512906" y="2285921"/>
            <a:ext cx="308098" cy="338554"/>
            <a:chOff x="5103894" y="1947774"/>
            <a:chExt cx="308098" cy="33855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12DAD00-6290-1D2C-9CA1-8BE82BEE83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42217" y="222877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2B6F2E-FE07-6545-B9B8-4E9441770E61}"/>
                </a:ext>
              </a:extLst>
            </p:cNvPr>
            <p:cNvSpPr txBox="1"/>
            <p:nvPr/>
          </p:nvSpPr>
          <p:spPr>
            <a:xfrm>
              <a:off x="5103894" y="1947774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748663E-F3D7-6A4B-7D9C-00E91B815057}"/>
              </a:ext>
            </a:extLst>
          </p:cNvPr>
          <p:cNvSpPr txBox="1"/>
          <p:nvPr/>
        </p:nvSpPr>
        <p:spPr>
          <a:xfrm>
            <a:off x="5867080" y="663473"/>
            <a:ext cx="1241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 point A: Sokoto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BDE423-17AC-5FD1-EB5B-08041BA3B90D}"/>
              </a:ext>
            </a:extLst>
          </p:cNvPr>
          <p:cNvSpPr txBox="1"/>
          <p:nvPr/>
        </p:nvSpPr>
        <p:spPr>
          <a:xfrm>
            <a:off x="5575283" y="4388532"/>
            <a:ext cx="284392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monthly forecast: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– Aug 2025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Hydrograph">
            <a:extLst>
              <a:ext uri="{FF2B5EF4-FFF2-40B4-BE49-F238E27FC236}">
                <a16:creationId xmlns:a16="http://schemas.microsoft.com/office/drawing/2014/main" id="{E0A4B200-873C-0863-AFF9-E09852E6D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76" y="2354548"/>
            <a:ext cx="355799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D42A8FC-90B1-9245-F08F-B52CFFF9AB43}"/>
              </a:ext>
            </a:extLst>
          </p:cNvPr>
          <p:cNvSpPr txBox="1"/>
          <p:nvPr/>
        </p:nvSpPr>
        <p:spPr>
          <a:xfrm>
            <a:off x="5665127" y="2441763"/>
            <a:ext cx="1152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 point B: Niger</a:t>
            </a:r>
          </a:p>
        </p:txBody>
      </p:sp>
    </p:spTree>
    <p:extLst>
      <p:ext uri="{BB962C8B-B14F-4D97-AF65-F5344CB8AC3E}">
        <p14:creationId xmlns:p14="http://schemas.microsoft.com/office/powerpoint/2010/main" val="31728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F64593-535F-3F6F-46F0-67B6C09084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155C13-33AD-E4EA-35CA-F4C82CB59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Streamflow Forecast in West Africa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62A509-5AFE-AD67-D656-4EF88F53E941}"/>
              </a:ext>
            </a:extLst>
          </p:cNvPr>
          <p:cNvSpPr txBox="1"/>
          <p:nvPr/>
        </p:nvSpPr>
        <p:spPr>
          <a:xfrm>
            <a:off x="267420" y="3547103"/>
            <a:ext cx="434703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NHyFAS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streamflow forecast: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– Sep 2025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BFA6A-ABA0-5B54-DE2E-CD13127F8643}"/>
              </a:ext>
            </a:extLst>
          </p:cNvPr>
          <p:cNvSpPr txBox="1"/>
          <p:nvPr/>
        </p:nvSpPr>
        <p:spPr>
          <a:xfrm>
            <a:off x="190500" y="3907597"/>
            <a:ext cx="843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NHyFAS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forecast suggest portion of the Niger River with above average forecast early in the season but diminishes to average during the peak season.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43D8403-8301-9CDD-925F-8825602DB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39650"/>
            <a:ext cx="5555116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0351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28176</TotalTime>
  <Words>118</Words>
  <Application>Microsoft Office PowerPoint</Application>
  <PresentationFormat>On-screen Show (16:9)</PresentationFormat>
  <Paragraphs>21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Wingdings</vt:lpstr>
      <vt:lpstr>Open Sans</vt:lpstr>
      <vt:lpstr>Arial</vt:lpstr>
      <vt:lpstr>Georgia</vt:lpstr>
      <vt:lpstr>Tw Cen MT</vt:lpstr>
      <vt:lpstr>Simple Light</vt:lpstr>
      <vt:lpstr>FEWS NET Enhanced Flood Monitoring and Forecast Assumptions—West Africa</vt:lpstr>
      <vt:lpstr>Streamflow Forecast in West Africa</vt:lpstr>
      <vt:lpstr>Streamflow Forecast in West Africa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Pervez, Shahriar</dc:creator>
  <cp:lastModifiedBy>Pervez, Shahriar</cp:lastModifiedBy>
  <cp:revision>511</cp:revision>
  <dcterms:modified xsi:type="dcterms:W3CDTF">2025-05-19T17:01:42Z</dcterms:modified>
</cp:coreProperties>
</file>