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8"/>
  </p:notesMasterIdLst>
  <p:sldIdLst>
    <p:sldId id="257" r:id="rId2"/>
    <p:sldId id="498" r:id="rId3"/>
    <p:sldId id="500" r:id="rId4"/>
    <p:sldId id="501" r:id="rId5"/>
    <p:sldId id="502" r:id="rId6"/>
    <p:sldId id="300" r:id="rId7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Tw Cen MT" panose="020B0602020104020603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90" autoAdjust="0"/>
  </p:normalViewPr>
  <p:slideViewPr>
    <p:cSldViewPr snapToGrid="0">
      <p:cViewPr varScale="1">
        <p:scale>
          <a:sx n="97" d="100"/>
          <a:sy n="97" d="100"/>
        </p:scale>
        <p:origin x="9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SECTION_TITLE_AND_DESCRIPTION_1_1_1_1_1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river, drink, bunch&#10;&#10;Description automatically generated">
            <a:extLst>
              <a:ext uri="{FF2B5EF4-FFF2-40B4-BE49-F238E27FC236}">
                <a16:creationId xmlns:a16="http://schemas.microsoft.com/office/drawing/2014/main" id="{EDD1DF7F-5316-2310-E02F-B42A4BCC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739"/>
          <a:stretch/>
        </p:blipFill>
        <p:spPr>
          <a:xfrm>
            <a:off x="0" y="-1"/>
            <a:ext cx="4572000" cy="514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58867-F6B7-09D4-CC50-1EB5515ACF99}"/>
              </a:ext>
            </a:extLst>
          </p:cNvPr>
          <p:cNvSpPr txBox="1"/>
          <p:nvPr userDrawn="1"/>
        </p:nvSpPr>
        <p:spPr>
          <a:xfrm>
            <a:off x="444791" y="4752295"/>
            <a:ext cx="3682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Floods in Fangak, Jonglei state, South Sudan, October 2021- photo by WFP</a:t>
            </a:r>
          </a:p>
        </p:txBody>
      </p:sp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8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South Sudan Flood Monitoring and Prediction - 2025 Season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 19, 2024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Progression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43593-3D11-3A01-E75B-A0F92D7153CC}"/>
              </a:ext>
            </a:extLst>
          </p:cNvPr>
          <p:cNvSpPr txBox="1"/>
          <p:nvPr/>
        </p:nvSpPr>
        <p:spPr>
          <a:xfrm>
            <a:off x="1844391" y="591274"/>
            <a:ext cx="1095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 May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1317808" y="3959036"/>
            <a:ext cx="2148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VIIRS 04-08 May: 9,859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EEC817-99CE-AA5E-6AC0-AFDB24F05ADE}"/>
              </a:ext>
            </a:extLst>
          </p:cNvPr>
          <p:cNvSpPr txBox="1"/>
          <p:nvPr/>
        </p:nvSpPr>
        <p:spPr>
          <a:xfrm>
            <a:off x="6204439" y="591274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May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8D14F9-A455-1450-100C-C1BE1212D240}"/>
              </a:ext>
            </a:extLst>
          </p:cNvPr>
          <p:cNvSpPr txBox="1"/>
          <p:nvPr/>
        </p:nvSpPr>
        <p:spPr>
          <a:xfrm>
            <a:off x="5425386" y="3959036"/>
            <a:ext cx="2653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VIIRS 11-15 May comp: 10,524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0126DC9B-5145-763E-2840-24FC36F66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30" y="813455"/>
            <a:ext cx="4141694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CDECBC-9CF0-30A9-DCB0-5F1BD64C3A5C}"/>
              </a:ext>
            </a:extLst>
          </p:cNvPr>
          <p:cNvSpPr txBox="1"/>
          <p:nvPr/>
        </p:nvSpPr>
        <p:spPr>
          <a:xfrm>
            <a:off x="149917" y="4293328"/>
            <a:ext cx="887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Marginal increase in Inundation.</a:t>
            </a:r>
          </a:p>
        </p:txBody>
      </p:sp>
      <p:pic>
        <p:nvPicPr>
          <p:cNvPr id="5" name="Picture 4" descr="Map&#10;&#10;AI-generated content may be incorrect.">
            <a:extLst>
              <a:ext uri="{FF2B5EF4-FFF2-40B4-BE49-F238E27FC236}">
                <a16:creationId xmlns:a16="http://schemas.microsoft.com/office/drawing/2014/main" id="{09FEC742-DC40-0D7A-90EB-79A7594B1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178" y="813455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1DBA0-CE71-7093-739D-87AEB8411F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40354D-784A-B3B5-931B-AA8F33AD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Initial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A3625-4276-658A-F6F8-C4817BE6527B}"/>
              </a:ext>
            </a:extLst>
          </p:cNvPr>
          <p:cNvSpPr txBox="1"/>
          <p:nvPr/>
        </p:nvSpPr>
        <p:spPr>
          <a:xfrm>
            <a:off x="1844394" y="591274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 May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7FD0F-C8BE-B060-A387-3D1FFC202F3D}"/>
              </a:ext>
            </a:extLst>
          </p:cNvPr>
          <p:cNvSpPr txBox="1"/>
          <p:nvPr/>
        </p:nvSpPr>
        <p:spPr>
          <a:xfrm>
            <a:off x="1266511" y="3959036"/>
            <a:ext cx="2250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VIIRS 09-13, 2024 : 9,631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4D2A1-3A81-13E2-018D-2ED9EB09E182}"/>
              </a:ext>
            </a:extLst>
          </p:cNvPr>
          <p:cNvSpPr txBox="1"/>
          <p:nvPr/>
        </p:nvSpPr>
        <p:spPr>
          <a:xfrm>
            <a:off x="149917" y="4293328"/>
            <a:ext cx="887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mid May 2025, there are slightly more area under water than the same in 2024.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1DC1C-15A7-1298-B14E-D59BB82525C2}"/>
              </a:ext>
            </a:extLst>
          </p:cNvPr>
          <p:cNvSpPr txBox="1"/>
          <p:nvPr/>
        </p:nvSpPr>
        <p:spPr>
          <a:xfrm>
            <a:off x="6204439" y="593915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May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1C30C-50F8-F081-F9F1-A09FC33F2BFA}"/>
              </a:ext>
            </a:extLst>
          </p:cNvPr>
          <p:cNvSpPr txBox="1"/>
          <p:nvPr/>
        </p:nvSpPr>
        <p:spPr>
          <a:xfrm>
            <a:off x="5425386" y="3959036"/>
            <a:ext cx="2653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VIIRS 11-15 May comp: 10,524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1CF088CC-2734-CE2E-D8F3-F4DB7D970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13455"/>
            <a:ext cx="4141694" cy="3200400"/>
          </a:xfrm>
          <a:prstGeom prst="rect">
            <a:avLst/>
          </a:prstGeom>
        </p:spPr>
      </p:pic>
      <p:pic>
        <p:nvPicPr>
          <p:cNvPr id="10" name="Picture 9" descr="Map&#10;&#10;AI-generated content may be incorrect.">
            <a:extLst>
              <a:ext uri="{FF2B5EF4-FFF2-40B4-BE49-F238E27FC236}">
                <a16:creationId xmlns:a16="http://schemas.microsoft.com/office/drawing/2014/main" id="{A7A9BD29-EC23-DF97-4164-B63B2F357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178" y="813455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1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A8317A-E5CE-3255-CEDE-1E390773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4144873"/>
            <a:ext cx="8763000" cy="553275"/>
          </a:xfrm>
        </p:spPr>
        <p:txBody>
          <a:bodyPr/>
          <a:lstStyle/>
          <a:p>
            <a:r>
              <a:rPr lang="en-US" sz="1200" dirty="0"/>
              <a:t>Streamflow expected to increase from June onwards. </a:t>
            </a:r>
          </a:p>
          <a:p>
            <a:r>
              <a:rPr lang="en-US" sz="1200" dirty="0"/>
              <a:t>Even at 4 months in advance, above average is the forecast especially in </a:t>
            </a:r>
            <a:r>
              <a:rPr lang="en-US" sz="1200" dirty="0" err="1"/>
              <a:t>Sobet</a:t>
            </a:r>
            <a:r>
              <a:rPr lang="en-US" sz="1200" dirty="0"/>
              <a:t>-Akobo-Pibor region.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D453A-88CF-7C5E-EC4C-B4B7AAC04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C892B4-2078-D5CA-E08B-9D87AFC9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42E0A-DD17-841C-904D-76B5842019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24" t="17746" r="25809" b="4393"/>
          <a:stretch/>
        </p:blipFill>
        <p:spPr>
          <a:xfrm>
            <a:off x="313508" y="722812"/>
            <a:ext cx="3578566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675B5-EFA6-52FE-5548-7B6C7982F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" y="722812"/>
            <a:ext cx="1367230" cy="880120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3B43B08F-E908-27A4-27A3-CBEF1023ED58}"/>
              </a:ext>
            </a:extLst>
          </p:cNvPr>
          <p:cNvSpPr txBox="1"/>
          <p:nvPr/>
        </p:nvSpPr>
        <p:spPr>
          <a:xfrm>
            <a:off x="190501" y="3867874"/>
            <a:ext cx="37015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streamflow forecast: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– Aug 2025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334336-680C-CD06-70F2-28B46B032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244" y="980133"/>
            <a:ext cx="4587620" cy="26680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8BF3C05-5986-9C1C-C190-BF87AB420277}"/>
              </a:ext>
            </a:extLst>
          </p:cNvPr>
          <p:cNvSpPr>
            <a:spLocks noChangeAspect="1"/>
          </p:cNvSpPr>
          <p:nvPr/>
        </p:nvSpPr>
        <p:spPr>
          <a:xfrm>
            <a:off x="2563213" y="210405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4AF6E-47E8-5C0F-9A8E-F7D6328AD5C7}"/>
              </a:ext>
            </a:extLst>
          </p:cNvPr>
          <p:cNvSpPr txBox="1"/>
          <p:nvPr/>
        </p:nvSpPr>
        <p:spPr>
          <a:xfrm>
            <a:off x="2535000" y="215492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A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380ACE8A-8F5E-2D82-34DB-3A330696055D}"/>
              </a:ext>
            </a:extLst>
          </p:cNvPr>
          <p:cNvSpPr txBox="1"/>
          <p:nvPr/>
        </p:nvSpPr>
        <p:spPr>
          <a:xfrm>
            <a:off x="4299600" y="3590875"/>
            <a:ext cx="4400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monthly streamflow forecast: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– Aug 2025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C926D5-8769-044F-1797-1AA43AB0A16B}"/>
              </a:ext>
            </a:extLst>
          </p:cNvPr>
          <p:cNvSpPr txBox="1"/>
          <p:nvPr/>
        </p:nvSpPr>
        <p:spPr>
          <a:xfrm>
            <a:off x="4567089" y="778149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@point A on White Nile</a:t>
            </a:r>
          </a:p>
        </p:txBody>
      </p:sp>
    </p:spTree>
    <p:extLst>
      <p:ext uri="{BB962C8B-B14F-4D97-AF65-F5344CB8AC3E}">
        <p14:creationId xmlns:p14="http://schemas.microsoft.com/office/powerpoint/2010/main" val="386311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A8317A-E5CE-3255-CEDE-1E390773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4074801"/>
            <a:ext cx="8763000" cy="553275"/>
          </a:xfrm>
        </p:spPr>
        <p:txBody>
          <a:bodyPr/>
          <a:lstStyle/>
          <a:p>
            <a:r>
              <a:rPr lang="en-US" sz="1200" dirty="0"/>
              <a:t>Streamflow expected to increase from June onwards in Eastern Africa. </a:t>
            </a:r>
          </a:p>
          <a:p>
            <a:r>
              <a:rPr lang="en-US" sz="1200" dirty="0"/>
              <a:t>Above average is the forecast in White Nile and its tributaries in South Sudan and in Nile in Sudan.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D453A-88CF-7C5E-EC4C-B4B7AAC04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C892B4-2078-D5CA-E08B-9D87AFC9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A7C3D0-8A2D-FB05-D7F5-8824825D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92061"/>
            <a:ext cx="398173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4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51598</TotalTime>
  <Words>176</Words>
  <Application>Microsoft Office PowerPoint</Application>
  <PresentationFormat>On-screen Show (16:9)</PresentationFormat>
  <Paragraphs>32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Wingdings</vt:lpstr>
      <vt:lpstr>Open Sans</vt:lpstr>
      <vt:lpstr>Arial</vt:lpstr>
      <vt:lpstr>Georgia</vt:lpstr>
      <vt:lpstr>Tw Cen MT</vt:lpstr>
      <vt:lpstr>Simple Light</vt:lpstr>
      <vt:lpstr>South Sudan Flood Monitoring and Prediction - 2025 Season</vt:lpstr>
      <vt:lpstr>Flooding Progression</vt:lpstr>
      <vt:lpstr>May Initial Conditions</vt:lpstr>
      <vt:lpstr>Streamflow Forecast</vt:lpstr>
      <vt:lpstr>Streamflow Forecast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Gideon</dc:creator>
  <cp:lastModifiedBy>Pervez, Shahriar</cp:lastModifiedBy>
  <cp:revision>811</cp:revision>
  <dcterms:modified xsi:type="dcterms:W3CDTF">2025-05-19T16:32:41Z</dcterms:modified>
</cp:coreProperties>
</file>