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7" r:id="rId2"/>
    <p:sldId id="435" r:id="rId3"/>
    <p:sldId id="360" r:id="rId4"/>
    <p:sldId id="437" r:id="rId5"/>
    <p:sldId id="436" r:id="rId6"/>
    <p:sldId id="300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0" autoAdjust="0"/>
  </p:normalViewPr>
  <p:slideViewPr>
    <p:cSldViewPr snapToGrid="0">
      <p:cViewPr varScale="1">
        <p:scale>
          <a:sx n="111" d="100"/>
          <a:sy n="11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VIIRS inundation map compares well with high resolution </a:t>
            </a:r>
            <a:r>
              <a:rPr lang="en-US" dirty="0" err="1"/>
              <a:t>FloodBase</a:t>
            </a:r>
            <a:r>
              <a:rPr lang="en-US" dirty="0"/>
              <a:t> inundation map for July.</a:t>
            </a:r>
          </a:p>
        </p:txBody>
      </p:sp>
    </p:spTree>
    <p:extLst>
      <p:ext uri="{BB962C8B-B14F-4D97-AF65-F5344CB8AC3E}">
        <p14:creationId xmlns:p14="http://schemas.microsoft.com/office/powerpoint/2010/main" val="29603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3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91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Half photo 5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44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Assumptions—Southern Africa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 16,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 CHIDO Path and Rainfall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91A687C-F76E-3C63-0B92-BACF3143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18" r="29014"/>
          <a:stretch/>
        </p:blipFill>
        <p:spPr>
          <a:xfrm>
            <a:off x="190500" y="971550"/>
            <a:ext cx="4246178" cy="32004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22B3AD1-D3AA-8F94-0CB0-1F7508496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140" y="971550"/>
            <a:ext cx="4527018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86DAD9-B9A0-F7DA-59AE-BCB35611B821}"/>
              </a:ext>
            </a:extLst>
          </p:cNvPr>
          <p:cNvSpPr txBox="1"/>
          <p:nvPr/>
        </p:nvSpPr>
        <p:spPr>
          <a:xfrm>
            <a:off x="190500" y="4263695"/>
            <a:ext cx="4498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of December 16, 2024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Malawi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72543" y="4295400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The TC CHIDO is crossing southern Malawi now, more flooding to show up in next few days.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CE539-D4E3-8C66-E7ED-B9E60697D2B4}"/>
              </a:ext>
            </a:extLst>
          </p:cNvPr>
          <p:cNvSpPr txBox="1"/>
          <p:nvPr/>
        </p:nvSpPr>
        <p:spPr>
          <a:xfrm>
            <a:off x="4936766" y="4018401"/>
            <a:ext cx="41190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11 – 15 Dec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F81C5-75EC-1B7B-D781-313178B799E5}"/>
              </a:ext>
            </a:extLst>
          </p:cNvPr>
          <p:cNvSpPr txBox="1"/>
          <p:nvPr/>
        </p:nvSpPr>
        <p:spPr>
          <a:xfrm>
            <a:off x="88217" y="4007421"/>
            <a:ext cx="44988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ADAM Flood : </a:t>
            </a:r>
            <a:r>
              <a:rPr lang="en-US" sz="1200" b="1" dirty="0">
                <a:latin typeface="Tw Cen MT" panose="020B0602020104020603" pitchFamily="34" charset="0"/>
              </a:rPr>
              <a:t>15 Dec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8D2C5-E131-6747-3F62-73387A05C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9" t="9906" r="12268" b="5745"/>
          <a:stretch/>
        </p:blipFill>
        <p:spPr>
          <a:xfrm>
            <a:off x="112069" y="746206"/>
            <a:ext cx="5043383" cy="32004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43C7DF4-F77B-8332-FC56-ABB84A5A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6" y="746206"/>
            <a:ext cx="4141694" cy="3200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5966959" y="708914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9AD99-DF67-00DF-B559-19E010AD12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3B23D2-585E-5AAF-6E60-F970202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 CHIDO Flooding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C3327-9399-5715-2BF5-5F61AADA0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" t="10399" r="29431" b="1302"/>
          <a:stretch/>
        </p:blipFill>
        <p:spPr>
          <a:xfrm>
            <a:off x="8626" y="1061048"/>
            <a:ext cx="3089044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402D5-3EB0-E5E8-2BA1-FE7D8E5EA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" t="9560" r="29431" b="1302"/>
          <a:stretch/>
        </p:blipFill>
        <p:spPr>
          <a:xfrm>
            <a:off x="3081234" y="1061048"/>
            <a:ext cx="3059984" cy="251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E3C4D-ECA2-D2D3-8EE8-6AC18E282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" t="9896" r="29024" b="1301"/>
          <a:stretch/>
        </p:blipFill>
        <p:spPr>
          <a:xfrm>
            <a:off x="6047650" y="1076143"/>
            <a:ext cx="3090538" cy="2514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5AD453-C325-D4CE-5958-35E595A97317}"/>
              </a:ext>
            </a:extLst>
          </p:cNvPr>
          <p:cNvSpPr txBox="1"/>
          <p:nvPr/>
        </p:nvSpPr>
        <p:spPr>
          <a:xfrm>
            <a:off x="0" y="3575648"/>
            <a:ext cx="90211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ADAM Flood : </a:t>
            </a:r>
            <a:r>
              <a:rPr lang="en-US" sz="1200" b="1" dirty="0">
                <a:latin typeface="Tw Cen MT" panose="020B0602020104020603" pitchFamily="34" charset="0"/>
              </a:rPr>
              <a:t>17 Dec 2024 </a:t>
            </a:r>
            <a:r>
              <a:rPr lang="en-US" sz="1200" dirty="0">
                <a:latin typeface="Tw Cen MT" panose="020B0602020104020603" pitchFamily="34" charset="0"/>
              </a:rPr>
              <a:t>in</a:t>
            </a:r>
            <a:r>
              <a:rPr lang="en-US" sz="1200" b="1" dirty="0">
                <a:latin typeface="Tw Cen MT" panose="020B0602020104020603" pitchFamily="34" charset="0"/>
              </a:rPr>
              <a:t> </a:t>
            </a:r>
            <a:r>
              <a:rPr lang="en-US" sz="1200" dirty="0">
                <a:latin typeface="Tw Cen MT" panose="020B0602020104020603" pitchFamily="34" charset="0"/>
              </a:rPr>
              <a:t>Southern Malawi, Mozambique, and Madagascar.</a:t>
            </a:r>
          </a:p>
        </p:txBody>
      </p:sp>
    </p:spTree>
    <p:extLst>
      <p:ext uri="{BB962C8B-B14F-4D97-AF65-F5344CB8AC3E}">
        <p14:creationId xmlns:p14="http://schemas.microsoft.com/office/powerpoint/2010/main" val="327363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Forecast in Malawi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CE6D987-C0B1-49A2-A25F-C7F6DBF9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39650"/>
            <a:ext cx="6400800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944A1-FD41-19CB-350A-BFE00C8A1FC1}"/>
              </a:ext>
            </a:extLst>
          </p:cNvPr>
          <p:cNvSpPr txBox="1"/>
          <p:nvPr/>
        </p:nvSpPr>
        <p:spPr>
          <a:xfrm>
            <a:off x="190500" y="4198662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Shire River in southern Malawi expect to peak around Dec 22, 2024.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5C4A-D731-8AB3-978C-9400265F58E0}"/>
              </a:ext>
            </a:extLst>
          </p:cNvPr>
          <p:cNvSpPr txBox="1"/>
          <p:nvPr/>
        </p:nvSpPr>
        <p:spPr>
          <a:xfrm>
            <a:off x="190500" y="3840050"/>
            <a:ext cx="44988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GEOGLOWS River forecast: </a:t>
            </a:r>
            <a:r>
              <a:rPr lang="en-US" sz="1200" b="1" dirty="0">
                <a:latin typeface="Tw Cen MT" panose="020B0602020104020603" pitchFamily="34" charset="0"/>
              </a:rPr>
              <a:t>15 – 31 Dec 2024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C3F5E-BF03-8E2A-CF31-1CAE2A37B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24657" r="33018" b="3653"/>
          <a:stretch/>
        </p:blipFill>
        <p:spPr>
          <a:xfrm>
            <a:off x="6268734" y="765651"/>
            <a:ext cx="2793007" cy="296329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CBC90D2-020E-393D-FAD1-0F5A27001012}"/>
              </a:ext>
            </a:extLst>
          </p:cNvPr>
          <p:cNvSpPr>
            <a:spLocks noChangeAspect="1"/>
          </p:cNvSpPr>
          <p:nvPr/>
        </p:nvSpPr>
        <p:spPr>
          <a:xfrm>
            <a:off x="7863295" y="2349018"/>
            <a:ext cx="91440" cy="91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5B0EA3-DD19-AAC3-6FA1-D7C4061E43A3}"/>
              </a:ext>
            </a:extLst>
          </p:cNvPr>
          <p:cNvSpPr txBox="1"/>
          <p:nvPr/>
        </p:nvSpPr>
        <p:spPr>
          <a:xfrm>
            <a:off x="6268734" y="3880856"/>
            <a:ext cx="23425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Hydrography location</a:t>
            </a:r>
            <a:endParaRPr lang="en-US" sz="12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spervez@usgs.gov</a:t>
            </a:r>
          </a:p>
        </p:txBody>
      </p:sp>
    </p:spTree>
    <p:extLst>
      <p:ext uri="{BB962C8B-B14F-4D97-AF65-F5344CB8AC3E}">
        <p14:creationId xmlns:p14="http://schemas.microsoft.com/office/powerpoint/2010/main" val="2568752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28162</TotalTime>
  <Words>148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Tw Cen MT</vt:lpstr>
      <vt:lpstr>Arial</vt:lpstr>
      <vt:lpstr>Georgia</vt:lpstr>
      <vt:lpstr>Open Sans</vt:lpstr>
      <vt:lpstr>Simple Light</vt:lpstr>
      <vt:lpstr>FEWS NET Enhanced Flood Monitoring and Forecast Assumptions—Southern Africa</vt:lpstr>
      <vt:lpstr>TC CHIDO Path and Rainfall</vt:lpstr>
      <vt:lpstr>Flooding Conditions in Malawi</vt:lpstr>
      <vt:lpstr>TC CHIDO Flooding</vt:lpstr>
      <vt:lpstr>Flood Forecast in Malawi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505</cp:revision>
  <dcterms:modified xsi:type="dcterms:W3CDTF">2024-12-17T16:40:18Z</dcterms:modified>
</cp:coreProperties>
</file>