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551" r:id="rId6"/>
    <p:sldId id="549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93" d="100"/>
          <a:sy n="93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</a:t>
            </a:r>
            <a:r>
              <a:rPr lang="en-US" sz="2600" dirty="0" err="1"/>
              <a:t>Kajakai</a:t>
            </a:r>
            <a:r>
              <a:rPr lang="en-US" sz="2600" dirty="0"/>
              <a:t> Reservoir in the Helmand basin (as of Feb 9, 2024)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405562" y="5647597"/>
            <a:ext cx="549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Typical low water level in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 during the dry period.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C0155-C71A-635C-9A2C-753A187F8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7" y="1707824"/>
            <a:ext cx="51593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AC77A330-744D-0137-FC19-16E1EF3F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82" y="14478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graph">
            <a:extLst>
              <a:ext uri="{FF2B5EF4-FFF2-40B4-BE49-F238E27FC236}">
                <a16:creationId xmlns:a16="http://schemas.microsoft.com/office/drawing/2014/main" id="{F32DF8B5-0706-E6CA-4BC0-23F3630B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81" y="3878174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22FDCD-CDA5-DD6A-E38E-3EB875AE1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7778" r="19389" b="3333"/>
          <a:stretch/>
        </p:blipFill>
        <p:spPr bwMode="auto">
          <a:xfrm>
            <a:off x="803275" y="1752600"/>
            <a:ext cx="4883791" cy="3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6" y="1981199"/>
            <a:ext cx="4883791" cy="365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(Feb – May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703025" y="4450267"/>
            <a:ext cx="1935775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Feb - May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330077" y="1563469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319803" y="4001869"/>
            <a:ext cx="20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Helmand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241678" y="2438400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1991614" y="4815842"/>
            <a:ext cx="312906" cy="437022"/>
            <a:chOff x="4430787" y="3268181"/>
            <a:chExt cx="312906" cy="437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430787" y="33050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70FC3-F60E-BC32-CD44-DA7F9F2F86E4}"/>
              </a:ext>
            </a:extLst>
          </p:cNvPr>
          <p:cNvSpPr txBox="1"/>
          <p:nvPr/>
        </p:nvSpPr>
        <p:spPr>
          <a:xfrm>
            <a:off x="661784" y="6106180"/>
            <a:ext cx="604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Below average streamflow is expected in the major rivers of Afghanistan. </a:t>
            </a:r>
          </a:p>
        </p:txBody>
      </p: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32365</TotalTime>
  <Words>114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Kajakai Reservoir in the Helmand basin (as of Feb 9, 2024)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716</cp:revision>
  <cp:lastPrinted>2015-08-11T15:53:42Z</cp:lastPrinted>
  <dcterms:created xsi:type="dcterms:W3CDTF">2016-04-22T19:29:16Z</dcterms:created>
  <dcterms:modified xsi:type="dcterms:W3CDTF">2024-02-20T19:08:21Z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