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505" r:id="rId5"/>
    <p:sldId id="551" r:id="rId6"/>
    <p:sldId id="549" r:id="rId7"/>
  </p:sldIdLst>
  <p:sldSz cx="12192000" cy="6858000"/>
  <p:notesSz cx="6950075" cy="9236075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51"/>
            <p14:sldId id="549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2" autoAdjust="0"/>
    <p:restoredTop sz="95816" autoAdjust="0"/>
  </p:normalViewPr>
  <p:slideViewPr>
    <p:cSldViewPr>
      <p:cViewPr varScale="1">
        <p:scale>
          <a:sx n="78" d="100"/>
          <a:sy n="78" d="100"/>
        </p:scale>
        <p:origin x="114" y="4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Assumptions-Afghanistan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October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600" dirty="0"/>
              <a:t>Water Level at </a:t>
            </a:r>
            <a:r>
              <a:rPr lang="en-US" sz="2600" dirty="0" err="1"/>
              <a:t>Kajakai</a:t>
            </a:r>
            <a:r>
              <a:rPr lang="en-US" sz="2600" dirty="0"/>
              <a:t> Reservoir in the Helmand basin (as of Oct 13, 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D7BF7-630F-3190-DCE6-4C9C27627523}"/>
              </a:ext>
            </a:extLst>
          </p:cNvPr>
          <p:cNvSpPr txBox="1"/>
          <p:nvPr/>
        </p:nvSpPr>
        <p:spPr>
          <a:xfrm>
            <a:off x="609600" y="6197474"/>
            <a:ext cx="11366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Water level in the </a:t>
            </a:r>
            <a:r>
              <a:rPr lang="en-US" sz="2200" dirty="0" err="1">
                <a:latin typeface="Tw Cen MT" panose="020B0602020104020603" pitchFamily="34" charset="0"/>
              </a:rPr>
              <a:t>Kajakai</a:t>
            </a:r>
            <a:r>
              <a:rPr lang="en-US" sz="2200" dirty="0">
                <a:latin typeface="Tw Cen MT" panose="020B0602020104020603" pitchFamily="34" charset="0"/>
              </a:rPr>
              <a:t> reservoir are on the decline as expected during the dry period.</a:t>
            </a:r>
          </a:p>
        </p:txBody>
      </p:sp>
      <p:pic>
        <p:nvPicPr>
          <p:cNvPr id="3" name="Picture 2" descr="Data/image supplied by NASA. Link opens up new window.">
            <a:extLst>
              <a:ext uri="{FF2B5EF4-FFF2-40B4-BE49-F238E27FC236}">
                <a16:creationId xmlns:a16="http://schemas.microsoft.com/office/drawing/2014/main" id="{2F9BDACE-33D7-5F12-A0C4-A8266ADB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599"/>
            <a:ext cx="5334000" cy="47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777E0-BE19-391A-C25D-16A452677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56" t="51111" r="22171" b="1573"/>
          <a:stretch/>
        </p:blipFill>
        <p:spPr>
          <a:xfrm>
            <a:off x="6477000" y="1905000"/>
            <a:ext cx="4648201" cy="3244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D773EE-CFBF-611C-0357-301D623C9DE8}"/>
              </a:ext>
            </a:extLst>
          </p:cNvPr>
          <p:cNvSpPr txBox="1"/>
          <p:nvPr/>
        </p:nvSpPr>
        <p:spPr>
          <a:xfrm>
            <a:off x="6705600" y="4038600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Jehil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DC7D4-7B2C-B871-6E9D-54E4020D8BB6}"/>
              </a:ext>
            </a:extLst>
          </p:cNvPr>
          <p:cNvSpPr txBox="1"/>
          <p:nvPr/>
        </p:nvSpPr>
        <p:spPr>
          <a:xfrm>
            <a:off x="7733204" y="3686047"/>
            <a:ext cx="7729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Kajakai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F2F12-E6F9-734B-866E-0297E8375724}"/>
              </a:ext>
            </a:extLst>
          </p:cNvPr>
          <p:cNvSpPr txBox="1"/>
          <p:nvPr/>
        </p:nvSpPr>
        <p:spPr>
          <a:xfrm>
            <a:off x="7976220" y="4284130"/>
            <a:ext cx="10599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Arghandab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50F0A-4D10-9D1A-9C11-87F053C6B868}"/>
              </a:ext>
            </a:extLst>
          </p:cNvPr>
          <p:cNvSpPr txBox="1"/>
          <p:nvPr/>
        </p:nvSpPr>
        <p:spPr>
          <a:xfrm>
            <a:off x="8989408" y="3778233"/>
            <a:ext cx="9605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Istadehye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AAAB0-DD55-2BC5-1E71-FF3212696932}"/>
              </a:ext>
            </a:extLst>
          </p:cNvPr>
          <p:cNvSpPr txBox="1"/>
          <p:nvPr/>
        </p:nvSpPr>
        <p:spPr>
          <a:xfrm>
            <a:off x="8263156" y="1905000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Zeid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BA18E-0D09-0474-C444-8E77728DBC8A}"/>
              </a:ext>
            </a:extLst>
          </p:cNvPr>
          <p:cNvSpPr txBox="1"/>
          <p:nvPr/>
        </p:nvSpPr>
        <p:spPr>
          <a:xfrm>
            <a:off x="6373883" y="5110408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USDA monitoring reservoirs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ADF96B-954D-D39C-FF4B-566A5744C98A}"/>
              </a:ext>
            </a:extLst>
          </p:cNvPr>
          <p:cNvSpPr txBox="1"/>
          <p:nvPr/>
        </p:nvSpPr>
        <p:spPr>
          <a:xfrm>
            <a:off x="6373884" y="5423868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Hydroweb</a:t>
            </a:r>
            <a:r>
              <a:rPr lang="en-US" sz="1600" dirty="0">
                <a:latin typeface="Tw Cen MT" panose="020B0602020104020603" pitchFamily="34" charset="0"/>
              </a:rPr>
              <a:t> has additional monitoring points along major rivers but none of them matched with the names provided by Fahim</a:t>
            </a:r>
          </a:p>
        </p:txBody>
      </p:sp>
    </p:spTree>
    <p:extLst>
      <p:ext uri="{BB962C8B-B14F-4D97-AF65-F5344CB8AC3E}">
        <p14:creationId xmlns:p14="http://schemas.microsoft.com/office/powerpoint/2010/main" val="39481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ydrograph">
            <a:extLst>
              <a:ext uri="{FF2B5EF4-FFF2-40B4-BE49-F238E27FC236}">
                <a16:creationId xmlns:a16="http://schemas.microsoft.com/office/drawing/2014/main" id="{5E1D4B8B-D519-B34B-D5A2-20EA4BC4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22" y="1295400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ydrograph">
            <a:extLst>
              <a:ext uri="{FF2B5EF4-FFF2-40B4-BE49-F238E27FC236}">
                <a16:creationId xmlns:a16="http://schemas.microsoft.com/office/drawing/2014/main" id="{68CC381B-A585-8A75-A3D5-E91FBF02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22" y="3583665"/>
            <a:ext cx="464922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A8B6A0C-E4E2-9E00-7BDB-C3E494F66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1437" r="16875"/>
          <a:stretch/>
        </p:blipFill>
        <p:spPr bwMode="auto">
          <a:xfrm>
            <a:off x="817434" y="1451954"/>
            <a:ext cx="4929789" cy="416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Map&#10;&#10;Description automatically generated with medium confidence">
            <a:extLst>
              <a:ext uri="{FF2B5EF4-FFF2-40B4-BE49-F238E27FC236}">
                <a16:creationId xmlns:a16="http://schemas.microsoft.com/office/drawing/2014/main" id="{410CDBCC-2E0B-4F07-873E-38BAB462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6" y="1981199"/>
            <a:ext cx="4883791" cy="3657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2C983-359C-41D0-8B84-AAADD8F2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0" y="838200"/>
            <a:ext cx="11430000" cy="416920"/>
          </a:xfrm>
        </p:spPr>
        <p:txBody>
          <a:bodyPr/>
          <a:lstStyle/>
          <a:p>
            <a:r>
              <a:rPr lang="en-US" sz="3000" dirty="0"/>
              <a:t>Streamflow Forecast for Afghanistan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38228-C3EC-46E9-AF07-12EABE285FFF}"/>
              </a:ext>
            </a:extLst>
          </p:cNvPr>
          <p:cNvSpPr txBox="1"/>
          <p:nvPr/>
        </p:nvSpPr>
        <p:spPr>
          <a:xfrm>
            <a:off x="658230" y="6013634"/>
            <a:ext cx="5757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Typical dry conditions are expected.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1C360-B977-4BED-BEF4-6FED0C4EB5B6}"/>
              </a:ext>
            </a:extLst>
          </p:cNvPr>
          <p:cNvSpPr txBox="1"/>
          <p:nvPr/>
        </p:nvSpPr>
        <p:spPr>
          <a:xfrm>
            <a:off x="6359920" y="6326865"/>
            <a:ext cx="4687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forecast (Oct 2023 – Jan 2024)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3B21D-97B8-485C-A90F-5959092E48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974" t="34444" r="50000" b="50701"/>
          <a:stretch/>
        </p:blipFill>
        <p:spPr>
          <a:xfrm>
            <a:off x="3703025" y="4450267"/>
            <a:ext cx="1935775" cy="11887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D54DBB-E064-471D-A99F-7F7C559E31F1}"/>
              </a:ext>
            </a:extLst>
          </p:cNvPr>
          <p:cNvSpPr txBox="1"/>
          <p:nvPr/>
        </p:nvSpPr>
        <p:spPr>
          <a:xfrm>
            <a:off x="872051" y="5675080"/>
            <a:ext cx="47667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Oct 2023 - Jan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D23C8-255C-42CC-9D27-6BF6EE13C4B2}"/>
              </a:ext>
            </a:extLst>
          </p:cNvPr>
          <p:cNvSpPr txBox="1"/>
          <p:nvPr/>
        </p:nvSpPr>
        <p:spPr>
          <a:xfrm>
            <a:off x="7998648" y="1448055"/>
            <a:ext cx="1832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Amu Darya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5FCCDF-5B82-4AE2-9CA9-4B83C64FE3D4}"/>
              </a:ext>
            </a:extLst>
          </p:cNvPr>
          <p:cNvSpPr txBox="1"/>
          <p:nvPr/>
        </p:nvSpPr>
        <p:spPr>
          <a:xfrm>
            <a:off x="7998648" y="3682927"/>
            <a:ext cx="1818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B: Kabul River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73091-B846-9240-6320-B6673064C3EC}"/>
              </a:ext>
            </a:extLst>
          </p:cNvPr>
          <p:cNvGrpSpPr/>
          <p:nvPr/>
        </p:nvGrpSpPr>
        <p:grpSpPr>
          <a:xfrm>
            <a:off x="3164691" y="2143400"/>
            <a:ext cx="360456" cy="400110"/>
            <a:chOff x="2946645" y="1641841"/>
            <a:chExt cx="360456" cy="4001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7993156-4B25-45D7-9778-9B1257389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6645" y="195051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C3B94C-3E8C-8F96-7AA4-06491A16E1AC}"/>
                </a:ext>
              </a:extLst>
            </p:cNvPr>
            <p:cNvSpPr txBox="1"/>
            <p:nvPr/>
          </p:nvSpPr>
          <p:spPr>
            <a:xfrm>
              <a:off x="2966943" y="1641841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6E0A84-7C54-0FDB-E89E-CF45F59DFD3D}"/>
              </a:ext>
            </a:extLst>
          </p:cNvPr>
          <p:cNvGrpSpPr/>
          <p:nvPr/>
        </p:nvGrpSpPr>
        <p:grpSpPr>
          <a:xfrm>
            <a:off x="4129527" y="3591487"/>
            <a:ext cx="312906" cy="437022"/>
            <a:chOff x="4430787" y="3268181"/>
            <a:chExt cx="312906" cy="4370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E9B256-8A24-4C4F-A48B-742B8206B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95800" y="32681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539782-8DE4-69C4-07EB-0A4FA27DF372}"/>
                </a:ext>
              </a:extLst>
            </p:cNvPr>
            <p:cNvSpPr txBox="1"/>
            <p:nvPr/>
          </p:nvSpPr>
          <p:spPr>
            <a:xfrm>
              <a:off x="4430787" y="33050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9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32231</TotalTime>
  <Words>132</Words>
  <Application>Microsoft Office PowerPoint</Application>
  <PresentationFormat>Widescreen</PresentationFormat>
  <Paragraphs>24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Assumptions-Afghanistan</vt:lpstr>
      <vt:lpstr>Water Level at Kajakai Reservoir in the Helmand basin (as of Oct 13, 2023)</vt:lpstr>
      <vt:lpstr>Streamflow Forecast for Afghanistan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697</cp:revision>
  <cp:lastPrinted>2015-08-11T15:53:42Z</cp:lastPrinted>
  <dcterms:created xsi:type="dcterms:W3CDTF">2016-04-22T19:29:16Z</dcterms:created>
  <dcterms:modified xsi:type="dcterms:W3CDTF">2023-10-17T18:13:29Z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