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1"/>
  </p:sldMasterIdLst>
  <p:notesMasterIdLst>
    <p:notesMasterId r:id="rId7"/>
  </p:notesMasterIdLst>
  <p:sldIdLst>
    <p:sldId id="256" r:id="rId2"/>
    <p:sldId id="309" r:id="rId3"/>
    <p:sldId id="307" r:id="rId4"/>
    <p:sldId id="270" r:id="rId5"/>
    <p:sldId id="310" r:id="rId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SemiBold" panose="020B07060308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9016-9ACA-4F10-80E5-C1F497981987}">
  <a:tblStyle styleId="{41AC9016-9ACA-4F10-80E5-C1F497981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D7F0A4-F5F6-4BE8-BB8F-84ABBDAE91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58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3057496edb0_0_1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3057496edb0_0_1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title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146A84B8-7F4D-30A5-D8D4-D10F4A86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9BA4B213-D1D6-4722-60F2-5671DAAEBC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2AEEF4B9-8445-373F-E785-1C45D07442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67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54D86AEE-EF77-ECBB-D706-65F627618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AD7E555D-A44A-7CF9-0DFA-B0618B57F1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BDE9305C-8D53-BF0B-4DA0-EBF72F002A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49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62E8309A-69ED-06CD-7D72-9305F1BFD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84BBDFAF-292B-860C-889A-A67189D530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D6CD6778-D02F-99DA-FCEF-7E8B7136C3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16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_4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15" name="Google Shape;15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2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024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5" name="Google Shape;595;p2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30"/>
          <p:cNvSpPr>
            <a:spLocks noGrp="1"/>
          </p:cNvSpPr>
          <p:nvPr>
            <p:ph type="pic" idx="2"/>
          </p:nvPr>
        </p:nvSpPr>
        <p:spPr>
          <a:xfrm>
            <a:off x="4652700" y="1195550"/>
            <a:ext cx="4300800" cy="294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21" name="Google Shape;3121;p30"/>
          <p:cNvSpPr txBox="1">
            <a:spLocks noGrp="1"/>
          </p:cNvSpPr>
          <p:nvPr>
            <p:ph type="subTitle" idx="1"/>
          </p:nvPr>
        </p:nvSpPr>
        <p:spPr>
          <a:xfrm>
            <a:off x="4652700" y="4136450"/>
            <a:ext cx="4300800" cy="200100"/>
          </a:xfrm>
          <a:prstGeom prst="rect">
            <a:avLst/>
          </a:prstGeom>
        </p:spPr>
        <p:txBody>
          <a:bodyPr spcFirstLastPara="1" wrap="square" lIns="0" tIns="4575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0"/>
          <p:cNvSpPr txBox="1">
            <a:spLocks noGrp="1"/>
          </p:cNvSpPr>
          <p:nvPr>
            <p:ph type="subTitle" idx="3"/>
          </p:nvPr>
        </p:nvSpPr>
        <p:spPr>
          <a:xfrm>
            <a:off x="4652700" y="579950"/>
            <a:ext cx="4300800" cy="615600"/>
          </a:xfrm>
          <a:prstGeom prst="rect">
            <a:avLst/>
          </a:prstGeom>
        </p:spPr>
        <p:txBody>
          <a:bodyPr spcFirstLastPara="1" wrap="square" lIns="0" tIns="91500" rIns="91500" bIns="91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0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0"/>
          <p:cNvSpPr txBox="1">
            <a:spLocks noGrp="1"/>
          </p:cNvSpPr>
          <p:nvPr>
            <p:ph type="body" idx="4"/>
          </p:nvPr>
        </p:nvSpPr>
        <p:spPr>
          <a:xfrm>
            <a:off x="190500" y="618175"/>
            <a:ext cx="4381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5" name="Google Shape;3125;p3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alternate]">
  <p:cSld name="TITLE_3_6_1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601" name="Google Shape;601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3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53160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3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346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3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81" name="Google Shape;1181;p3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SECTION_TITLE_AND_DESCRIPTION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"/>
          <p:cNvSpPr/>
          <p:nvPr/>
        </p:nvSpPr>
        <p:spPr>
          <a:xfrm>
            <a:off x="4572000" y="-125"/>
            <a:ext cx="4572000" cy="4653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8" name="Google Shape;1188;p4"/>
          <p:cNvSpPr txBox="1">
            <a:spLocks noGrp="1"/>
          </p:cNvSpPr>
          <p:nvPr>
            <p:ph type="body" idx="1"/>
          </p:nvPr>
        </p:nvSpPr>
        <p:spPr>
          <a:xfrm>
            <a:off x="5029200" y="76635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189" name="Google Shape;1189;p4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intro">
  <p:cSld name="SECTION_TITLE_AND_DESCRIPTION_1_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/>
          <p:nvPr/>
        </p:nvSpPr>
        <p:spPr>
          <a:xfrm>
            <a:off x="4572000" y="-125"/>
            <a:ext cx="45720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"/>
          <p:cNvSpPr txBox="1">
            <a:spLocks noGrp="1"/>
          </p:cNvSpPr>
          <p:nvPr>
            <p:ph type="ctrTitle"/>
          </p:nvPr>
        </p:nvSpPr>
        <p:spPr>
          <a:xfrm>
            <a:off x="428625" y="3096513"/>
            <a:ext cx="3700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400"/>
              <a:buFont typeface="Open Sans"/>
              <a:buNone/>
              <a:defRPr sz="14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5"/>
          <p:cNvSpPr>
            <a:spLocks noGrp="1"/>
          </p:cNvSpPr>
          <p:nvPr>
            <p:ph type="pic" idx="2"/>
          </p:nvPr>
        </p:nvSpPr>
        <p:spPr>
          <a:xfrm>
            <a:off x="5492550" y="1206300"/>
            <a:ext cx="2730900" cy="273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5" name="Google Shape;1195;p5"/>
          <p:cNvSpPr txBox="1">
            <a:spLocks noGrp="1"/>
          </p:cNvSpPr>
          <p:nvPr>
            <p:ph type="title" idx="3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196" name="Google Shape;1196;p5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SECTION_TITLE_AND_DESCRIPTION_1_2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"/>
          <p:cNvSpPr/>
          <p:nvPr/>
        </p:nvSpPr>
        <p:spPr>
          <a:xfrm>
            <a:off x="2738250" y="-125"/>
            <a:ext cx="64059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1832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01" name="Google Shape;1201;p6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"/>
          <p:cNvSpPr txBox="1">
            <a:spLocks noGrp="1"/>
          </p:cNvSpPr>
          <p:nvPr>
            <p:ph type="body" idx="1"/>
          </p:nvPr>
        </p:nvSpPr>
        <p:spPr>
          <a:xfrm>
            <a:off x="3262175" y="766350"/>
            <a:ext cx="5424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6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1:1 ratio]">
  <p:cSld name="SECTION_TITLE_AND_DESCRIPTION_1_1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8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486031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18"/>
          <p:cNvSpPr/>
          <p:nvPr/>
        </p:nvSpPr>
        <p:spPr>
          <a:xfrm>
            <a:off x="0" y="0"/>
            <a:ext cx="3995400" cy="4486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18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36" name="Google Shape;3036;p18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7" name="Google Shape;3037;p18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9" name="Google Shape;3039;p18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18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1" name="Google Shape;3041;p18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4:3 ratio]">
  <p:cSld name="SECTION_TITLE_AND_DESCRIPTION_1_1_4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19"/>
          <p:cNvSpPr>
            <a:spLocks noGrp="1"/>
          </p:cNvSpPr>
          <p:nvPr>
            <p:ph type="pic" idx="2"/>
          </p:nvPr>
        </p:nvSpPr>
        <p:spPr>
          <a:xfrm>
            <a:off x="4114800" y="858300"/>
            <a:ext cx="4572000" cy="30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5" name="Google Shape;3045;p19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46" name="Google Shape;3046;p19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7" name="Google Shape;3047;p19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8" name="Google Shape;3048;p19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19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9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1" name="Google Shape;3051;p19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light, 1:1]">
  <p:cSld name="SECTION_TITLE_AND_DESCRIPTION_1_1_5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0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605625"/>
          </a:xfrm>
          <a:prstGeom prst="rect">
            <a:avLst/>
          </a:prstGeom>
          <a:noFill/>
          <a:ln>
            <a:noFill/>
          </a:ln>
        </p:spPr>
      </p:sp>
      <p:sp>
        <p:nvSpPr>
          <p:cNvPr id="3054" name="Google Shape;3054;p20"/>
          <p:cNvSpPr/>
          <p:nvPr/>
        </p:nvSpPr>
        <p:spPr>
          <a:xfrm>
            <a:off x="0" y="0"/>
            <a:ext cx="3995400" cy="4605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0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56" name="Google Shape;3056;p20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7" name="Google Shape;3057;p20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59" name="Google Shape;3059;p20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2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1" name="Google Shape;3061;p20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22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5" name="Google Shape;3075;p2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556775"/>
            <a:ext cx="2524200" cy="586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1" title="State_Logo.png"/>
          <p:cNvPicPr preferRelativeResize="0"/>
          <p:nvPr/>
        </p:nvPicPr>
        <p:blipFill rotWithShape="1">
          <a:blip r:embed="rId1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 title="FEWS NET Logo Full 2025.png"/>
          <p:cNvPicPr preferRelativeResize="0"/>
          <p:nvPr/>
        </p:nvPicPr>
        <p:blipFill rotWithShape="1">
          <a:blip r:embed="rId1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sign, tableware&#10;&#10;AI-generated content may be incorrect.">
            <a:extLst>
              <a:ext uri="{FF2B5EF4-FFF2-40B4-BE49-F238E27FC236}">
                <a16:creationId xmlns:a16="http://schemas.microsoft.com/office/drawing/2014/main" id="{D35AED94-D8BD-5C5F-EEE4-E43FA935F5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40016" y="4732348"/>
            <a:ext cx="691978" cy="2560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65" r:id="rId7"/>
    <p:sldLayoutId id="2147483666" r:id="rId8"/>
    <p:sldLayoutId id="2147483668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6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665900" cy="5211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Science Team</a:t>
            </a:r>
            <a:endParaRPr dirty="0"/>
          </a:p>
        </p:txBody>
      </p:sp>
      <p:sp>
        <p:nvSpPr>
          <p:cNvPr id="3792" name="Google Shape;3792;p46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March 30, 2026</a:t>
            </a:r>
            <a:endParaRPr dirty="0"/>
          </a:p>
        </p:txBody>
      </p:sp>
      <p:sp>
        <p:nvSpPr>
          <p:cNvPr id="3793" name="Google Shape;3793;p46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Enhanced Flood Monitoring and Forecast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0AE00C91-7A7A-286E-24C9-58D21B9B2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8F138E-D5C6-AF70-6284-0A28B2613A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7747" y="859536"/>
            <a:ext cx="4141689" cy="3200397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050B9536-0FF0-E823-41DF-962EED2F9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South Sudan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A547DC89-B97D-1327-414A-73E66DF08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81553"/>
            <a:ext cx="8218200" cy="4815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203200">
              <a:spcBef>
                <a:spcPts val="800"/>
              </a:spcBef>
            </a:pPr>
            <a:r>
              <a:rPr lang="en-US" sz="1200" dirty="0"/>
              <a:t>Inundation remained unchanged in the central South Sudan. 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778EF67A-4387-9777-D812-9779771A46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1FCC4-A221-45C8-8EBE-D639738E2A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7" y="859538"/>
            <a:ext cx="4141689" cy="3200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F32A8-2F74-CD6D-0A06-C90398209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DB0F2B-975F-D21F-F247-8402649D8A6D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 – 22 Mar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68A6D-DC9C-91ED-2D4B-BA0EDA59B38E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– 29 Mar 2026</a:t>
            </a:r>
          </a:p>
        </p:txBody>
      </p:sp>
    </p:spTree>
    <p:extLst>
      <p:ext uri="{BB962C8B-B14F-4D97-AF65-F5344CB8AC3E}">
        <p14:creationId xmlns:p14="http://schemas.microsoft.com/office/powerpoint/2010/main" val="139714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585C405-538C-DF7D-7556-1DDD1BF08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59B78B-CBE5-7B23-835E-8462376831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9536"/>
            <a:ext cx="4141689" cy="32003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D2945A-EF35-5506-E16F-392D7CC075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7" y="859538"/>
            <a:ext cx="4141689" cy="3200396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3B8DCD45-2506-631A-A179-298BF01E48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Mozambique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9EC5F076-8645-FA65-F1DB-73FB353D83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391554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Flooding conditions slightly improved in </a:t>
            </a:r>
            <a:r>
              <a:rPr lang="en" dirty="0"/>
              <a:t>central and southern Mozambique.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EEB99700-8630-4A8F-C6F7-6B701CEEBE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E518E8-814F-1622-7A90-2B44B3741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51023"/>
            <a:ext cx="2367816" cy="274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03B559-4A21-204B-61B4-0D1F6EC3B48F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 – 22 Mar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7C681-8B52-FC54-2888-FF18251E3841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– 29 Mar 2026</a:t>
            </a:r>
          </a:p>
        </p:txBody>
      </p:sp>
    </p:spTree>
    <p:extLst>
      <p:ext uri="{BB962C8B-B14F-4D97-AF65-F5344CB8AC3E}">
        <p14:creationId xmlns:p14="http://schemas.microsoft.com/office/powerpoint/2010/main" val="359611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96C191-41FB-78D4-D7FE-63A4D26721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9536"/>
            <a:ext cx="4141691" cy="3200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FA5C8-015E-3174-1EDB-5C8CFF5437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6" y="859536"/>
            <a:ext cx="4141691" cy="3200397"/>
          </a:xfrm>
          <a:prstGeom prst="rect">
            <a:avLst/>
          </a:prstGeom>
        </p:spPr>
      </p:pic>
      <p:sp>
        <p:nvSpPr>
          <p:cNvPr id="3887" name="Google Shape;3887;p60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Zambia</a:t>
            </a:r>
            <a:endParaRPr dirty="0"/>
          </a:p>
        </p:txBody>
      </p:sp>
      <p:sp>
        <p:nvSpPr>
          <p:cNvPr id="3888" name="Google Shape;3888;p60"/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>
              <a:spcBef>
                <a:spcPts val="800"/>
              </a:spcBef>
            </a:pPr>
            <a:r>
              <a:rPr lang="en" dirty="0"/>
              <a:t>Intensifyed flooding remained unchanged across Zambia.</a:t>
            </a:r>
            <a:endParaRPr dirty="0"/>
          </a:p>
        </p:txBody>
      </p:sp>
      <p:sp>
        <p:nvSpPr>
          <p:cNvPr id="3889" name="Google Shape;3889;p6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4E45C9-EE38-AFAC-16DF-40A38A79D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0A8A39-44EB-91D7-FF13-14297511F62C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 – 22 Mar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2DF97F-C93F-E152-2124-C61FEE7C0207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– 29 Mar 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B056F5C-67A4-D45F-98BC-F49F62D89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2C7778-88FA-0103-022E-D8AC9AC7A8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9536"/>
            <a:ext cx="4141692" cy="3200398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8AEEA7BC-C9EA-6866-B501-675432D796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Botswana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22AD2898-CD60-DE55-018D-3194849BF5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Flooding conditions </a:t>
            </a:r>
            <a:r>
              <a:rPr lang="en-US" dirty="0"/>
              <a:t>deteriorated</a:t>
            </a:r>
            <a:r>
              <a:rPr lang="en" dirty="0"/>
              <a:t> slightly in northern Botswana.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BB0E8A61-0A1C-33BF-A417-444BA3EA4F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7379BC-692A-EC79-C9EB-FFC23A5EA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3776544"/>
            <a:ext cx="2367816" cy="274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E8C0F1-29F4-0C5D-61C6-F3F8A21798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45736" y="859536"/>
            <a:ext cx="4141691" cy="32003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10F887-9CEC-F478-7D51-6FEB6656FBAB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 – 22 Mar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57FEB-0D5A-6B45-FE53-0155A30C90B7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– 29 Mar 2026</a:t>
            </a:r>
          </a:p>
        </p:txBody>
      </p:sp>
    </p:spTree>
    <p:extLst>
      <p:ext uri="{BB962C8B-B14F-4D97-AF65-F5344CB8AC3E}">
        <p14:creationId xmlns:p14="http://schemas.microsoft.com/office/powerpoint/2010/main" val="379316634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153</Words>
  <Application>Microsoft Office PowerPoint</Application>
  <PresentationFormat>On-screen Show (16:9)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Georgia</vt:lpstr>
      <vt:lpstr>Open Sans</vt:lpstr>
      <vt:lpstr>Open Sans SemiBold</vt:lpstr>
      <vt:lpstr>Simple Light</vt:lpstr>
      <vt:lpstr>FEWS NET Enhanced Flood Monitoring and Forecast</vt:lpstr>
      <vt:lpstr>Flooding Conditions in South Sudan</vt:lpstr>
      <vt:lpstr>Flooding Conditions in Mozambique</vt:lpstr>
      <vt:lpstr>Flooding Conditions in Zambia</vt:lpstr>
      <vt:lpstr>Flooding Conditions in Botswana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Pervez, Shahriar</dc:creator>
  <cp:lastModifiedBy>Pervez, Shahriar</cp:lastModifiedBy>
  <cp:revision>88</cp:revision>
  <dcterms:modified xsi:type="dcterms:W3CDTF">2026-03-30T21:56:40Z</dcterms:modified>
</cp:coreProperties>
</file>