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9"/>
  </p:notesMasterIdLst>
  <p:sldIdLst>
    <p:sldId id="256" r:id="rId2"/>
    <p:sldId id="309" r:id="rId3"/>
    <p:sldId id="307" r:id="rId4"/>
    <p:sldId id="312" r:id="rId5"/>
    <p:sldId id="311" r:id="rId6"/>
    <p:sldId id="270" r:id="rId7"/>
    <p:sldId id="310" r:id="rId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SemiBold" panose="020B07060308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0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54D86AEE-EF77-ECBB-D706-65F62761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D7E555D-A44A-7CF9-0DFA-B0618B57F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DE9305C-8D53-BF0B-4DA0-EBF72F002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9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600759C-47AE-5283-CC09-23DAE255B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995306-40A4-0E62-02E1-6E974477AB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E12D5DD5-0A71-B882-FEB1-1EBC0E1C9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48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BC966978-FC4F-500C-090C-5D4633F96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2863AED6-63E5-C04A-5FFD-79FE2D981F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1F938AA-450E-45A8-5558-3D76A228B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57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2E8309A-69ED-06CD-7D72-9305F1BF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84BBDFAF-292B-860C-889A-A67189D53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D6CD6778-D02F-99DA-FCEF-7E8B7136C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6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February 09,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Enhanced Flood Monitoring and Forecast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F60865A3-53A5-7256-8DE1-4E343C69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859536"/>
            <a:ext cx="4141694" cy="3200400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83964"/>
            <a:ext cx="8218200" cy="4354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sz="1200" dirty="0"/>
              <a:t>Flooding continues in the d</a:t>
            </a:r>
            <a:r>
              <a:rPr lang="en" sz="1200" dirty="0"/>
              <a:t>ownstream of Limpopo River in southern Mozambique.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8"/>
            <a:ext cx="4141691" cy="320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C2D381-4F2B-2E64-3DBC-36BC04F5A4A2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78015-43DB-DCEC-E9C6-F5CE875D9FBB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– 08 Feb 2026</a:t>
            </a:r>
          </a:p>
        </p:txBody>
      </p:sp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585C405-538C-DF7D-7556-1DDD1BF0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7802389E-C72F-AC7E-948C-9DBD18EB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859536"/>
            <a:ext cx="4141694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D2945A-EF35-5506-E16F-392D7CC075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8"/>
            <a:ext cx="4141691" cy="3200398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B8DCD45-2506-631A-A179-298BF01E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EC5F076-8645-FA65-F1DB-73FB353D8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improved significantly in central Mozambique and southern Malawi.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EB99700-8630-4A8F-C6F7-6B701CEEB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518E8-814F-1622-7A90-2B44B3741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25E06-F438-84E9-69BB-243136B860B0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5F43F-3340-A34B-EDF6-4C6517976361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– 08 Feb 2026</a:t>
            </a:r>
          </a:p>
        </p:txBody>
      </p:sp>
    </p:spTree>
    <p:extLst>
      <p:ext uri="{BB962C8B-B14F-4D97-AF65-F5344CB8AC3E}">
        <p14:creationId xmlns:p14="http://schemas.microsoft.com/office/powerpoint/2010/main" val="35961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BB611C4B-4899-88DB-1574-EAAAD5E9C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6D0A12FD-5D4D-E653-D358-D7AF20DCA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Tropical Cyclone GEZANI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C19AF71D-8932-98B5-9BD2-1A94C5086F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TC GEZANI expected to make landfall on Feb 9</a:t>
            </a:r>
            <a:r>
              <a:rPr lang="en" baseline="30000" dirty="0"/>
              <a:t>th</a:t>
            </a:r>
            <a:r>
              <a:rPr lang="en" dirty="0"/>
              <a:t> in northeastern Madagascar.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90B33329-285D-D935-E15D-AC85B145C1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15DE20B-F5FB-0BB9-BB93-A4F6A1A3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307"/>
          <a:stretch>
            <a:fillRect/>
          </a:stretch>
        </p:blipFill>
        <p:spPr>
          <a:xfrm>
            <a:off x="462875" y="833272"/>
            <a:ext cx="6493538" cy="34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CFDB0421-68D9-FBCE-137C-9E1ADE73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9D8406-51DB-3C6D-9F61-67E44CCB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3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35474-B484-C7C3-04F9-662BFF4B89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8"/>
            <a:ext cx="4141691" cy="3200397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4E30371-C5DC-95E6-3687-A5FF2FFE4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Madagascar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2CE0144-9326-DB5D-3466-1D6227DEA1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154359"/>
            <a:ext cx="8424552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Significant increase in flooding in the wake of TC GEZANI making landfall in northern Madagascar. More flooding expected in coming days. 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F3641A49-1073-45B1-D475-05625E5B40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4486DD-94E3-3DD2-63A8-802342049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4ED286-8387-B720-4D67-296FDD271695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095A6-E3DA-FF15-57E2-4BF8970C6F76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– 08 Feb 2026</a:t>
            </a:r>
          </a:p>
        </p:txBody>
      </p:sp>
    </p:spTree>
    <p:extLst>
      <p:ext uri="{BB962C8B-B14F-4D97-AF65-F5344CB8AC3E}">
        <p14:creationId xmlns:p14="http://schemas.microsoft.com/office/powerpoint/2010/main" val="215925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43AA63-E673-61B7-F5FE-76ADEEFD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859536"/>
            <a:ext cx="4141694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FA5C8-015E-3174-1EDB-5C8CFF54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6"/>
            <a:ext cx="4141692" cy="3200399"/>
          </a:xfrm>
          <a:prstGeom prst="rect">
            <a:avLst/>
          </a:prstGeom>
        </p:spPr>
      </p:pic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across Zambia deteriorating.</a:t>
            </a:r>
            <a:endParaRPr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DC24D-3493-ED7D-D1A6-AB8F231C5FF9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B14CB-BBEF-6FCC-D9F9-505BAC26806E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– 08 Feb 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B056F5C-67A4-D45F-98BC-F49F62D8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F9C0DE-E9BD-6CCF-B3C3-89B0B363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3" cy="3200400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8AEEA7BC-C9EA-6866-B501-675432D79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Botswana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2AD2898-CD60-DE55-018D-3194849BF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improved marginally in northern Botswana.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BB0E8A61-0A1C-33BF-A417-444BA3EA4F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379BC-692A-EC79-C9EB-FFC23A5E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7A755-40FB-5106-A1A4-0965B9F4628B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A7C7E-AEDF-91C4-D01E-E665F76B6C81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– 08 Feb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8C0F1-29F4-0C5D-61C6-F3F8A21798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5736" y="859536"/>
            <a:ext cx="4141693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63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225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Georgia</vt:lpstr>
      <vt:lpstr>Arial</vt:lpstr>
      <vt:lpstr>Open Sans SemiBold</vt:lpstr>
      <vt:lpstr>Open Sans</vt:lpstr>
      <vt:lpstr>Simple Light</vt:lpstr>
      <vt:lpstr>FEWS NET Enhanced Flood Monitoring and Forecast</vt:lpstr>
      <vt:lpstr>Flooding Conditions in Mozambique</vt:lpstr>
      <vt:lpstr>Flooding Conditions in Mozambique</vt:lpstr>
      <vt:lpstr>Tropical Cyclone GEZANI</vt:lpstr>
      <vt:lpstr>Flooding Conditions in Madagascar</vt:lpstr>
      <vt:lpstr>Flooding Conditions in Zambia</vt:lpstr>
      <vt:lpstr>Flooding Conditions in Botswana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69</cp:revision>
  <dcterms:modified xsi:type="dcterms:W3CDTF">2026-02-09T20:45:16Z</dcterms:modified>
</cp:coreProperties>
</file>