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56" r:id="rId2"/>
    <p:sldId id="309" r:id="rId3"/>
    <p:sldId id="307" r:id="rId4"/>
    <p:sldId id="270" r:id="rId5"/>
    <p:sldId id="310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4D86AEE-EF77-ECBB-D706-65F62761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7E555D-A44A-7CF9-0DFA-B0618B57F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DE9305C-8D53-BF0B-4DA0-EBF72F00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9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8309A-69ED-06CD-7D72-9305F1B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84BBDFAF-292B-860C-889A-A67189D53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6CD6778-D02F-99DA-FCEF-7E8B7136C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6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February 02,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3964"/>
            <a:ext cx="8218200" cy="4354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200" dirty="0"/>
              <a:t>Substantial flooding continues in the d</a:t>
            </a:r>
            <a:r>
              <a:rPr lang="en" sz="1200" dirty="0"/>
              <a:t>ownstream of Limpopo River in southern Mozambique.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5000"/>
            <a:ext cx="4141692" cy="320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148C3-E9D5-444E-362F-3FC291A2F110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F60865A3-53A5-7256-8DE1-4E343C69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736" y="859536"/>
            <a:ext cx="4141694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24BD5-43D5-E91F-309C-2569F1A34406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585C405-538C-DF7D-7556-1DDD1BF0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2945A-EF35-5506-E16F-392D7CC0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2" cy="3200398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B8DCD45-2506-631A-A179-298BF01E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EC5F076-8645-FA65-F1DB-73FB353D8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Marginal improvem</a:t>
            </a:r>
            <a:r>
              <a:rPr lang="en-US" dirty="0"/>
              <a:t>e</a:t>
            </a:r>
            <a:r>
              <a:rPr lang="en" dirty="0"/>
              <a:t>nt in flooding conditions in central Mozambique and southern Malawi.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EB99700-8630-4A8F-C6F7-6B701CEEB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518E8-814F-1622-7A90-2B44B3741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34D618-CC91-3447-AD0A-C94DED81C6BE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6BAEB-A5EE-9E23-8E3C-CC2AD0BAF1AF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7802389E-C72F-AC7E-948C-9DBD18EB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736" y="859536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FA5C8-015E-3174-1EDB-5C8CFF54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3" cy="3200399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intensifyting across Zambia.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A6303-04C6-139A-A16F-5B3097900187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1C3E6-464C-2A90-A091-C1BE059F0CE1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43AA63-E673-61B7-F5FE-76ADEEFD7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736" y="859536"/>
            <a:ext cx="4141694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B056F5C-67A4-D45F-98BC-F49F62D8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F11CE-E2AA-3ADB-254A-4DA25C8A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2" cy="3200399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AEEA7BC-C9EA-6866-B501-675432D79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2AD2898-CD60-DE55-018D-3194849BF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Inundated areas have increaed in northern Botswana.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B0E8A61-0A1C-33BF-A417-444BA3EA4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379BC-692A-EC79-C9EB-FFC23A5E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7A755-40FB-5106-A1A4-0965B9F4628B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A7C7E-AEDF-91C4-D01E-E665F76B6C81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Jan – 01 Feb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9C0DE-E9BD-6CCF-B3C3-89B0B363FB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5736" y="859536"/>
            <a:ext cx="41416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63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163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Georgia</vt:lpstr>
      <vt:lpstr>Arial</vt:lpstr>
      <vt:lpstr>Open Sans SemiBold</vt:lpstr>
      <vt:lpstr>Simple Light</vt:lpstr>
      <vt:lpstr>FEWS NET Enhanced Flood Monitoring and Forecast</vt:lpstr>
      <vt:lpstr>Flooding Conditions in Mozambique</vt:lpstr>
      <vt:lpstr>Flooding Conditions in Mozambique</vt:lpstr>
      <vt:lpstr>Flooding Conditions in Zambia</vt:lpstr>
      <vt:lpstr>Flooding Conditions in Botswana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59</cp:revision>
  <dcterms:modified xsi:type="dcterms:W3CDTF">2026-02-02T20:37:09Z</dcterms:modified>
</cp:coreProperties>
</file>