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8"/>
  </p:notesMasterIdLst>
  <p:sldIdLst>
    <p:sldId id="256" r:id="rId2"/>
    <p:sldId id="309" r:id="rId3"/>
    <p:sldId id="270" r:id="rId4"/>
    <p:sldId id="310" r:id="rId5"/>
    <p:sldId id="311" r:id="rId6"/>
    <p:sldId id="312" r:id="rId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8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2E8309A-69ED-06CD-7D72-9305F1BF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84BBDFAF-292B-860C-889A-A67189D53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D6CD6778-D02F-99DA-FCEF-7E8B7136C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6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A80CF171-11C1-10A1-2286-D9DBE07D4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7F6114F7-F95F-D640-4DC8-1E3A0C1367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466F814D-1C83-5F1F-97B3-499D9175D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71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041809ED-35D7-6EC1-CB02-A4008B7F6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7851B8E2-E376-266B-55B1-1142167D7B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F75701A-3A03-0564-69C7-5EB0BB114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05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27,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Enhanced Flood Monitoring and Forecast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South Sudan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81553"/>
            <a:ext cx="8218200" cy="393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sz="1200" dirty="0"/>
              <a:t>Persistent inundation suggest, it may be at its lowest seasonal extent.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2875" y="841879"/>
            <a:ext cx="4141688" cy="3200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DB0F2B-975F-D21F-F247-8402649D8A6D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68A6D-DC9C-91ED-2D4B-BA0EDA59B38E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– 26 Apr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0A182-D37A-E912-141F-4DDFE57E39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78644" y="841878"/>
            <a:ext cx="4141687" cy="32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C6145-7999-2CD6-E1D3-25252C1B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336" y="859536"/>
            <a:ext cx="4141689" cy="3200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6C191-41FB-78D4-D7FE-63A4D26721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6"/>
            <a:ext cx="4141689" cy="3200396"/>
          </a:xfrm>
          <a:prstGeom prst="rect">
            <a:avLst/>
          </a:prstGeom>
        </p:spPr>
      </p:pic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>
              <a:spcBef>
                <a:spcPts val="800"/>
              </a:spcBef>
            </a:pPr>
            <a:r>
              <a:rPr lang="en" dirty="0"/>
              <a:t>Intensifyed flooding remained unchanged across Zambia.</a:t>
            </a:r>
            <a:endParaRPr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4E456-964B-48D3-B94C-A30EB9879AD9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D1F39-6B12-B4BE-55D8-3CA6634C3F1F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– 26 Apr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B056F5C-67A4-D45F-98BC-F49F62D8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C1EA8-454E-2B38-9D79-7D7975C6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336" y="859536"/>
            <a:ext cx="4141691" cy="3200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C7778-88FA-0103-022E-D8AC9AC7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6"/>
            <a:ext cx="4141689" cy="3200397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8AEEA7BC-C9EA-6866-B501-675432D79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Botswana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2AD2898-CD60-DE55-018D-3194849BF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ditoriorated slightly in northern Botswana.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BB0E8A61-0A1C-33BF-A417-444BA3EA4F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379BC-692A-EC79-C9EB-FFC23A5EA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3776544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CCF-8A51-9421-B289-4D24044DF7A7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909ED-0295-B880-47D4-5B990E1800F8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– 26 Apr 2026</a:t>
            </a:r>
          </a:p>
        </p:txBody>
      </p:sp>
    </p:spTree>
    <p:extLst>
      <p:ext uri="{BB962C8B-B14F-4D97-AF65-F5344CB8AC3E}">
        <p14:creationId xmlns:p14="http://schemas.microsoft.com/office/powerpoint/2010/main" val="379316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DBA2C600-F009-46DC-AE27-36CE9F3E6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8AB1CE-CD91-99EC-4BFC-A4044127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336" y="859536"/>
            <a:ext cx="4141689" cy="3200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333D4-8234-16EA-E102-CD8E896F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6"/>
            <a:ext cx="4141689" cy="3200396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7A3CABBF-BF6F-457D-C7F7-52BD1C424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Angola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60EEB8BB-CC0C-C3B2-1467-6E03EBEE6E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remained unchanged in southern Angola.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9D12C4D4-A8E4-2BE4-AED3-43ACC4783D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E3CEB-0393-2EFE-B8D8-62BFD14D8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55000"/>
            <a:ext cx="236781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E9A31-BF1A-60B7-3078-B722F9A64F47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63CE5-CFF4-5334-533F-07411656155E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– 26 Apr 2026</a:t>
            </a:r>
          </a:p>
        </p:txBody>
      </p:sp>
    </p:spTree>
    <p:extLst>
      <p:ext uri="{BB962C8B-B14F-4D97-AF65-F5344CB8AC3E}">
        <p14:creationId xmlns:p14="http://schemas.microsoft.com/office/powerpoint/2010/main" val="366964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0442126-54B2-CAB0-4998-5C84B4CF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47668-5BF1-5C37-C0FC-ED43407C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336" y="859536"/>
            <a:ext cx="4141689" cy="320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C2D1F-9A7F-6D05-E1AA-EEBE29055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6"/>
            <a:ext cx="4141688" cy="3200396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DC2A56F2-5962-D993-995B-07FA504D4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Namibia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DEAE945-DA8E-D4AE-DDBE-A6E5BC252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improved marginaly in southern Namibia.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206949C1-45B6-D49C-C7A1-358A33929C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841C3-F70E-C175-FE2E-9B1EA3387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55000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A1398-9278-1285-74B6-FEC3B8CDB068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4BEDD-D500-715C-5D10-9CF9A2285B45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– 26 Apr 2026</a:t>
            </a:r>
          </a:p>
        </p:txBody>
      </p:sp>
    </p:spTree>
    <p:extLst>
      <p:ext uri="{BB962C8B-B14F-4D97-AF65-F5344CB8AC3E}">
        <p14:creationId xmlns:p14="http://schemas.microsoft.com/office/powerpoint/2010/main" val="13623386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188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 Sans</vt:lpstr>
      <vt:lpstr>Georgia</vt:lpstr>
      <vt:lpstr>Arial</vt:lpstr>
      <vt:lpstr>Open Sans SemiBold</vt:lpstr>
      <vt:lpstr>Simple Light</vt:lpstr>
      <vt:lpstr>FEWS NET Enhanced Flood Monitoring and Forecast</vt:lpstr>
      <vt:lpstr>Flooding Conditions in South Sudan</vt:lpstr>
      <vt:lpstr>Flooding Conditions in Zambia</vt:lpstr>
      <vt:lpstr>Flooding Conditions in Botswana</vt:lpstr>
      <vt:lpstr>Flooding Conditions in Angola</vt:lpstr>
      <vt:lpstr>Flooding Conditions in Namibia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104</cp:revision>
  <dcterms:modified xsi:type="dcterms:W3CDTF">2026-04-27T20:32:27Z</dcterms:modified>
</cp:coreProperties>
</file>