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8"/>
  </p:notesMasterIdLst>
  <p:sldIdLst>
    <p:sldId id="256" r:id="rId2"/>
    <p:sldId id="309" r:id="rId3"/>
    <p:sldId id="270" r:id="rId4"/>
    <p:sldId id="310" r:id="rId5"/>
    <p:sldId id="311" r:id="rId6"/>
    <p:sldId id="312" r:id="rId7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9"/>
      <p:bold r:id="rId10"/>
      <p:italic r:id="rId11"/>
      <p:boldItalic r:id="rId12"/>
    </p:embeddedFont>
    <p:embeddedFont>
      <p:font typeface="Open Sans" panose="020B0606030504020204" pitchFamily="34" charset="0"/>
      <p:regular r:id="rId13"/>
      <p:bold r:id="rId14"/>
      <p:italic r:id="rId15"/>
      <p:boldItalic r:id="rId16"/>
    </p:embeddedFont>
    <p:embeddedFont>
      <p:font typeface="Open Sans SemiBold" panose="020B0706030804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486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146A84B8-7F4D-30A5-D8D4-D10F4A86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9BA4B213-D1D6-4722-60F2-5671DAAEB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2AEEF4B9-8445-373F-E785-1C45D07442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67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62E8309A-69ED-06CD-7D72-9305F1BFD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84BBDFAF-292B-860C-889A-A67189D530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D6CD6778-D02F-99DA-FCEF-7E8B7136C3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168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A80CF171-11C1-10A1-2286-D9DBE07D4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7F6114F7-F95F-D640-4DC8-1E3A0C1367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466F814D-1C83-5F1F-97B3-499D9175DA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715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041809ED-35D7-6EC1-CB02-A4008B7F6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7851B8E2-E376-266B-55B1-1142167D7B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AF75701A-3A03-0564-69C7-5EB0BB114A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605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alternate]">
  <p:cSld name="TITLE_3_6_1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601" name="Google Shape;601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3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531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3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346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3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1" name="Google Shape;1181;p3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ign, tableware&#10;&#10;AI-generated content may be incorrect.">
            <a:extLst>
              <a:ext uri="{FF2B5EF4-FFF2-40B4-BE49-F238E27FC236}">
                <a16:creationId xmlns:a16="http://schemas.microsoft.com/office/drawing/2014/main" id="{D35AED94-D8BD-5C5F-EEE4-E43FA935F5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40016" y="4732348"/>
            <a:ext cx="691978" cy="2560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5" r:id="rId7"/>
    <p:sldLayoutId id="2147483666" r:id="rId8"/>
    <p:sldLayoutId id="2147483668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Science Team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April 20,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Enhanced Flood Monitoring and Forecast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0AE00C91-7A7A-286E-24C9-58D21B9B2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D1CBFC-86F4-AE0E-CA45-8611325BBC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02336" y="859536"/>
            <a:ext cx="4141688" cy="3200396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050B9536-0FF0-E823-41DF-962EED2F9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South Sudan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A547DC89-B97D-1327-414A-73E66DF08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81553"/>
            <a:ext cx="8218200" cy="39360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indent="-203200">
              <a:spcBef>
                <a:spcPts val="800"/>
              </a:spcBef>
            </a:pPr>
            <a:r>
              <a:rPr lang="en-US" sz="1200" dirty="0"/>
              <a:t>Persistent inundation suggest, it may be at its lowest seasonal extent. 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78EF67A-4387-9777-D812-9779771A46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1FCC4-A221-45C8-8EBE-D639738E2A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7" y="859538"/>
            <a:ext cx="4141688" cy="3200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F32A8-2F74-CD6D-0A06-C903982098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DB0F2B-975F-D21F-F247-8402649D8A6D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 – 12 Apr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C68A6D-DC9C-91ED-2D4B-BA0EDA59B38E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– 19 Apr 2026</a:t>
            </a:r>
          </a:p>
        </p:txBody>
      </p:sp>
    </p:spTree>
    <p:extLst>
      <p:ext uri="{BB962C8B-B14F-4D97-AF65-F5344CB8AC3E}">
        <p14:creationId xmlns:p14="http://schemas.microsoft.com/office/powerpoint/2010/main" val="139714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612DF1-8B0B-A94C-E117-A4447B9216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6"/>
            <a:ext cx="4141691" cy="3200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96C191-41FB-78D4-D7FE-63A4D26721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7" y="859536"/>
            <a:ext cx="4141689" cy="3200397"/>
          </a:xfrm>
          <a:prstGeom prst="rect">
            <a:avLst/>
          </a:prstGeom>
        </p:spPr>
      </p:pic>
      <p:sp>
        <p:nvSpPr>
          <p:cNvPr id="3887" name="Google Shape;3887;p60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Zambia</a:t>
            </a:r>
            <a:endParaRPr dirty="0"/>
          </a:p>
        </p:txBody>
      </p:sp>
      <p:sp>
        <p:nvSpPr>
          <p:cNvPr id="3888" name="Google Shape;3888;p60"/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>
              <a:spcBef>
                <a:spcPts val="800"/>
              </a:spcBef>
            </a:pPr>
            <a:r>
              <a:rPr lang="en" dirty="0"/>
              <a:t>Intensifyed flooding remained unchanged across Zambia.</a:t>
            </a:r>
            <a:endParaRPr dirty="0"/>
          </a:p>
        </p:txBody>
      </p:sp>
      <p:sp>
        <p:nvSpPr>
          <p:cNvPr id="3889" name="Google Shape;3889;p6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4E45C9-EE38-AFAC-16DF-40A38A79D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A9BE3-26D3-BECE-D2EC-45BB0AC9BEAC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– 05 Apr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D463A5-B33F-919D-DC3B-8D414CA2C30A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– 19 Apr 2026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B056F5C-67A4-D45F-98BC-F49F62D89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BC2194-7C38-BBA2-D2FE-9864031E48F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6"/>
            <a:ext cx="4141691" cy="3200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2C7778-88FA-0103-022E-D8AC9AC7A82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6" y="859536"/>
            <a:ext cx="4141691" cy="3200397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8AEEA7BC-C9EA-6866-B501-675432D796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Botswana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22AD2898-CD60-DE55-018D-3194849BF5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Flooding conditions gradually </a:t>
            </a:r>
            <a:r>
              <a:rPr lang="en-US" dirty="0"/>
              <a:t>improving</a:t>
            </a:r>
            <a:r>
              <a:rPr lang="en" dirty="0"/>
              <a:t> in northern Botswana.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BB0E8A61-0A1C-33BF-A417-444BA3EA4F2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7379BC-692A-EC79-C9EB-FFC23A5EA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3776544"/>
            <a:ext cx="2367816" cy="274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99B204-A68E-8974-C636-2B51B0CA676A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– 05 Apr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34543-F012-9202-6413-276E4624BF10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– 19 Apr 2026</a:t>
            </a:r>
          </a:p>
        </p:txBody>
      </p:sp>
    </p:spTree>
    <p:extLst>
      <p:ext uri="{BB962C8B-B14F-4D97-AF65-F5344CB8AC3E}">
        <p14:creationId xmlns:p14="http://schemas.microsoft.com/office/powerpoint/2010/main" val="379316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DBA2C600-F009-46DC-AE27-36CE9F3E6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DD795E-021D-D7B6-6EA3-D70323A5F8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6"/>
            <a:ext cx="4141691" cy="3200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1333D4-8234-16EA-E102-CD8E896F9C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7" y="859536"/>
            <a:ext cx="4141689" cy="3200397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7A3CABBF-BF6F-457D-C7F7-52BD1C4240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Angola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60EEB8BB-CC0C-C3B2-1467-6E03EBEE6E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Flooding conditions detiriorating in southern Angola.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9D12C4D4-A8E4-2BE4-AED3-43ACC4783D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FE3CEB-0393-2EFE-B8D8-62BFD14D83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55000"/>
            <a:ext cx="2367816" cy="274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09EEFF-C78C-BBD3-086B-6E4931C0CE23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 – 29 Mar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1E27D5-A5B0-18E6-FC83-AD9650A153A9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– 19 Apr 2026</a:t>
            </a:r>
          </a:p>
        </p:txBody>
      </p:sp>
    </p:spTree>
    <p:extLst>
      <p:ext uri="{BB962C8B-B14F-4D97-AF65-F5344CB8AC3E}">
        <p14:creationId xmlns:p14="http://schemas.microsoft.com/office/powerpoint/2010/main" val="3669645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0442126-54B2-CAB0-4998-5C84B4CF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9C6B5-FB9A-BBCE-6E20-B5F09FCDA6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5" y="859536"/>
            <a:ext cx="4141689" cy="32003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9C2D1F-9A7F-6D05-E1AA-EEBE290558C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745737" y="859536"/>
            <a:ext cx="4141689" cy="3200396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DC2A56F2-5962-D993-995B-07FA504D41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Namibia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2DEAE945-DA8E-D4AE-DDBE-A6E5BC252C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Flooding conditions detiriorating in southern Namibia.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206949C1-45B6-D49C-C7A1-358A33929CE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E841C3-F70E-C175-FE2E-9B1EA3387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5" y="855000"/>
            <a:ext cx="2367816" cy="2743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814A55-13E2-48BE-123F-6BF03B404365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– 05 Apr 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6E233C-34A9-F07F-8F42-01CE5A7B9F76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– 19 Apr 2026</a:t>
            </a:r>
          </a:p>
        </p:txBody>
      </p:sp>
    </p:spTree>
    <p:extLst>
      <p:ext uri="{BB962C8B-B14F-4D97-AF65-F5344CB8AC3E}">
        <p14:creationId xmlns:p14="http://schemas.microsoft.com/office/powerpoint/2010/main" val="13623386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dd02d64-b7f3-43f7-a145-cfd68d338edf}" enabled="1" method="Standard" siteId="{0693b5ba-4b18-4d7b-9341-f32f400a54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186</Words>
  <Application>Microsoft Office PowerPoint</Application>
  <PresentationFormat>On-screen Show (16:9)</PresentationFormat>
  <Paragraphs>29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Georgia</vt:lpstr>
      <vt:lpstr>Arial</vt:lpstr>
      <vt:lpstr>Open Sans</vt:lpstr>
      <vt:lpstr>Open Sans SemiBold</vt:lpstr>
      <vt:lpstr>Simple Light</vt:lpstr>
      <vt:lpstr>FEWS NET Enhanced Flood Monitoring and Forecast</vt:lpstr>
      <vt:lpstr>Flooding Conditions in South Sudan</vt:lpstr>
      <vt:lpstr>Flooding Conditions in Zambia</vt:lpstr>
      <vt:lpstr>Flooding Conditions in Botswana</vt:lpstr>
      <vt:lpstr>Flooding Conditions in Angola</vt:lpstr>
      <vt:lpstr>Flooding Conditions in Namibia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98</cp:revision>
  <dcterms:modified xsi:type="dcterms:W3CDTF">2026-04-20T20:30:58Z</dcterms:modified>
</cp:coreProperties>
</file>