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9" r:id="rId3"/>
    <p:sldId id="307" r:id="rId4"/>
    <p:sldId id="270" r:id="rId5"/>
    <p:sldId id="31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06,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1CBFC-86F4-AE0E-CA45-8611325B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89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South Sudan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1553"/>
            <a:ext cx="8218200" cy="393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Persistent inundation suggest, it may be at its lowest seasonal extent.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8"/>
            <a:ext cx="4141688" cy="3200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DB0F2B-975F-D21F-F247-8402649D8A6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68A6D-DC9C-91ED-2D4B-BA0EDA59B38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9B78B-CBE5-7B23-835E-84623768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5736" y="859536"/>
            <a:ext cx="4141689" cy="3200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2945A-EF35-5506-E16F-392D7CC075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2336" y="859538"/>
            <a:ext cx="4141689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391554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Flooding conditions improved significantly in </a:t>
            </a:r>
            <a:r>
              <a:rPr lang="en" dirty="0"/>
              <a:t>central and southern Mozambique.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518E8-814F-1622-7A90-2B44B3741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1023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2448D-1C94-9B0A-2D84-2C0B1980A72A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97C4C-3227-0532-237B-039028705E26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6C191-41FB-78D4-D7FE-63A4D267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5736" y="859536"/>
            <a:ext cx="4141691" cy="3200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344" y="859536"/>
            <a:ext cx="4141691" cy="3200397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" dirty="0"/>
              <a:t>Intensifyed flooding remained unchanged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9BE3-26D3-BECE-D2EC-45BB0AC9BEAC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463A5-B33F-919D-DC3B-8D414CA2C30A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8C0F1-29F4-0C5D-61C6-F3F8A217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91" cy="320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C7778-88FA-0103-022E-D8AC9AC7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6"/>
            <a:ext cx="4141691" cy="3200398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</a:t>
            </a:r>
            <a:r>
              <a:rPr lang="en-US" dirty="0"/>
              <a:t>improved</a:t>
            </a:r>
            <a:r>
              <a:rPr lang="en" dirty="0"/>
              <a:t> slightly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3776544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9B204-A68E-8974-C636-2B51B0CA676A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34543-F012-9202-6413-276E4624BF10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157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Open Sans SemiBold</vt:lpstr>
      <vt:lpstr>Open Sans</vt:lpstr>
      <vt:lpstr>Georgia</vt:lpstr>
      <vt:lpstr>Simple Light</vt:lpstr>
      <vt:lpstr>FEWS NET Enhanced Flood Monitoring and Forecast</vt:lpstr>
      <vt:lpstr>Flooding Conditions in South Sudan</vt:lpstr>
      <vt:lpstr>Flooding Conditions in Mozambique</vt:lpstr>
      <vt:lpstr>Flooding Conditions in Zambia</vt:lpstr>
      <vt:lpstr>Flooding Conditions in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91</cp:revision>
  <dcterms:modified xsi:type="dcterms:W3CDTF">2026-04-06T20:58:18Z</dcterms:modified>
</cp:coreProperties>
</file>