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361" r:id="rId3"/>
    <p:sldId id="366" r:id="rId4"/>
    <p:sldId id="365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Tw Cen MT" panose="020B0602020104020603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DE99F"/>
    <a:srgbClr val="1BD57C"/>
    <a:srgbClr val="15A35F"/>
    <a:srgbClr val="69E7ED"/>
    <a:srgbClr val="1CDAE4"/>
    <a:srgbClr val="39DFE7"/>
    <a:srgbClr val="62E5EC"/>
    <a:srgbClr val="82BBEE"/>
    <a:srgbClr val="C3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9" autoAdjust="0"/>
  </p:normalViewPr>
  <p:slideViewPr>
    <p:cSldViewPr snapToGrid="0">
      <p:cViewPr varScale="1">
        <p:scale>
          <a:sx n="111" d="100"/>
          <a:sy n="111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38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FEWS NET Enhanced Flood Monitoring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19,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A6936DC1-4FC3-2EB2-2916-17537EE1B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702741"/>
            <a:ext cx="4141694" cy="3200400"/>
          </a:xfrm>
          <a:prstGeom prst="rect">
            <a:avLst/>
          </a:prstGeom>
        </p:spPr>
      </p:pic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EEBE99D2-0D67-3F8C-93FD-61AA1365B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702741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175107"/>
            <a:ext cx="8871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A decent level of inundation persisted in central South Sudan throughout the dry period and into pre-rainfall season.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May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14 – 18 May 2025</a:t>
            </a:r>
          </a:p>
        </p:txBody>
      </p:sp>
    </p:spTree>
    <p:extLst>
      <p:ext uri="{BB962C8B-B14F-4D97-AF65-F5344CB8AC3E}">
        <p14:creationId xmlns:p14="http://schemas.microsoft.com/office/powerpoint/2010/main" val="25675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361E27F7-3133-DC27-24D2-9C750F27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38" y="694264"/>
            <a:ext cx="4141694" cy="3200400"/>
          </a:xfrm>
          <a:prstGeom prst="rect">
            <a:avLst/>
          </a:prstGeom>
        </p:spPr>
      </p:pic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E04D0A27-369D-B7D1-E728-165A42774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694264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Zambia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Flooding conditions improving slowly in western Zambia and Eastern Angola.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39650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F2539B-A9E5-27B0-C3D3-8D0B8BD565C0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May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94987-78F5-724A-E18D-3C51EF90AA43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14 – 18 May 2025</a:t>
            </a:r>
          </a:p>
        </p:txBody>
      </p:sp>
    </p:spTree>
    <p:extLst>
      <p:ext uri="{BB962C8B-B14F-4D97-AF65-F5344CB8AC3E}">
        <p14:creationId xmlns:p14="http://schemas.microsoft.com/office/powerpoint/2010/main" val="409043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&#10;&#10;AI-generated content may be incorrect.">
            <a:extLst>
              <a:ext uri="{FF2B5EF4-FFF2-40B4-BE49-F238E27FC236}">
                <a16:creationId xmlns:a16="http://schemas.microsoft.com/office/drawing/2014/main" id="{CC94C296-3721-4F06-71C3-D0C286A7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792" y="678986"/>
            <a:ext cx="4141694" cy="3200400"/>
          </a:xfrm>
          <a:prstGeom prst="rect">
            <a:avLst/>
          </a:prstGeom>
        </p:spPr>
      </p:pic>
      <p:pic>
        <p:nvPicPr>
          <p:cNvPr id="7" name="Picture 6" descr="Map&#10;&#10;AI-generated content may be incorrect.">
            <a:extLst>
              <a:ext uri="{FF2B5EF4-FFF2-40B4-BE49-F238E27FC236}">
                <a16:creationId xmlns:a16="http://schemas.microsoft.com/office/drawing/2014/main" id="{C94C5FE7-C80C-F0ED-6920-6AE16759E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16" y="67898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294612-1F22-639C-0A68-5ABFF9BA9C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7C61E7-E67B-6C21-8FD4-6E910062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Conditions in Angola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09D68-EA76-6E31-FAD6-423689985D4E}"/>
              </a:ext>
            </a:extLst>
          </p:cNvPr>
          <p:cNvSpPr txBox="1"/>
          <p:nvPr/>
        </p:nvSpPr>
        <p:spPr>
          <a:xfrm>
            <a:off x="149917" y="4209611"/>
            <a:ext cx="8871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Inundation receded in southern Angola into northern Namibia.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005C11-3AF1-540C-8510-76976D601181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E8DBB-E24F-59FA-FF5E-82264B0A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FE51D-5BFA-544B-E6A6-57F22AAC110C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160CCF-591B-B35A-D076-8C6EF4684154}"/>
              </a:ext>
            </a:extLst>
          </p:cNvPr>
          <p:cNvGrpSpPr/>
          <p:nvPr/>
        </p:nvGrpSpPr>
        <p:grpSpPr>
          <a:xfrm>
            <a:off x="4683738" y="618384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BCCE8F-7414-06D8-438E-BF0D28203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63CBE9-77FC-48E6-0934-64ADB0A5B993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063921A-86C2-6C55-ABE9-6FC720A6A42B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07 – 11 May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1B7EA-F450-32AE-8898-31601903BA2A}"/>
              </a:ext>
            </a:extLst>
          </p:cNvPr>
          <p:cNvSpPr txBox="1"/>
          <p:nvPr/>
        </p:nvSpPr>
        <p:spPr>
          <a:xfrm>
            <a:off x="4580885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14 – 18 May 2025</a:t>
            </a:r>
          </a:p>
        </p:txBody>
      </p:sp>
    </p:spTree>
    <p:extLst>
      <p:ext uri="{BB962C8B-B14F-4D97-AF65-F5344CB8AC3E}">
        <p14:creationId xmlns:p14="http://schemas.microsoft.com/office/powerpoint/2010/main" val="410235305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32345</TotalTime>
  <Words>159</Words>
  <Application>Microsoft Office PowerPoint</Application>
  <PresentationFormat>On-screen Show (16:9)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Open Sans</vt:lpstr>
      <vt:lpstr>Arial</vt:lpstr>
      <vt:lpstr>Georgia</vt:lpstr>
      <vt:lpstr>Tw Cen MT</vt:lpstr>
      <vt:lpstr>Simple Light</vt:lpstr>
      <vt:lpstr>FEWS NET Enhanced Flood Monitoring</vt:lpstr>
      <vt:lpstr>Flooding Conditions in South Sudan</vt:lpstr>
      <vt:lpstr>Flooding Conditions in Zambia</vt:lpstr>
      <vt:lpstr>Flooding Conditions in Angola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Pervez, Shahriar</dc:creator>
  <cp:lastModifiedBy>Pervez, Shahriar</cp:lastModifiedBy>
  <cp:revision>665</cp:revision>
  <dcterms:modified xsi:type="dcterms:W3CDTF">2025-05-19T16:42:29Z</dcterms:modified>
</cp:coreProperties>
</file>