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5"/>
  </p:notesMasterIdLst>
  <p:sldIdLst>
    <p:sldId id="257" r:id="rId2"/>
    <p:sldId id="361" r:id="rId3"/>
    <p:sldId id="365" r:id="rId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Tw Cen MT" panose="020B06020201040206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9" autoAdjust="0"/>
  </p:normalViewPr>
  <p:slideViewPr>
    <p:cSldViewPr snapToGrid="0">
      <p:cViewPr varScale="1">
        <p:scale>
          <a:sx n="108" d="100"/>
          <a:sy n="108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5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 12,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&#10;&#10;AI-generated content may be incorrect.">
            <a:extLst>
              <a:ext uri="{FF2B5EF4-FFF2-40B4-BE49-F238E27FC236}">
                <a16:creationId xmlns:a16="http://schemas.microsoft.com/office/drawing/2014/main" id="{E04D0A27-369D-B7D1-E728-165A42774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38" y="694264"/>
            <a:ext cx="4141694" cy="3200400"/>
          </a:xfrm>
          <a:prstGeom prst="rect">
            <a:avLst/>
          </a:prstGeom>
        </p:spPr>
      </p:pic>
      <p:pic>
        <p:nvPicPr>
          <p:cNvPr id="8" name="Picture 7" descr="Map&#10;&#10;AI-generated content may be incorrect.">
            <a:extLst>
              <a:ext uri="{FF2B5EF4-FFF2-40B4-BE49-F238E27FC236}">
                <a16:creationId xmlns:a16="http://schemas.microsoft.com/office/drawing/2014/main" id="{068257A2-1C06-0FF0-E866-FD4DD4259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66" y="702741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Zambia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conditions improved in western Zambia and Eastern Angola.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39650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F2539B-A9E5-27B0-C3D3-8D0B8BD565C0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09 – 13 Apr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94987-78F5-724A-E18D-3C51EF90AA43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07 – 11 May 2025</a:t>
            </a:r>
          </a:p>
        </p:txBody>
      </p:sp>
    </p:spTree>
    <p:extLst>
      <p:ext uri="{BB962C8B-B14F-4D97-AF65-F5344CB8AC3E}">
        <p14:creationId xmlns:p14="http://schemas.microsoft.com/office/powerpoint/2010/main" val="256751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C94C5FE7-C80C-F0ED-6920-6AE16759E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38" y="694264"/>
            <a:ext cx="4141694" cy="3200400"/>
          </a:xfrm>
          <a:prstGeom prst="rect">
            <a:avLst/>
          </a:prstGeom>
        </p:spPr>
      </p:pic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F96147C2-0CD7-E69C-E6D2-184F0560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91" y="680851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Angola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conditions improved substantially in southern Angola into northern Namibia.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18384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63921A-86C2-6C55-ABE9-6FC720A6A42B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09 – 13 Apr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1B7EA-F450-32AE-8898-31601903BA2A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07 – 11 Apr 2025</a:t>
            </a:r>
          </a:p>
        </p:txBody>
      </p:sp>
    </p:spTree>
    <p:extLst>
      <p:ext uri="{BB962C8B-B14F-4D97-AF65-F5344CB8AC3E}">
        <p14:creationId xmlns:p14="http://schemas.microsoft.com/office/powerpoint/2010/main" val="41023530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32228</TotalTime>
  <Words>105</Words>
  <Application>Microsoft Office PowerPoint</Application>
  <PresentationFormat>On-screen Show (16:9)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Open Sans</vt:lpstr>
      <vt:lpstr>Georgia</vt:lpstr>
      <vt:lpstr>Tw Cen MT</vt:lpstr>
      <vt:lpstr>Wingdings</vt:lpstr>
      <vt:lpstr>Simple Light</vt:lpstr>
      <vt:lpstr>FEWS NET Enhanced Flood Monitoring</vt:lpstr>
      <vt:lpstr>Flooding Conditions in Zambia</vt:lpstr>
      <vt:lpstr>Flooding Conditions in Angola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659</cp:revision>
  <dcterms:modified xsi:type="dcterms:W3CDTF">2025-05-12T20:38:24Z</dcterms:modified>
</cp:coreProperties>
</file>