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5"/>
  </p:notesMasterIdLst>
  <p:sldIdLst>
    <p:sldId id="257" r:id="rId2"/>
    <p:sldId id="361" r:id="rId3"/>
    <p:sldId id="362" r:id="rId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Tw Cen MT" panose="020B06020201040206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E99F"/>
    <a:srgbClr val="1BD57C"/>
    <a:srgbClr val="15A35F"/>
    <a:srgbClr val="69E7ED"/>
    <a:srgbClr val="1CDAE4"/>
    <a:srgbClr val="39DFE7"/>
    <a:srgbClr val="62E5EC"/>
    <a:srgbClr val="82BBEE"/>
    <a:srgbClr val="C3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99" autoAdjust="0"/>
  </p:normalViewPr>
  <p:slideViewPr>
    <p:cSldViewPr snapToGrid="0">
      <p:cViewPr varScale="1">
        <p:scale>
          <a:sx n="110" d="100"/>
          <a:sy n="110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3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 3,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AI-generated content may be incorrect.">
            <a:extLst>
              <a:ext uri="{FF2B5EF4-FFF2-40B4-BE49-F238E27FC236}">
                <a16:creationId xmlns:a16="http://schemas.microsoft.com/office/drawing/2014/main" id="{E67C07B2-8030-AC95-62B8-0F9F0C182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75" y="694264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Zambia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is intensifying in western and central Zambia and in eastern Angola.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237E131-AD82-18F9-3A84-CDBB68E729DE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19 – 23 Feb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3BC00-017F-D2C1-4C73-2C0E633E9217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26 Feb – 2 Mar 2025</a:t>
            </a:r>
          </a:p>
        </p:txBody>
      </p:sp>
      <p:pic>
        <p:nvPicPr>
          <p:cNvPr id="11" name="Picture 10" descr="Map&#10;&#10;AI-generated content may be incorrect.">
            <a:extLst>
              <a:ext uri="{FF2B5EF4-FFF2-40B4-BE49-F238E27FC236}">
                <a16:creationId xmlns:a16="http://schemas.microsoft.com/office/drawing/2014/main" id="{E0D6FC42-8F9F-99C3-3D63-2D3F553A2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031" y="694264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1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A4C5D-4F65-D7BB-7B6F-6C02C9C584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36FF64-D8A3-C2D0-98D2-536C929B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Angola and Namibia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AFD93-EDEE-8DF2-5632-7989A7EF6CB4}"/>
              </a:ext>
            </a:extLst>
          </p:cNvPr>
          <p:cNvSpPr txBox="1"/>
          <p:nvPr/>
        </p:nvSpPr>
        <p:spPr>
          <a:xfrm>
            <a:off x="149917" y="4260624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Marginal flooding along the upstream of Rio Cuanza river in Angola. days.</a:t>
            </a:r>
          </a:p>
        </p:txBody>
      </p:sp>
      <p:pic>
        <p:nvPicPr>
          <p:cNvPr id="5" name="Picture 4" descr="Map&#10;&#10;AI-generated content may be incorrect.">
            <a:extLst>
              <a:ext uri="{FF2B5EF4-FFF2-40B4-BE49-F238E27FC236}">
                <a16:creationId xmlns:a16="http://schemas.microsoft.com/office/drawing/2014/main" id="{937240F8-3ABB-CE52-E85B-A265B626F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4" y="678986"/>
            <a:ext cx="4141694" cy="3200400"/>
          </a:xfrm>
          <a:prstGeom prst="rect">
            <a:avLst/>
          </a:prstGeom>
        </p:spPr>
      </p:pic>
      <p:pic>
        <p:nvPicPr>
          <p:cNvPr id="10" name="Picture 9" descr="Map&#10;&#10;AI-generated content may be incorrect.">
            <a:extLst>
              <a:ext uri="{FF2B5EF4-FFF2-40B4-BE49-F238E27FC236}">
                <a16:creationId xmlns:a16="http://schemas.microsoft.com/office/drawing/2014/main" id="{AA63FEF0-6A22-19F7-0EAA-BAC536C9F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62" y="677900"/>
            <a:ext cx="4141694" cy="32004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E52F410-CE3A-75BD-AB08-1AF868E75CA9}"/>
              </a:ext>
            </a:extLst>
          </p:cNvPr>
          <p:cNvGrpSpPr/>
          <p:nvPr/>
        </p:nvGrpSpPr>
        <p:grpSpPr>
          <a:xfrm>
            <a:off x="277590" y="631173"/>
            <a:ext cx="3076825" cy="396466"/>
            <a:chOff x="443445" y="5506720"/>
            <a:chExt cx="3048000" cy="3964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97FC4D-5C1C-A08B-3E35-B54D28090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794B26-C5EC-12F7-29DE-EF2BA1C5B00D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BFDAE13-C3A6-55B0-46DF-E46A1FFD8501}"/>
              </a:ext>
            </a:extLst>
          </p:cNvPr>
          <p:cNvSpPr txBox="1"/>
          <p:nvPr/>
        </p:nvSpPr>
        <p:spPr>
          <a:xfrm>
            <a:off x="23700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19 – 23 Feb 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1AC886-1DFD-9083-1221-51518BB9EE72}"/>
              </a:ext>
            </a:extLst>
          </p:cNvPr>
          <p:cNvSpPr txBox="1"/>
          <p:nvPr/>
        </p:nvSpPr>
        <p:spPr>
          <a:xfrm>
            <a:off x="466797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26 Feb – 2 Mar 2025</a:t>
            </a:r>
          </a:p>
        </p:txBody>
      </p:sp>
    </p:spTree>
    <p:extLst>
      <p:ext uri="{BB962C8B-B14F-4D97-AF65-F5344CB8AC3E}">
        <p14:creationId xmlns:p14="http://schemas.microsoft.com/office/powerpoint/2010/main" val="179328249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31944</TotalTime>
  <Words>105</Words>
  <Application>Microsoft Office PowerPoint</Application>
  <PresentationFormat>On-screen Show (16:9)</PresentationFormat>
  <Paragraphs>16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Wingdings</vt:lpstr>
      <vt:lpstr>Tw Cen MT</vt:lpstr>
      <vt:lpstr>Arial</vt:lpstr>
      <vt:lpstr>Georgia</vt:lpstr>
      <vt:lpstr>Open Sans</vt:lpstr>
      <vt:lpstr>Simple Light</vt:lpstr>
      <vt:lpstr>FEWS NET Enhanced Flood Monitoring</vt:lpstr>
      <vt:lpstr>Flooding Conditions in Zambia</vt:lpstr>
      <vt:lpstr>Flooding Conditions in Angola and Namibia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634</cp:revision>
  <dcterms:modified xsi:type="dcterms:W3CDTF">2025-03-03T21:25:09Z</dcterms:modified>
</cp:coreProperties>
</file>