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5"/>
  </p:notesMasterIdLst>
  <p:sldIdLst>
    <p:sldId id="257" r:id="rId2"/>
    <p:sldId id="361" r:id="rId3"/>
    <p:sldId id="363" r:id="rId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Tw Cen MT" panose="020B0602020104020603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DE99F"/>
    <a:srgbClr val="1BD57C"/>
    <a:srgbClr val="15A35F"/>
    <a:srgbClr val="69E7ED"/>
    <a:srgbClr val="1CDAE4"/>
    <a:srgbClr val="39DFE7"/>
    <a:srgbClr val="62E5EC"/>
    <a:srgbClr val="82BBEE"/>
    <a:srgbClr val="C3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99" autoAdjust="0"/>
  </p:normalViewPr>
  <p:slideViewPr>
    <p:cSldViewPr snapToGrid="0">
      <p:cViewPr varScale="1">
        <p:scale>
          <a:sx n="110" d="100"/>
          <a:sy n="110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38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27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871200" y="1138559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FEWS NET Enhanced Flood Monitoring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 10, 2025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AI-generated content may be incorrect.">
            <a:extLst>
              <a:ext uri="{FF2B5EF4-FFF2-40B4-BE49-F238E27FC236}">
                <a16:creationId xmlns:a16="http://schemas.microsoft.com/office/drawing/2014/main" id="{070256CD-E8D8-0A2F-531B-0CA5051AD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38" y="694264"/>
            <a:ext cx="4141694" cy="3200400"/>
          </a:xfrm>
          <a:prstGeom prst="rect">
            <a:avLst/>
          </a:prstGeom>
        </p:spPr>
      </p:pic>
      <p:pic>
        <p:nvPicPr>
          <p:cNvPr id="11" name="Picture 10" descr="Map&#10;&#10;AI-generated content may be incorrect.">
            <a:extLst>
              <a:ext uri="{FF2B5EF4-FFF2-40B4-BE49-F238E27FC236}">
                <a16:creationId xmlns:a16="http://schemas.microsoft.com/office/drawing/2014/main" id="{E0D6FC42-8F9F-99C3-3D63-2D3F553A2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04" y="694264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Zambia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09611"/>
            <a:ext cx="8871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Flooding is intensifying in central and northeastern Zambia.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631173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237E131-AD82-18F9-3A84-CDBB68E729DE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26 Feb – 02 Mar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A3BC00-017F-D2C1-4C73-2C0E633E9217}"/>
              </a:ext>
            </a:extLst>
          </p:cNvPr>
          <p:cNvSpPr txBox="1"/>
          <p:nvPr/>
        </p:nvSpPr>
        <p:spPr>
          <a:xfrm>
            <a:off x="4580885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05 – 09 Mar 2025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160CCF-591B-B35A-D076-8C6EF4684154}"/>
              </a:ext>
            </a:extLst>
          </p:cNvPr>
          <p:cNvGrpSpPr/>
          <p:nvPr/>
        </p:nvGrpSpPr>
        <p:grpSpPr>
          <a:xfrm>
            <a:off x="4683738" y="639650"/>
            <a:ext cx="3076825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BCCE8F-7414-06D8-438E-BF0D28203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63CBE9-77FC-48E6-0934-64ADB0A5B993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751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A10432-EF52-E8B9-2577-8B67048FCE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C02504-CE28-DA40-3605-979ECB060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Tropical Cyclone JUDE</a:t>
            </a:r>
          </a:p>
        </p:txBody>
      </p:sp>
      <p:pic>
        <p:nvPicPr>
          <p:cNvPr id="6" name="Picture 5" descr="Map&#10;&#10;AI-generated content may be incorrect.">
            <a:extLst>
              <a:ext uri="{FF2B5EF4-FFF2-40B4-BE49-F238E27FC236}">
                <a16:creationId xmlns:a16="http://schemas.microsoft.com/office/drawing/2014/main" id="{D290FEFD-1D03-07B2-6936-49BB131B1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9532"/>
            <a:ext cx="3556942" cy="251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6A6FB8-CED8-0A29-B9B0-EF7C4B8C40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17" t="17609" r="35355" b="7725"/>
          <a:stretch/>
        </p:blipFill>
        <p:spPr>
          <a:xfrm>
            <a:off x="6992275" y="1149532"/>
            <a:ext cx="1950098" cy="2514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93D09B-1577-6DB1-0DD2-536605BED2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710" t="17609" r="23616" b="7725"/>
          <a:stretch/>
        </p:blipFill>
        <p:spPr>
          <a:xfrm>
            <a:off x="4589419" y="1149532"/>
            <a:ext cx="2577322" cy="251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995F01-B149-6A78-E785-2FF18912AB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922" t="18116" r="5310" b="44804"/>
          <a:stretch/>
        </p:blipFill>
        <p:spPr>
          <a:xfrm>
            <a:off x="3556942" y="1461256"/>
            <a:ext cx="1659701" cy="22028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E65E41-07A1-5730-BCB6-561376834861}"/>
              </a:ext>
            </a:extLst>
          </p:cNvPr>
          <p:cNvSpPr txBox="1"/>
          <p:nvPr/>
        </p:nvSpPr>
        <p:spPr>
          <a:xfrm>
            <a:off x="71132" y="3913519"/>
            <a:ext cx="8871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TC JUDE expected to bring intense rainfall over northern half of Mozambique and southern Malawi which could cause flooding in the region between 10 and 25 March. </a:t>
            </a:r>
          </a:p>
        </p:txBody>
      </p:sp>
    </p:spTree>
    <p:extLst>
      <p:ext uri="{BB962C8B-B14F-4D97-AF65-F5344CB8AC3E}">
        <p14:creationId xmlns:p14="http://schemas.microsoft.com/office/powerpoint/2010/main" val="257244373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32004</TotalTime>
  <Words>91</Words>
  <Application>Microsoft Office PowerPoint</Application>
  <PresentationFormat>On-screen Show (16:9)</PresentationFormat>
  <Paragraphs>14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Wingdings</vt:lpstr>
      <vt:lpstr>Tw Cen MT</vt:lpstr>
      <vt:lpstr>Arial</vt:lpstr>
      <vt:lpstr>Georgia</vt:lpstr>
      <vt:lpstr>Open Sans</vt:lpstr>
      <vt:lpstr>Simple Light</vt:lpstr>
      <vt:lpstr>FEWS NET Enhanced Flood Monitoring</vt:lpstr>
      <vt:lpstr>Flooding Conditions in Zambia</vt:lpstr>
      <vt:lpstr>Tropical Cyclone JUDE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Pervez, Shahriar</dc:creator>
  <cp:lastModifiedBy>Pervez, Shahriar</cp:lastModifiedBy>
  <cp:revision>639</cp:revision>
  <dcterms:modified xsi:type="dcterms:W3CDTF">2025-03-10T18:35:03Z</dcterms:modified>
</cp:coreProperties>
</file>