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4"/>
  </p:notesMasterIdLst>
  <p:sldIdLst>
    <p:sldId id="257" r:id="rId2"/>
    <p:sldId id="361" r:id="rId3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5"/>
      <p:bold r:id="rId6"/>
      <p:italic r:id="rId7"/>
      <p:boldItalic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Tw Cen MT" panose="020B0602020104020603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E99F"/>
    <a:srgbClr val="1BD57C"/>
    <a:srgbClr val="15A35F"/>
    <a:srgbClr val="69E7ED"/>
    <a:srgbClr val="1CDAE4"/>
    <a:srgbClr val="39DFE7"/>
    <a:srgbClr val="62E5EC"/>
    <a:srgbClr val="82BBEE"/>
    <a:srgbClr val="C3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99" autoAdjust="0"/>
  </p:normalViewPr>
  <p:slideViewPr>
    <p:cSldViewPr snapToGrid="0">
      <p:cViewPr varScale="1">
        <p:scale>
          <a:sx n="110" d="100"/>
          <a:sy n="110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3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FEWS NET Enhanced Flood Monitoring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Jan 21, 2025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DF42EFD-3B68-CDE5-3081-981819808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694264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Zambia, Botswana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Marginal flooding is showing up in western and northeastern Zambia, and northern Botswana.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237E131-AD82-18F9-3A84-CDBB68E729DE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8 – 12 Jan 2025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7007A11-16BE-F593-2D5E-B2CE1F971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864" y="694264"/>
            <a:ext cx="4141694" cy="32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A3BC00-017F-D2C1-4C73-2C0E633E9217}"/>
              </a:ext>
            </a:extLst>
          </p:cNvPr>
          <p:cNvSpPr txBox="1"/>
          <p:nvPr/>
        </p:nvSpPr>
        <p:spPr>
          <a:xfrm>
            <a:off x="4659508" y="3883108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16 – 20 Jan 2025</a:t>
            </a:r>
          </a:p>
        </p:txBody>
      </p:sp>
    </p:spTree>
    <p:extLst>
      <p:ext uri="{BB962C8B-B14F-4D97-AF65-F5344CB8AC3E}">
        <p14:creationId xmlns:p14="http://schemas.microsoft.com/office/powerpoint/2010/main" val="256751493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31887</TotalTime>
  <Words>61</Words>
  <Application>Microsoft Office PowerPoint</Application>
  <PresentationFormat>On-screen Show (16:9)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Georgia</vt:lpstr>
      <vt:lpstr>Open Sans</vt:lpstr>
      <vt:lpstr>Wingdings</vt:lpstr>
      <vt:lpstr>Tw Cen MT</vt:lpstr>
      <vt:lpstr>Simple Light</vt:lpstr>
      <vt:lpstr>FEWS NET Enhanced Flood Monitoring</vt:lpstr>
      <vt:lpstr>Flooding Conditions in Zambia, Botswana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Pervez, Shahriar</dc:creator>
  <cp:lastModifiedBy>Pervez, Shahriar</cp:lastModifiedBy>
  <cp:revision>627</cp:revision>
  <dcterms:modified xsi:type="dcterms:W3CDTF">2025-01-21T16:15:35Z</dcterms:modified>
</cp:coreProperties>
</file>