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7"/>
  </p:notesMasterIdLst>
  <p:sldIdLst>
    <p:sldId id="257" r:id="rId2"/>
    <p:sldId id="360" r:id="rId3"/>
    <p:sldId id="370" r:id="rId4"/>
    <p:sldId id="361" r:id="rId5"/>
    <p:sldId id="364" r:id="rId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Tw Cen MT" panose="020B06020201040206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9" autoAdjust="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8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5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4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Jan 13,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 with medium confidence">
            <a:extLst>
              <a:ext uri="{FF2B5EF4-FFF2-40B4-BE49-F238E27FC236}">
                <a16:creationId xmlns:a16="http://schemas.microsoft.com/office/drawing/2014/main" id="{1F259896-2EB5-C953-7E2E-BBA7BAAD4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261" y="694264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Cyclone DIKELEDI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156848"/>
            <a:ext cx="887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Most of the rains caused by TC DIKELEDI was over Ocean.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Very minimal flooding was observed in Madagascar and Mozambique due to TC DIKELEDI.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E46F06-9145-DE0C-804D-D5C7FBB430BA}"/>
              </a:ext>
            </a:extLst>
          </p:cNvPr>
          <p:cNvGrpSpPr/>
          <p:nvPr/>
        </p:nvGrpSpPr>
        <p:grpSpPr>
          <a:xfrm>
            <a:off x="4691696" y="631173"/>
            <a:ext cx="3076825" cy="396466"/>
            <a:chOff x="443445" y="5506720"/>
            <a:chExt cx="3048000" cy="39646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D44774-44E7-CEF9-924C-9920A9E5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70B3D0-36BF-C82D-A476-A6A7858F1B5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0740F2-9208-2BC0-7CB2-D932BD2AE10A}"/>
              </a:ext>
            </a:extLst>
          </p:cNvPr>
          <p:cNvSpPr txBox="1"/>
          <p:nvPr/>
        </p:nvSpPr>
        <p:spPr>
          <a:xfrm>
            <a:off x="4110877" y="3894664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8 – 12 Jan 2025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BF47D47-555F-386F-8DD5-413050A7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300"/>
          <a:stretch/>
        </p:blipFill>
        <p:spPr>
          <a:xfrm>
            <a:off x="323567" y="694264"/>
            <a:ext cx="333640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6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9B22BD5-03B4-2A35-1179-88B94493A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552" y="694264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Cyclone DIKELEDI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156848"/>
            <a:ext cx="887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Most of the rains caused by TC DIKELEDI was over Ocean.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Very minimal flooding was observed in Madagascar and Mozambique due to TC DIKELEDI.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E46F06-9145-DE0C-804D-D5C7FBB430BA}"/>
              </a:ext>
            </a:extLst>
          </p:cNvPr>
          <p:cNvGrpSpPr/>
          <p:nvPr/>
        </p:nvGrpSpPr>
        <p:grpSpPr>
          <a:xfrm>
            <a:off x="4691696" y="631173"/>
            <a:ext cx="3076825" cy="396466"/>
            <a:chOff x="443445" y="5506720"/>
            <a:chExt cx="3048000" cy="39646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D44774-44E7-CEF9-924C-9920A9E5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70B3D0-36BF-C82D-A476-A6A7858F1B5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0740F2-9208-2BC0-7CB2-D932BD2AE10A}"/>
              </a:ext>
            </a:extLst>
          </p:cNvPr>
          <p:cNvSpPr txBox="1"/>
          <p:nvPr/>
        </p:nvSpPr>
        <p:spPr>
          <a:xfrm>
            <a:off x="4110877" y="3894664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8 – 12 Jan 2025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BF47D47-555F-386F-8DD5-413050A7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300"/>
          <a:stretch/>
        </p:blipFill>
        <p:spPr>
          <a:xfrm>
            <a:off x="323567" y="694264"/>
            <a:ext cx="333640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DF42EFD-3B68-CDE5-3081-981819808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694264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Zambia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Minor flooding is showing up in northeastern Zambia.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237E131-AD82-18F9-3A84-CDBB68E729DE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8 – 12 Jan 2025</a:t>
            </a:r>
          </a:p>
        </p:txBody>
      </p:sp>
    </p:spTree>
    <p:extLst>
      <p:ext uri="{BB962C8B-B14F-4D97-AF65-F5344CB8AC3E}">
        <p14:creationId xmlns:p14="http://schemas.microsoft.com/office/powerpoint/2010/main" val="256751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C7C334E-A5F8-7E9A-27C9-BACF5CF78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37" y="629041"/>
            <a:ext cx="4141694" cy="3200400"/>
          </a:xfrm>
          <a:prstGeom prst="rect">
            <a:avLst/>
          </a:prstGeom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6C1DADE4-013F-8ABC-647E-8F217F09E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74" y="637890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24774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In West Africa, only central Mali is yet to completely dry out in this season.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570210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865D28-264F-8801-3B6A-B8F0586EA49E}"/>
              </a:ext>
            </a:extLst>
          </p:cNvPr>
          <p:cNvGrpSpPr/>
          <p:nvPr/>
        </p:nvGrpSpPr>
        <p:grpSpPr>
          <a:xfrm>
            <a:off x="4684246" y="574799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B3DA79-6586-A206-AA4A-11B796ED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3AEEDA-26FC-A3F7-B04D-70E77A194E3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05D0611-5C0D-290F-6EBC-37668427EAD3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8 – 12 Jan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4BA05-CACD-2C9A-2278-BEB44FDE8E5D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26 – 30 Nov 2024</a:t>
            </a:r>
          </a:p>
        </p:txBody>
      </p:sp>
    </p:spTree>
    <p:extLst>
      <p:ext uri="{BB962C8B-B14F-4D97-AF65-F5344CB8AC3E}">
        <p14:creationId xmlns:p14="http://schemas.microsoft.com/office/powerpoint/2010/main" val="1825072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31880</TotalTime>
  <Words>185</Words>
  <Application>Microsoft Office PowerPoint</Application>
  <PresentationFormat>On-screen Show (16:9)</PresentationFormat>
  <Paragraphs>28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Georgia</vt:lpstr>
      <vt:lpstr>Open Sans</vt:lpstr>
      <vt:lpstr>Wingdings</vt:lpstr>
      <vt:lpstr>Tw Cen MT</vt:lpstr>
      <vt:lpstr>Simple Light</vt:lpstr>
      <vt:lpstr>FEWS NET Enhanced Flood Monitoring</vt:lpstr>
      <vt:lpstr>Tropical Cyclone DIKELEDI</vt:lpstr>
      <vt:lpstr>Tropical Cyclone DIKELEDI</vt:lpstr>
      <vt:lpstr>Flooding Conditions in Zambia</vt:lpstr>
      <vt:lpstr>Flooding Conditions in Mali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625</cp:revision>
  <dcterms:modified xsi:type="dcterms:W3CDTF">2025-01-13T21:57:19Z</dcterms:modified>
</cp:coreProperties>
</file>