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7" r:id="rId2"/>
    <p:sldId id="362" r:id="rId3"/>
    <p:sldId id="361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Tw Cen MT" panose="020B06020201040206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9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 3,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A4C5D-4F65-D7BB-7B6F-6C02C9C58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36FF64-D8A3-C2D0-98D2-536C929B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Mozambique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AFD93-EDEE-8DF2-5632-7989A7EF6CB4}"/>
              </a:ext>
            </a:extLst>
          </p:cNvPr>
          <p:cNvSpPr txBox="1"/>
          <p:nvPr/>
        </p:nvSpPr>
        <p:spPr>
          <a:xfrm>
            <a:off x="149917" y="4139939"/>
            <a:ext cx="8871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Marginal flooding along the coast of central area and more flooding possible in northern Mozambique in next 10 days.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D72B8-FF3C-4455-A51D-0FFA895A9F3F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29 Jan – 2 Feb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559A4-E357-532B-7FC5-130947A39F3C}"/>
              </a:ext>
            </a:extLst>
          </p:cNvPr>
          <p:cNvSpPr txBox="1"/>
          <p:nvPr/>
        </p:nvSpPr>
        <p:spPr>
          <a:xfrm>
            <a:off x="4389538" y="3883108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ADAM flood forecast: </a:t>
            </a:r>
            <a:r>
              <a:rPr lang="en-US" b="1" dirty="0">
                <a:latin typeface="Tw Cen MT" panose="020B0602020104020603" pitchFamily="34" charset="0"/>
              </a:rPr>
              <a:t>3 – 13 Feb 2025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288F6D4E-A943-8415-F6F9-CC0CA5E7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7" y="678986"/>
            <a:ext cx="4141694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FC834-55DE-C662-D8F4-1B856B8CC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4" t="14973" r="4711" b="4676"/>
          <a:stretch/>
        </p:blipFill>
        <p:spPr>
          <a:xfrm>
            <a:off x="4478024" y="671484"/>
            <a:ext cx="45288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8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7007A11-16BE-F593-2D5E-B2CE1F97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38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is intensifying in western Zambia and into Angola.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37E131-AD82-18F9-3A84-CDBB68E729DE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16 – 20 Jan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3BC00-017F-D2C1-4C73-2C0E633E9217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29 Jan – 2 Feb 2025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DF84EB4-4353-8E80-F8AE-F90AE38D1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114" y="694264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31897</TotalTime>
  <Words>100</Words>
  <Application>Microsoft Office PowerPoint</Application>
  <PresentationFormat>On-screen Show (16:9)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Georgia</vt:lpstr>
      <vt:lpstr>Open Sans</vt:lpstr>
      <vt:lpstr>Wingdings</vt:lpstr>
      <vt:lpstr>Tw Cen MT</vt:lpstr>
      <vt:lpstr>Simple Light</vt:lpstr>
      <vt:lpstr>FEWS NET Enhanced Flood Monitoring</vt:lpstr>
      <vt:lpstr>Flooding Conditions in Mozambique</vt:lpstr>
      <vt:lpstr>Flooding Conditions in Zambia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629</cp:revision>
  <dcterms:modified xsi:type="dcterms:W3CDTF">2025-02-03T21:28:31Z</dcterms:modified>
</cp:coreProperties>
</file>