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7" r:id="rId2"/>
    <p:sldId id="361" r:id="rId3"/>
    <p:sldId id="365" r:id="rId4"/>
    <p:sldId id="366" r:id="rId5"/>
    <p:sldId id="367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90" d="100"/>
          <a:sy n="90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7,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FC19FDEE-801A-6C06-4209-F4E54DDA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39" y="70274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ED67F735-D58C-D7DA-DBA3-483369F3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7" y="7027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remained unchanged in western Zambia, Eastern Angola and northern Botswana.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Mar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02 – 06 Apr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90653D6D-2509-1788-5C8F-1E0E0F0E7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44" y="680851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9969A0A1-1B53-1CF7-0DF5-A8047ED3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68085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intensifying in southern Angola into northern Namibia.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63921A-86C2-6C55-ABE9-6FC720A6A42B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Mar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1B7EA-F450-32AE-8898-31601903BA2A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02 – 06 Apr 2025</a:t>
            </a:r>
          </a:p>
        </p:txBody>
      </p:sp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660BA-014F-35F3-D398-00DE75F7B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AE86A-0E48-1924-078C-66CC754E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C0nditions in Bolivia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FCD72-9A84-2C43-AE86-FC8D83FC2E8C}"/>
              </a:ext>
            </a:extLst>
          </p:cNvPr>
          <p:cNvSpPr txBox="1"/>
          <p:nvPr/>
        </p:nvSpPr>
        <p:spPr>
          <a:xfrm>
            <a:off x="941702" y="932535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1CCC4-BDDB-DE1F-A006-E0FECB44C55C}"/>
              </a:ext>
            </a:extLst>
          </p:cNvPr>
          <p:cNvSpPr txBox="1"/>
          <p:nvPr/>
        </p:nvSpPr>
        <p:spPr>
          <a:xfrm>
            <a:off x="1076263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40,567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A73DD-CDF3-A832-0EBF-82DE75B5EDCD}"/>
              </a:ext>
            </a:extLst>
          </p:cNvPr>
          <p:cNvSpPr txBox="1"/>
          <p:nvPr/>
        </p:nvSpPr>
        <p:spPr>
          <a:xfrm>
            <a:off x="4111240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15,700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E5565-C25D-5CC4-FD6D-77C0CDE054D1}"/>
              </a:ext>
            </a:extLst>
          </p:cNvPr>
          <p:cNvSpPr txBox="1"/>
          <p:nvPr/>
        </p:nvSpPr>
        <p:spPr>
          <a:xfrm>
            <a:off x="4167952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A4CC0-3563-AF01-C1B7-A913F19EB5DA}"/>
              </a:ext>
            </a:extLst>
          </p:cNvPr>
          <p:cNvSpPr txBox="1"/>
          <p:nvPr/>
        </p:nvSpPr>
        <p:spPr>
          <a:xfrm>
            <a:off x="722673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36,132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C16F1-D52D-D62D-0FED-F7367839D445}"/>
              </a:ext>
            </a:extLst>
          </p:cNvPr>
          <p:cNvSpPr txBox="1"/>
          <p:nvPr/>
        </p:nvSpPr>
        <p:spPr>
          <a:xfrm>
            <a:off x="7244968" y="9325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AEF1FA27-702D-72A6-4510-E76D4DA4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3"/>
          <a:stretch/>
        </p:blipFill>
        <p:spPr>
          <a:xfrm>
            <a:off x="0" y="1207969"/>
            <a:ext cx="3143764" cy="2514600"/>
          </a:xfrm>
          <a:prstGeom prst="rect">
            <a:avLst/>
          </a:prstGeom>
        </p:spPr>
      </p:pic>
      <p:pic>
        <p:nvPicPr>
          <p:cNvPr id="12" name="Picture 11" descr="Map&#10;&#10;AI-generated content may be incorrect.">
            <a:extLst>
              <a:ext uri="{FF2B5EF4-FFF2-40B4-BE49-F238E27FC236}">
                <a16:creationId xmlns:a16="http://schemas.microsoft.com/office/drawing/2014/main" id="{5CE9757D-1EFE-95A2-FE2B-ADCCBF2E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25" y="1207969"/>
            <a:ext cx="3254188" cy="2514600"/>
          </a:xfrm>
          <a:prstGeom prst="rect">
            <a:avLst/>
          </a:prstGeom>
        </p:spPr>
      </p:pic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0181B9BF-7C36-A105-3B19-7B3E3B091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12" y="1207969"/>
            <a:ext cx="3254188" cy="2514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2A82BD-E85D-B688-913D-4E940ADB48DB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There is a significant increase in flooding in northern Bolivia in last 5 days. </a:t>
            </a:r>
          </a:p>
        </p:txBody>
      </p:sp>
    </p:spTree>
    <p:extLst>
      <p:ext uri="{BB962C8B-B14F-4D97-AF65-F5344CB8AC3E}">
        <p14:creationId xmlns:p14="http://schemas.microsoft.com/office/powerpoint/2010/main" val="50552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E4970-39FA-3AEB-1683-4AE752080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1E399-2F66-53FE-42AA-161AF9FD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BBC248-D227-16F2-21F2-7A628EB4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3366" y="626167"/>
            <a:ext cx="4037040" cy="19202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646315-E5A1-42DA-FA13-CF4230381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3366" y="2331868"/>
            <a:ext cx="4037040" cy="192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8BFE6-37B9-87F3-D851-0E44E50E930E}"/>
              </a:ext>
            </a:extLst>
          </p:cNvPr>
          <p:cNvSpPr txBox="1"/>
          <p:nvPr/>
        </p:nvSpPr>
        <p:spPr>
          <a:xfrm>
            <a:off x="269471" y="4386218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April – 06 May 2025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 days)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DCF23-3103-99F1-32D2-467CD21315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653" t="26008" r="28163" b="9705"/>
          <a:stretch/>
        </p:blipFill>
        <p:spPr>
          <a:xfrm>
            <a:off x="391885" y="849458"/>
            <a:ext cx="2987071" cy="3536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55DF68-954B-DA1F-1039-E457F48345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449" t="35713" r="54694" b="28314"/>
          <a:stretch/>
        </p:blipFill>
        <p:spPr>
          <a:xfrm>
            <a:off x="2649351" y="868273"/>
            <a:ext cx="729605" cy="1097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2EFA4B-30C7-07AB-24BD-A82633A7B440}"/>
              </a:ext>
            </a:extLst>
          </p:cNvPr>
          <p:cNvSpPr txBox="1">
            <a:spLocks noChangeAspect="1"/>
          </p:cNvSpPr>
          <p:nvPr/>
        </p:nvSpPr>
        <p:spPr>
          <a:xfrm>
            <a:off x="2649351" y="1921924"/>
            <a:ext cx="729605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2-(yellow), 5-(red) and 20Year (purple) exceedance probabilities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95450-0BF1-8D7F-2D4A-244D49105AC6}"/>
              </a:ext>
            </a:extLst>
          </p:cNvPr>
          <p:cNvSpPr txBox="1"/>
          <p:nvPr/>
        </p:nvSpPr>
        <p:spPr>
          <a:xfrm>
            <a:off x="4432041" y="196551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A4F15-DF22-444B-1002-A897B7A70806}"/>
              </a:ext>
            </a:extLst>
          </p:cNvPr>
          <p:cNvSpPr txBox="1"/>
          <p:nvPr/>
        </p:nvSpPr>
        <p:spPr>
          <a:xfrm>
            <a:off x="4432041" y="376264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7C67F-33AC-A705-987F-F7F5BBDA7648}"/>
              </a:ext>
            </a:extLst>
          </p:cNvPr>
          <p:cNvSpPr txBox="1"/>
          <p:nvPr/>
        </p:nvSpPr>
        <p:spPr>
          <a:xfrm>
            <a:off x="980039" y="1233156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28448-4D40-7699-6024-0C0BAE84B5ED}"/>
              </a:ext>
            </a:extLst>
          </p:cNvPr>
          <p:cNvSpPr txBox="1"/>
          <p:nvPr/>
        </p:nvSpPr>
        <p:spPr>
          <a:xfrm>
            <a:off x="980039" y="3083533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2A5AA3-DF5E-8BEB-871B-E41070AFED8F}"/>
              </a:ext>
            </a:extLst>
          </p:cNvPr>
          <p:cNvSpPr>
            <a:spLocks noChangeAspect="1"/>
          </p:cNvSpPr>
          <p:nvPr/>
        </p:nvSpPr>
        <p:spPr>
          <a:xfrm>
            <a:off x="776096" y="12331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80CB5A-6D96-53F6-A56F-EE22A461FC84}"/>
              </a:ext>
            </a:extLst>
          </p:cNvPr>
          <p:cNvSpPr>
            <a:spLocks noChangeAspect="1"/>
          </p:cNvSpPr>
          <p:nvPr/>
        </p:nvSpPr>
        <p:spPr>
          <a:xfrm>
            <a:off x="867536" y="3014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951E17-6A1E-F65E-CC4C-773FF0BCA93B}"/>
              </a:ext>
            </a:extLst>
          </p:cNvPr>
          <p:cNvSpPr txBox="1"/>
          <p:nvPr/>
        </p:nvSpPr>
        <p:spPr>
          <a:xfrm>
            <a:off x="4275358" y="4128997"/>
            <a:ext cx="45991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 are expected to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diminish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north but continue to be at 5-yr return period level in the southwestern part of the country in next 30 days.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92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32215</TotalTime>
  <Words>211</Words>
  <Application>Microsoft Office PowerPoint</Application>
  <PresentationFormat>On-screen Show (16:9)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Georgia</vt:lpstr>
      <vt:lpstr>Tw Cen MT</vt:lpstr>
      <vt:lpstr>Open Sans</vt:lpstr>
      <vt:lpstr>Wingdings</vt:lpstr>
      <vt:lpstr>Simple Light</vt:lpstr>
      <vt:lpstr>FEWS NET Enhanced Flood Monitoring</vt:lpstr>
      <vt:lpstr>Flooding Conditions in Zambia</vt:lpstr>
      <vt:lpstr>Flooding Conditions in Angola</vt:lpstr>
      <vt:lpstr>Flooding C0nditions in Bolivia</vt:lpstr>
      <vt:lpstr>Streamflow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651</cp:revision>
  <dcterms:modified xsi:type="dcterms:W3CDTF">2025-04-07T19:15:53Z</dcterms:modified>
</cp:coreProperties>
</file>