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57" r:id="rId2"/>
    <p:sldId id="361" r:id="rId3"/>
    <p:sldId id="365" r:id="rId4"/>
    <p:sldId id="366" r:id="rId5"/>
    <p:sldId id="367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9" autoAdjust="0"/>
  </p:normalViewPr>
  <p:slideViewPr>
    <p:cSldViewPr snapToGrid="0">
      <p:cViewPr varScale="1">
        <p:scale>
          <a:sx n="90" d="100"/>
          <a:sy n="90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 14,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068257A2-1C06-0FF0-E866-FD4DD4259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702741"/>
            <a:ext cx="4141694" cy="3200400"/>
          </a:xfrm>
          <a:prstGeom prst="rect">
            <a:avLst/>
          </a:prstGeom>
        </p:spPr>
      </p:pic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FC19FDEE-801A-6C06-4209-F4E54DDA4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78" y="70274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remained unchanged in western Zambia, Eastern Angola and northern Botswana.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02 – 06 Apr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09 – 13 Apr 2025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F96147C2-0CD7-E69C-E6D2-184F0560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680851"/>
            <a:ext cx="4141694" cy="3200400"/>
          </a:xfrm>
          <a:prstGeom prst="rect">
            <a:avLst/>
          </a:prstGeom>
        </p:spPr>
      </p:pic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90653D6D-2509-1788-5C8F-1E0E0F0E7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8" y="68085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Angola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marginally deteriorated in southern Angola into northern Namibia.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18384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63921A-86C2-6C55-ABE9-6FC720A6A42B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02 – 06 Apr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1B7EA-F450-32AE-8898-31601903BA2A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09 – 13 Apr 2025</a:t>
            </a:r>
          </a:p>
        </p:txBody>
      </p:sp>
    </p:spTree>
    <p:extLst>
      <p:ext uri="{BB962C8B-B14F-4D97-AF65-F5344CB8AC3E}">
        <p14:creationId xmlns:p14="http://schemas.microsoft.com/office/powerpoint/2010/main" val="410235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660BA-014F-35F3-D398-00DE75F7B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AE86A-0E48-1924-078C-66CC754E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C0nditions in Bolivia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F026FB-FF76-A8ED-9A1B-81B34BA30ACC}"/>
              </a:ext>
            </a:extLst>
          </p:cNvPr>
          <p:cNvSpPr txBox="1"/>
          <p:nvPr/>
        </p:nvSpPr>
        <p:spPr>
          <a:xfrm>
            <a:off x="1041891" y="932535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Apr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F33E9-9BE4-7B9D-972B-F9ACE425E2A1}"/>
              </a:ext>
            </a:extLst>
          </p:cNvPr>
          <p:cNvSpPr txBox="1"/>
          <p:nvPr/>
        </p:nvSpPr>
        <p:spPr>
          <a:xfrm>
            <a:off x="1076264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15,700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EA6EE-A816-C89C-2520-5F41D8630F83}"/>
              </a:ext>
            </a:extLst>
          </p:cNvPr>
          <p:cNvSpPr txBox="1"/>
          <p:nvPr/>
        </p:nvSpPr>
        <p:spPr>
          <a:xfrm>
            <a:off x="4111241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36,132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16259-64E2-9563-DB01-EDF431AB05DB}"/>
              </a:ext>
            </a:extLst>
          </p:cNvPr>
          <p:cNvSpPr txBox="1"/>
          <p:nvPr/>
        </p:nvSpPr>
        <p:spPr>
          <a:xfrm>
            <a:off x="4167952" y="932535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 Apr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07B54-219B-E266-3F92-C10CB01D1F98}"/>
              </a:ext>
            </a:extLst>
          </p:cNvPr>
          <p:cNvSpPr txBox="1"/>
          <p:nvPr/>
        </p:nvSpPr>
        <p:spPr>
          <a:xfrm>
            <a:off x="7226734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26,274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B99E5-425A-B158-515A-E27001BE66CB}"/>
              </a:ext>
            </a:extLst>
          </p:cNvPr>
          <p:cNvSpPr txBox="1"/>
          <p:nvPr/>
        </p:nvSpPr>
        <p:spPr>
          <a:xfrm>
            <a:off x="7244968" y="93253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 descr="Map&#10;&#10;AI-generated content may be incorrect.">
            <a:extLst>
              <a:ext uri="{FF2B5EF4-FFF2-40B4-BE49-F238E27FC236}">
                <a16:creationId xmlns:a16="http://schemas.microsoft.com/office/drawing/2014/main" id="{59FBE552-CE2E-6D32-7FB2-FC9C74AD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200"/>
            <a:ext cx="3254188" cy="2514600"/>
          </a:xfrm>
          <a:prstGeom prst="rect">
            <a:avLst/>
          </a:prstGeom>
        </p:spPr>
      </p:pic>
      <p:pic>
        <p:nvPicPr>
          <p:cNvPr id="21" name="Picture 20" descr="Map&#10;&#10;AI-generated content may be incorrect.">
            <a:extLst>
              <a:ext uri="{FF2B5EF4-FFF2-40B4-BE49-F238E27FC236}">
                <a16:creationId xmlns:a16="http://schemas.microsoft.com/office/drawing/2014/main" id="{433CD4C0-0F45-D975-07B2-2014E3181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187" y="1195200"/>
            <a:ext cx="3254188" cy="2514600"/>
          </a:xfrm>
          <a:prstGeom prst="rect">
            <a:avLst/>
          </a:prstGeom>
        </p:spPr>
      </p:pic>
      <p:pic>
        <p:nvPicPr>
          <p:cNvPr id="22" name="Picture 21" descr="Map&#10;&#10;AI-generated content may be incorrect.">
            <a:extLst>
              <a:ext uri="{FF2B5EF4-FFF2-40B4-BE49-F238E27FC236}">
                <a16:creationId xmlns:a16="http://schemas.microsoft.com/office/drawing/2014/main" id="{D1A3AC94-AD98-B3F5-14F1-C1A7F6B74C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84"/>
          <a:stretch/>
        </p:blipFill>
        <p:spPr>
          <a:xfrm>
            <a:off x="5986918" y="1193753"/>
            <a:ext cx="3157082" cy="2514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324058-6D90-B30E-95E9-326E5DB6A8E9}"/>
              </a:ext>
            </a:extLst>
          </p:cNvPr>
          <p:cNvSpPr txBox="1"/>
          <p:nvPr/>
        </p:nvSpPr>
        <p:spPr>
          <a:xfrm>
            <a:off x="135101" y="4111461"/>
            <a:ext cx="515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Flooding condition improved marginally. </a:t>
            </a:r>
          </a:p>
        </p:txBody>
      </p:sp>
    </p:spTree>
    <p:extLst>
      <p:ext uri="{BB962C8B-B14F-4D97-AF65-F5344CB8AC3E}">
        <p14:creationId xmlns:p14="http://schemas.microsoft.com/office/powerpoint/2010/main" val="50552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E4970-39FA-3AEB-1683-4AE752080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1E399-2F66-53FE-42AA-161AF9FD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C58A8C-48D5-E386-390D-1ACA2FC52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3" t="21229" r="33255" b="10961"/>
          <a:stretch/>
        </p:blipFill>
        <p:spPr bwMode="auto">
          <a:xfrm>
            <a:off x="257506" y="732690"/>
            <a:ext cx="3121450" cy="36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56729E2-9A52-1343-3EF3-0F41A3A7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526" y="710570"/>
            <a:ext cx="5078050" cy="24154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ADFF17-E1EB-93C4-1248-155698E47EA7}"/>
              </a:ext>
            </a:extLst>
          </p:cNvPr>
          <p:cNvSpPr txBox="1"/>
          <p:nvPr/>
        </p:nvSpPr>
        <p:spPr>
          <a:xfrm>
            <a:off x="269471" y="4386218"/>
            <a:ext cx="3441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April – 13 May 2025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(30 days)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1040E9-4120-FDF2-1963-2DD6AB34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449" t="35713" r="54694" b="28314"/>
          <a:stretch/>
        </p:blipFill>
        <p:spPr>
          <a:xfrm>
            <a:off x="2649351" y="868273"/>
            <a:ext cx="729605" cy="10972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98CD8C-F0C3-7CED-E864-BE9AB1CE7D34}"/>
              </a:ext>
            </a:extLst>
          </p:cNvPr>
          <p:cNvSpPr txBox="1">
            <a:spLocks noChangeAspect="1"/>
          </p:cNvSpPr>
          <p:nvPr/>
        </p:nvSpPr>
        <p:spPr>
          <a:xfrm>
            <a:off x="2649351" y="1921924"/>
            <a:ext cx="729605" cy="538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2-(yellow), 5-(red) and 20Year (purple) exceedance probabilities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F41166-AF0B-9E75-827A-A571E876E919}"/>
              </a:ext>
            </a:extLst>
          </p:cNvPr>
          <p:cNvSpPr txBox="1"/>
          <p:nvPr/>
        </p:nvSpPr>
        <p:spPr>
          <a:xfrm>
            <a:off x="4299600" y="2389823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803146-8666-F3AC-6D17-898A8863371A}"/>
              </a:ext>
            </a:extLst>
          </p:cNvPr>
          <p:cNvSpPr txBox="1"/>
          <p:nvPr/>
        </p:nvSpPr>
        <p:spPr>
          <a:xfrm>
            <a:off x="1081202" y="3043958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0584D5-1853-3670-9408-CD3E384EFDB1}"/>
              </a:ext>
            </a:extLst>
          </p:cNvPr>
          <p:cNvSpPr>
            <a:spLocks noChangeAspect="1"/>
          </p:cNvSpPr>
          <p:nvPr/>
        </p:nvSpPr>
        <p:spPr>
          <a:xfrm>
            <a:off x="934881" y="292116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6A0299-A9C7-2CC5-8421-73963434B4CB}"/>
              </a:ext>
            </a:extLst>
          </p:cNvPr>
          <p:cNvSpPr txBox="1"/>
          <p:nvPr/>
        </p:nvSpPr>
        <p:spPr>
          <a:xfrm>
            <a:off x="4200975" y="4086136"/>
            <a:ext cx="42714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Streamflow gradually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diminishing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across the country. However, they are expected to be at 5-yr return period level in the southwestern part of the country till the end of April. 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92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32220</TotalTime>
  <Words>201</Words>
  <Application>Microsoft Office PowerPoint</Application>
  <PresentationFormat>On-screen Show (16:9)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Wingdings</vt:lpstr>
      <vt:lpstr>Arial</vt:lpstr>
      <vt:lpstr>Georgia</vt:lpstr>
      <vt:lpstr>Open Sans</vt:lpstr>
      <vt:lpstr>Tw Cen MT</vt:lpstr>
      <vt:lpstr>Simple Light</vt:lpstr>
      <vt:lpstr>FEWS NET Enhanced Flood Monitoring</vt:lpstr>
      <vt:lpstr>Flooding Conditions in Zambia</vt:lpstr>
      <vt:lpstr>Flooding Conditions in Angola</vt:lpstr>
      <vt:lpstr>Flooding C0nditions in Bolivia</vt:lpstr>
      <vt:lpstr>Streamflow 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655</cp:revision>
  <dcterms:modified xsi:type="dcterms:W3CDTF">2025-04-14T19:06:57Z</dcterms:modified>
</cp:coreProperties>
</file>