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6"/>
  </p:notesMasterIdLst>
  <p:sldIdLst>
    <p:sldId id="257" r:id="rId2"/>
    <p:sldId id="364" r:id="rId3"/>
    <p:sldId id="361" r:id="rId4"/>
    <p:sldId id="365" r:id="rId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Tw Cen MT" panose="020B06020201040206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9" autoAdjust="0"/>
  </p:normalViewPr>
  <p:slideViewPr>
    <p:cSldViewPr snapToGrid="0">
      <p:cViewPr varScale="1">
        <p:scale>
          <a:sx n="103" d="100"/>
          <a:sy n="103" d="100"/>
        </p:scale>
        <p:origin x="10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5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 1,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Map&#10;&#10;AI-generated content may be incorrect.">
            <a:extLst>
              <a:ext uri="{FF2B5EF4-FFF2-40B4-BE49-F238E27FC236}">
                <a16:creationId xmlns:a16="http://schemas.microsoft.com/office/drawing/2014/main" id="{E157A0EC-DFEB-116E-EB1A-31288B43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38" y="702741"/>
            <a:ext cx="4141694" cy="3200400"/>
          </a:xfrm>
          <a:prstGeom prst="rect">
            <a:avLst/>
          </a:prstGeom>
        </p:spPr>
      </p:pic>
      <p:pic>
        <p:nvPicPr>
          <p:cNvPr id="16" name="Picture 15" descr="Map&#10;&#10;AI-generated content may be incorrect.">
            <a:extLst>
              <a:ext uri="{FF2B5EF4-FFF2-40B4-BE49-F238E27FC236}">
                <a16:creationId xmlns:a16="http://schemas.microsoft.com/office/drawing/2014/main" id="{D2FB0174-F07E-A7F4-D8BC-1F9C7CD8E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687679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Mozambique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conditions improved along the coastal regions of central Mozambique as well as in Southern Malawi.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237E131-AD82-18F9-3A84-CDBB68E729DE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19 – 23 Mar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3BC00-017F-D2C1-4C73-2C0E633E9217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27 – 31 Mar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39650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40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&#10;&#10;AI-generated content may be incorrect.">
            <a:extLst>
              <a:ext uri="{FF2B5EF4-FFF2-40B4-BE49-F238E27FC236}">
                <a16:creationId xmlns:a16="http://schemas.microsoft.com/office/drawing/2014/main" id="{A33A7B91-EDD3-38FC-3744-E3B30A3E8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702741"/>
            <a:ext cx="4141694" cy="3200400"/>
          </a:xfrm>
          <a:prstGeom prst="rect">
            <a:avLst/>
          </a:prstGeom>
        </p:spPr>
      </p:pic>
      <p:pic>
        <p:nvPicPr>
          <p:cNvPr id="14" name="Picture 13" descr="Map&#10;&#10;AI-generated content may be incorrect.">
            <a:extLst>
              <a:ext uri="{FF2B5EF4-FFF2-40B4-BE49-F238E27FC236}">
                <a16:creationId xmlns:a16="http://schemas.microsoft.com/office/drawing/2014/main" id="{ED67F735-D58C-D7DA-DBA3-483369F31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738" y="702741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Zambia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conditions improved along the </a:t>
            </a:r>
            <a:r>
              <a:rPr lang="en-US" sz="1500" dirty="0" err="1">
                <a:latin typeface="Tw Cen MT" panose="020B0602020104020603" pitchFamily="34" charset="0"/>
              </a:rPr>
              <a:t>Kafu</a:t>
            </a:r>
            <a:r>
              <a:rPr lang="en-US" sz="1500" dirty="0">
                <a:latin typeface="Tw Cen MT" panose="020B0602020104020603" pitchFamily="34" charset="0"/>
              </a:rPr>
              <a:t> River but remained unchanged elsewhere in Zambia, Eastern Angola and northern Botswana.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39650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F2539B-A9E5-27B0-C3D3-8D0B8BD565C0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19 – 23 Mar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94987-78F5-724A-E18D-3C51EF90AA43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27 – 31 Mar 2025</a:t>
            </a:r>
          </a:p>
        </p:txBody>
      </p:sp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Angola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conditions intensifying in southern Angola into northern Namibia.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39650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F2539B-A9E5-27B0-C3D3-8D0B8BD565C0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19 – 23 Mar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94987-78F5-724A-E18D-3C51EF90AA43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27 – 31 Mar 2025</a:t>
            </a:r>
          </a:p>
        </p:txBody>
      </p:sp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790D82B7-CDE1-ABEA-D577-7C968007D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678986"/>
            <a:ext cx="4141694" cy="3200400"/>
          </a:xfrm>
          <a:prstGeom prst="rect">
            <a:avLst/>
          </a:prstGeom>
        </p:spPr>
      </p:pic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9969A0A1-1B53-1CF7-0DF5-A8047ED37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349" y="694264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530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32034</TotalTime>
  <Words>166</Words>
  <Application>Microsoft Office PowerPoint</Application>
  <PresentationFormat>On-screen Show (16:9)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Wingdings</vt:lpstr>
      <vt:lpstr>Open Sans</vt:lpstr>
      <vt:lpstr>Arial</vt:lpstr>
      <vt:lpstr>Georgia</vt:lpstr>
      <vt:lpstr>Tw Cen MT</vt:lpstr>
      <vt:lpstr>Simple Light</vt:lpstr>
      <vt:lpstr>FEWS NET Enhanced Flood Monitoring</vt:lpstr>
      <vt:lpstr>Flooding Conditions in Mozambique</vt:lpstr>
      <vt:lpstr>Flooding Conditions in Zambia</vt:lpstr>
      <vt:lpstr>Flooding Conditions in Angola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645</cp:revision>
  <dcterms:modified xsi:type="dcterms:W3CDTF">2025-04-01T14:21:57Z</dcterms:modified>
</cp:coreProperties>
</file>