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7" r:id="rId2"/>
    <p:sldId id="360" r:id="rId3"/>
    <p:sldId id="361" r:id="rId4"/>
    <p:sldId id="365" r:id="rId5"/>
    <p:sldId id="364" r:id="rId6"/>
    <p:sldId id="368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8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4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 18,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68B9D8A-5A5E-2B03-2D49-30D9CC05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14" y="694264"/>
            <a:ext cx="4141694" cy="3200400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6F8A9C5-4CEC-2C22-22F5-619B3EEC4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" y="702645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1889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Inundation remained mostly constant across South Sudan.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1AB85B-9972-1B96-5E80-AF33834CB496}"/>
              </a:ext>
            </a:extLst>
          </p:cNvPr>
          <p:cNvSpPr txBox="1"/>
          <p:nvPr/>
        </p:nvSpPr>
        <p:spPr>
          <a:xfrm>
            <a:off x="2958275" y="173383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A04D1-B0A7-48BD-7C9F-4B9123C03C0C}"/>
              </a:ext>
            </a:extLst>
          </p:cNvPr>
          <p:cNvSpPr txBox="1"/>
          <p:nvPr/>
        </p:nvSpPr>
        <p:spPr>
          <a:xfrm>
            <a:off x="3535740" y="2623231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194669-E262-0CDA-E5E6-006A2D2390D6}"/>
              </a:ext>
            </a:extLst>
          </p:cNvPr>
          <p:cNvSpPr txBox="1"/>
          <p:nvPr/>
        </p:nvSpPr>
        <p:spPr>
          <a:xfrm>
            <a:off x="3556516" y="330996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E272BF-A3C3-58A4-179A-86AEC9BF3087}"/>
              </a:ext>
            </a:extLst>
          </p:cNvPr>
          <p:cNvSpPr txBox="1"/>
          <p:nvPr/>
        </p:nvSpPr>
        <p:spPr>
          <a:xfrm>
            <a:off x="7422305" y="1741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09F26F-10DE-57C4-D4B5-CE0A9D489E30}"/>
              </a:ext>
            </a:extLst>
          </p:cNvPr>
          <p:cNvSpPr txBox="1"/>
          <p:nvPr/>
        </p:nvSpPr>
        <p:spPr>
          <a:xfrm>
            <a:off x="7768521" y="2641761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444119-C494-28C7-1149-A97E3F64579D}"/>
              </a:ext>
            </a:extLst>
          </p:cNvPr>
          <p:cNvSpPr txBox="1"/>
          <p:nvPr/>
        </p:nvSpPr>
        <p:spPr>
          <a:xfrm>
            <a:off x="8020546" y="3317331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740F2-9208-2BC0-7CB2-D932BD2AE10A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13 – 17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656A0-08C0-4816-E5C1-ED5307194242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Nov 2024</a:t>
            </a:r>
          </a:p>
        </p:txBody>
      </p:sp>
    </p:spTree>
    <p:extLst>
      <p:ext uri="{BB962C8B-B14F-4D97-AF65-F5344CB8AC3E}">
        <p14:creationId xmlns:p14="http://schemas.microsoft.com/office/powerpoint/2010/main" val="80966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75B5508-3B6C-73BB-1363-A5526BDC5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14" y="656536"/>
            <a:ext cx="4141694" cy="32004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79CC47D-B157-7244-86B7-196B1A5A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7" y="659317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Inundation receded substantially across Chad.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A096D-63E1-DC07-F1E9-565B0EF45FAD}"/>
              </a:ext>
            </a:extLst>
          </p:cNvPr>
          <p:cNvGrpSpPr/>
          <p:nvPr/>
        </p:nvGrpSpPr>
        <p:grpSpPr>
          <a:xfrm>
            <a:off x="5636869" y="622064"/>
            <a:ext cx="3076825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A74647-BDF1-0365-F419-6DC27310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E3FFDC-1C1C-4B89-9199-013DF8E2AC5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C3F664-E217-80D0-EE37-4B12964EAEA4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13 – 17 Nov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6A94-9872-6557-0CFB-F0C3E2276D8F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Nov 2024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47319EAF-D9BF-0822-2742-701FCB22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79473"/>
            <a:ext cx="4141694" cy="32004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A4F86A9-8908-ECC5-1041-A41D70276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67" y="679473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5113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Flooding conditions improved substantially across Nigeria especially along Benue River.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73082" y="622464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BECD5C-E46E-8F1B-3B7B-1888C24AFEFC}"/>
              </a:ext>
            </a:extLst>
          </p:cNvPr>
          <p:cNvSpPr txBox="1"/>
          <p:nvPr/>
        </p:nvSpPr>
        <p:spPr>
          <a:xfrm>
            <a:off x="2569599" y="1037596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4F2C6-D06A-5FB5-D7C5-F718FD7F247A}"/>
              </a:ext>
            </a:extLst>
          </p:cNvPr>
          <p:cNvSpPr txBox="1"/>
          <p:nvPr/>
        </p:nvSpPr>
        <p:spPr>
          <a:xfrm>
            <a:off x="362062" y="105875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6518D-639D-1976-4E6A-9021031D56D8}"/>
              </a:ext>
            </a:extLst>
          </p:cNvPr>
          <p:cNvSpPr txBox="1"/>
          <p:nvPr/>
        </p:nvSpPr>
        <p:spPr>
          <a:xfrm>
            <a:off x="802771" y="244830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25D88-2E08-5F25-5D10-8B676A05F047}"/>
              </a:ext>
            </a:extLst>
          </p:cNvPr>
          <p:cNvSpPr txBox="1"/>
          <p:nvPr/>
        </p:nvSpPr>
        <p:spPr>
          <a:xfrm>
            <a:off x="2491049" y="273144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FB8C2-0ACB-8B7B-E027-DFD4CDD77D55}"/>
              </a:ext>
            </a:extLst>
          </p:cNvPr>
          <p:cNvGrpSpPr/>
          <p:nvPr/>
        </p:nvGrpSpPr>
        <p:grpSpPr>
          <a:xfrm>
            <a:off x="4629554" y="622232"/>
            <a:ext cx="3076825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038F98-E792-3539-D676-EF2D866D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C0104A-F5EF-9329-2EDA-85FCCAB88B5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44295C1-80AB-38B9-6F37-0F3C1356B6F1}"/>
              </a:ext>
            </a:extLst>
          </p:cNvPr>
          <p:cNvSpPr txBox="1"/>
          <p:nvPr/>
        </p:nvSpPr>
        <p:spPr>
          <a:xfrm>
            <a:off x="6971217" y="1017406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AB694-01E6-2404-1247-929A692C720D}"/>
              </a:ext>
            </a:extLst>
          </p:cNvPr>
          <p:cNvSpPr txBox="1"/>
          <p:nvPr/>
        </p:nvSpPr>
        <p:spPr>
          <a:xfrm>
            <a:off x="4645344" y="1102830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3578D-7D50-997C-A0F5-FFE8A5EEEB09}"/>
              </a:ext>
            </a:extLst>
          </p:cNvPr>
          <p:cNvSpPr txBox="1"/>
          <p:nvPr/>
        </p:nvSpPr>
        <p:spPr>
          <a:xfrm>
            <a:off x="5128578" y="2506274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77F83-FB08-2A6D-6273-6150FB9EC2DF}"/>
              </a:ext>
            </a:extLst>
          </p:cNvPr>
          <p:cNvSpPr txBox="1"/>
          <p:nvPr/>
        </p:nvSpPr>
        <p:spPr>
          <a:xfrm>
            <a:off x="6801918" y="26237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24738-3A2A-32EF-6FBA-AFA582DD0A4F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13 – 17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E782D-A8A6-CF3B-5F84-D2C1A9447E78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Nov 2024</a:t>
            </a:r>
          </a:p>
        </p:txBody>
      </p:sp>
    </p:spTree>
    <p:extLst>
      <p:ext uri="{BB962C8B-B14F-4D97-AF65-F5344CB8AC3E}">
        <p14:creationId xmlns:p14="http://schemas.microsoft.com/office/powerpoint/2010/main" val="9654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FDDB0E4D-A530-7262-98E6-CF1EB351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14" y="62904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6BE6E7D8-4D13-C5BE-40AE-D2A14EB8A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84" y="6290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24774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Flooding remained unchanged in central Mali.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570210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65D28-264F-8801-3B6A-B8F0586EA49E}"/>
              </a:ext>
            </a:extLst>
          </p:cNvPr>
          <p:cNvGrpSpPr/>
          <p:nvPr/>
        </p:nvGrpSpPr>
        <p:grpSpPr>
          <a:xfrm>
            <a:off x="4684246" y="574799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B3DA79-6586-A206-AA4A-11B796ED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AEEDA-26FC-A3F7-B04D-70E77A194E3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1D01DC-D590-107F-050E-30D23D59FE45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13 – 17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79C3B-FB78-A6D0-824B-A1522AC75F39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Nov 2024</a:t>
            </a:r>
          </a:p>
        </p:txBody>
      </p:sp>
    </p:spTree>
    <p:extLst>
      <p:ext uri="{BB962C8B-B14F-4D97-AF65-F5344CB8AC3E}">
        <p14:creationId xmlns:p14="http://schemas.microsoft.com/office/powerpoint/2010/main" val="1825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576AA43-6439-8A12-541B-85C9F28E7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7" y="638175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906CB26-1EE6-411A-AF66-E61612FA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3" y="639650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gradually improving along the Senegal River.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2175284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83F426-E5D4-8478-4823-7593961F87D3}"/>
              </a:ext>
            </a:extLst>
          </p:cNvPr>
          <p:cNvGrpSpPr/>
          <p:nvPr/>
        </p:nvGrpSpPr>
        <p:grpSpPr>
          <a:xfrm>
            <a:off x="4572000" y="2175284"/>
            <a:ext cx="3076825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1DE801-7F84-BC5C-1476-250C39B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C013F-7A26-EC1D-7D9E-3871F4892E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17F76C-E12B-1BE1-FEC9-01A97D337F94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13 – 17 Nov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40490-C0A0-EFA3-3436-401063FD7B3D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Nov 2024</a:t>
            </a:r>
          </a:p>
        </p:txBody>
      </p:sp>
    </p:spTree>
    <p:extLst>
      <p:ext uri="{BB962C8B-B14F-4D97-AF65-F5344CB8AC3E}">
        <p14:creationId xmlns:p14="http://schemas.microsoft.com/office/powerpoint/2010/main" val="20219833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31521</TotalTime>
  <Words>247</Words>
  <Application>Microsoft Office PowerPoint</Application>
  <PresentationFormat>On-screen Show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Tw Cen MT</vt:lpstr>
      <vt:lpstr>Open Sans</vt:lpstr>
      <vt:lpstr>Arial</vt:lpstr>
      <vt:lpstr>Georgia</vt:lpstr>
      <vt:lpstr>Simple Light</vt:lpstr>
      <vt:lpstr>FEWS NET Enhanced Flood Monitoring</vt:lpstr>
      <vt:lpstr>Flooding Conditions in South Sudan</vt:lpstr>
      <vt:lpstr>Flooding Conditions in Chad</vt:lpstr>
      <vt:lpstr>Flooding Conditions in Nigeria</vt:lpstr>
      <vt:lpstr>Flooding Conditions in Mali</vt:lpstr>
      <vt:lpstr>Flooding Conditions in Senegal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603</cp:revision>
  <dcterms:modified xsi:type="dcterms:W3CDTF">2024-11-18T20:21:36Z</dcterms:modified>
</cp:coreProperties>
</file>