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5" r:id="rId5"/>
    <p:sldId id="636" r:id="rId6"/>
    <p:sldId id="639" r:id="rId7"/>
    <p:sldId id="640" r:id="rId8"/>
  </p:sldIdLst>
  <p:sldSz cx="12192000" cy="6858000"/>
  <p:notesSz cx="6950075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36"/>
            <p14:sldId id="639"/>
            <p14:sldId id="640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4" autoAdjust="0"/>
    <p:restoredTop sz="85609" autoAdjust="0"/>
  </p:normalViewPr>
  <p:slideViewPr>
    <p:cSldViewPr>
      <p:cViewPr varScale="1">
        <p:scale>
          <a:sx n="97" d="100"/>
          <a:sy n="97" d="100"/>
        </p:scale>
        <p:origin x="78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 08, 2024,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CE3A2512-4AE9-EA10-B080-06C61E49D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47" y="1610113"/>
            <a:ext cx="5325035" cy="41148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45DFCDDA-7B5B-F546-7EEA-9F5D348AC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2937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C8FF2-1472-1F9A-D260-B473CAE4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6172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42381-C722-9F08-907F-6C7A78D8A9F3}"/>
              </a:ext>
            </a:extLst>
          </p:cNvPr>
          <p:cNvSpPr txBox="1"/>
          <p:nvPr/>
        </p:nvSpPr>
        <p:spPr>
          <a:xfrm>
            <a:off x="561130" y="6129516"/>
            <a:ext cx="1148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Flooding conditions improved marginally especially along the </a:t>
            </a:r>
            <a:r>
              <a:rPr lang="en-US" sz="2000" dirty="0" err="1">
                <a:latin typeface="Tw Cen MT" panose="020B0602020104020603" pitchFamily="34" charset="0"/>
              </a:rPr>
              <a:t>Sobet</a:t>
            </a:r>
            <a:r>
              <a:rPr lang="en-US" sz="2000" dirty="0">
                <a:latin typeface="Tw Cen MT" panose="020B0602020104020603" pitchFamily="34" charset="0"/>
              </a:rPr>
              <a:t> and Akobo catchments in South Sudan.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C7C56-29A3-4103-01A3-0BB61FEC99B4}"/>
              </a:ext>
            </a:extLst>
          </p:cNvPr>
          <p:cNvGrpSpPr/>
          <p:nvPr/>
        </p:nvGrpSpPr>
        <p:grpSpPr>
          <a:xfrm>
            <a:off x="685800" y="1592937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E2571D-03A9-9A34-BDEC-4C068AD4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7D9E4-A520-EA7A-8213-C32008D40B8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C33A93-45E6-A089-2A23-4296D11CC6EA}"/>
              </a:ext>
            </a:extLst>
          </p:cNvPr>
          <p:cNvGrpSpPr/>
          <p:nvPr/>
        </p:nvGrpSpPr>
        <p:grpSpPr>
          <a:xfrm>
            <a:off x="6305847" y="1592937"/>
            <a:ext cx="3076825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4EC696-39FD-6C7E-A37C-F8E509EC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773194-0AD9-3706-FCAA-73A36823438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79DB4B-591B-E3FF-1502-D2EA8434A83E}"/>
              </a:ext>
            </a:extLst>
          </p:cNvPr>
          <p:cNvSpPr txBox="1"/>
          <p:nvPr/>
        </p:nvSpPr>
        <p:spPr>
          <a:xfrm>
            <a:off x="9037234" y="253821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4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F8ED2-4CF4-F54C-77CF-795D705168D1}"/>
              </a:ext>
            </a:extLst>
          </p:cNvPr>
          <p:cNvSpPr txBox="1"/>
          <p:nvPr/>
        </p:nvSpPr>
        <p:spPr>
          <a:xfrm>
            <a:off x="10564931" y="3929793"/>
            <a:ext cx="718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60D12-9BA2-B898-2B50-3B97BCE20135}"/>
              </a:ext>
            </a:extLst>
          </p:cNvPr>
          <p:cNvSpPr txBox="1"/>
          <p:nvPr/>
        </p:nvSpPr>
        <p:spPr>
          <a:xfrm>
            <a:off x="10000913" y="4633482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181FF-A3A2-500F-CC8C-0D503A6FC0F2}"/>
              </a:ext>
            </a:extLst>
          </p:cNvPr>
          <p:cNvSpPr txBox="1"/>
          <p:nvPr/>
        </p:nvSpPr>
        <p:spPr>
          <a:xfrm>
            <a:off x="3352800" y="2514600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4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B7FDC-86AE-A61A-A2D2-D358E4937805}"/>
              </a:ext>
            </a:extLst>
          </p:cNvPr>
          <p:cNvSpPr txBox="1"/>
          <p:nvPr/>
        </p:nvSpPr>
        <p:spPr>
          <a:xfrm>
            <a:off x="4785773" y="3864289"/>
            <a:ext cx="718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3CFF8-DBDA-E40D-F7AF-CC7F1A6C45CB}"/>
              </a:ext>
            </a:extLst>
          </p:cNvPr>
          <p:cNvSpPr txBox="1"/>
          <p:nvPr/>
        </p:nvSpPr>
        <p:spPr>
          <a:xfrm>
            <a:off x="4514513" y="4481082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C622F-2B8C-AD10-309F-44B9A7811669}"/>
              </a:ext>
            </a:extLst>
          </p:cNvPr>
          <p:cNvSpPr txBox="1"/>
          <p:nvPr/>
        </p:nvSpPr>
        <p:spPr>
          <a:xfrm>
            <a:off x="618564" y="574239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27 – 31 Mar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79405-BDD5-4831-3B29-8CD0FE020AC7}"/>
              </a:ext>
            </a:extLst>
          </p:cNvPr>
          <p:cNvSpPr txBox="1"/>
          <p:nvPr/>
        </p:nvSpPr>
        <p:spPr>
          <a:xfrm>
            <a:off x="6305847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03 – 07 Apr 2024</a:t>
            </a:r>
          </a:p>
        </p:txBody>
      </p:sp>
    </p:spTree>
    <p:extLst>
      <p:ext uri="{BB962C8B-B14F-4D97-AF65-F5344CB8AC3E}">
        <p14:creationId xmlns:p14="http://schemas.microsoft.com/office/powerpoint/2010/main" val="1813885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E2DFBA2-09C2-9585-D1F1-491FE2C49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47" y="1656028"/>
            <a:ext cx="5325035" cy="4114800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389FE343-ACA2-1458-D2A0-9F01811AC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0877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C8FF2-1472-1F9A-D260-B473CAE4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6172"/>
            <a:ext cx="10972800" cy="731520"/>
          </a:xfrm>
        </p:spPr>
        <p:txBody>
          <a:bodyPr/>
          <a:lstStyle/>
          <a:p>
            <a:r>
              <a:rPr lang="en-US" dirty="0"/>
              <a:t>Flooding in Zambia and Eastern Angola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42381-C722-9F08-907F-6C7A78D8A9F3}"/>
              </a:ext>
            </a:extLst>
          </p:cNvPr>
          <p:cNvSpPr txBox="1"/>
          <p:nvPr/>
        </p:nvSpPr>
        <p:spPr>
          <a:xfrm>
            <a:off x="561130" y="6129516"/>
            <a:ext cx="1148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Flooding conditions remained consistently unchanged in northeastern Zambia for past several weeks.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C7C56-29A3-4103-01A3-0BB61FEC99B4}"/>
              </a:ext>
            </a:extLst>
          </p:cNvPr>
          <p:cNvGrpSpPr/>
          <p:nvPr/>
        </p:nvGrpSpPr>
        <p:grpSpPr>
          <a:xfrm>
            <a:off x="685800" y="1592937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E2571D-03A9-9A34-BDEC-4C068AD4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7D9E4-A520-EA7A-8213-C32008D40B8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895AA-9498-95F4-42F3-F1111B148F53}"/>
              </a:ext>
            </a:extLst>
          </p:cNvPr>
          <p:cNvGrpSpPr/>
          <p:nvPr/>
        </p:nvGrpSpPr>
        <p:grpSpPr>
          <a:xfrm>
            <a:off x="6356664" y="1593293"/>
            <a:ext cx="3076825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7B0690-69A0-282A-DD73-9B02C00EF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6AA76-DD8E-397A-DA7D-ABCCF56D2A1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98371F-C18E-AA69-CDD8-E89DDFED7266}"/>
              </a:ext>
            </a:extLst>
          </p:cNvPr>
          <p:cNvSpPr txBox="1"/>
          <p:nvPr/>
        </p:nvSpPr>
        <p:spPr>
          <a:xfrm>
            <a:off x="618564" y="574239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27 – 31 Mar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33CB4-9486-5E37-7B20-41AD622163FD}"/>
              </a:ext>
            </a:extLst>
          </p:cNvPr>
          <p:cNvSpPr txBox="1"/>
          <p:nvPr/>
        </p:nvSpPr>
        <p:spPr>
          <a:xfrm>
            <a:off x="6305847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03 – 07 Apr 2024</a:t>
            </a:r>
          </a:p>
        </p:txBody>
      </p:sp>
    </p:spTree>
    <p:extLst>
      <p:ext uri="{BB962C8B-B14F-4D97-AF65-F5344CB8AC3E}">
        <p14:creationId xmlns:p14="http://schemas.microsoft.com/office/powerpoint/2010/main" val="36786264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B051D11-D95D-D7AB-C398-EFD0D82CD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7" y="1607570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06C1350-42B5-C3E9-1368-7C7A96E63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759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33DA2-2A37-F458-741D-D22A1974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Madagascar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714C5-883F-F563-B9C6-2A59C990463A}"/>
              </a:ext>
            </a:extLst>
          </p:cNvPr>
          <p:cNvSpPr txBox="1"/>
          <p:nvPr/>
        </p:nvSpPr>
        <p:spPr>
          <a:xfrm>
            <a:off x="561130" y="6305490"/>
            <a:ext cx="1148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Flooding conditions improved marginally in northern Madagascar.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4A157D-13F9-16B6-F7B0-E0348336327D}"/>
              </a:ext>
            </a:extLst>
          </p:cNvPr>
          <p:cNvGrpSpPr/>
          <p:nvPr/>
        </p:nvGrpSpPr>
        <p:grpSpPr>
          <a:xfrm>
            <a:off x="685800" y="1592937"/>
            <a:ext cx="3076825" cy="396466"/>
            <a:chOff x="443445" y="5506720"/>
            <a:chExt cx="3048000" cy="396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875EFB-8540-777B-1D6B-CCBACB73E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58046F-7121-D4A5-F6E2-7C7F829B21E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4C0D4F-11D6-0E43-002F-3DDBF9DD0A32}"/>
              </a:ext>
            </a:extLst>
          </p:cNvPr>
          <p:cNvGrpSpPr/>
          <p:nvPr/>
        </p:nvGrpSpPr>
        <p:grpSpPr>
          <a:xfrm>
            <a:off x="6356664" y="1593293"/>
            <a:ext cx="3076825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AD9607-8111-24C7-4F9D-F1B178686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7C795F-BE70-E7CF-934E-5B38BFD368A0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F6E3CE-4F9F-38C4-8FD9-54F20A7E47D5}"/>
              </a:ext>
            </a:extLst>
          </p:cNvPr>
          <p:cNvSpPr txBox="1"/>
          <p:nvPr/>
        </p:nvSpPr>
        <p:spPr>
          <a:xfrm>
            <a:off x="618564" y="574239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27 – 31 Mar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3537B-EDF3-080E-503F-CBE036B2A178}"/>
              </a:ext>
            </a:extLst>
          </p:cNvPr>
          <p:cNvSpPr txBox="1"/>
          <p:nvPr/>
        </p:nvSpPr>
        <p:spPr>
          <a:xfrm>
            <a:off x="6305847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03 – 07 Apr 2024</a:t>
            </a:r>
          </a:p>
        </p:txBody>
      </p:sp>
    </p:spTree>
    <p:extLst>
      <p:ext uri="{BB962C8B-B14F-4D97-AF65-F5344CB8AC3E}">
        <p14:creationId xmlns:p14="http://schemas.microsoft.com/office/powerpoint/2010/main" val="398059047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53812</TotalTime>
  <Words>185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Open Sans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Conditions in South Sudan</vt:lpstr>
      <vt:lpstr>Flooding in Zambia and Eastern Angola</vt:lpstr>
      <vt:lpstr>Flooding Conditions in Madagascar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2188</cp:revision>
  <cp:lastPrinted>2015-08-11T15:53:42Z</cp:lastPrinted>
  <dcterms:created xsi:type="dcterms:W3CDTF">2016-04-22T19:29:16Z</dcterms:created>
  <dcterms:modified xsi:type="dcterms:W3CDTF">2024-04-08T23:06:38Z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