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505" r:id="rId5"/>
    <p:sldId id="675" r:id="rId6"/>
    <p:sldId id="669" r:id="rId7"/>
  </p:sldIdLst>
  <p:sldSz cx="12192000" cy="6858000"/>
  <p:notesSz cx="6950075" cy="9236075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672922F-3812-4AC1-81B4-74E0A3CC4C18}">
          <p14:sldIdLst>
            <p14:sldId id="505"/>
            <p14:sldId id="675"/>
            <p14:sldId id="669"/>
          </p14:sldIdLst>
        </p14:section>
        <p14:section name="Untitled Section" id="{69C5BBBF-59C5-4E37-97E1-BE2FEE0AEBE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ake Stabler" initials="B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80"/>
    <a:srgbClr val="FF3300"/>
    <a:srgbClr val="9933FF"/>
    <a:srgbClr val="FFDD4F"/>
    <a:srgbClr val="FFCC00"/>
    <a:srgbClr val="FF6600"/>
    <a:srgbClr val="E9EDF4"/>
    <a:srgbClr val="D0D8E8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54" autoAdjust="0"/>
    <p:restoredTop sz="85609" autoAdjust="0"/>
  </p:normalViewPr>
  <p:slideViewPr>
    <p:cSldViewPr>
      <p:cViewPr varScale="1">
        <p:scale>
          <a:sx n="58" d="100"/>
          <a:sy n="58" d="100"/>
        </p:scale>
        <p:origin x="942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276" cy="46275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211" y="1"/>
            <a:ext cx="3011276" cy="46275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28AE7B44-4A3A-4F68-A393-82A47AF755AD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318"/>
            <a:ext cx="3011276" cy="46275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211" y="8773318"/>
            <a:ext cx="3011276" cy="46275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ABDAC4E9-F8CA-4132-8404-263BDFCFE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3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451C3B-E755-4C0F-BBF5-A659D6D37FA5}" type="datetimeFigureOut">
              <a:rPr lang="en-US"/>
              <a:pPr>
                <a:defRPr/>
              </a:pPr>
              <a:t>3/19/2023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3738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4" tIns="46242" rIns="92484" bIns="4624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4" tIns="46242" rIns="92484" bIns="4624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58A452-DD65-468A-AB5D-05D2CF267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400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527" y="124354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1C9F085-E261-404A-B399-26F9A60E9A6F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925372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 i="0" baseline="0"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50743"/>
            <a:ext cx="10972800" cy="4754880"/>
          </a:xfrm>
          <a:prstGeom prst="rect">
            <a:avLst/>
          </a:prstGeom>
        </p:spPr>
        <p:txBody>
          <a:bodyPr tIns="18288" bIns="18288" anchor="t" anchorCtr="0">
            <a:normAutofit/>
          </a:bodyPr>
          <a:lstStyle>
            <a:lvl1pPr>
              <a:spcBef>
                <a:spcPts val="800"/>
              </a:spcBef>
              <a:buFont typeface="Wingdings" pitchFamily="2" charset="2"/>
              <a:buChar char="§"/>
              <a:defRPr sz="2400" baseline="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 baseline="0">
                <a:latin typeface="Tw Cen MT" pitchFamily="34" charset="0"/>
              </a:defRPr>
            </a:lvl2pPr>
            <a:lvl3pPr>
              <a:buSzPct val="100000"/>
              <a:defRPr sz="2000" baseline="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baseline="0">
                <a:latin typeface="Tw Cen MT" pitchFamily="34" charset="0"/>
              </a:defRPr>
            </a:lvl4pPr>
            <a:lvl5pPr>
              <a:buSzPct val="80000"/>
              <a:defRPr baseline="0">
                <a:latin typeface="Tw Cen M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508" y="124354"/>
            <a:ext cx="1965965" cy="54864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8BA9556-E8B9-4246-9619-D14475C0352C}"/>
              </a:ext>
            </a:extLst>
          </p:cNvPr>
          <p:cNvSpPr/>
          <p:nvPr userDrawn="1"/>
        </p:nvSpPr>
        <p:spPr>
          <a:xfrm>
            <a:off x="0" y="838200"/>
            <a:ext cx="12192000" cy="6019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ABBD0E5-C25E-4801-991A-ECA9F4435332}"/>
              </a:ext>
            </a:extLst>
          </p:cNvPr>
          <p:cNvSpPr/>
          <p:nvPr userDrawn="1"/>
        </p:nvSpPr>
        <p:spPr>
          <a:xfrm>
            <a:off x="0" y="838200"/>
            <a:ext cx="12192000" cy="6019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1C9F085-E261-404A-B399-26F9A60E9A6F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77240"/>
            <a:ext cx="10972800" cy="731520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 i="0" baseline="0">
                <a:solidFill>
                  <a:srgbClr val="002F6C"/>
                </a:solidFill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10972800" cy="4297680"/>
          </a:xfrm>
          <a:prstGeom prst="rect">
            <a:avLst/>
          </a:prstGeom>
        </p:spPr>
        <p:txBody>
          <a:bodyPr tIns="18288" bIns="18288" anchor="t" anchorCtr="0">
            <a:normAutofit/>
          </a:bodyPr>
          <a:lstStyle>
            <a:lvl1pPr marL="342900" indent="-342900">
              <a:spcBef>
                <a:spcPts val="800"/>
              </a:spcBef>
              <a:buSzPct val="125000"/>
              <a:buFont typeface="Arial" panose="020B0604020202020204" pitchFamily="34" charset="0"/>
              <a:buChar char="•"/>
              <a:defRPr sz="2400" baseline="0">
                <a:solidFill>
                  <a:srgbClr val="2A2C2D"/>
                </a:solidFill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 baseline="0">
                <a:solidFill>
                  <a:srgbClr val="2A2C2D"/>
                </a:solidFill>
                <a:latin typeface="Tw Cen MT" pitchFamily="34" charset="0"/>
              </a:defRPr>
            </a:lvl2pPr>
            <a:lvl3pPr>
              <a:buSzPct val="100000"/>
              <a:defRPr sz="2000" baseline="0">
                <a:solidFill>
                  <a:srgbClr val="2A2C2D"/>
                </a:solidFill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baseline="0">
                <a:solidFill>
                  <a:srgbClr val="2A2C2D"/>
                </a:solidFill>
                <a:latin typeface="Tw Cen MT" pitchFamily="34" charset="0"/>
              </a:defRPr>
            </a:lvl4pPr>
            <a:lvl5pPr>
              <a:buSzPct val="80000"/>
              <a:defRPr baseline="0">
                <a:solidFill>
                  <a:srgbClr val="2A2C2D"/>
                </a:solidFill>
                <a:latin typeface="Tw Cen M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0"/>
          </p:nvPr>
        </p:nvSpPr>
        <p:spPr>
          <a:xfrm>
            <a:off x="609600" y="1600200"/>
            <a:ext cx="1097280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2F6C"/>
                </a:solidFill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 descr="FEWS_NET_III_Logo-0.6in.jpg">
            <a:extLst>
              <a:ext uri="{FF2B5EF4-FFF2-40B4-BE49-F238E27FC236}">
                <a16:creationId xmlns:a16="http://schemas.microsoft.com/office/drawing/2014/main" id="{B6D35BA6-321F-4B00-A8DC-5106C3C735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527" y="124354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C014B34-EB99-4B2D-9483-8A197923178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508" y="124354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457200"/>
            <a:ext cx="308235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 txBox="1">
            <a:spLocks/>
          </p:cNvSpPr>
          <p:nvPr userDrawn="1"/>
        </p:nvSpPr>
        <p:spPr bwMode="auto">
          <a:xfrm>
            <a:off x="1828800" y="18288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b="0" dirty="0">
                <a:solidFill>
                  <a:schemeClr val="bg1"/>
                </a:solidFill>
                <a:effectLst/>
                <a:latin typeface="Tw Cen MT" pitchFamily="34" charset="0"/>
              </a:rPr>
              <a:t>Famine Early Warning Systems Network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10363200" cy="1828800"/>
          </a:xfrm>
          <a:prstGeom prst="rect">
            <a:avLst/>
          </a:prstGeom>
        </p:spPr>
        <p:txBody>
          <a:bodyPr anchor="ctr" anchorCtr="0"/>
          <a:lstStyle>
            <a:lvl1pPr>
              <a:defRPr sz="4000" b="1" i="0" baseline="0">
                <a:solidFill>
                  <a:schemeClr val="tx1"/>
                </a:solidFill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534400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Tw Cen M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enter date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460786"/>
            <a:ext cx="3052072" cy="9144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754880"/>
          </a:xfrm>
          <a:prstGeom prst="rect">
            <a:avLst/>
          </a:prstGeom>
        </p:spPr>
        <p:txBody>
          <a:bodyPr tIns="18288" bIns="18288" anchor="ctr" anchorCtr="0"/>
          <a:lstStyle>
            <a:lvl1pPr marL="914400" indent="0">
              <a:spcBef>
                <a:spcPts val="0"/>
              </a:spcBef>
              <a:buFontTx/>
              <a:buNone/>
              <a:defRPr sz="2800" baseline="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 baseline="0"/>
            </a:lvl2pPr>
            <a:lvl3pPr>
              <a:buSzPct val="100000"/>
              <a:defRPr sz="2000" baseline="0"/>
            </a:lvl3pPr>
            <a:lvl4pPr>
              <a:buSzPct val="40000"/>
              <a:buFont typeface="Wingdings" pitchFamily="2" charset="2"/>
              <a:buChar char="q"/>
              <a:defRPr baseline="0"/>
            </a:lvl4pPr>
            <a:lvl5pPr>
              <a:buSzPct val="80000"/>
              <a:defRPr baseline="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943C15E-A428-4999-B5D1-6F22671A7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33029"/>
            <a:ext cx="10972800" cy="493623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2F6C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777240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64480" cy="47548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buSzPct val="100000"/>
              <a:buFont typeface="Arial" pitchFamily="34" charset="0"/>
              <a:buChar char="•"/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600200"/>
            <a:ext cx="5364480" cy="47548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9" name="Picture 8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6448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600200"/>
            <a:ext cx="548640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121920" y="777240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0"/>
          </p:nvPr>
        </p:nvSpPr>
        <p:spPr>
          <a:xfrm>
            <a:off x="609600" y="2057400"/>
            <a:ext cx="5364480" cy="42976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buSzPct val="100000"/>
              <a:buFont typeface="Arial" pitchFamily="34" charset="0"/>
              <a:buChar char="•"/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2057400"/>
            <a:ext cx="5364480" cy="42976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23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1" name="Picture 10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0"/>
            <a:ext cx="10972800" cy="1828800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37360"/>
            <a:ext cx="10972800" cy="14630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w Cen MT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8" name="Picture 7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1920" y="777240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8" name="Picture 7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31" r:id="rId2"/>
    <p:sldLayoutId id="2147483721" r:id="rId3"/>
    <p:sldLayoutId id="2147483723" r:id="rId4"/>
    <p:sldLayoutId id="2147483725" r:id="rId5"/>
    <p:sldLayoutId id="2147483726" r:id="rId6"/>
    <p:sldLayoutId id="2147483724" r:id="rId7"/>
    <p:sldLayoutId id="2147483727" r:id="rId8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D5A2A-853C-4BA4-BDCA-4525DCE83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95400"/>
            <a:ext cx="10972800" cy="2286000"/>
          </a:xfrm>
        </p:spPr>
        <p:txBody>
          <a:bodyPr/>
          <a:lstStyle/>
          <a:p>
            <a:pPr algn="ctr"/>
            <a:r>
              <a:rPr lang="en-US" sz="4200" dirty="0"/>
              <a:t>FEWS NET Enhanced Flood Monitoring – Madagascar</a:t>
            </a:r>
          </a:p>
        </p:txBody>
      </p:sp>
      <p:sp>
        <p:nvSpPr>
          <p:cNvPr id="5" name="Google Shape;106;p26">
            <a:extLst>
              <a:ext uri="{FF2B5EF4-FFF2-40B4-BE49-F238E27FC236}">
                <a16:creationId xmlns:a16="http://schemas.microsoft.com/office/drawing/2014/main" id="{FDBFA06A-E0DD-4173-81B5-F7DEBDAF8DCB}"/>
              </a:ext>
            </a:extLst>
          </p:cNvPr>
          <p:cNvSpPr txBox="1">
            <a:spLocks/>
          </p:cNvSpPr>
          <p:nvPr/>
        </p:nvSpPr>
        <p:spPr>
          <a:xfrm>
            <a:off x="609600" y="3962400"/>
            <a:ext cx="10972800" cy="160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rtl="0" eaLnBrk="1" fontAlgn="base" hangingPunct="1">
              <a:spcBef>
                <a:spcPts val="8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24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Courier New" pitchFamily="49" charset="0"/>
              <a:buChar char="o"/>
              <a:defRPr sz="24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40000"/>
              <a:buFont typeface="Wingdings" pitchFamily="2" charset="2"/>
              <a:buChar char="q"/>
              <a:defRPr sz="20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charset="0"/>
              <a:buChar char="»"/>
              <a:defRPr sz="20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600" b="1" dirty="0"/>
              <a:t>Mar 19, 2023, Hazard Briefing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3600" b="1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600" dirty="0"/>
              <a:t>FEWS NET Science Team: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600" dirty="0"/>
              <a:t>USGS, NASA, NOAA, </a:t>
            </a:r>
            <a:r>
              <a:rPr lang="en-US" sz="3600" dirty="0" err="1"/>
              <a:t>UCSB+Regional</a:t>
            </a:r>
            <a:r>
              <a:rPr lang="en-US" sz="3600" dirty="0"/>
              <a:t> Scientists</a:t>
            </a:r>
          </a:p>
        </p:txBody>
      </p:sp>
    </p:spTree>
    <p:extLst>
      <p:ext uri="{BB962C8B-B14F-4D97-AF65-F5344CB8AC3E}">
        <p14:creationId xmlns:p14="http://schemas.microsoft.com/office/powerpoint/2010/main" val="68432631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Map&#10;&#10;Description automatically generated">
            <a:extLst>
              <a:ext uri="{FF2B5EF4-FFF2-40B4-BE49-F238E27FC236}">
                <a16:creationId xmlns:a16="http://schemas.microsoft.com/office/drawing/2014/main" id="{16920746-4FC3-AF91-DC14-B771344A3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965" y="1524000"/>
            <a:ext cx="5325035" cy="4114800"/>
          </a:xfrm>
          <a:prstGeom prst="rect">
            <a:avLst/>
          </a:prstGeom>
        </p:spPr>
      </p:pic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677B281F-0383-1577-1B66-6F788B72B8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93" y="1508760"/>
            <a:ext cx="5325035" cy="411480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68EB515E-C6BF-6B87-B233-C00F25DE1B4E}"/>
              </a:ext>
            </a:extLst>
          </p:cNvPr>
          <p:cNvGrpSpPr/>
          <p:nvPr/>
        </p:nvGrpSpPr>
        <p:grpSpPr>
          <a:xfrm>
            <a:off x="8410370" y="1535264"/>
            <a:ext cx="3048000" cy="396466"/>
            <a:chOff x="443445" y="5506720"/>
            <a:chExt cx="3048000" cy="39646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A9B4923-D0DE-40B5-7E2B-DDFD717E34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255E0D3-9E4C-BF94-00E6-41A63D796E3C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48C2D47-D064-15FD-A9F7-FEA7C49D87E0}"/>
              </a:ext>
            </a:extLst>
          </p:cNvPr>
          <p:cNvSpPr txBox="1"/>
          <p:nvPr/>
        </p:nvSpPr>
        <p:spPr>
          <a:xfrm>
            <a:off x="609600" y="5717310"/>
            <a:ext cx="532503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" panose="020B0602020104020603" pitchFamily="34" charset="0"/>
              </a:rPr>
              <a:t>NOAA VIIRS 5-day comp.: </a:t>
            </a:r>
            <a:r>
              <a:rPr lang="en-US" sz="1600" b="1" dirty="0">
                <a:latin typeface="Tw Cen MT" panose="020B0602020104020603" pitchFamily="34" charset="0"/>
              </a:rPr>
              <a:t>14 – 18 Mar 2023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7EE2982-E5F1-2751-D446-246E39C44610}"/>
              </a:ext>
            </a:extLst>
          </p:cNvPr>
          <p:cNvGrpSpPr/>
          <p:nvPr/>
        </p:nvGrpSpPr>
        <p:grpSpPr>
          <a:xfrm>
            <a:off x="1905000" y="5181600"/>
            <a:ext cx="3048000" cy="396466"/>
            <a:chOff x="443445" y="5506720"/>
            <a:chExt cx="3048000" cy="39646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0029112-16D0-FB04-F7CC-87D6D1229E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E75BF4E-5C01-4864-7F26-086C05C1BE62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B1DC11F5-CBFE-EE31-777C-BB9E6D745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77240"/>
            <a:ext cx="10972800" cy="731520"/>
          </a:xfrm>
        </p:spPr>
        <p:txBody>
          <a:bodyPr/>
          <a:lstStyle/>
          <a:p>
            <a:r>
              <a:rPr lang="en-US" dirty="0"/>
              <a:t>Flooding Conditions in Madagascar Due to TC Freddy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59F58B-D22E-19A3-112A-1DBCC70A7B3E}"/>
              </a:ext>
            </a:extLst>
          </p:cNvPr>
          <p:cNvSpPr txBox="1"/>
          <p:nvPr/>
        </p:nvSpPr>
        <p:spPr>
          <a:xfrm>
            <a:off x="609600" y="6088559"/>
            <a:ext cx="10938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Tw Cen MT" panose="020B0602020104020603" pitchFamily="34" charset="0"/>
              </a:rPr>
              <a:t>TC Freddy caused isolated flooding along the coastal rivers of western and southwestern Madagascar.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A0BCDF-28A9-E672-7526-69D0488A5D3B}"/>
              </a:ext>
            </a:extLst>
          </p:cNvPr>
          <p:cNvSpPr txBox="1"/>
          <p:nvPr/>
        </p:nvSpPr>
        <p:spPr>
          <a:xfrm>
            <a:off x="6139961" y="5720405"/>
            <a:ext cx="532503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" panose="020B0602020104020603" pitchFamily="34" charset="0"/>
              </a:rPr>
              <a:t>NOAA VIIRS 5-day comp.: </a:t>
            </a:r>
            <a:r>
              <a:rPr lang="en-US" sz="1600" b="1" dirty="0">
                <a:latin typeface="Tw Cen MT" panose="020B0602020104020603" pitchFamily="34" charset="0"/>
              </a:rPr>
              <a:t>14 – 18 Mar 2023</a:t>
            </a:r>
          </a:p>
        </p:txBody>
      </p:sp>
      <p:pic>
        <p:nvPicPr>
          <p:cNvPr id="16" name="Picture 15" descr="Map&#10;&#10;Description automatically generated">
            <a:extLst>
              <a:ext uri="{FF2B5EF4-FFF2-40B4-BE49-F238E27FC236}">
                <a16:creationId xmlns:a16="http://schemas.microsoft.com/office/drawing/2014/main" id="{2DC33BB6-FA38-D04C-0297-0ECEEBC6267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986" y="3992880"/>
            <a:ext cx="2130014" cy="1645920"/>
          </a:xfrm>
          <a:prstGeom prst="rect">
            <a:avLst/>
          </a:prstGeom>
        </p:spPr>
      </p:pic>
      <p:pic>
        <p:nvPicPr>
          <p:cNvPr id="22" name="Picture 21" descr="Map&#10;&#10;Description automatically generated">
            <a:extLst>
              <a:ext uri="{FF2B5EF4-FFF2-40B4-BE49-F238E27FC236}">
                <a16:creationId xmlns:a16="http://schemas.microsoft.com/office/drawing/2014/main" id="{BF4AD85F-C6C4-ABC0-50AC-0076C9971A3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08760"/>
            <a:ext cx="1893346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97345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invertebrate, coelenterate&#10;&#10;Description automatically generated">
            <a:extLst>
              <a:ext uri="{FF2B5EF4-FFF2-40B4-BE49-F238E27FC236}">
                <a16:creationId xmlns:a16="http://schemas.microsoft.com/office/drawing/2014/main" id="{872370A3-9A9C-B7BB-A372-C80881EE7C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056" y="1496483"/>
            <a:ext cx="5325035" cy="4114800"/>
          </a:xfrm>
          <a:prstGeom prst="rect">
            <a:avLst/>
          </a:prstGeom>
        </p:spPr>
      </p:pic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4B35A4C2-4255-428F-7CAA-CC791AA87B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94" y="1530269"/>
            <a:ext cx="5325035" cy="4114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15B712-C7B1-4EFC-AA7E-B47D2A9C6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Flooding Conditions in Madagascar Caused by TC Freddy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35AA4A-EFFA-4A45-B544-B9EB9BC62C4A}"/>
              </a:ext>
            </a:extLst>
          </p:cNvPr>
          <p:cNvSpPr txBox="1"/>
          <p:nvPr/>
        </p:nvSpPr>
        <p:spPr>
          <a:xfrm>
            <a:off x="696557" y="5690874"/>
            <a:ext cx="532503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" panose="020B0602020104020603" pitchFamily="34" charset="0"/>
              </a:rPr>
              <a:t>NOAA VIIRS 5-day comp.: </a:t>
            </a:r>
            <a:r>
              <a:rPr lang="en-US" sz="1600" b="1" dirty="0">
                <a:latin typeface="Tw Cen MT" panose="020B0602020104020603" pitchFamily="34" charset="0"/>
              </a:rPr>
              <a:t>14 – 18 Mar 2023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F2C212A-0048-4831-A221-7801DAD1C0CE}"/>
              </a:ext>
            </a:extLst>
          </p:cNvPr>
          <p:cNvGrpSpPr/>
          <p:nvPr/>
        </p:nvGrpSpPr>
        <p:grpSpPr>
          <a:xfrm>
            <a:off x="2209800" y="5242334"/>
            <a:ext cx="3048000" cy="396466"/>
            <a:chOff x="443445" y="5506720"/>
            <a:chExt cx="3048000" cy="396466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F5BB5A09-37B9-4B3D-A7CA-A0A824FC96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ADDC514-EBEB-449B-96A7-0AB9CED1071F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F8EA3E6-61AD-4150-A24B-87E767757C27}"/>
              </a:ext>
            </a:extLst>
          </p:cNvPr>
          <p:cNvSpPr txBox="1"/>
          <p:nvPr/>
        </p:nvSpPr>
        <p:spPr>
          <a:xfrm>
            <a:off x="651115" y="6096000"/>
            <a:ext cx="10904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Tw Cen MT" panose="020B0602020104020603" pitchFamily="34" charset="0"/>
              </a:rPr>
              <a:t>TC Freddy caused some flooding along the southwestern Madagascar, but they are not widespread.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BEAB33-87A5-426C-9183-E42861DA55DA}"/>
              </a:ext>
            </a:extLst>
          </p:cNvPr>
          <p:cNvSpPr txBox="1"/>
          <p:nvPr/>
        </p:nvSpPr>
        <p:spPr>
          <a:xfrm>
            <a:off x="6204055" y="5690806"/>
            <a:ext cx="532503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" panose="020B0602020104020603" pitchFamily="34" charset="0"/>
              </a:rPr>
              <a:t>Flooding polygons caused by TC Freddy: </a:t>
            </a:r>
            <a:r>
              <a:rPr lang="en-US" sz="1600" b="1" dirty="0">
                <a:latin typeface="Tw Cen MT" panose="020B0602020104020603" pitchFamily="34" charset="0"/>
              </a:rPr>
              <a:t>14 – 18 Mar 2023</a:t>
            </a:r>
          </a:p>
        </p:txBody>
      </p:sp>
      <p:pic>
        <p:nvPicPr>
          <p:cNvPr id="13" name="Picture 12" descr="Map&#10;&#10;Description automatically generated">
            <a:extLst>
              <a:ext uri="{FF2B5EF4-FFF2-40B4-BE49-F238E27FC236}">
                <a16:creationId xmlns:a16="http://schemas.microsoft.com/office/drawing/2014/main" id="{85E108A4-34C6-CCF7-5EB7-250EE98796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030" y="1462312"/>
            <a:ext cx="2130015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7799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8b7a1be1ac0afe75db47d8f1927cc93dd9c8"/>
</p:tagLst>
</file>

<file path=ppt/theme/theme1.xml><?xml version="1.0" encoding="utf-8"?>
<a:theme xmlns:a="http://schemas.openxmlformats.org/drawingml/2006/main" name="FEWS NET Official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" id="{B5B6F9D2-3256-4DF9-AAB8-2527F5E10F20}" vid="{B5468DB9-E6B6-4235-B40F-CB319F7112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0C1B7B06AD3F419130A1F47FDA189E" ma:contentTypeVersion="3" ma:contentTypeDescription="Create a new document." ma:contentTypeScope="" ma:versionID="419d1987f412ccc28608e69c40962296">
  <xsd:schema xmlns:xsd="http://www.w3.org/2001/XMLSchema" xmlns:p="http://schemas.microsoft.com/office/2006/metadata/properties" targetNamespace="http://schemas.microsoft.com/office/2006/metadata/properties" ma:root="true" ma:fieldsID="3ee0e18589dc207c86e23992378a7ab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Entry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8D9057-24BC-4375-B825-AB308A9687D2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167280C-57A5-48DB-AC3A-497A70A85A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D781DA4-1154-4DB3-9281-B2797870FF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50923</TotalTime>
  <Words>133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Courier New</vt:lpstr>
      <vt:lpstr>Tw Cen MT</vt:lpstr>
      <vt:lpstr>Wingdings</vt:lpstr>
      <vt:lpstr>FEWS NET Official PPT Template</vt:lpstr>
      <vt:lpstr>FEWS NET Enhanced Flood Monitoring – Madagascar</vt:lpstr>
      <vt:lpstr>Flooding Conditions in Madagascar Due to TC Freddy</vt:lpstr>
      <vt:lpstr>Flooding Conditions in Madagascar Caused by TC Freddy</vt:lpstr>
    </vt:vector>
  </TitlesOfParts>
  <Company>Chemonics International,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Lamport</dc:creator>
  <cp:lastModifiedBy>Pervez, Shahriar (Contractor)</cp:lastModifiedBy>
  <cp:revision>1927</cp:revision>
  <cp:lastPrinted>2015-08-11T15:53:42Z</cp:lastPrinted>
  <dcterms:created xsi:type="dcterms:W3CDTF">2016-04-22T19:29:16Z</dcterms:created>
  <dcterms:modified xsi:type="dcterms:W3CDTF">2023-03-19T20:31:29Z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0x010100F00C1B7B06AD3F419130A1F47FDA189E</vt:lpwstr>
  </property>
</Properties>
</file>