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05" r:id="rId5"/>
    <p:sldId id="651" r:id="rId6"/>
    <p:sldId id="649" r:id="rId7"/>
    <p:sldId id="667" r:id="rId8"/>
    <p:sldId id="650" r:id="rId9"/>
  </p:sldIdLst>
  <p:sldSz cx="12192000" cy="6858000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1"/>
            <p14:sldId id="649"/>
            <p14:sldId id="667"/>
            <p14:sldId id="650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FFDD4F"/>
    <a:srgbClr val="FFCC00"/>
    <a:srgbClr val="FF6600"/>
    <a:srgbClr val="E9EDF4"/>
    <a:srgbClr val="D0D8E8"/>
    <a:srgbClr val="CCCCFF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85609" autoAdjust="0"/>
  </p:normalViewPr>
  <p:slideViewPr>
    <p:cSldViewPr>
      <p:cViewPr varScale="1">
        <p:scale>
          <a:sx n="88" d="100"/>
          <a:sy n="88" d="100"/>
        </p:scale>
        <p:origin x="84" y="2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5/9/2022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May 09,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D828-69BE-4525-9124-BCA5F85B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Polygons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E02D14D3-4160-470F-8CFB-C310117A4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591670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15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51A86-E959-467D-8AEA-50D40E0C4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2" t="16667" r="18293" b="5555"/>
          <a:stretch/>
        </p:blipFill>
        <p:spPr>
          <a:xfrm>
            <a:off x="5867400" y="1490338"/>
            <a:ext cx="5290457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79F9A88-8FF8-4707-8E0F-63B6FF154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0338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F448E-D04A-445A-9A7F-B50B270F351D}"/>
              </a:ext>
            </a:extLst>
          </p:cNvPr>
          <p:cNvSpPr txBox="1"/>
          <p:nvPr/>
        </p:nvSpPr>
        <p:spPr>
          <a:xfrm>
            <a:off x="331380" y="6213635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No noticeable change in the inundated areas during the last two weeks in Sudd Wetlands.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20-24 Apr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5862485" y="5653480"/>
            <a:ext cx="5325036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4-8 May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605652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049107" y="4652502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9539323" y="3892292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772400" y="2286000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408" y="1419189"/>
            <a:ext cx="1701496" cy="1314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668296" y="1524000"/>
            <a:ext cx="923504" cy="104351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760700" y="2514600"/>
            <a:ext cx="2764300" cy="11236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EBE15F-BEB1-42F9-B68F-E74F8241F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49" t="27810" r="27270" b="10170"/>
          <a:stretch/>
        </p:blipFill>
        <p:spPr>
          <a:xfrm>
            <a:off x="6096000" y="1692029"/>
            <a:ext cx="5592865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D0FED91-C4B2-4D58-A0F1-EC6EE6A36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399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6DA5D-6566-491E-9D66-F4FFEAD7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Malawi and Mozambique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0819D-9934-4C9E-9C91-39E45CE3CB38}"/>
              </a:ext>
            </a:extLst>
          </p:cNvPr>
          <p:cNvSpPr txBox="1"/>
          <p:nvPr/>
        </p:nvSpPr>
        <p:spPr>
          <a:xfrm>
            <a:off x="503135" y="5774172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20-24 Apr 2022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33DA7A-3610-4B97-9367-E30D6BF98A34}"/>
              </a:ext>
            </a:extLst>
          </p:cNvPr>
          <p:cNvGrpSpPr/>
          <p:nvPr/>
        </p:nvGrpSpPr>
        <p:grpSpPr>
          <a:xfrm>
            <a:off x="2882281" y="1676399"/>
            <a:ext cx="3048000" cy="396466"/>
            <a:chOff x="443445" y="5506720"/>
            <a:chExt cx="3048000" cy="3964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196004-1608-4577-A0C6-770DF54F8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F76CB9-A4D4-4DC1-A457-872877C5FB6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CFF90-E244-46C8-A672-BF91C8FD3A7F}"/>
              </a:ext>
            </a:extLst>
          </p:cNvPr>
          <p:cNvGrpSpPr/>
          <p:nvPr/>
        </p:nvGrpSpPr>
        <p:grpSpPr>
          <a:xfrm>
            <a:off x="8677835" y="1676399"/>
            <a:ext cx="3048000" cy="396466"/>
            <a:chOff x="443445" y="5506720"/>
            <a:chExt cx="3048000" cy="396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4119CED-A2C9-4D9F-9925-5B915A51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014B20-F808-4164-A591-3A0A4082673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5D56FE6-9C57-4BD6-9437-6A0DBC24439A}"/>
              </a:ext>
            </a:extLst>
          </p:cNvPr>
          <p:cNvSpPr txBox="1"/>
          <p:nvPr/>
        </p:nvSpPr>
        <p:spPr>
          <a:xfrm>
            <a:off x="6019800" y="5791199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4-8 May 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4415C0-3740-4414-AD4E-A7F09C8F14ED}"/>
              </a:ext>
            </a:extLst>
          </p:cNvPr>
          <p:cNvSpPr txBox="1"/>
          <p:nvPr/>
        </p:nvSpPr>
        <p:spPr>
          <a:xfrm>
            <a:off x="503135" y="6280365"/>
            <a:ext cx="11384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There are still some flooded areas along the Shire River in Southern Malawi and Mozambique.</a:t>
            </a:r>
          </a:p>
        </p:txBody>
      </p:sp>
    </p:spTree>
    <p:extLst>
      <p:ext uri="{BB962C8B-B14F-4D97-AF65-F5344CB8AC3E}">
        <p14:creationId xmlns:p14="http://schemas.microsoft.com/office/powerpoint/2010/main" val="13881067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D8496C-B4B3-43D5-A5D2-45A4562B0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87" t="36278" r="35833" b="16458"/>
          <a:stretch/>
        </p:blipFill>
        <p:spPr>
          <a:xfrm>
            <a:off x="6275294" y="1441991"/>
            <a:ext cx="5589020" cy="45720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A676099-32BF-4EAA-BC4B-00A6E7A17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" y="1463762"/>
            <a:ext cx="5916706" cy="457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9A38E-5D3D-4CBA-9864-C2E30E37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4EE8F-18E3-496B-9F1E-A82CB473CC0A}"/>
              </a:ext>
            </a:extLst>
          </p:cNvPr>
          <p:cNvSpPr txBox="1"/>
          <p:nvPr/>
        </p:nvSpPr>
        <p:spPr>
          <a:xfrm>
            <a:off x="1524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20-24 Apr 2022</a:t>
            </a:r>
          </a:p>
        </p:txBody>
      </p:sp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8D768AB6-81F1-4145-A9C8-0C842A7B9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10604752" y="4419600"/>
            <a:ext cx="1569930" cy="1600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E0E26F-1E21-4536-9560-A19B33673FD2}"/>
              </a:ext>
            </a:extLst>
          </p:cNvPr>
          <p:cNvSpPr txBox="1"/>
          <p:nvPr/>
        </p:nvSpPr>
        <p:spPr>
          <a:xfrm>
            <a:off x="152400" y="6350913"/>
            <a:ext cx="1188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Flooding conditions improved substantially in Zambia, but remained unchanged in Namibia, and Botswana.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9902D2-35B5-4C6D-ACED-C1D22B231284}"/>
              </a:ext>
            </a:extLst>
          </p:cNvPr>
          <p:cNvGrpSpPr/>
          <p:nvPr/>
        </p:nvGrpSpPr>
        <p:grpSpPr>
          <a:xfrm>
            <a:off x="261933" y="1402802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321FF6B-E38A-49DA-A3DC-F43E1A9B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D8715-DCEC-4ABB-B6C5-1A9822E6D41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AE46CF-25B7-4266-95EF-C0B4F84740CE}"/>
              </a:ext>
            </a:extLst>
          </p:cNvPr>
          <p:cNvSpPr txBox="1"/>
          <p:nvPr/>
        </p:nvSpPr>
        <p:spPr>
          <a:xfrm>
            <a:off x="61722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4-8 May 2022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60F2B3-BAA0-43F6-9534-22EF27CD0521}"/>
              </a:ext>
            </a:extLst>
          </p:cNvPr>
          <p:cNvGrpSpPr/>
          <p:nvPr/>
        </p:nvGrpSpPr>
        <p:grpSpPr>
          <a:xfrm>
            <a:off x="6275294" y="1402802"/>
            <a:ext cx="3048000" cy="396466"/>
            <a:chOff x="443445" y="5506720"/>
            <a:chExt cx="3048000" cy="3964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644F15-ED9E-419C-8517-DF7BAA5AC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C61A2D-2780-49B1-94AB-3FE3E12D3589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18302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46709</TotalTime>
  <Words>197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Polygons</vt:lpstr>
      <vt:lpstr>PowerPoint Presentation</vt:lpstr>
      <vt:lpstr>Flooding in Malawi and Mozambique</vt:lpstr>
      <vt:lpstr>Flooding in Zambia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1508</cp:revision>
  <cp:lastPrinted>2015-08-11T15:53:42Z</cp:lastPrinted>
  <dcterms:created xsi:type="dcterms:W3CDTF">2016-04-22T19:29:16Z</dcterms:created>
  <dcterms:modified xsi:type="dcterms:W3CDTF">2022-05-09T23:40:11Z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