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51" r:id="rId6"/>
    <p:sldId id="649" r:id="rId7"/>
    <p:sldId id="669" r:id="rId8"/>
    <p:sldId id="650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9"/>
            <p14:sldId id="650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>
        <p:scale>
          <a:sx n="68" d="100"/>
          <a:sy n="68" d="100"/>
        </p:scale>
        <p:origin x="156" y="6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5/23/2022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May 23,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35387CC-B508-4DE5-800C-9831AC956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0605"/>
            <a:ext cx="7104530" cy="54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BFEB901-8D0E-4CE4-97BD-B90F8C6B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86" y="1467115"/>
            <a:ext cx="5325035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51A86-E959-467D-8AEA-50D40E0C4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2" t="16667" r="18293" b="5555"/>
          <a:stretch/>
        </p:blipFill>
        <p:spPr>
          <a:xfrm>
            <a:off x="424543" y="1490338"/>
            <a:ext cx="5290457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noticeable change in the inundated areas during the last two weeks in Sudd Wetlands.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4-8 May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18-22 May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390001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08" y="1419189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668296" y="1524000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760700" y="2762509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Risk of Flooding in KwaZulu Natal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1418033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Due to heavy rain during the last 24 to 36 hours, discharge surged in some rivers in the Durban region which is expected to decline in the following day.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82A8C1-C713-4B64-8F51-8214C169D8BB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2187474"/>
            <a:ext cx="4618290" cy="4572000"/>
            <a:chOff x="331380" y="-1719940"/>
            <a:chExt cx="8455706" cy="8370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584285-6458-4AAB-92D2-04C9225C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908" t="28889" r="24938" b="11907"/>
            <a:stretch/>
          </p:blipFill>
          <p:spPr>
            <a:xfrm>
              <a:off x="331380" y="2590800"/>
              <a:ext cx="5867400" cy="40602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14DCA6-E915-44C2-AE95-EFF7D215D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98" t="17778" r="17488" b="17778"/>
            <a:stretch/>
          </p:blipFill>
          <p:spPr>
            <a:xfrm>
              <a:off x="1776685" y="-1719940"/>
              <a:ext cx="7010401" cy="4419600"/>
            </a:xfrm>
            <a:prstGeom prst="rect">
              <a:avLst/>
            </a:prstGeom>
          </p:spPr>
        </p:pic>
      </p:grp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648F95F-D574-4594-A61F-941E1236A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19" y="2187474"/>
            <a:ext cx="6154927" cy="237744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B93C3FE8-AF94-44C8-9B44-D000FAFA7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00" y="4382034"/>
            <a:ext cx="6080963" cy="2377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2B3AD2-32F8-4D0B-ABC8-ACA2B58544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861" t="69581" r="767" b="18080"/>
          <a:stretch/>
        </p:blipFill>
        <p:spPr>
          <a:xfrm>
            <a:off x="533400" y="2187474"/>
            <a:ext cx="1279358" cy="8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906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064534A-2559-44BC-B052-05A8862C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55" y="1442009"/>
            <a:ext cx="5916682" cy="4571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8496C-B4B3-43D5-A5D2-45A4562B0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7" t="36278" r="35833" b="16458"/>
          <a:stretch/>
        </p:blipFill>
        <p:spPr>
          <a:xfrm>
            <a:off x="228600" y="1441991"/>
            <a:ext cx="5589020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4-8 May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188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conditions improved substantially in Zambia, Namibia, and Botswana but not completely recovered yet.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0198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18-22 May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019800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46745</TotalTime>
  <Words>188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PowerPoint Presentation</vt:lpstr>
      <vt:lpstr>Flooding in Zambia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1515</cp:revision>
  <cp:lastPrinted>2015-08-11T15:53:42Z</cp:lastPrinted>
  <dcterms:created xsi:type="dcterms:W3CDTF">2016-04-22T19:29:16Z</dcterms:created>
  <dcterms:modified xsi:type="dcterms:W3CDTF">2022-05-23T20:33:03Z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