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51" r:id="rId6"/>
    <p:sldId id="649" r:id="rId7"/>
    <p:sldId id="650" r:id="rId8"/>
    <p:sldId id="652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1"/>
            <p14:sldId id="649"/>
            <p14:sldId id="650"/>
            <p14:sldId id="652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5609" autoAdjust="0"/>
  </p:normalViewPr>
  <p:slideViewPr>
    <p:cSldViewPr>
      <p:cViewPr varScale="1">
        <p:scale>
          <a:sx n="97" d="100"/>
          <a:sy n="97" d="100"/>
        </p:scale>
        <p:origin x="102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January 18,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828-69BE-4525-9124-BCA5F85B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Polygons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B7C4D1-0C1C-444C-BF7E-CA072A9D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4444" r="45736" b="1111"/>
          <a:stretch/>
        </p:blipFill>
        <p:spPr>
          <a:xfrm>
            <a:off x="612169" y="1508760"/>
            <a:ext cx="4721831" cy="510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E4FA5-AF4F-49BA-A00C-CE0F89AA5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7" t="25555" r="30602"/>
          <a:stretch/>
        </p:blipFill>
        <p:spPr>
          <a:xfrm>
            <a:off x="5791200" y="1508760"/>
            <a:ext cx="51816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315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AFB12259-E9F0-42D2-848C-8B91EE623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84" y="151094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B1D6A31-0881-488F-8317-54981799E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93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24605" y="6172200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Little to no change in the inundation compared to last week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5-9 Jan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4" y="5653480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11-15 Jan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297515" y="1863581"/>
            <a:ext cx="923504" cy="10435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7149702" y="2768601"/>
            <a:ext cx="923504" cy="88899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B9A38E-5D3D-4CBA-9864-C2E30E37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 and Southern Malawi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581C1-CB25-4825-9CF6-CB3EC69DB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4" t="18889" r="25144" b="15555"/>
          <a:stretch/>
        </p:blipFill>
        <p:spPr>
          <a:xfrm>
            <a:off x="6266687" y="1524000"/>
            <a:ext cx="5257801" cy="449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85F6B-F830-4B19-9F91-23C7FAD3D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04" t="23111" r="25144" b="11334"/>
          <a:stretch/>
        </p:blipFill>
        <p:spPr>
          <a:xfrm>
            <a:off x="637032" y="1524000"/>
            <a:ext cx="5257801" cy="44958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E6CB378-CEA1-4081-AC91-E85BA6CA2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32970"/>
          <a:stretch/>
        </p:blipFill>
        <p:spPr>
          <a:xfrm>
            <a:off x="9640645" y="4572000"/>
            <a:ext cx="1883843" cy="1447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ED2F001-A85D-4264-A8D0-08E1F1C76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21970"/>
          <a:stretch/>
        </p:blipFill>
        <p:spPr>
          <a:xfrm>
            <a:off x="4045056" y="4572000"/>
            <a:ext cx="184673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32F04F-2A7C-4F87-85F7-343D5ED33EBD}"/>
              </a:ext>
            </a:extLst>
          </p:cNvPr>
          <p:cNvSpPr txBox="1"/>
          <p:nvPr/>
        </p:nvSpPr>
        <p:spPr>
          <a:xfrm>
            <a:off x="576072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12-16 Jan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27D10-7877-4C4A-A51C-D1FDDE0A26DE}"/>
              </a:ext>
            </a:extLst>
          </p:cNvPr>
          <p:cNvSpPr txBox="1"/>
          <p:nvPr/>
        </p:nvSpPr>
        <p:spPr>
          <a:xfrm>
            <a:off x="6275831" y="6389132"/>
            <a:ext cx="454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Flooding near Blantyre City in Southern Malawi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FA835-81C7-4606-AAC9-1B849C397F37}"/>
              </a:ext>
            </a:extLst>
          </p:cNvPr>
          <p:cNvSpPr txBox="1"/>
          <p:nvPr/>
        </p:nvSpPr>
        <p:spPr>
          <a:xfrm>
            <a:off x="6260591" y="6019800"/>
            <a:ext cx="52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composite: 12-16 Jan 2022</a:t>
            </a:r>
          </a:p>
        </p:txBody>
      </p:sp>
    </p:spTree>
    <p:extLst>
      <p:ext uri="{BB962C8B-B14F-4D97-AF65-F5344CB8AC3E}">
        <p14:creationId xmlns:p14="http://schemas.microsoft.com/office/powerpoint/2010/main" val="2136183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6948-1A1B-4C25-9D22-33369FAC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CB43C-25B8-4700-BE8F-8BD80646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960-74AE-49CB-A015-4F669C50C2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868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39097</TotalTime>
  <Words>129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Polygons</vt:lpstr>
      <vt:lpstr>PowerPoint Presentation</vt:lpstr>
      <vt:lpstr>Flooding in Zambia and Southern Malawi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1296</cp:revision>
  <cp:lastPrinted>2015-08-11T15:53:42Z</cp:lastPrinted>
  <dcterms:created xsi:type="dcterms:W3CDTF">2016-04-22T19:29:16Z</dcterms:created>
  <dcterms:modified xsi:type="dcterms:W3CDTF">2022-01-20T15:16:51Z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