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4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4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52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47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48.xml"/>
  <Override ContentType="application/vnd.openxmlformats-officedocument.presentationml.slideLayout+xml" PartName="/ppt/slideLayouts/slideLayout4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3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43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5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50.xml"/>
  <Override ContentType="application/vnd.openxmlformats-officedocument.presentationml.slideLayout+xml" PartName="/ppt/slideLayouts/slideLayout4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45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6.xml"/>
  <Override ContentType="application/vnd.openxmlformats-officedocument.presentationml.slide+xml" PartName="/ppt/slides/slide5.xml"/>
  <Override ContentType="application/vnd.openxmlformats-officedocument.presentationml.slide+xml" PartName="/ppt/slides/slide8.xml"/>
  <Override ContentType="application/vnd.openxmlformats-officedocument.presentationml.slide+xml" PartName="/ppt/slides/slide7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701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</p:sldIdLst>
  <p:sldSz cy="5143500" cx="9144000"/>
  <p:notesSz cx="6858000" cy="9144000"/>
  <p:embeddedFontLst>
    <p:embeddedFont>
      <p:font typeface="Open Sans SemiBold"/>
      <p:regular r:id="rId14"/>
      <p:bold r:id="rId15"/>
      <p:italic r:id="rId16"/>
      <p:boldItalic r:id="rId17"/>
    </p:embeddedFont>
    <p:embeddedFont>
      <p:font typeface="Open Sans"/>
      <p:regular r:id="rId18"/>
      <p:bold r:id="rId19"/>
      <p:italic r:id="rId20"/>
      <p:boldItalic r:id="rId2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747775"/>
          </p15:clr>
        </p15:guide>
        <p15:guide id="2" pos="2880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20" Type="http://schemas.openxmlformats.org/officeDocument/2006/relationships/font" Target="fonts/OpenSans-italic.fntdata"/><Relationship Id="rId21" Type="http://schemas.openxmlformats.org/officeDocument/2006/relationships/font" Target="fonts/OpenSans-boldItalic.fntdata"/><Relationship Id="rId11" Type="http://schemas.openxmlformats.org/officeDocument/2006/relationships/slide" Target="slides/slide6.xml"/><Relationship Id="rId10" Type="http://schemas.openxmlformats.org/officeDocument/2006/relationships/slide" Target="slides/slide5.xml"/><Relationship Id="rId13" Type="http://schemas.openxmlformats.org/officeDocument/2006/relationships/slide" Target="slides/slide8.xml"/><Relationship Id="rId12" Type="http://schemas.openxmlformats.org/officeDocument/2006/relationships/slide" Target="slides/slide7.xml"/><Relationship Id="rId15" Type="http://schemas.openxmlformats.org/officeDocument/2006/relationships/font" Target="fonts/OpenSansSemiBold-bold.fntdata"/><Relationship Id="rId14" Type="http://schemas.openxmlformats.org/officeDocument/2006/relationships/font" Target="fonts/OpenSansSemiBold-regular.fntdata"/><Relationship Id="rId17" Type="http://schemas.openxmlformats.org/officeDocument/2006/relationships/font" Target="fonts/OpenSansSemiBold-boldItalic.fntdata"/><Relationship Id="rId16" Type="http://schemas.openxmlformats.org/officeDocument/2006/relationships/font" Target="fonts/OpenSansSemiBold-italic.fntdata"/><Relationship Id="rId19" Type="http://schemas.openxmlformats.org/officeDocument/2006/relationships/font" Target="fonts/OpenSans-bold.fntdata"/><Relationship Id="rId18" Type="http://schemas.openxmlformats.org/officeDocument/2006/relationships/font" Target="fonts/OpenSans-regular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15" name="Shape 3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6" name="Google Shape;3916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17" name="Google Shape;3917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21" name="Shape 3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2" name="Google Shape;3922;g3f5ae7d7f72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23" name="Google Shape;3923;g3f5ae7d7f72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27" name="Shape 3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8" name="Google Shape;3928;g3f572020bbb_0_39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29" name="Google Shape;3929;g3f572020bbb_0_39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33" name="Shape 3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4" name="Google Shape;3934;g3f572020bbb_0_39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35" name="Google Shape;3935;g3f572020bbb_0_39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39" name="Shape 3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0" name="Google Shape;3940;g3f572020bbb_0_39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1" name="Google Shape;3941;g3f572020bbb_0_39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45" name="Shape 3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6" name="Google Shape;3946;g3f572020bbb_0_39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7" name="Google Shape;3947;g3f572020bbb_0_39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51" name="Shape 3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2" name="Google Shape;3952;g3f572020bbb_0_39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53" name="Google Shape;3953;g3f572020bbb_0_39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57" name="Shape 3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8" name="Google Shape;3958;g3f572020bbb_0_39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59" name="Google Shape;3959;g3f572020bbb_0_39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Relationship Id="rId3" Type="http://schemas.openxmlformats.org/officeDocument/2006/relationships/image" Target="../media/image1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jpg"/><Relationship Id="rId3" Type="http://schemas.openxmlformats.org/officeDocument/2006/relationships/image" Target="../media/image4.png"/><Relationship Id="rId4" Type="http://schemas.openxmlformats.org/officeDocument/2006/relationships/image" Target="../media/image3.png"/><Relationship Id="rId5" Type="http://schemas.openxmlformats.org/officeDocument/2006/relationships/image" Target="../media/image2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8.jpg"/><Relationship Id="rId3" Type="http://schemas.openxmlformats.org/officeDocument/2006/relationships/image" Target="../media/image4.png"/><Relationship Id="rId4" Type="http://schemas.openxmlformats.org/officeDocument/2006/relationships/image" Target="../media/image3.png"/><Relationship Id="rId5" Type="http://schemas.openxmlformats.org/officeDocument/2006/relationships/image" Target="../media/image2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jpg"/><Relationship Id="rId3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jpg"/><Relationship Id="rId3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Relationship Id="rId3" Type="http://schemas.openxmlformats.org/officeDocument/2006/relationships/image" Target="../media/image1.pn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jpg"/><Relationship Id="rId3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jpg"/><Relationship Id="rId3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jpg"/><Relationship Id="rId3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jpg"/><Relationship Id="rId3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Relationship Id="rId3" Type="http://schemas.openxmlformats.org/officeDocument/2006/relationships/image" Target="../media/image2.png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Relationship Id="rId3" Type="http://schemas.openxmlformats.org/officeDocument/2006/relationships/image" Target="../media/image2.png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Relationship Id="rId3" Type="http://schemas.openxmlformats.org/officeDocument/2006/relationships/image" Target="../media/image2.png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Relationship Id="rId3" Type="http://schemas.openxmlformats.org/officeDocument/2006/relationships/image" Target="../media/image2.png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Relationship Id="rId3" Type="http://schemas.openxmlformats.org/officeDocument/2006/relationships/image" Target="../media/image2.png"/></Relationships>
</file>

<file path=ppt/slideLayouts/_rels/slideLayout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">
  <p:cSld name="TITLE_3_4">
    <p:bg>
      <p:bgPr>
        <a:solidFill>
          <a:schemeClr val="lt1"/>
        </a:solidFill>
      </p:bgPr>
    </p:bg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15" name="Google Shape;15;p2"/>
            <p:cNvSpPr/>
            <p:nvPr/>
          </p:nvSpPr>
          <p:spPr>
            <a:xfrm>
              <a:off x="4092535" y="2938947"/>
              <a:ext cx="13097" cy="8021"/>
            </a:xfrm>
            <a:custGeom>
              <a:rect b="b" l="l" r="r" t="t"/>
              <a:pathLst>
                <a:path extrusionOk="0" h="8021" w="13097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9540874" y="2764191"/>
              <a:ext cx="5362" cy="11011"/>
            </a:xfrm>
            <a:custGeom>
              <a:rect b="b" l="l" r="r" t="t"/>
              <a:pathLst>
                <a:path extrusionOk="0" h="11011" w="5362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9398320" y="2778334"/>
              <a:ext cx="182225" cy="223358"/>
            </a:xfrm>
            <a:custGeom>
              <a:rect b="b" l="l" r="r" t="t"/>
              <a:pathLst>
                <a:path extrusionOk="0" h="223358" w="182225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9396849" y="2944026"/>
              <a:ext cx="18887" cy="14855"/>
            </a:xfrm>
            <a:custGeom>
              <a:rect b="b" l="l" r="r" t="t"/>
              <a:pathLst>
                <a:path extrusionOk="0" h="14855" w="18887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9365150" y="2980572"/>
              <a:ext cx="18696" cy="11628"/>
            </a:xfrm>
            <a:custGeom>
              <a:rect b="b" l="l" r="r" t="t"/>
              <a:pathLst>
                <a:path extrusionOk="0" h="11628" w="18696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9549606" y="3102882"/>
              <a:ext cx="9205" cy="19554"/>
            </a:xfrm>
            <a:custGeom>
              <a:rect b="b" l="l" r="r" t="t"/>
              <a:pathLst>
                <a:path extrusionOk="0" h="19554" w="9205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9599812" y="3058125"/>
              <a:ext cx="5742" cy="27433"/>
            </a:xfrm>
            <a:custGeom>
              <a:rect b="b" l="l" r="r" t="t"/>
              <a:pathLst>
                <a:path extrusionOk="0" h="27433" w="5742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9665442" y="3159315"/>
              <a:ext cx="14853" cy="32369"/>
            </a:xfrm>
            <a:custGeom>
              <a:rect b="b" l="l" r="r" t="t"/>
              <a:pathLst>
                <a:path extrusionOk="0" h="32369" w="14853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8694145" y="3225383"/>
              <a:ext cx="11673" cy="12055"/>
            </a:xfrm>
            <a:custGeom>
              <a:rect b="b" l="l" r="r" t="t"/>
              <a:pathLst>
                <a:path extrusionOk="0" h="12055" w="11673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8603506" y="3194627"/>
              <a:ext cx="13904" cy="17703"/>
            </a:xfrm>
            <a:custGeom>
              <a:rect b="b" l="l" r="r" t="t"/>
              <a:pathLst>
                <a:path extrusionOk="0" h="17703" w="13904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8628278" y="3218596"/>
              <a:ext cx="17700" cy="16659"/>
            </a:xfrm>
            <a:custGeom>
              <a:rect b="b" l="l" r="r" t="t"/>
              <a:pathLst>
                <a:path extrusionOk="0" h="16659" w="1770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8718204" y="3241378"/>
              <a:ext cx="13524" cy="17845"/>
            </a:xfrm>
            <a:custGeom>
              <a:rect b="b" l="l" r="r" t="t"/>
              <a:pathLst>
                <a:path extrusionOk="0" h="17845" w="13524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8465699" y="2883226"/>
              <a:ext cx="6501" cy="15947"/>
            </a:xfrm>
            <a:custGeom>
              <a:rect b="b" l="l" r="r" t="t"/>
              <a:pathLst>
                <a:path extrusionOk="0" h="15947" w="6501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8286178" y="2928505"/>
              <a:ext cx="8399" cy="24917"/>
            </a:xfrm>
            <a:custGeom>
              <a:rect b="b" l="l" r="r" t="t"/>
              <a:pathLst>
                <a:path extrusionOk="0" h="24917" w="8399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8377244" y="3155091"/>
              <a:ext cx="28567" cy="28240"/>
            </a:xfrm>
            <a:custGeom>
              <a:rect b="b" l="l" r="r" t="t"/>
              <a:pathLst>
                <a:path extrusionOk="0" h="28240" w="28567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8436040" y="3225478"/>
              <a:ext cx="30417" cy="47936"/>
            </a:xfrm>
            <a:custGeom>
              <a:rect b="b" l="l" r="r" t="t"/>
              <a:pathLst>
                <a:path extrusionOk="0" h="47936" w="30417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928112" y="3118925"/>
              <a:ext cx="18222" cy="26673"/>
            </a:xfrm>
            <a:custGeom>
              <a:rect b="b" l="l" r="r" t="t"/>
              <a:pathLst>
                <a:path extrusionOk="0" h="26673" w="18222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850050" y="3287559"/>
              <a:ext cx="7545" cy="11770"/>
            </a:xfrm>
            <a:custGeom>
              <a:rect b="b" l="l" r="r" t="t"/>
              <a:pathLst>
                <a:path extrusionOk="0" h="11770" w="7545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3962130" y="2765757"/>
              <a:ext cx="10012" cy="7831"/>
            </a:xfrm>
            <a:custGeom>
              <a:rect b="b" l="l" r="r" t="t"/>
              <a:pathLst>
                <a:path extrusionOk="0" h="7831" w="10012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994669" y="2382023"/>
              <a:ext cx="60884" cy="29569"/>
            </a:xfrm>
            <a:custGeom>
              <a:rect b="b" l="l" r="r" t="t"/>
              <a:pathLst>
                <a:path extrusionOk="0" h="29569" w="60884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2081084" y="2389807"/>
              <a:ext cx="3701" cy="5743"/>
            </a:xfrm>
            <a:custGeom>
              <a:rect b="b" l="l" r="r" t="t"/>
              <a:pathLst>
                <a:path extrusionOk="0" h="5743" w="3701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2083361" y="2420657"/>
              <a:ext cx="5362" cy="5173"/>
            </a:xfrm>
            <a:custGeom>
              <a:rect b="b" l="l" r="r" t="t"/>
              <a:pathLst>
                <a:path extrusionOk="0" h="5173" w="5362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889890" y="2684406"/>
              <a:ext cx="11246" cy="16137"/>
            </a:xfrm>
            <a:custGeom>
              <a:rect b="b" l="l" r="r" t="t"/>
              <a:pathLst>
                <a:path extrusionOk="0" h="16137" w="11246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916369" y="2688678"/>
              <a:ext cx="8114" cy="13479"/>
            </a:xfrm>
            <a:custGeom>
              <a:rect b="b" l="l" r="r" t="t"/>
              <a:pathLst>
                <a:path extrusionOk="0" h="13479" w="8114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2070312" y="2749097"/>
              <a:ext cx="22920" cy="14523"/>
            </a:xfrm>
            <a:custGeom>
              <a:rect b="b" l="l" r="r" t="t"/>
              <a:pathLst>
                <a:path extrusionOk="0" h="14523" w="2292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2178698" y="2700259"/>
              <a:ext cx="6596" cy="9539"/>
            </a:xfrm>
            <a:custGeom>
              <a:rect b="b" l="l" r="r" t="t"/>
              <a:pathLst>
                <a:path extrusionOk="0" h="9539" w="6596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2207550" y="2644917"/>
              <a:ext cx="2467" cy="11675"/>
            </a:xfrm>
            <a:custGeom>
              <a:rect b="b" l="l" r="r" t="t"/>
              <a:pathLst>
                <a:path extrusionOk="0" h="11675" w="2467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2213102" y="2608751"/>
              <a:ext cx="6121" cy="15994"/>
            </a:xfrm>
            <a:custGeom>
              <a:rect b="b" l="l" r="r" t="t"/>
              <a:pathLst>
                <a:path extrusionOk="0" h="15994" w="6121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2209970" y="2565655"/>
              <a:ext cx="12101" cy="23446"/>
            </a:xfrm>
            <a:custGeom>
              <a:rect b="b" l="l" r="r" t="t"/>
              <a:pathLst>
                <a:path extrusionOk="0" h="23446" w="12101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2206079" y="2530153"/>
              <a:ext cx="6928" cy="18937"/>
            </a:xfrm>
            <a:custGeom>
              <a:rect b="b" l="l" r="r" t="t"/>
              <a:pathLst>
                <a:path extrusionOk="0" h="18937" w="6928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2193408" y="2486393"/>
              <a:ext cx="21829" cy="24585"/>
            </a:xfrm>
            <a:custGeom>
              <a:rect b="b" l="l" r="r" t="t"/>
              <a:pathLst>
                <a:path extrusionOk="0" h="24585" w="21829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2195117" y="2454118"/>
              <a:ext cx="6928" cy="7878"/>
            </a:xfrm>
            <a:custGeom>
              <a:rect b="b" l="l" r="r" t="t"/>
              <a:pathLst>
                <a:path extrusionOk="0" h="7878" w="6928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2157818" y="2439215"/>
              <a:ext cx="5457" cy="7498"/>
            </a:xfrm>
            <a:custGeom>
              <a:rect b="b" l="l" r="r" t="t"/>
              <a:pathLst>
                <a:path extrusionOk="0" h="7498" w="5457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2211441" y="2742026"/>
              <a:ext cx="11341" cy="9539"/>
            </a:xfrm>
            <a:custGeom>
              <a:rect b="b" l="l" r="r" t="t"/>
              <a:pathLst>
                <a:path extrusionOk="0" h="9539" w="11341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2169539" y="2767181"/>
              <a:ext cx="34641" cy="38017"/>
            </a:xfrm>
            <a:custGeom>
              <a:rect b="b" l="l" r="r" t="t"/>
              <a:pathLst>
                <a:path extrusionOk="0" h="38017" w="34641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567864" y="2370585"/>
              <a:ext cx="75547" cy="40295"/>
            </a:xfrm>
            <a:custGeom>
              <a:rect b="b" l="l" r="r" t="t"/>
              <a:pathLst>
                <a:path extrusionOk="0" h="40295" w="75547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764705" y="2354210"/>
              <a:ext cx="16466" cy="12814"/>
            </a:xfrm>
            <a:custGeom>
              <a:rect b="b" l="l" r="r" t="t"/>
              <a:pathLst>
                <a:path extrusionOk="0" h="12814" w="16466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226991" y="2348514"/>
              <a:ext cx="522" cy="1091"/>
            </a:xfrm>
            <a:custGeom>
              <a:rect b="b" l="l" r="r" t="t"/>
              <a:pathLst>
                <a:path extrusionOk="0" h="1091" w="522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9290932" y="2584118"/>
              <a:ext cx="54856" cy="68583"/>
            </a:xfrm>
            <a:custGeom>
              <a:rect b="b" l="l" r="r" t="t"/>
              <a:pathLst>
                <a:path extrusionOk="0" h="68583" w="54856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9348067" y="2580131"/>
              <a:ext cx="12337" cy="17181"/>
            </a:xfrm>
            <a:custGeom>
              <a:rect b="b" l="l" r="r" t="t"/>
              <a:pathLst>
                <a:path extrusionOk="0" h="17181" w="12337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9363205" y="2628923"/>
              <a:ext cx="6169" cy="25487"/>
            </a:xfrm>
            <a:custGeom>
              <a:rect b="b" l="l" r="r" t="t"/>
              <a:pathLst>
                <a:path extrusionOk="0" h="25487" w="6169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9381379" y="2635283"/>
              <a:ext cx="9775" cy="9065"/>
            </a:xfrm>
            <a:custGeom>
              <a:rect b="b" l="l" r="r" t="t"/>
              <a:pathLst>
                <a:path extrusionOk="0" h="9065" w="9775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9397182" y="2599496"/>
              <a:ext cx="16371" cy="20931"/>
            </a:xfrm>
            <a:custGeom>
              <a:rect b="b" l="l" r="r" t="t"/>
              <a:pathLst>
                <a:path extrusionOk="0" h="20931" w="16371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9426936" y="2623987"/>
              <a:ext cx="5315" cy="13241"/>
            </a:xfrm>
            <a:custGeom>
              <a:rect b="b" l="l" r="r" t="t"/>
              <a:pathLst>
                <a:path extrusionOk="0" h="13241" w="5315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9412083" y="2629777"/>
              <a:ext cx="37583" cy="42051"/>
            </a:xfrm>
            <a:custGeom>
              <a:rect b="b" l="l" r="r" t="t"/>
              <a:pathLst>
                <a:path extrusionOk="0" h="42051" w="37583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9453701" y="2626549"/>
              <a:ext cx="67858" cy="81682"/>
            </a:xfrm>
            <a:custGeom>
              <a:rect b="b" l="l" r="r" t="t"/>
              <a:pathLst>
                <a:path extrusionOk="0" h="81682" w="67858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9366479" y="2667130"/>
              <a:ext cx="50538" cy="80021"/>
            </a:xfrm>
            <a:custGeom>
              <a:rect b="b" l="l" r="r" t="t"/>
              <a:pathLst>
                <a:path extrusionOk="0" h="80021" w="50538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9400978" y="2731964"/>
              <a:ext cx="5646" cy="12340"/>
            </a:xfrm>
            <a:custGeom>
              <a:rect b="b" l="l" r="r" t="t"/>
              <a:pathLst>
                <a:path extrusionOk="0" h="12340" w="5646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9464757" y="2673585"/>
              <a:ext cx="7972" cy="12102"/>
            </a:xfrm>
            <a:custGeom>
              <a:rect b="b" l="l" r="r" t="t"/>
              <a:pathLst>
                <a:path extrusionOk="0" h="12102" w="7972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9462621" y="2685260"/>
              <a:ext cx="46220" cy="78313"/>
            </a:xfrm>
            <a:custGeom>
              <a:rect b="b" l="l" r="r" t="t"/>
              <a:pathLst>
                <a:path extrusionOk="0" h="78313" w="4622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8673501" y="2760631"/>
              <a:ext cx="7877" cy="17466"/>
            </a:xfrm>
            <a:custGeom>
              <a:rect b="b" l="l" r="r" t="t"/>
              <a:pathLst>
                <a:path extrusionOk="0" h="17466" w="7877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8448947" y="2694848"/>
              <a:ext cx="6738" cy="12909"/>
            </a:xfrm>
            <a:custGeom>
              <a:rect b="b" l="l" r="r" t="t"/>
              <a:pathLst>
                <a:path extrusionOk="0" h="12909" w="6738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8443347" y="2696889"/>
              <a:ext cx="1993" cy="14570"/>
            </a:xfrm>
            <a:custGeom>
              <a:rect b="b" l="l" r="r" t="t"/>
              <a:pathLst>
                <a:path extrusionOk="0" h="14570" w="1993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8441592" y="2650613"/>
              <a:ext cx="5219" cy="16042"/>
            </a:xfrm>
            <a:custGeom>
              <a:rect b="b" l="l" r="r" t="t"/>
              <a:pathLst>
                <a:path extrusionOk="0" h="16042" w="5219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8219600" y="2611599"/>
              <a:ext cx="9632" cy="101949"/>
            </a:xfrm>
            <a:custGeom>
              <a:rect b="b" l="l" r="r" t="t"/>
              <a:pathLst>
                <a:path extrusionOk="0" h="101949" w="9632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6685825" y="2678901"/>
              <a:ext cx="42993" cy="21073"/>
            </a:xfrm>
            <a:custGeom>
              <a:rect b="b" l="l" r="r" t="t"/>
              <a:pathLst>
                <a:path extrusionOk="0" h="21073" w="42993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3965025" y="1920783"/>
              <a:ext cx="26432" cy="26721"/>
            </a:xfrm>
            <a:custGeom>
              <a:rect b="b" l="l" r="r" t="t"/>
              <a:pathLst>
                <a:path extrusionOk="0" h="26721" w="26432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4003843" y="1941192"/>
              <a:ext cx="15944" cy="20883"/>
            </a:xfrm>
            <a:custGeom>
              <a:rect b="b" l="l" r="r" t="t"/>
              <a:pathLst>
                <a:path extrusionOk="0" h="20883" w="15944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4057893" y="1913901"/>
              <a:ext cx="19931" cy="30897"/>
            </a:xfrm>
            <a:custGeom>
              <a:rect b="b" l="l" r="r" t="t"/>
              <a:pathLst>
                <a:path extrusionOk="0" h="30897" w="19931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4079201" y="1890740"/>
              <a:ext cx="15707" cy="15947"/>
            </a:xfrm>
            <a:custGeom>
              <a:rect b="b" l="l" r="r" t="t"/>
              <a:pathLst>
                <a:path extrusionOk="0" h="15947" w="15707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621013" y="1955621"/>
              <a:ext cx="38865" cy="14523"/>
            </a:xfrm>
            <a:custGeom>
              <a:rect b="b" l="l" r="r" t="t"/>
              <a:pathLst>
                <a:path extrusionOk="0" h="14523" w="38865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675348" y="1970666"/>
              <a:ext cx="15470" cy="33223"/>
            </a:xfrm>
            <a:custGeom>
              <a:rect b="b" l="l" r="r" t="t"/>
              <a:pathLst>
                <a:path extrusionOk="0" h="33223" w="1547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657126" y="2043996"/>
              <a:ext cx="9585" cy="3891"/>
            </a:xfrm>
            <a:custGeom>
              <a:rect b="b" l="l" r="r" t="t"/>
              <a:pathLst>
                <a:path extrusionOk="0" h="3891" w="9585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622247" y="2037920"/>
              <a:ext cx="21259" cy="42621"/>
            </a:xfrm>
            <a:custGeom>
              <a:rect b="b" l="l" r="r" t="t"/>
              <a:pathLst>
                <a:path extrusionOk="0" h="42621" w="21259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634205" y="2083247"/>
              <a:ext cx="9917" cy="11438"/>
            </a:xfrm>
            <a:custGeom>
              <a:rect b="b" l="l" r="r" t="t"/>
              <a:pathLst>
                <a:path extrusionOk="0" h="11438" w="9917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636436" y="2088420"/>
              <a:ext cx="7782" cy="21215"/>
            </a:xfrm>
            <a:custGeom>
              <a:rect b="b" l="l" r="r" t="t"/>
              <a:pathLst>
                <a:path extrusionOk="0" h="21215" w="7782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701116" y="2037920"/>
              <a:ext cx="8399" cy="28335"/>
            </a:xfrm>
            <a:custGeom>
              <a:rect b="b" l="l" r="r" t="t"/>
              <a:pathLst>
                <a:path extrusionOk="0" h="28335" w="8399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720762" y="2063028"/>
              <a:ext cx="11626" cy="31135"/>
            </a:xfrm>
            <a:custGeom>
              <a:rect b="b" l="l" r="r" t="t"/>
              <a:pathLst>
                <a:path extrusionOk="0" h="31135" w="11626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759011" y="2094591"/>
              <a:ext cx="7735" cy="7878"/>
            </a:xfrm>
            <a:custGeom>
              <a:rect b="b" l="l" r="r" t="t"/>
              <a:pathLst>
                <a:path extrusionOk="0" h="7878" w="7735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728402" y="2122024"/>
              <a:ext cx="8636" cy="34220"/>
            </a:xfrm>
            <a:custGeom>
              <a:rect b="b" l="l" r="r" t="t"/>
              <a:pathLst>
                <a:path extrusionOk="0" h="34220" w="8636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754550" y="2159140"/>
              <a:ext cx="16561" cy="32037"/>
            </a:xfrm>
            <a:custGeom>
              <a:rect b="b" l="l" r="r" t="t"/>
              <a:pathLst>
                <a:path extrusionOk="0" h="32037" w="16561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798920" y="2182111"/>
              <a:ext cx="14046" cy="5126"/>
            </a:xfrm>
            <a:custGeom>
              <a:rect b="b" l="l" r="r" t="t"/>
              <a:pathLst>
                <a:path extrusionOk="0" h="5126" w="14046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823691" y="2203232"/>
              <a:ext cx="29611" cy="15852"/>
            </a:xfrm>
            <a:custGeom>
              <a:rect b="b" l="l" r="r" t="t"/>
              <a:pathLst>
                <a:path extrusionOk="0" h="15852" w="29611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767884" y="2234178"/>
              <a:ext cx="27049" cy="20930"/>
            </a:xfrm>
            <a:custGeom>
              <a:rect b="b" l="l" r="r" t="t"/>
              <a:pathLst>
                <a:path extrusionOk="0" h="20930" w="27049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1606777" y="2181494"/>
              <a:ext cx="15802" cy="21595"/>
            </a:xfrm>
            <a:custGeom>
              <a:rect b="b" l="l" r="r" t="t"/>
              <a:pathLst>
                <a:path extrusionOk="0" h="21595" w="15802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410078" y="2196967"/>
              <a:ext cx="18174" cy="23256"/>
            </a:xfrm>
            <a:custGeom>
              <a:rect b="b" l="l" r="r" t="t"/>
              <a:pathLst>
                <a:path extrusionOk="0" h="23256" w="18174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249824" y="2258289"/>
              <a:ext cx="12385" cy="13953"/>
            </a:xfrm>
            <a:custGeom>
              <a:rect b="b" l="l" r="r" t="t"/>
              <a:pathLst>
                <a:path extrusionOk="0" h="13953" w="12385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912139" y="2006263"/>
              <a:ext cx="7450" cy="13147"/>
            </a:xfrm>
            <a:custGeom>
              <a:rect b="b" l="l" r="r" t="t"/>
              <a:pathLst>
                <a:path extrusionOk="0" h="13147" w="745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964291" y="1855950"/>
              <a:ext cx="30180" cy="29521"/>
            </a:xfrm>
            <a:custGeom>
              <a:rect b="b" l="l" r="r" t="t"/>
              <a:pathLst>
                <a:path extrusionOk="0" h="29521" w="3018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206017" y="1767669"/>
              <a:ext cx="5220" cy="15093"/>
            </a:xfrm>
            <a:custGeom>
              <a:rect b="b" l="l" r="r" t="t"/>
              <a:pathLst>
                <a:path extrusionOk="0" h="15093" w="522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299834" y="1815986"/>
              <a:ext cx="9395" cy="17845"/>
            </a:xfrm>
            <a:custGeom>
              <a:rect b="b" l="l" r="r" t="t"/>
              <a:pathLst>
                <a:path extrusionOk="0" h="17845" w="9395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390092" y="1758557"/>
              <a:ext cx="8399" cy="28714"/>
            </a:xfrm>
            <a:custGeom>
              <a:rect b="b" l="l" r="r" t="t"/>
              <a:pathLst>
                <a:path extrusionOk="0" h="28714" w="8399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415765" y="1778965"/>
              <a:ext cx="12717" cy="21120"/>
            </a:xfrm>
            <a:custGeom>
              <a:rect b="b" l="l" r="r" t="t"/>
              <a:pathLst>
                <a:path extrusionOk="0" h="21120" w="12717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9148663" y="1959702"/>
              <a:ext cx="56470" cy="175848"/>
            </a:xfrm>
            <a:custGeom>
              <a:rect b="b" l="l" r="r" t="t"/>
              <a:pathLst>
                <a:path extrusionOk="0" h="175848" w="5647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9272092" y="1998954"/>
              <a:ext cx="6928" cy="8021"/>
            </a:xfrm>
            <a:custGeom>
              <a:rect b="b" l="l" r="r" t="t"/>
              <a:pathLst>
                <a:path extrusionOk="0" h="8021" w="6928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9284857" y="1993116"/>
              <a:ext cx="6216" cy="10062"/>
            </a:xfrm>
            <a:custGeom>
              <a:rect b="b" l="l" r="r" t="t"/>
              <a:pathLst>
                <a:path extrusionOk="0" h="10062" w="6216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9381616" y="1858940"/>
              <a:ext cx="12148" cy="39488"/>
            </a:xfrm>
            <a:custGeom>
              <a:rect b="b" l="l" r="r" t="t"/>
              <a:pathLst>
                <a:path extrusionOk="0" h="39488" w="12148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9393385" y="1801558"/>
              <a:ext cx="6786" cy="11343"/>
            </a:xfrm>
            <a:custGeom>
              <a:rect b="b" l="l" r="r" t="t"/>
              <a:pathLst>
                <a:path extrusionOk="0" h="11343" w="6786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9398510" y="1768334"/>
              <a:ext cx="10819" cy="18083"/>
            </a:xfrm>
            <a:custGeom>
              <a:rect b="b" l="l" r="r" t="t"/>
              <a:pathLst>
                <a:path extrusionOk="0" h="18083" w="10819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9321349" y="1972090"/>
              <a:ext cx="8542" cy="9350"/>
            </a:xfrm>
            <a:custGeom>
              <a:rect b="b" l="l" r="r" t="t"/>
              <a:pathLst>
                <a:path extrusionOk="0" h="9350" w="8542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8937159" y="2129048"/>
              <a:ext cx="3131" cy="4983"/>
            </a:xfrm>
            <a:custGeom>
              <a:rect b="b" l="l" r="r" t="t"/>
              <a:pathLst>
                <a:path extrusionOk="0" h="4983" w="3131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8052323" y="2145233"/>
              <a:ext cx="12243" cy="23208"/>
            </a:xfrm>
            <a:custGeom>
              <a:rect b="b" l="l" r="r" t="t"/>
              <a:pathLst>
                <a:path extrusionOk="0" h="23208" w="12243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6500183" y="2013382"/>
              <a:ext cx="6453" cy="15472"/>
            </a:xfrm>
            <a:custGeom>
              <a:rect b="b" l="l" r="r" t="t"/>
              <a:pathLst>
                <a:path extrusionOk="0" h="15472" w="6453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6679893" y="1975934"/>
              <a:ext cx="31699" cy="22165"/>
            </a:xfrm>
            <a:custGeom>
              <a:rect b="b" l="l" r="r" t="t"/>
              <a:pathLst>
                <a:path extrusionOk="0" h="22165" w="31699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3967635" y="1715081"/>
              <a:ext cx="15612" cy="10062"/>
            </a:xfrm>
            <a:custGeom>
              <a:rect b="b" l="l" r="r" t="t"/>
              <a:pathLst>
                <a:path extrusionOk="0" h="10062" w="15612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3995491" y="1700842"/>
              <a:ext cx="3179" cy="5790"/>
            </a:xfrm>
            <a:custGeom>
              <a:rect b="b" l="l" r="r" t="t"/>
              <a:pathLst>
                <a:path extrusionOk="0" h="5790" w="3179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260684" y="1504585"/>
              <a:ext cx="11436" cy="9919"/>
            </a:xfrm>
            <a:custGeom>
              <a:rect b="b" l="l" r="r" t="t"/>
              <a:pathLst>
                <a:path extrusionOk="0" h="9919" w="11436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294187" y="1543457"/>
              <a:ext cx="4603" cy="7309"/>
            </a:xfrm>
            <a:custGeom>
              <a:rect b="b" l="l" r="r" t="t"/>
              <a:pathLst>
                <a:path extrusionOk="0" h="7309" w="4603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281801" y="1562822"/>
              <a:ext cx="5077" cy="14428"/>
            </a:xfrm>
            <a:custGeom>
              <a:rect b="b" l="l" r="r" t="t"/>
              <a:pathLst>
                <a:path extrusionOk="0" h="14428" w="5077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9453131" y="1227452"/>
              <a:ext cx="14616" cy="25250"/>
            </a:xfrm>
            <a:custGeom>
              <a:rect b="b" l="l" r="r" t="t"/>
              <a:pathLst>
                <a:path extrusionOk="0" h="25250" w="14616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9382519" y="1448627"/>
              <a:ext cx="77824" cy="89703"/>
            </a:xfrm>
            <a:custGeom>
              <a:rect b="b" l="l" r="r" t="t"/>
              <a:pathLst>
                <a:path extrusionOk="0" h="89703" w="77824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9446866" y="1432917"/>
              <a:ext cx="8020" cy="20978"/>
            </a:xfrm>
            <a:custGeom>
              <a:rect b="b" l="l" r="r" t="t"/>
              <a:pathLst>
                <a:path extrusionOk="0" h="20978" w="802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9332454" y="1558265"/>
              <a:ext cx="7023" cy="17703"/>
            </a:xfrm>
            <a:custGeom>
              <a:rect b="b" l="l" r="r" t="t"/>
              <a:pathLst>
                <a:path extrusionOk="0" h="17703" w="7023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9407954" y="1645311"/>
              <a:ext cx="8114" cy="22259"/>
            </a:xfrm>
            <a:custGeom>
              <a:rect b="b" l="l" r="r" t="t"/>
              <a:pathLst>
                <a:path extrusionOk="0" h="22259" w="8114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9395948" y="1665530"/>
              <a:ext cx="11057" cy="11106"/>
            </a:xfrm>
            <a:custGeom>
              <a:rect b="b" l="l" r="r" t="t"/>
              <a:pathLst>
                <a:path extrusionOk="0" h="11106" w="11057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9219655" y="1292760"/>
              <a:ext cx="4175" cy="4556"/>
            </a:xfrm>
            <a:custGeom>
              <a:rect b="b" l="l" r="r" t="t"/>
              <a:pathLst>
                <a:path extrusionOk="0" h="4556" w="4175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9277217" y="1549485"/>
              <a:ext cx="7593" cy="10251"/>
            </a:xfrm>
            <a:custGeom>
              <a:rect b="b" l="l" r="r" t="t"/>
              <a:pathLst>
                <a:path extrusionOk="0" h="10251" w="7593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9282911" y="1532493"/>
              <a:ext cx="6549" cy="12435"/>
            </a:xfrm>
            <a:custGeom>
              <a:rect b="b" l="l" r="r" t="t"/>
              <a:pathLst>
                <a:path extrusionOk="0" h="12435" w="6549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9283576" y="1488448"/>
              <a:ext cx="4460" cy="7119"/>
            </a:xfrm>
            <a:custGeom>
              <a:rect b="b" l="l" r="r" t="t"/>
              <a:pathLst>
                <a:path extrusionOk="0" h="7119" w="446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9255531" y="1466473"/>
              <a:ext cx="5314" cy="11628"/>
            </a:xfrm>
            <a:custGeom>
              <a:rect b="b" l="l" r="r" t="t"/>
              <a:pathLst>
                <a:path extrusionOk="0" h="11628" w="5314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9250548" y="1448010"/>
              <a:ext cx="10012" cy="17371"/>
            </a:xfrm>
            <a:custGeom>
              <a:rect b="b" l="l" r="r" t="t"/>
              <a:pathLst>
                <a:path extrusionOk="0" h="17371" w="10012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9175000" y="1516783"/>
              <a:ext cx="22540" cy="17751"/>
            </a:xfrm>
            <a:custGeom>
              <a:rect b="b" l="l" r="r" t="t"/>
              <a:pathLst>
                <a:path extrusionOk="0" h="17751" w="2254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5773608" y="1565812"/>
              <a:ext cx="79581" cy="55388"/>
            </a:xfrm>
            <a:custGeom>
              <a:rect b="b" l="l" r="r" t="t"/>
              <a:pathLst>
                <a:path extrusionOk="0" h="55388" w="79581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5517259" y="1389299"/>
              <a:ext cx="27903" cy="21642"/>
            </a:xfrm>
            <a:custGeom>
              <a:rect b="b" l="l" r="r" t="t"/>
              <a:pathLst>
                <a:path extrusionOk="0" h="21642" w="27903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5520059" y="1429073"/>
              <a:ext cx="9538" cy="19222"/>
            </a:xfrm>
            <a:custGeom>
              <a:rect b="b" l="l" r="r" t="t"/>
              <a:pathLst>
                <a:path extrusionOk="0" h="19222" w="9538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5601539" y="1533442"/>
              <a:ext cx="18032" cy="25914"/>
            </a:xfrm>
            <a:custGeom>
              <a:rect b="b" l="l" r="r" t="t"/>
              <a:pathLst>
                <a:path extrusionOk="0" h="25914" w="18032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5452579" y="1576681"/>
              <a:ext cx="101078" cy="34505"/>
            </a:xfrm>
            <a:custGeom>
              <a:rect b="b" l="l" r="r" t="t"/>
              <a:pathLst>
                <a:path extrusionOk="0" h="34505" w="101078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5481859" y="1462011"/>
              <a:ext cx="11531" cy="15140"/>
            </a:xfrm>
            <a:custGeom>
              <a:rect b="b" l="l" r="r" t="t"/>
              <a:pathLst>
                <a:path extrusionOk="0" h="15140" w="11531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510568" y="1501168"/>
              <a:ext cx="6691" cy="11533"/>
            </a:xfrm>
            <a:custGeom>
              <a:rect b="b" l="l" r="r" t="t"/>
              <a:pathLst>
                <a:path extrusionOk="0" h="11533" w="6691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5354111" y="1446966"/>
              <a:ext cx="85845" cy="91792"/>
            </a:xfrm>
            <a:custGeom>
              <a:rect b="b" l="l" r="r" t="t"/>
              <a:pathLst>
                <a:path extrusionOk="0" h="91792" w="85845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5324737" y="1442884"/>
              <a:ext cx="15232" cy="16421"/>
            </a:xfrm>
            <a:custGeom>
              <a:rect b="b" l="l" r="r" t="t"/>
              <a:pathLst>
                <a:path extrusionOk="0" h="16421" w="15232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5415185" y="1411986"/>
              <a:ext cx="62877" cy="51449"/>
            </a:xfrm>
            <a:custGeom>
              <a:rect b="b" l="l" r="r" t="t"/>
              <a:pathLst>
                <a:path extrusionOk="0" h="51449" w="62877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5043759" y="1449814"/>
              <a:ext cx="109050" cy="77601"/>
            </a:xfrm>
            <a:custGeom>
              <a:rect b="b" l="l" r="r" t="t"/>
              <a:pathLst>
                <a:path extrusionOk="0" h="77601" w="10905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5116744" y="1561872"/>
              <a:ext cx="7972" cy="8543"/>
            </a:xfrm>
            <a:custGeom>
              <a:rect b="b" l="l" r="r" t="t"/>
              <a:pathLst>
                <a:path extrusionOk="0" h="8543" w="7972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4983445" y="1663774"/>
              <a:ext cx="8731" cy="10204"/>
            </a:xfrm>
            <a:custGeom>
              <a:rect b="b" l="l" r="r" t="t"/>
              <a:pathLst>
                <a:path extrusionOk="0" h="10204" w="8731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4644050" y="1412888"/>
              <a:ext cx="11294" cy="12340"/>
            </a:xfrm>
            <a:custGeom>
              <a:rect b="b" l="l" r="r" t="t"/>
              <a:pathLst>
                <a:path extrusionOk="0" h="12340" w="11294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4684624" y="1370931"/>
              <a:ext cx="35258" cy="33318"/>
            </a:xfrm>
            <a:custGeom>
              <a:rect b="b" l="l" r="r" t="t"/>
              <a:pathLst>
                <a:path extrusionOk="0" h="33318" w="35258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2695524" y="987957"/>
              <a:ext cx="6264" cy="16327"/>
            </a:xfrm>
            <a:custGeom>
              <a:rect b="b" l="l" r="r" t="t"/>
              <a:pathLst>
                <a:path extrusionOk="0" h="16327" w="6264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2477328" y="838070"/>
              <a:ext cx="75879" cy="45943"/>
            </a:xfrm>
            <a:custGeom>
              <a:rect b="b" l="l" r="r" t="t"/>
              <a:pathLst>
                <a:path extrusionOk="0" h="45943" w="75879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2426600" y="978749"/>
              <a:ext cx="71513" cy="55531"/>
            </a:xfrm>
            <a:custGeom>
              <a:rect b="b" l="l" r="r" t="t"/>
              <a:pathLst>
                <a:path extrusionOk="0" h="55531" w="71513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997659" y="1254506"/>
              <a:ext cx="76354" cy="26958"/>
            </a:xfrm>
            <a:custGeom>
              <a:rect b="b" l="l" r="r" t="t"/>
              <a:pathLst>
                <a:path extrusionOk="0" h="26958" w="76354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9502341" y="580729"/>
              <a:ext cx="11436" cy="17371"/>
            </a:xfrm>
            <a:custGeom>
              <a:rect b="b" l="l" r="r" t="t"/>
              <a:pathLst>
                <a:path extrusionOk="0" h="17371" w="11436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9517622" y="620503"/>
              <a:ext cx="6215" cy="9017"/>
            </a:xfrm>
            <a:custGeom>
              <a:rect b="b" l="l" r="r" t="t"/>
              <a:pathLst>
                <a:path extrusionOk="0" h="9017" w="6215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9542345" y="716851"/>
              <a:ext cx="7829" cy="18984"/>
            </a:xfrm>
            <a:custGeom>
              <a:rect b="b" l="l" r="r" t="t"/>
              <a:pathLst>
                <a:path extrusionOk="0" h="18984" w="7829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9495081" y="813722"/>
              <a:ext cx="27286" cy="62365"/>
            </a:xfrm>
            <a:custGeom>
              <a:rect b="b" l="l" r="r" t="t"/>
              <a:pathLst>
                <a:path extrusionOk="0" h="62365" w="27286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9518903" y="907318"/>
              <a:ext cx="7307" cy="8495"/>
            </a:xfrm>
            <a:custGeom>
              <a:rect b="b" l="l" r="r" t="t"/>
              <a:pathLst>
                <a:path extrusionOk="0" h="8495" w="7307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9475434" y="877654"/>
              <a:ext cx="13903" cy="44377"/>
            </a:xfrm>
            <a:custGeom>
              <a:rect b="b" l="l" r="r" t="t"/>
              <a:pathLst>
                <a:path extrusionOk="0" h="44377" w="13903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9291643" y="860473"/>
              <a:ext cx="9443" cy="7214"/>
            </a:xfrm>
            <a:custGeom>
              <a:rect b="b" l="l" r="r" t="t"/>
              <a:pathLst>
                <a:path extrusionOk="0" h="7214" w="9443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5461026" y="1324750"/>
              <a:ext cx="10629" cy="10584"/>
            </a:xfrm>
            <a:custGeom>
              <a:rect b="b" l="l" r="r" t="t"/>
              <a:pathLst>
                <a:path extrusionOk="0" h="10584" w="10629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5090217" y="1114776"/>
              <a:ext cx="10440" cy="11960"/>
            </a:xfrm>
            <a:custGeom>
              <a:rect b="b" l="l" r="r" t="t"/>
              <a:pathLst>
                <a:path extrusionOk="0" h="11960" w="1044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5084807" y="1117007"/>
              <a:ext cx="6786" cy="24537"/>
            </a:xfrm>
            <a:custGeom>
              <a:rect b="b" l="l" r="r" t="t"/>
              <a:pathLst>
                <a:path extrusionOk="0" h="24537" w="6786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5164388" y="1201585"/>
              <a:ext cx="15517" cy="6075"/>
            </a:xfrm>
            <a:custGeom>
              <a:rect b="b" l="l" r="r" t="t"/>
              <a:pathLst>
                <a:path extrusionOk="0" h="6075" w="15517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5174828" y="1221709"/>
              <a:ext cx="15802" cy="3512"/>
            </a:xfrm>
            <a:custGeom>
              <a:rect b="b" l="l" r="r" t="t"/>
              <a:pathLst>
                <a:path extrusionOk="0" h="3512" w="15802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4896176" y="1222706"/>
              <a:ext cx="33265" cy="79404"/>
            </a:xfrm>
            <a:custGeom>
              <a:rect b="b" l="l" r="r" t="t"/>
              <a:pathLst>
                <a:path extrusionOk="0" h="79404" w="33265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4381770" y="477783"/>
              <a:ext cx="27333" cy="34267"/>
            </a:xfrm>
            <a:custGeom>
              <a:rect b="b" l="l" r="r" t="t"/>
              <a:pathLst>
                <a:path extrusionOk="0" h="34267" w="27333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4367439" y="516987"/>
              <a:ext cx="13619" cy="6170"/>
            </a:xfrm>
            <a:custGeom>
              <a:rect b="b" l="l" r="r" t="t"/>
              <a:pathLst>
                <a:path extrusionOk="0" h="6170" w="13619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4497606" y="444512"/>
              <a:ext cx="18649" cy="10916"/>
            </a:xfrm>
            <a:custGeom>
              <a:rect b="b" l="l" r="r" t="t"/>
              <a:pathLst>
                <a:path extrusionOk="0" h="10916" w="18649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4495091" y="455713"/>
              <a:ext cx="6359" cy="5220"/>
            </a:xfrm>
            <a:custGeom>
              <a:rect b="b" l="l" r="r" t="t"/>
              <a:pathLst>
                <a:path extrusionOk="0" h="5220" w="6359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4551087" y="852119"/>
              <a:ext cx="12195" cy="6881"/>
            </a:xfrm>
            <a:custGeom>
              <a:rect b="b" l="l" r="r" t="t"/>
              <a:pathLst>
                <a:path extrusionOk="0" h="6881" w="12195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4446166" y="675417"/>
              <a:ext cx="14663" cy="15852"/>
            </a:xfrm>
            <a:custGeom>
              <a:rect b="b" l="l" r="r" t="t"/>
              <a:pathLst>
                <a:path extrusionOk="0" h="15852" w="14663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4430410" y="612624"/>
              <a:ext cx="7071" cy="13004"/>
            </a:xfrm>
            <a:custGeom>
              <a:rect b="b" l="l" r="r" t="t"/>
              <a:pathLst>
                <a:path extrusionOk="0" h="13004" w="7071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4394440" y="602609"/>
              <a:ext cx="12907" cy="13147"/>
            </a:xfrm>
            <a:custGeom>
              <a:rect b="b" l="l" r="r" t="t"/>
              <a:pathLst>
                <a:path extrusionOk="0" h="13147" w="12907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4408819" y="592215"/>
              <a:ext cx="10629" cy="14950"/>
            </a:xfrm>
            <a:custGeom>
              <a:rect b="b" l="l" r="r" t="t"/>
              <a:pathLst>
                <a:path extrusionOk="0" h="14950" w="10629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4399660" y="567677"/>
              <a:ext cx="19409" cy="17133"/>
            </a:xfrm>
            <a:custGeom>
              <a:rect b="b" l="l" r="r" t="t"/>
              <a:pathLst>
                <a:path extrusionOk="0" h="17133" w="19409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4391118" y="515278"/>
              <a:ext cx="29895" cy="30613"/>
            </a:xfrm>
            <a:custGeom>
              <a:rect b="b" l="l" r="r" t="t"/>
              <a:pathLst>
                <a:path extrusionOk="0" h="30613" w="29895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3278264" y="382811"/>
              <a:ext cx="12005" cy="6359"/>
            </a:xfrm>
            <a:custGeom>
              <a:rect b="b" l="l" r="r" t="t"/>
              <a:pathLst>
                <a:path extrusionOk="0" h="6359" w="12005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1982189" y="650831"/>
              <a:ext cx="36160" cy="27053"/>
            </a:xfrm>
            <a:custGeom>
              <a:rect b="b" l="l" r="r" t="t"/>
              <a:pathLst>
                <a:path extrusionOk="0" h="27053" w="3616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554949" y="530087"/>
              <a:ext cx="7782" cy="15615"/>
            </a:xfrm>
            <a:custGeom>
              <a:rect b="b" l="l" r="r" t="t"/>
              <a:pathLst>
                <a:path extrusionOk="0" h="15615" w="7782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549255" y="282475"/>
              <a:ext cx="48640" cy="65545"/>
            </a:xfrm>
            <a:custGeom>
              <a:rect b="b" l="l" r="r" t="t"/>
              <a:pathLst>
                <a:path extrusionOk="0" h="65545" w="4864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595570" y="256134"/>
              <a:ext cx="58796" cy="52635"/>
            </a:xfrm>
            <a:custGeom>
              <a:rect b="b" l="l" r="r" t="t"/>
              <a:pathLst>
                <a:path extrusionOk="0" h="52635" w="58796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567762" y="316838"/>
              <a:ext cx="34926" cy="38349"/>
            </a:xfrm>
            <a:custGeom>
              <a:rect b="b" l="l" r="r" t="t"/>
              <a:pathLst>
                <a:path extrusionOk="0" h="38349" w="34926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595001" y="308912"/>
              <a:ext cx="36397" cy="31894"/>
            </a:xfrm>
            <a:custGeom>
              <a:rect b="b" l="l" r="r" t="t"/>
              <a:pathLst>
                <a:path extrusionOk="0" h="31894" w="36397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618680" y="326283"/>
              <a:ext cx="12005" cy="14096"/>
            </a:xfrm>
            <a:custGeom>
              <a:rect b="b" l="l" r="r" t="t"/>
              <a:pathLst>
                <a:path extrusionOk="0" h="14096" w="12005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604444" y="343607"/>
              <a:ext cx="12860" cy="8638"/>
            </a:xfrm>
            <a:custGeom>
              <a:rect b="b" l="l" r="r" t="t"/>
              <a:pathLst>
                <a:path extrusionOk="0" h="8638" w="1286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622904" y="346360"/>
              <a:ext cx="6880" cy="12292"/>
            </a:xfrm>
            <a:custGeom>
              <a:rect b="b" l="l" r="r" t="t"/>
              <a:pathLst>
                <a:path extrusionOk="0" h="12292" w="688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576114" y="244505"/>
              <a:ext cx="53481" cy="43238"/>
            </a:xfrm>
            <a:custGeom>
              <a:rect b="b" l="l" r="r" t="t"/>
              <a:pathLst>
                <a:path extrusionOk="0" h="43238" w="53481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553620" y="345790"/>
              <a:ext cx="45176" cy="83533"/>
            </a:xfrm>
            <a:custGeom>
              <a:rect b="b" l="l" r="r" t="t"/>
              <a:pathLst>
                <a:path extrusionOk="0" h="83533" w="45176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597373" y="374125"/>
              <a:ext cx="39292" cy="38966"/>
            </a:xfrm>
            <a:custGeom>
              <a:rect b="b" l="l" r="r" t="t"/>
              <a:pathLst>
                <a:path extrusionOk="0" h="38966" w="39292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537201" y="400229"/>
              <a:ext cx="13904" cy="26911"/>
            </a:xfrm>
            <a:custGeom>
              <a:rect b="b" l="l" r="r" t="t"/>
              <a:pathLst>
                <a:path extrusionOk="0" h="26911" w="13904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589211" y="403409"/>
              <a:ext cx="8826" cy="13811"/>
            </a:xfrm>
            <a:custGeom>
              <a:rect b="b" l="l" r="r" t="t"/>
              <a:pathLst>
                <a:path extrusionOk="0" h="13811" w="8826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483815" y="452675"/>
              <a:ext cx="59080" cy="51828"/>
            </a:xfrm>
            <a:custGeom>
              <a:rect b="b" l="l" r="r" t="t"/>
              <a:pathLst>
                <a:path extrusionOk="0" h="51828" w="5908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470765" y="499711"/>
              <a:ext cx="33360" cy="57192"/>
            </a:xfrm>
            <a:custGeom>
              <a:rect b="b" l="l" r="r" t="t"/>
              <a:pathLst>
                <a:path extrusionOk="0" h="57192" w="3336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567335" y="465917"/>
              <a:ext cx="11294" cy="11438"/>
            </a:xfrm>
            <a:custGeom>
              <a:rect b="b" l="l" r="r" t="t"/>
              <a:pathLst>
                <a:path extrusionOk="0" h="11438" w="11294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32950" y="247923"/>
              <a:ext cx="13666" cy="8305"/>
            </a:xfrm>
            <a:custGeom>
              <a:rect b="b" l="l" r="r" t="t"/>
              <a:pathLst>
                <a:path extrusionOk="0" h="8305" w="13666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50746" y="248729"/>
              <a:ext cx="8019" cy="3464"/>
            </a:xfrm>
            <a:custGeom>
              <a:rect b="b" l="l" r="r" t="t"/>
              <a:pathLst>
                <a:path extrusionOk="0" h="3464" w="8019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102471" y="224856"/>
              <a:ext cx="19076" cy="8258"/>
            </a:xfrm>
            <a:custGeom>
              <a:rect b="b" l="l" r="r" t="t"/>
              <a:pathLst>
                <a:path extrusionOk="0" h="8258" w="19076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69917" y="190778"/>
              <a:ext cx="98800" cy="49977"/>
            </a:xfrm>
            <a:custGeom>
              <a:rect b="b" l="l" r="r" t="t"/>
              <a:pathLst>
                <a:path extrusionOk="0" h="49977" w="9880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56095" y="181523"/>
              <a:ext cx="8494" cy="6549"/>
            </a:xfrm>
            <a:custGeom>
              <a:rect b="b" l="l" r="r" t="t"/>
              <a:pathLst>
                <a:path extrusionOk="0" h="6549" w="8494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67436" y="170179"/>
              <a:ext cx="36824" cy="18130"/>
            </a:xfrm>
            <a:custGeom>
              <a:rect b="b" l="l" r="r" t="t"/>
              <a:pathLst>
                <a:path extrusionOk="0" h="18130" w="36824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201366" y="161636"/>
              <a:ext cx="8399" cy="5932"/>
            </a:xfrm>
            <a:custGeom>
              <a:rect b="b" l="l" r="r" t="t"/>
              <a:pathLst>
                <a:path extrusionOk="0" h="5932" w="8399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-536549" y="324385"/>
              <a:ext cx="72130" cy="30992"/>
            </a:xfrm>
            <a:custGeom>
              <a:rect b="b" l="l" r="r" t="t"/>
              <a:pathLst>
                <a:path extrusionOk="0" h="30992" w="7213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-469591" y="309766"/>
              <a:ext cx="71846" cy="28572"/>
            </a:xfrm>
            <a:custGeom>
              <a:rect b="b" l="l" r="r" t="t"/>
              <a:pathLst>
                <a:path extrusionOk="0" h="28572" w="71846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-385597" y="301223"/>
              <a:ext cx="14188" cy="10631"/>
            </a:xfrm>
            <a:custGeom>
              <a:rect b="b" l="l" r="r" t="t"/>
              <a:pathLst>
                <a:path extrusionOk="0" h="10631" w="14188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-329980" y="274027"/>
              <a:ext cx="65202" cy="29379"/>
            </a:xfrm>
            <a:custGeom>
              <a:rect b="b" l="l" r="r" t="t"/>
              <a:pathLst>
                <a:path extrusionOk="0" h="29379" w="65202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-281197" y="306539"/>
              <a:ext cx="7070" cy="4698"/>
            </a:xfrm>
            <a:custGeom>
              <a:rect b="b" l="l" r="r" t="t"/>
              <a:pathLst>
                <a:path extrusionOk="0" h="4698" w="707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-187237" y="273220"/>
              <a:ext cx="17558" cy="11913"/>
            </a:xfrm>
            <a:custGeom>
              <a:rect b="b" l="l" r="r" t="t"/>
              <a:pathLst>
                <a:path extrusionOk="0" h="11913" w="17558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-3446" y="115408"/>
              <a:ext cx="21971" cy="10773"/>
            </a:xfrm>
            <a:custGeom>
              <a:rect b="b" l="l" r="r" t="t"/>
              <a:pathLst>
                <a:path extrusionOk="0" h="10773" w="21971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-825500" y="344556"/>
              <a:ext cx="20452" cy="17371"/>
            </a:xfrm>
            <a:custGeom>
              <a:rect b="b" l="l" r="r" t="t"/>
              <a:pathLst>
                <a:path extrusionOk="0" h="17371" w="20452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-814632" y="351723"/>
              <a:ext cx="27381" cy="9682"/>
            </a:xfrm>
            <a:custGeom>
              <a:rect b="b" l="l" r="r" t="t"/>
              <a:pathLst>
                <a:path extrusionOk="0" h="9682" w="27381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-795556" y="351391"/>
              <a:ext cx="24913" cy="16659"/>
            </a:xfrm>
            <a:custGeom>
              <a:rect b="b" l="l" r="r" t="t"/>
              <a:pathLst>
                <a:path extrusionOk="0" h="16659" w="24913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-715453" y="345315"/>
              <a:ext cx="30987" cy="15710"/>
            </a:xfrm>
            <a:custGeom>
              <a:rect b="b" l="l" r="r" t="t"/>
              <a:pathLst>
                <a:path extrusionOk="0" h="15710" w="30987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-697373" y="359175"/>
              <a:ext cx="22540" cy="9729"/>
            </a:xfrm>
            <a:custGeom>
              <a:rect b="b" l="l" r="r" t="t"/>
              <a:pathLst>
                <a:path extrusionOk="0" h="9729" w="2254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-653003" y="354666"/>
              <a:ext cx="12622" cy="6882"/>
            </a:xfrm>
            <a:custGeom>
              <a:rect b="b" l="l" r="r" t="t"/>
              <a:pathLst>
                <a:path extrusionOk="0" h="6882" w="12622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-311521" y="141844"/>
              <a:ext cx="4887" cy="3274"/>
            </a:xfrm>
            <a:custGeom>
              <a:rect b="b" l="l" r="r" t="t"/>
              <a:pathLst>
                <a:path extrusionOk="0" h="3274" w="4887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9793331" y="326947"/>
              <a:ext cx="27143" cy="11818"/>
            </a:xfrm>
            <a:custGeom>
              <a:rect b="b" l="l" r="r" t="t"/>
              <a:pathLst>
                <a:path extrusionOk="0" h="11818" w="27143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9967110" y="338433"/>
              <a:ext cx="13523" cy="19507"/>
            </a:xfrm>
            <a:custGeom>
              <a:rect b="b" l="l" r="r" t="t"/>
              <a:pathLst>
                <a:path extrusionOk="0" h="19507" w="13523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0022869" y="356327"/>
              <a:ext cx="36967" cy="11960"/>
            </a:xfrm>
            <a:custGeom>
              <a:rect b="b" l="l" r="r" t="t"/>
              <a:pathLst>
                <a:path extrusionOk="0" h="11960" w="36967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0023960" y="334447"/>
              <a:ext cx="10534" cy="6882"/>
            </a:xfrm>
            <a:custGeom>
              <a:rect b="b" l="l" r="r" t="t"/>
              <a:pathLst>
                <a:path extrusionOk="0" h="6882" w="10534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9232657" y="83513"/>
              <a:ext cx="26479" cy="38444"/>
            </a:xfrm>
            <a:custGeom>
              <a:rect b="b" l="l" r="r" t="t"/>
              <a:pathLst>
                <a:path extrusionOk="0" h="38444" w="26479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9497263" y="253286"/>
              <a:ext cx="51677" cy="26389"/>
            </a:xfrm>
            <a:custGeom>
              <a:rect b="b" l="l" r="r" t="t"/>
              <a:pathLst>
                <a:path extrusionOk="0" h="26389" w="51677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9559287" y="267097"/>
              <a:ext cx="33691" cy="14428"/>
            </a:xfrm>
            <a:custGeom>
              <a:rect b="b" l="l" r="r" t="t"/>
              <a:pathLst>
                <a:path extrusionOk="0" h="14428" w="33691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9490003" y="512098"/>
              <a:ext cx="7545" cy="12387"/>
            </a:xfrm>
            <a:custGeom>
              <a:rect b="b" l="l" r="r" t="t"/>
              <a:pathLst>
                <a:path extrusionOk="0" h="12387" w="7545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9485637" y="522113"/>
              <a:ext cx="18696" cy="37590"/>
            </a:xfrm>
            <a:custGeom>
              <a:rect b="b" l="l" r="r" t="t"/>
              <a:pathLst>
                <a:path extrusionOk="0" h="37590" w="18696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8765041" y="386133"/>
              <a:ext cx="29279" cy="26721"/>
            </a:xfrm>
            <a:custGeom>
              <a:rect b="b" l="l" r="r" t="t"/>
              <a:pathLst>
                <a:path extrusionOk="0" h="26721" w="29279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5259819" y="462405"/>
              <a:ext cx="41665" cy="32796"/>
            </a:xfrm>
            <a:custGeom>
              <a:rect b="b" l="l" r="r" t="t"/>
              <a:pathLst>
                <a:path extrusionOk="0" h="32796" w="41665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5262192" y="440430"/>
              <a:ext cx="27903" cy="17988"/>
            </a:xfrm>
            <a:custGeom>
              <a:rect b="b" l="l" r="r" t="t"/>
              <a:pathLst>
                <a:path extrusionOk="0" h="17988" w="27903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5101986" y="526954"/>
              <a:ext cx="15470" cy="53395"/>
            </a:xfrm>
            <a:custGeom>
              <a:rect b="b" l="l" r="r" t="t"/>
              <a:pathLst>
                <a:path extrusionOk="0" h="53395" w="1547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5151148" y="498856"/>
              <a:ext cx="23822" cy="47652"/>
            </a:xfrm>
            <a:custGeom>
              <a:rect b="b" l="l" r="r" t="t"/>
              <a:pathLst>
                <a:path extrusionOk="0" h="47652" w="23822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5055718" y="628998"/>
              <a:ext cx="12908" cy="12625"/>
            </a:xfrm>
            <a:custGeom>
              <a:rect b="b" l="l" r="r" t="t"/>
              <a:pathLst>
                <a:path extrusionOk="0" h="12625" w="12908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5009971" y="658805"/>
              <a:ext cx="17273" cy="18747"/>
            </a:xfrm>
            <a:custGeom>
              <a:rect b="b" l="l" r="r" t="t"/>
              <a:pathLst>
                <a:path extrusionOk="0" h="18747" w="17273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4749257" y="729334"/>
              <a:ext cx="8968" cy="15567"/>
            </a:xfrm>
            <a:custGeom>
              <a:rect b="b" l="l" r="r" t="t"/>
              <a:pathLst>
                <a:path extrusionOk="0" h="15567" w="8968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4726242" y="799958"/>
              <a:ext cx="10629" cy="6217"/>
            </a:xfrm>
            <a:custGeom>
              <a:rect b="b" l="l" r="r" t="t"/>
              <a:pathLst>
                <a:path extrusionOk="0" h="6217" w="10629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4720310" y="803613"/>
              <a:ext cx="9016" cy="3939"/>
            </a:xfrm>
            <a:custGeom>
              <a:rect b="b" l="l" r="r" t="t"/>
              <a:pathLst>
                <a:path extrusionOk="0" h="3939" w="9016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714426" y="812583"/>
              <a:ext cx="3559" cy="4983"/>
            </a:xfrm>
            <a:custGeom>
              <a:rect b="b" l="l" r="r" t="t"/>
              <a:pathLst>
                <a:path extrusionOk="0" h="4983" w="3559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4753860" y="405688"/>
              <a:ext cx="5125" cy="10204"/>
            </a:xfrm>
            <a:custGeom>
              <a:rect b="b" l="l" r="r" t="t"/>
              <a:pathLst>
                <a:path extrusionOk="0" h="10204" w="5125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4751725" y="434735"/>
              <a:ext cx="2989" cy="9302"/>
            </a:xfrm>
            <a:custGeom>
              <a:rect b="b" l="l" r="r" t="t"/>
              <a:pathLst>
                <a:path extrusionOk="0" h="9302" w="2989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4377309" y="300891"/>
              <a:ext cx="11151" cy="3512"/>
            </a:xfrm>
            <a:custGeom>
              <a:rect b="b" l="l" r="r" t="t"/>
              <a:pathLst>
                <a:path extrusionOk="0" h="3512" w="11151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4383383" y="292917"/>
              <a:ext cx="14141" cy="16042"/>
            </a:xfrm>
            <a:custGeom>
              <a:rect b="b" l="l" r="r" t="t"/>
              <a:pathLst>
                <a:path extrusionOk="0" h="16042" w="14141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390976" y="292158"/>
              <a:ext cx="11436" cy="11723"/>
            </a:xfrm>
            <a:custGeom>
              <a:rect b="b" l="l" r="r" t="t"/>
              <a:pathLst>
                <a:path extrusionOk="0" h="11723" w="11436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4400657" y="292205"/>
              <a:ext cx="7402" cy="6027"/>
            </a:xfrm>
            <a:custGeom>
              <a:rect b="b" l="l" r="r" t="t"/>
              <a:pathLst>
                <a:path extrusionOk="0" h="6027" w="7402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4395009" y="312187"/>
              <a:ext cx="6643" cy="6787"/>
            </a:xfrm>
            <a:custGeom>
              <a:rect b="b" l="l" r="r" t="t"/>
              <a:pathLst>
                <a:path extrusionOk="0" h="6787" w="6643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391403" y="323340"/>
              <a:ext cx="5314" cy="12245"/>
            </a:xfrm>
            <a:custGeom>
              <a:rect b="b" l="l" r="r" t="t"/>
              <a:pathLst>
                <a:path extrusionOk="0" h="12245" w="5314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2575037" y="318547"/>
              <a:ext cx="20215" cy="14523"/>
            </a:xfrm>
            <a:custGeom>
              <a:rect b="b" l="l" r="r" t="t"/>
              <a:pathLst>
                <a:path extrusionOk="0" h="14523" w="20215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2685463" y="269138"/>
              <a:ext cx="23395" cy="17988"/>
            </a:xfrm>
            <a:custGeom>
              <a:rect b="b" l="l" r="r" t="t"/>
              <a:pathLst>
                <a:path extrusionOk="0" h="17988" w="23395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2527060" y="-63193"/>
              <a:ext cx="74361" cy="52113"/>
            </a:xfrm>
            <a:custGeom>
              <a:rect b="b" l="l" r="r" t="t"/>
              <a:pathLst>
                <a:path extrusionOk="0" h="52113" w="74361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2605218" y="-51707"/>
              <a:ext cx="29706" cy="20693"/>
            </a:xfrm>
            <a:custGeom>
              <a:rect b="b" l="l" r="r" t="t"/>
              <a:pathLst>
                <a:path extrusionOk="0" h="20693" w="29706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2368942" y="162870"/>
              <a:ext cx="24059" cy="19032"/>
            </a:xfrm>
            <a:custGeom>
              <a:rect b="b" l="l" r="r" t="t"/>
              <a:pathLst>
                <a:path extrusionOk="0" h="19032" w="24059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2407191" y="153520"/>
              <a:ext cx="15612" cy="15140"/>
            </a:xfrm>
            <a:custGeom>
              <a:rect b="b" l="l" r="r" t="t"/>
              <a:pathLst>
                <a:path extrusionOk="0" h="15140" w="15612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2558950" y="208529"/>
              <a:ext cx="15564" cy="11201"/>
            </a:xfrm>
            <a:custGeom>
              <a:rect b="b" l="l" r="r" t="t"/>
              <a:pathLst>
                <a:path extrusionOk="0" h="11201" w="15564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2453601" y="204827"/>
              <a:ext cx="21544" cy="5410"/>
            </a:xfrm>
            <a:custGeom>
              <a:rect b="b" l="l" r="r" t="t"/>
              <a:pathLst>
                <a:path extrusionOk="0" h="5410" w="21544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2292209" y="-81988"/>
              <a:ext cx="23110" cy="26151"/>
            </a:xfrm>
            <a:custGeom>
              <a:rect b="b" l="l" r="r" t="t"/>
              <a:pathLst>
                <a:path extrusionOk="0" h="26151" w="2311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2140639" y="33535"/>
              <a:ext cx="195559" cy="129477"/>
            </a:xfrm>
            <a:custGeom>
              <a:rect b="b" l="l" r="r" t="t"/>
              <a:pathLst>
                <a:path extrusionOk="0" h="129477" w="195559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2295293" y="25514"/>
              <a:ext cx="15802" cy="25392"/>
            </a:xfrm>
            <a:custGeom>
              <a:rect b="b" l="l" r="r" t="t"/>
              <a:pathLst>
                <a:path extrusionOk="0" h="25392" w="15802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2184440" y="178912"/>
              <a:ext cx="73459" cy="38586"/>
            </a:xfrm>
            <a:custGeom>
              <a:rect b="b" l="l" r="r" t="t"/>
              <a:pathLst>
                <a:path extrusionOk="0" h="38586" w="73459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2020532" y="-177435"/>
              <a:ext cx="102169" cy="69057"/>
            </a:xfrm>
            <a:custGeom>
              <a:rect b="b" l="l" r="r" t="t"/>
              <a:pathLst>
                <a:path extrusionOk="0" h="69057" w="102169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442577" y="101311"/>
              <a:ext cx="18174" cy="9492"/>
            </a:xfrm>
            <a:custGeom>
              <a:rect b="b" l="l" r="r" t="t"/>
              <a:pathLst>
                <a:path extrusionOk="0" h="9492" w="18174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464643" y="-242601"/>
              <a:ext cx="15422" cy="10584"/>
            </a:xfrm>
            <a:custGeom>
              <a:rect b="b" l="l" r="r" t="t"/>
              <a:pathLst>
                <a:path extrusionOk="0" h="10584" w="15422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16389" y="6576"/>
              <a:ext cx="30560" cy="22307"/>
            </a:xfrm>
            <a:custGeom>
              <a:rect b="b" l="l" r="r" t="t"/>
              <a:pathLst>
                <a:path extrusionOk="0" h="22307" w="3056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-163937" y="-17961"/>
              <a:ext cx="7023" cy="9492"/>
            </a:xfrm>
            <a:custGeom>
              <a:rect b="b" l="l" r="r" t="t"/>
              <a:pathLst>
                <a:path extrusionOk="0" h="9492" w="7023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6505783" y="14360"/>
              <a:ext cx="33170" cy="17750"/>
            </a:xfrm>
            <a:custGeom>
              <a:rect b="b" l="l" r="r" t="t"/>
              <a:pathLst>
                <a:path extrusionOk="0" h="17750" w="3317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5240505" y="385706"/>
              <a:ext cx="6785" cy="5553"/>
            </a:xfrm>
            <a:custGeom>
              <a:rect b="b" l="l" r="r" t="t"/>
              <a:pathLst>
                <a:path extrusionOk="0" h="5553" w="6785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5261480" y="382811"/>
              <a:ext cx="11816" cy="12340"/>
            </a:xfrm>
            <a:custGeom>
              <a:rect b="b" l="l" r="r" t="t"/>
              <a:pathLst>
                <a:path extrusionOk="0" h="12340" w="11816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4978509" y="-31108"/>
              <a:ext cx="57989" cy="37637"/>
            </a:xfrm>
            <a:custGeom>
              <a:rect b="b" l="l" r="r" t="t"/>
              <a:pathLst>
                <a:path extrusionOk="0" h="37637" w="57989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4980075" y="-31583"/>
              <a:ext cx="23679" cy="18510"/>
            </a:xfrm>
            <a:custGeom>
              <a:rect b="b" l="l" r="r" t="t"/>
              <a:pathLst>
                <a:path extrusionOk="0" h="18510" w="23679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5007124" y="-48669"/>
              <a:ext cx="15849" cy="15899"/>
            </a:xfrm>
            <a:custGeom>
              <a:rect b="b" l="l" r="r" t="t"/>
              <a:pathLst>
                <a:path extrusionOk="0" h="15899" w="15849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4993837" y="19011"/>
              <a:ext cx="15375" cy="11628"/>
            </a:xfrm>
            <a:custGeom>
              <a:rect b="b" l="l" r="r" t="t"/>
              <a:pathLst>
                <a:path extrusionOk="0" h="11628" w="15375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5039583" y="-61959"/>
              <a:ext cx="29184" cy="26104"/>
            </a:xfrm>
            <a:custGeom>
              <a:rect b="b" l="l" r="r" t="t"/>
              <a:pathLst>
                <a:path extrusionOk="0" h="26104" w="29184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5069717" y="-76245"/>
              <a:ext cx="22540" cy="15282"/>
            </a:xfrm>
            <a:custGeom>
              <a:rect b="b" l="l" r="r" t="t"/>
              <a:pathLst>
                <a:path extrusionOk="0" h="15282" w="2254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4837902" y="224001"/>
              <a:ext cx="21544" cy="11011"/>
            </a:xfrm>
            <a:custGeom>
              <a:rect b="b" l="l" r="r" t="t"/>
              <a:pathLst>
                <a:path extrusionOk="0" h="11011" w="21544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4736255" y="347641"/>
              <a:ext cx="5314" cy="7973"/>
            </a:xfrm>
            <a:custGeom>
              <a:rect b="b" l="l" r="r" t="t"/>
              <a:pathLst>
                <a:path extrusionOk="0" h="7973" w="5314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4743040" y="365819"/>
              <a:ext cx="1898" cy="5220"/>
            </a:xfrm>
            <a:custGeom>
              <a:rect b="b" l="l" r="r" t="t"/>
              <a:pathLst>
                <a:path extrusionOk="0" h="5220" w="1898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4360795" y="-136190"/>
              <a:ext cx="30607" cy="16137"/>
            </a:xfrm>
            <a:custGeom>
              <a:rect b="b" l="l" r="r" t="t"/>
              <a:pathLst>
                <a:path extrusionOk="0" h="16137" w="30607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4202914" y="-526901"/>
              <a:ext cx="11104" cy="10109"/>
            </a:xfrm>
            <a:custGeom>
              <a:rect b="b" l="l" r="r" t="t"/>
              <a:pathLst>
                <a:path extrusionOk="0" h="10109" w="11104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4187776" y="-463870"/>
              <a:ext cx="14236" cy="12482"/>
            </a:xfrm>
            <a:custGeom>
              <a:rect b="b" l="l" r="r" t="t"/>
              <a:pathLst>
                <a:path extrusionOk="0" h="12482" w="14236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4153371" y="-407485"/>
              <a:ext cx="9396" cy="38349"/>
            </a:xfrm>
            <a:custGeom>
              <a:rect b="b" l="l" r="r" t="t"/>
              <a:pathLst>
                <a:path extrusionOk="0" h="38349" w="9396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4144877" y="-342651"/>
              <a:ext cx="34736" cy="22212"/>
            </a:xfrm>
            <a:custGeom>
              <a:rect b="b" l="l" r="r" t="t"/>
              <a:pathLst>
                <a:path extrusionOk="0" h="22212" w="34736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4062544" y="-297942"/>
              <a:ext cx="43847" cy="17038"/>
            </a:xfrm>
            <a:custGeom>
              <a:rect b="b" l="l" r="r" t="t"/>
              <a:pathLst>
                <a:path extrusionOk="0" h="17038" w="43847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3961229" y="-250384"/>
              <a:ext cx="66530" cy="19554"/>
            </a:xfrm>
            <a:custGeom>
              <a:rect b="b" l="l" r="r" t="t"/>
              <a:pathLst>
                <a:path extrusionOk="0" h="19554" w="6653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3984719" y="-231352"/>
              <a:ext cx="63825" cy="16991"/>
            </a:xfrm>
            <a:custGeom>
              <a:rect b="b" l="l" r="r" t="t"/>
              <a:pathLst>
                <a:path extrusionOk="0" h="16991" w="63825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3985146" y="-223805"/>
              <a:ext cx="59365" cy="37875"/>
            </a:xfrm>
            <a:custGeom>
              <a:rect b="b" l="l" r="r" t="t"/>
              <a:pathLst>
                <a:path extrusionOk="0" h="37875" w="59365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3869025" y="-136570"/>
              <a:ext cx="72130" cy="28240"/>
            </a:xfrm>
            <a:custGeom>
              <a:rect b="b" l="l" r="r" t="t"/>
              <a:pathLst>
                <a:path extrusionOk="0" h="28240" w="7213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3047446" y="-474692"/>
              <a:ext cx="65771" cy="12055"/>
            </a:xfrm>
            <a:custGeom>
              <a:rect b="b" l="l" r="r" t="t"/>
              <a:pathLst>
                <a:path extrusionOk="0" h="12055" w="65771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2753181" y="-429080"/>
              <a:ext cx="24344" cy="15045"/>
            </a:xfrm>
            <a:custGeom>
              <a:rect b="b" l="l" r="r" t="t"/>
              <a:pathLst>
                <a:path extrusionOk="0" h="15045" w="24344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2247886" y="-324331"/>
              <a:ext cx="17890" cy="12387"/>
            </a:xfrm>
            <a:custGeom>
              <a:rect b="b" l="l" r="r" t="t"/>
              <a:pathLst>
                <a:path extrusionOk="0" h="12387" w="1789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2236117" y="-367617"/>
              <a:ext cx="45271" cy="11628"/>
            </a:xfrm>
            <a:custGeom>
              <a:rect b="b" l="l" r="r" t="t"/>
              <a:pathLst>
                <a:path extrusionOk="0" h="11628" w="45271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2361017" y="-438003"/>
              <a:ext cx="28235" cy="12672"/>
            </a:xfrm>
            <a:custGeom>
              <a:rect b="b" l="l" r="r" t="t"/>
              <a:pathLst>
                <a:path extrusionOk="0" h="12672" w="28235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2466699" y="-581625"/>
              <a:ext cx="76923" cy="52778"/>
            </a:xfrm>
            <a:custGeom>
              <a:rect b="b" l="l" r="r" t="t"/>
              <a:pathLst>
                <a:path extrusionOk="0" h="52778" w="76923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2478467" y="-528752"/>
              <a:ext cx="64015" cy="20218"/>
            </a:xfrm>
            <a:custGeom>
              <a:rect b="b" l="l" r="r" t="t"/>
              <a:pathLst>
                <a:path extrusionOk="0" h="20218" w="64015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2356272" y="-434918"/>
              <a:ext cx="71039" cy="49883"/>
            </a:xfrm>
            <a:custGeom>
              <a:rect b="b" l="l" r="r" t="t"/>
              <a:pathLst>
                <a:path extrusionOk="0" h="49883" w="71039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2252821" y="-363677"/>
              <a:ext cx="190149" cy="96348"/>
            </a:xfrm>
            <a:custGeom>
              <a:rect b="b" l="l" r="r" t="t"/>
              <a:pathLst>
                <a:path extrusionOk="0" h="96348" w="190149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2048340" y="-368423"/>
              <a:ext cx="60836" cy="39726"/>
            </a:xfrm>
            <a:custGeom>
              <a:rect b="b" l="l" r="r" t="t"/>
              <a:pathLst>
                <a:path extrusionOk="0" h="39726" w="60836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357269" y="-543560"/>
              <a:ext cx="29896" cy="9302"/>
            </a:xfrm>
            <a:custGeom>
              <a:rect b="b" l="l" r="r" t="t"/>
              <a:pathLst>
                <a:path extrusionOk="0" h="9302" w="29896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2271281" y="-544177"/>
              <a:ext cx="23774" cy="30660"/>
            </a:xfrm>
            <a:custGeom>
              <a:rect b="b" l="l" r="r" t="t"/>
              <a:pathLst>
                <a:path extrusionOk="0" h="30660" w="23774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2247222" y="-494057"/>
              <a:ext cx="29848" cy="16706"/>
            </a:xfrm>
            <a:custGeom>
              <a:rect b="b" l="l" r="r" t="t"/>
              <a:pathLst>
                <a:path extrusionOk="0" h="16706" w="29848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2314654" y="-491588"/>
              <a:ext cx="30370" cy="7878"/>
            </a:xfrm>
            <a:custGeom>
              <a:rect b="b" l="l" r="r" t="t"/>
              <a:pathLst>
                <a:path extrusionOk="0" h="7878" w="3037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2233555" y="-477255"/>
              <a:ext cx="46078" cy="11580"/>
            </a:xfrm>
            <a:custGeom>
              <a:rect b="b" l="l" r="r" t="t"/>
              <a:pathLst>
                <a:path extrusionOk="0" h="11580" w="46078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2234362" y="-466101"/>
              <a:ext cx="41190" cy="6407"/>
            </a:xfrm>
            <a:custGeom>
              <a:rect b="b" l="l" r="r" t="t"/>
              <a:pathLst>
                <a:path extrusionOk="0" h="6407" w="4119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2238775" y="-460975"/>
              <a:ext cx="36634" cy="10014"/>
            </a:xfrm>
            <a:custGeom>
              <a:rect b="b" l="l" r="r" t="t"/>
              <a:pathLst>
                <a:path extrusionOk="0" h="10014" w="36634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2176705" y="-440329"/>
              <a:ext cx="33787" cy="17513"/>
            </a:xfrm>
            <a:custGeom>
              <a:rect b="b" l="l" r="r" t="t"/>
              <a:pathLst>
                <a:path extrusionOk="0" h="17513" w="33787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1896913" y="-494531"/>
              <a:ext cx="62687" cy="24015"/>
            </a:xfrm>
            <a:custGeom>
              <a:rect b="b" l="l" r="r" t="t"/>
              <a:pathLst>
                <a:path extrusionOk="0" h="24015" w="62687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2054794" y="-521300"/>
              <a:ext cx="26811" cy="7688"/>
            </a:xfrm>
            <a:custGeom>
              <a:rect b="b" l="l" r="r" t="t"/>
              <a:pathLst>
                <a:path extrusionOk="0" h="7688" w="26811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2110600" y="-570613"/>
              <a:ext cx="22968" cy="14903"/>
            </a:xfrm>
            <a:custGeom>
              <a:rect b="b" l="l" r="r" t="t"/>
              <a:pathLst>
                <a:path extrusionOk="0" h="14903" w="22968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7800292" y="-472319"/>
              <a:ext cx="28995" cy="16944"/>
            </a:xfrm>
            <a:custGeom>
              <a:rect b="b" l="l" r="r" t="t"/>
              <a:pathLst>
                <a:path extrusionOk="0" h="16944" w="28995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7704861" y="-456419"/>
              <a:ext cx="37726" cy="12957"/>
            </a:xfrm>
            <a:custGeom>
              <a:rect b="b" l="l" r="r" t="t"/>
              <a:pathLst>
                <a:path extrusionOk="0" h="12957" w="37726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7889412" y="-352049"/>
              <a:ext cx="29516" cy="6882"/>
            </a:xfrm>
            <a:custGeom>
              <a:rect b="b" l="l" r="r" t="t"/>
              <a:pathLst>
                <a:path extrusionOk="0" h="6882" w="29516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7918644" y="-357460"/>
              <a:ext cx="24201" cy="15235"/>
            </a:xfrm>
            <a:custGeom>
              <a:rect b="b" l="l" r="r" t="t"/>
              <a:pathLst>
                <a:path extrusionOk="0" h="15235" w="24201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7195913" y="-416455"/>
              <a:ext cx="43990" cy="18557"/>
            </a:xfrm>
            <a:custGeom>
              <a:rect b="b" l="l" r="r" t="t"/>
              <a:pathLst>
                <a:path extrusionOk="0" h="18557" w="4399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6900367" y="-564396"/>
              <a:ext cx="25529" cy="6454"/>
            </a:xfrm>
            <a:custGeom>
              <a:rect b="b" l="l" r="r" t="t"/>
              <a:pathLst>
                <a:path extrusionOk="0" h="6454" w="25529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6722697" y="-500986"/>
              <a:ext cx="20927" cy="13099"/>
            </a:xfrm>
            <a:custGeom>
              <a:rect b="b" l="l" r="r" t="t"/>
              <a:pathLst>
                <a:path extrusionOk="0" h="13099" w="20927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6580903" y="-498233"/>
              <a:ext cx="11863" cy="8258"/>
            </a:xfrm>
            <a:custGeom>
              <a:rect b="b" l="l" r="r" t="t"/>
              <a:pathLst>
                <a:path extrusionOk="0" h="8258" w="11863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6487418" y="-406583"/>
              <a:ext cx="21211" cy="14903"/>
            </a:xfrm>
            <a:custGeom>
              <a:rect b="b" l="l" r="r" t="t"/>
              <a:pathLst>
                <a:path extrusionOk="0" h="14903" w="21211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6690570" y="-176818"/>
              <a:ext cx="19551" cy="16516"/>
            </a:xfrm>
            <a:custGeom>
              <a:rect b="b" l="l" r="r" t="t"/>
              <a:pathLst>
                <a:path extrusionOk="0" h="16516" w="19551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6304149" y="-295331"/>
              <a:ext cx="35353" cy="21737"/>
            </a:xfrm>
            <a:custGeom>
              <a:rect b="b" l="l" r="r" t="t"/>
              <a:pathLst>
                <a:path extrusionOk="0" h="21737" w="35353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6406556" y="-283039"/>
              <a:ext cx="17035" cy="11058"/>
            </a:xfrm>
            <a:custGeom>
              <a:rect b="b" l="l" r="r" t="t"/>
              <a:pathLst>
                <a:path extrusionOk="0" h="11058" w="17035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6519734" y="-288687"/>
              <a:ext cx="23537" cy="17133"/>
            </a:xfrm>
            <a:custGeom>
              <a:rect b="b" l="l" r="r" t="t"/>
              <a:pathLst>
                <a:path extrusionOk="0" h="17133" w="23537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6496434" y="-264149"/>
              <a:ext cx="27144" cy="16421"/>
            </a:xfrm>
            <a:custGeom>
              <a:rect b="b" l="l" r="r" t="t"/>
              <a:pathLst>
                <a:path extrusionOk="0" h="16421" w="27144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5887025" y="-271600"/>
              <a:ext cx="183269" cy="133891"/>
            </a:xfrm>
            <a:custGeom>
              <a:rect b="b" l="l" r="r" t="t"/>
              <a:pathLst>
                <a:path extrusionOk="0" h="133891" w="183269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5921999" y="-173590"/>
              <a:ext cx="32079" cy="22022"/>
            </a:xfrm>
            <a:custGeom>
              <a:rect b="b" l="l" r="r" t="t"/>
              <a:pathLst>
                <a:path extrusionOk="0" h="22022" w="32079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5041244" y="-499467"/>
              <a:ext cx="51061" cy="21358"/>
            </a:xfrm>
            <a:custGeom>
              <a:rect b="b" l="l" r="r" t="t"/>
              <a:pathLst>
                <a:path extrusionOk="0" h="21358" w="51061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5060748" y="-483805"/>
              <a:ext cx="93865" cy="47225"/>
            </a:xfrm>
            <a:custGeom>
              <a:rect b="b" l="l" r="r" t="t"/>
              <a:pathLst>
                <a:path extrusionOk="0" h="47225" w="93865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5173689" y="-510051"/>
              <a:ext cx="13856" cy="8258"/>
            </a:xfrm>
            <a:custGeom>
              <a:rect b="b" l="l" r="r" t="t"/>
              <a:pathLst>
                <a:path extrusionOk="0" h="8258" w="13856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5203871" y="-518500"/>
              <a:ext cx="38010" cy="6312"/>
            </a:xfrm>
            <a:custGeom>
              <a:rect b="b" l="l" r="r" t="t"/>
              <a:pathLst>
                <a:path extrusionOk="0" h="6312" w="3801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5128228" y="-94708"/>
              <a:ext cx="8114" cy="9302"/>
            </a:xfrm>
            <a:custGeom>
              <a:rect b="b" l="l" r="r" t="t"/>
              <a:pathLst>
                <a:path extrusionOk="0" h="9302" w="8114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5177818" y="-102064"/>
              <a:ext cx="13382" cy="6122"/>
            </a:xfrm>
            <a:custGeom>
              <a:rect b="b" l="l" r="r" t="t"/>
              <a:pathLst>
                <a:path extrusionOk="0" h="6122" w="13382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5165100" y="-119341"/>
              <a:ext cx="26621" cy="12814"/>
            </a:xfrm>
            <a:custGeom>
              <a:rect b="b" l="l" r="r" t="t"/>
              <a:pathLst>
                <a:path extrusionOk="0" h="12814" w="26621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5189159" y="-112364"/>
              <a:ext cx="16846" cy="13431"/>
            </a:xfrm>
            <a:custGeom>
              <a:rect b="b" l="l" r="r" t="t"/>
              <a:pathLst>
                <a:path extrusionOk="0" h="13431" w="16846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5206196" y="-120907"/>
              <a:ext cx="10961" cy="11628"/>
            </a:xfrm>
            <a:custGeom>
              <a:rect b="b" l="l" r="r" t="t"/>
              <a:pathLst>
                <a:path extrusionOk="0" h="11628" w="10961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5243590" y="-139797"/>
              <a:ext cx="18981" cy="9065"/>
            </a:xfrm>
            <a:custGeom>
              <a:rect b="b" l="l" r="r" t="t"/>
              <a:pathLst>
                <a:path extrusionOk="0" h="9065" w="18981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4825754" y="-509672"/>
              <a:ext cx="39861" cy="32891"/>
            </a:xfrm>
            <a:custGeom>
              <a:rect b="b" l="l" r="r" t="t"/>
              <a:pathLst>
                <a:path extrusionOk="0" h="32891" w="39861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5049833" y="-301312"/>
              <a:ext cx="9633" cy="8638"/>
            </a:xfrm>
            <a:custGeom>
              <a:rect b="b" l="l" r="r" t="t"/>
              <a:pathLst>
                <a:path extrusionOk="0" h="8638" w="9633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10910693" y="3793034"/>
              <a:ext cx="22825" cy="76556"/>
            </a:xfrm>
            <a:custGeom>
              <a:rect b="b" l="l" r="r" t="t"/>
              <a:pathLst>
                <a:path extrusionOk="0" h="76556" w="22825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10883549" y="3827301"/>
              <a:ext cx="9300" cy="12387"/>
            </a:xfrm>
            <a:custGeom>
              <a:rect b="b" l="l" r="r" t="t"/>
              <a:pathLst>
                <a:path extrusionOk="0" h="12387" w="930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10528116" y="3440530"/>
              <a:ext cx="16371" cy="15757"/>
            </a:xfrm>
            <a:custGeom>
              <a:rect b="b" l="l" r="r" t="t"/>
              <a:pathLst>
                <a:path extrusionOk="0" h="15757" w="16371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10559863" y="3450829"/>
              <a:ext cx="87126" cy="126344"/>
            </a:xfrm>
            <a:custGeom>
              <a:rect b="b" l="l" r="r" t="t"/>
              <a:pathLst>
                <a:path extrusionOk="0" h="126344" w="87126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10692830" y="3590321"/>
              <a:ext cx="2847" cy="22829"/>
            </a:xfrm>
            <a:custGeom>
              <a:rect b="b" l="l" r="r" t="t"/>
              <a:pathLst>
                <a:path extrusionOk="0" h="22829" w="2847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10696674" y="3618372"/>
              <a:ext cx="41855" cy="81777"/>
            </a:xfrm>
            <a:custGeom>
              <a:rect b="b" l="l" r="r" t="t"/>
              <a:pathLst>
                <a:path extrusionOk="0" h="81777" w="41855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10759171" y="3685436"/>
              <a:ext cx="34974" cy="43997"/>
            </a:xfrm>
            <a:custGeom>
              <a:rect b="b" l="l" r="r" t="t"/>
              <a:pathLst>
                <a:path extrusionOk="0" h="43997" w="34974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10753382" y="3740018"/>
              <a:ext cx="8352" cy="22259"/>
            </a:xfrm>
            <a:custGeom>
              <a:rect b="b" l="l" r="r" t="t"/>
              <a:pathLst>
                <a:path extrusionOk="0" h="22259" w="8352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10768852" y="3757057"/>
              <a:ext cx="6833" cy="17181"/>
            </a:xfrm>
            <a:custGeom>
              <a:rect b="b" l="l" r="r" t="t"/>
              <a:pathLst>
                <a:path extrusionOk="0" h="17181" w="6833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10777773" y="3767641"/>
              <a:ext cx="19789" cy="31135"/>
            </a:xfrm>
            <a:custGeom>
              <a:rect b="b" l="l" r="r" t="t"/>
              <a:pathLst>
                <a:path extrusionOk="0" h="31135" w="19789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10774309" y="3794220"/>
              <a:ext cx="4792" cy="10726"/>
            </a:xfrm>
            <a:custGeom>
              <a:rect b="b" l="l" r="r" t="t"/>
              <a:pathLst>
                <a:path extrusionOk="0" h="10726" w="4792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0798844" y="3800105"/>
              <a:ext cx="7449" cy="9444"/>
            </a:xfrm>
            <a:custGeom>
              <a:rect b="b" l="l" r="r" t="t"/>
              <a:pathLst>
                <a:path extrusionOk="0" h="9444" w="7449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10832583" y="3741679"/>
              <a:ext cx="44227" cy="57998"/>
            </a:xfrm>
            <a:custGeom>
              <a:rect b="b" l="l" r="r" t="t"/>
              <a:pathLst>
                <a:path extrusionOk="0" h="57998" w="44227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0594172" y="3815293"/>
              <a:ext cx="11437" cy="19222"/>
            </a:xfrm>
            <a:custGeom>
              <a:rect b="b" l="l" r="r" t="t"/>
              <a:pathLst>
                <a:path extrusionOk="0" h="19222" w="11437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0508517" y="3835038"/>
              <a:ext cx="14711" cy="20883"/>
            </a:xfrm>
            <a:custGeom>
              <a:rect b="b" l="l" r="r" t="t"/>
              <a:pathLst>
                <a:path extrusionOk="0" h="20883" w="14711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0393392" y="3414995"/>
              <a:ext cx="20120" cy="15662"/>
            </a:xfrm>
            <a:custGeom>
              <a:rect b="b" l="l" r="r" t="t"/>
              <a:pathLst>
                <a:path extrusionOk="0" h="15662" w="2012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10400843" y="3599861"/>
              <a:ext cx="7118" cy="12482"/>
            </a:xfrm>
            <a:custGeom>
              <a:rect b="b" l="l" r="r" t="t"/>
              <a:pathLst>
                <a:path extrusionOk="0" h="12482" w="7118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10429411" y="3615572"/>
              <a:ext cx="10013" cy="16327"/>
            </a:xfrm>
            <a:custGeom>
              <a:rect b="b" l="l" r="r" t="t"/>
              <a:pathLst>
                <a:path extrusionOk="0" h="16327" w="10013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9949931" y="3341429"/>
              <a:ext cx="35021" cy="28097"/>
            </a:xfrm>
            <a:custGeom>
              <a:rect b="b" l="l" r="r" t="t"/>
              <a:pathLst>
                <a:path extrusionOk="0" h="28097" w="35021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9956148" y="3391407"/>
              <a:ext cx="49304" cy="17181"/>
            </a:xfrm>
            <a:custGeom>
              <a:rect b="b" l="l" r="r" t="t"/>
              <a:pathLst>
                <a:path extrusionOk="0" h="17181" w="49304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9762533" y="3353057"/>
              <a:ext cx="12053" cy="20598"/>
            </a:xfrm>
            <a:custGeom>
              <a:rect b="b" l="l" r="r" t="t"/>
              <a:pathLst>
                <a:path extrusionOk="0" h="20598" w="12053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9842067" y="3595685"/>
              <a:ext cx="7972" cy="18462"/>
            </a:xfrm>
            <a:custGeom>
              <a:rect b="b" l="l" r="r" t="t"/>
              <a:pathLst>
                <a:path extrusionOk="0" h="18462" w="7972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9891514" y="3602614"/>
              <a:ext cx="18650" cy="50452"/>
            </a:xfrm>
            <a:custGeom>
              <a:rect b="b" l="l" r="r" t="t"/>
              <a:pathLst>
                <a:path extrusionOk="0" h="50452" w="1865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9886057" y="3636882"/>
              <a:ext cx="13477" cy="24965"/>
            </a:xfrm>
            <a:custGeom>
              <a:rect b="b" l="l" r="r" t="t"/>
              <a:pathLst>
                <a:path extrusionOk="0" h="24965" w="13477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9879557" y="3645236"/>
              <a:ext cx="15564" cy="38776"/>
            </a:xfrm>
            <a:custGeom>
              <a:rect b="b" l="l" r="r" t="t"/>
              <a:pathLst>
                <a:path extrusionOk="0" h="38776" w="15564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9757645" y="3691986"/>
              <a:ext cx="24961" cy="48839"/>
            </a:xfrm>
            <a:custGeom>
              <a:rect b="b" l="l" r="r" t="t"/>
              <a:pathLst>
                <a:path extrusionOk="0" h="48839" w="24961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9697378" y="3729766"/>
              <a:ext cx="7924" cy="10014"/>
            </a:xfrm>
            <a:custGeom>
              <a:rect b="b" l="l" r="r" t="t"/>
              <a:pathLst>
                <a:path extrusionOk="0" h="10014" w="7924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9658276" y="3689708"/>
              <a:ext cx="5646" cy="7736"/>
            </a:xfrm>
            <a:custGeom>
              <a:rect b="b" l="l" r="r" t="t"/>
              <a:pathLst>
                <a:path extrusionOk="0" h="7736" w="5646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9547186" y="3709927"/>
              <a:ext cx="41332" cy="26721"/>
            </a:xfrm>
            <a:custGeom>
              <a:rect b="b" l="l" r="r" t="t"/>
              <a:pathLst>
                <a:path extrusionOk="0" h="26721" w="41332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9490999" y="3742534"/>
              <a:ext cx="25957" cy="15805"/>
            </a:xfrm>
            <a:custGeom>
              <a:rect b="b" l="l" r="r" t="t"/>
              <a:pathLst>
                <a:path extrusionOk="0" h="15805" w="25957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9472587" y="3746093"/>
              <a:ext cx="11673" cy="17039"/>
            </a:xfrm>
            <a:custGeom>
              <a:rect b="b" l="l" r="r" t="t"/>
              <a:pathLst>
                <a:path extrusionOk="0" h="17039" w="11673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446535" y="3742771"/>
              <a:ext cx="19740" cy="21595"/>
            </a:xfrm>
            <a:custGeom>
              <a:rect b="b" l="l" r="r" t="t"/>
              <a:pathLst>
                <a:path extrusionOk="0" h="21595" w="1974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9404015" y="3577554"/>
              <a:ext cx="9585" cy="17133"/>
            </a:xfrm>
            <a:custGeom>
              <a:rect b="b" l="l" r="r" t="t"/>
              <a:pathLst>
                <a:path extrusionOk="0" h="17133" w="9585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9422048" y="3552304"/>
              <a:ext cx="17510" cy="39631"/>
            </a:xfrm>
            <a:custGeom>
              <a:rect b="b" l="l" r="r" t="t"/>
              <a:pathLst>
                <a:path extrusionOk="0" h="39631" w="1751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9434481" y="3537069"/>
              <a:ext cx="23869" cy="70481"/>
            </a:xfrm>
            <a:custGeom>
              <a:rect b="b" l="l" r="r" t="t"/>
              <a:pathLst>
                <a:path extrusionOk="0" h="70481" w="23869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9453653" y="3515805"/>
              <a:ext cx="8493" cy="14855"/>
            </a:xfrm>
            <a:custGeom>
              <a:rect b="b" l="l" r="r" t="t"/>
              <a:pathLst>
                <a:path extrusionOk="0" h="14855" w="8493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9450900" y="3365444"/>
              <a:ext cx="14995" cy="21405"/>
            </a:xfrm>
            <a:custGeom>
              <a:rect b="b" l="l" r="r" t="t"/>
              <a:pathLst>
                <a:path extrusionOk="0" h="21405" w="14995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9465658" y="3370238"/>
              <a:ext cx="13287" cy="18510"/>
            </a:xfrm>
            <a:custGeom>
              <a:rect b="b" l="l" r="r" t="t"/>
              <a:pathLst>
                <a:path extrusionOk="0" h="18510" w="13287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9512354" y="3393115"/>
              <a:ext cx="34404" cy="19079"/>
            </a:xfrm>
            <a:custGeom>
              <a:rect b="b" l="l" r="r" t="t"/>
              <a:pathLst>
                <a:path extrusionOk="0" h="19079" w="34404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9552026" y="3399380"/>
              <a:ext cx="35685" cy="9349"/>
            </a:xfrm>
            <a:custGeom>
              <a:rect b="b" l="l" r="r" t="t"/>
              <a:pathLst>
                <a:path extrusionOk="0" h="9349" w="35685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571103" y="3409442"/>
              <a:ext cx="5171" cy="25772"/>
            </a:xfrm>
            <a:custGeom>
              <a:rect b="b" l="l" r="r" t="t"/>
              <a:pathLst>
                <a:path extrusionOk="0" h="25772" w="5171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574756" y="3466492"/>
              <a:ext cx="46268" cy="45611"/>
            </a:xfrm>
            <a:custGeom>
              <a:rect b="b" l="l" r="r" t="t"/>
              <a:pathLst>
                <a:path extrusionOk="0" h="45611" w="46268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9630515" y="3322254"/>
              <a:ext cx="19029" cy="27955"/>
            </a:xfrm>
            <a:custGeom>
              <a:rect b="b" l="l" r="r" t="t"/>
              <a:pathLst>
                <a:path extrusionOk="0" h="27955" w="19029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9631227" y="3376741"/>
              <a:ext cx="30322" cy="20361"/>
            </a:xfrm>
            <a:custGeom>
              <a:rect b="b" l="l" r="r" t="t"/>
              <a:pathLst>
                <a:path extrusionOk="0" h="20361" w="30322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9650873" y="3494020"/>
              <a:ext cx="12859" cy="16089"/>
            </a:xfrm>
            <a:custGeom>
              <a:rect b="b" l="l" r="r" t="t"/>
              <a:pathLst>
                <a:path extrusionOk="0" h="16089" w="12859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9182260" y="3476269"/>
              <a:ext cx="9728" cy="40437"/>
            </a:xfrm>
            <a:custGeom>
              <a:rect b="b" l="l" r="r" t="t"/>
              <a:pathLst>
                <a:path extrusionOk="0" h="40437" w="9728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9188857" y="3732329"/>
              <a:ext cx="93722" cy="52398"/>
            </a:xfrm>
            <a:custGeom>
              <a:rect b="b" l="l" r="r" t="t"/>
              <a:pathLst>
                <a:path extrusionOk="0" h="52398" w="93722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9154120" y="3738879"/>
              <a:ext cx="33123" cy="38254"/>
            </a:xfrm>
            <a:custGeom>
              <a:rect b="b" l="l" r="r" t="t"/>
              <a:pathLst>
                <a:path extrusionOk="0" h="38254" w="33123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9103202" y="3728532"/>
              <a:ext cx="42898" cy="41244"/>
            </a:xfrm>
            <a:custGeom>
              <a:rect b="b" l="l" r="r" t="t"/>
              <a:pathLst>
                <a:path extrusionOk="0" h="41244" w="42898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9039849" y="3664553"/>
              <a:ext cx="49827" cy="19791"/>
            </a:xfrm>
            <a:custGeom>
              <a:rect b="b" l="l" r="r" t="t"/>
              <a:pathLst>
                <a:path extrusionOk="0" h="19791" w="49827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9138555" y="3661752"/>
              <a:ext cx="12338" cy="12197"/>
            </a:xfrm>
            <a:custGeom>
              <a:rect b="b" l="l" r="r" t="t"/>
              <a:pathLst>
                <a:path extrusionOk="0" h="12197" w="12338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8750805" y="3382816"/>
              <a:ext cx="60219" cy="82109"/>
            </a:xfrm>
            <a:custGeom>
              <a:rect b="b" l="l" r="r" t="t"/>
              <a:pathLst>
                <a:path extrusionOk="0" h="82109" w="60219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8844812" y="3436306"/>
              <a:ext cx="26241" cy="36024"/>
            </a:xfrm>
            <a:custGeom>
              <a:rect b="b" l="l" r="r" t="t"/>
              <a:pathLst>
                <a:path extrusionOk="0" h="36024" w="26241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8494503" y="3351111"/>
              <a:ext cx="25008" cy="44757"/>
            </a:xfrm>
            <a:custGeom>
              <a:rect b="b" l="l" r="r" t="t"/>
              <a:pathLst>
                <a:path extrusionOk="0" h="44757" w="25008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6415525" y="3763702"/>
              <a:ext cx="11056" cy="4840"/>
            </a:xfrm>
            <a:custGeom>
              <a:rect b="b" l="l" r="r" t="t"/>
              <a:pathLst>
                <a:path extrusionOk="0" h="4840" w="11056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6165107" y="3541957"/>
              <a:ext cx="7070" cy="25914"/>
            </a:xfrm>
            <a:custGeom>
              <a:rect b="b" l="l" r="r" t="t"/>
              <a:pathLst>
                <a:path extrusionOk="0" h="25914" w="707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6147265" y="3582965"/>
              <a:ext cx="11104" cy="34267"/>
            </a:xfrm>
            <a:custGeom>
              <a:rect b="b" l="l" r="r" t="t"/>
              <a:pathLst>
                <a:path extrusionOk="0" h="34267" w="11104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11045891" y="4174062"/>
              <a:ext cx="20928" cy="53347"/>
            </a:xfrm>
            <a:custGeom>
              <a:rect b="b" l="l" r="r" t="t"/>
              <a:pathLst>
                <a:path extrusionOk="0" h="53347" w="20928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11053056" y="4243215"/>
              <a:ext cx="14711" cy="38491"/>
            </a:xfrm>
            <a:custGeom>
              <a:rect b="b" l="l" r="r" t="t"/>
              <a:pathLst>
                <a:path extrusionOk="0" h="38491" w="14711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11094959" y="4222046"/>
              <a:ext cx="6549" cy="26484"/>
            </a:xfrm>
            <a:custGeom>
              <a:rect b="b" l="l" r="r" t="t"/>
              <a:pathLst>
                <a:path extrusionOk="0" h="26484" w="6549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11079251" y="4257026"/>
              <a:ext cx="11437" cy="17228"/>
            </a:xfrm>
            <a:custGeom>
              <a:rect b="b" l="l" r="r" t="t"/>
              <a:pathLst>
                <a:path extrusionOk="0" h="17228" w="11437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11059368" y="4344784"/>
              <a:ext cx="13572" cy="15377"/>
            </a:xfrm>
            <a:custGeom>
              <a:rect b="b" l="l" r="r" t="t"/>
              <a:pathLst>
                <a:path extrusionOk="0" h="15377" w="13572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11058562" y="4453094"/>
              <a:ext cx="6785" cy="15425"/>
            </a:xfrm>
            <a:custGeom>
              <a:rect b="b" l="l" r="r" t="t"/>
              <a:pathLst>
                <a:path extrusionOk="0" h="15425" w="6785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10917432" y="3901770"/>
              <a:ext cx="31841" cy="41007"/>
            </a:xfrm>
            <a:custGeom>
              <a:rect b="b" l="l" r="r" t="t"/>
              <a:pathLst>
                <a:path extrusionOk="0" h="41007" w="31841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9696240" y="3915107"/>
              <a:ext cx="41902" cy="35929"/>
            </a:xfrm>
            <a:custGeom>
              <a:rect b="b" l="l" r="r" t="t"/>
              <a:pathLst>
                <a:path extrusionOk="0" h="35929" w="41902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9933132" y="3915297"/>
              <a:ext cx="11579" cy="22402"/>
            </a:xfrm>
            <a:custGeom>
              <a:rect b="b" l="l" r="r" t="t"/>
              <a:pathLst>
                <a:path extrusionOk="0" h="22402" w="11579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9904518" y="4059345"/>
              <a:ext cx="18554" cy="31942"/>
            </a:xfrm>
            <a:custGeom>
              <a:rect b="b" l="l" r="r" t="t"/>
              <a:pathLst>
                <a:path extrusionOk="0" h="31942" w="18554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9981109" y="4211320"/>
              <a:ext cx="23109" cy="19412"/>
            </a:xfrm>
            <a:custGeom>
              <a:rect b="b" l="l" r="r" t="t"/>
              <a:pathLst>
                <a:path extrusionOk="0" h="19412" w="23109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9412224" y="3866268"/>
              <a:ext cx="23443" cy="22781"/>
            </a:xfrm>
            <a:custGeom>
              <a:rect b="b" l="l" r="r" t="t"/>
              <a:pathLst>
                <a:path extrusionOk="0" h="22781" w="23443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6285974" y="3858389"/>
              <a:ext cx="9111" cy="29189"/>
            </a:xfrm>
            <a:custGeom>
              <a:rect b="b" l="l" r="r" t="t"/>
              <a:pathLst>
                <a:path extrusionOk="0" h="29189" w="9111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10847721" y="4487077"/>
              <a:ext cx="62877" cy="138590"/>
            </a:xfrm>
            <a:custGeom>
              <a:rect b="b" l="l" r="r" t="t"/>
              <a:pathLst>
                <a:path extrusionOk="0" h="138590" w="62877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10945193" y="4529840"/>
              <a:ext cx="11911" cy="23684"/>
            </a:xfrm>
            <a:custGeom>
              <a:rect b="b" l="l" r="r" t="t"/>
              <a:pathLst>
                <a:path extrusionOk="0" h="23684" w="11911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10960425" y="4567051"/>
              <a:ext cx="10155" cy="14997"/>
            </a:xfrm>
            <a:custGeom>
              <a:rect b="b" l="l" r="r" t="t"/>
              <a:pathLst>
                <a:path extrusionOk="0" h="14997" w="10155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10320740" y="4705736"/>
              <a:ext cx="27570" cy="52018"/>
            </a:xfrm>
            <a:custGeom>
              <a:rect b="b" l="l" r="r" t="t"/>
              <a:pathLst>
                <a:path extrusionOk="0" h="52018" w="2757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10285671" y="4850876"/>
              <a:ext cx="10108" cy="15472"/>
            </a:xfrm>
            <a:custGeom>
              <a:rect b="b" l="l" r="r" t="t"/>
              <a:pathLst>
                <a:path extrusionOk="0" h="15472" w="10108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6709979" y="4333441"/>
              <a:ext cx="9111" cy="11580"/>
            </a:xfrm>
            <a:custGeom>
              <a:rect b="b" l="l" r="r" t="t"/>
              <a:pathLst>
                <a:path extrusionOk="0" h="11580" w="9111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9459964" y="5234895"/>
              <a:ext cx="52674" cy="25866"/>
            </a:xfrm>
            <a:custGeom>
              <a:rect b="b" l="l" r="r" t="t"/>
              <a:pathLst>
                <a:path extrusionOk="0" h="25866" w="52674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2014220" y="5381079"/>
              <a:ext cx="39577" cy="84720"/>
            </a:xfrm>
            <a:custGeom>
              <a:rect b="b" l="l" r="r" t="t"/>
              <a:pathLst>
                <a:path extrusionOk="0" h="84720" w="39577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2083267" y="5511268"/>
              <a:ext cx="25625" cy="26721"/>
            </a:xfrm>
            <a:custGeom>
              <a:rect b="b" l="l" r="r" t="t"/>
              <a:pathLst>
                <a:path extrusionOk="0" h="26721" w="25625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2054747" y="5525175"/>
              <a:ext cx="13239" cy="7071"/>
            </a:xfrm>
            <a:custGeom>
              <a:rect b="b" l="l" r="r" t="t"/>
              <a:pathLst>
                <a:path extrusionOk="0" h="7071" w="13239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2060773" y="5538702"/>
              <a:ext cx="11531" cy="6264"/>
            </a:xfrm>
            <a:custGeom>
              <a:rect b="b" l="l" r="r" t="t"/>
              <a:pathLst>
                <a:path extrusionOk="0" h="6264" w="11531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2066326" y="5545868"/>
              <a:ext cx="19171" cy="9919"/>
            </a:xfrm>
            <a:custGeom>
              <a:rect b="b" l="l" r="r" t="t"/>
              <a:pathLst>
                <a:path extrusionOk="0" h="9919" w="19171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2069505" y="5553272"/>
              <a:ext cx="14283" cy="7783"/>
            </a:xfrm>
            <a:custGeom>
              <a:rect b="b" l="l" r="r" t="t"/>
              <a:pathLst>
                <a:path extrusionOk="0" h="7783" w="14283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090480" y="5579662"/>
              <a:ext cx="7118" cy="8637"/>
            </a:xfrm>
            <a:custGeom>
              <a:rect b="b" l="l" r="r" t="t"/>
              <a:pathLst>
                <a:path extrusionOk="0" h="8637" w="7118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102011" y="5668511"/>
              <a:ext cx="13904" cy="10869"/>
            </a:xfrm>
            <a:custGeom>
              <a:rect b="b" l="l" r="r" t="t"/>
              <a:pathLst>
                <a:path extrusionOk="0" h="10869" w="13904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082840" y="5676153"/>
              <a:ext cx="9301" cy="7641"/>
            </a:xfrm>
            <a:custGeom>
              <a:rect b="b" l="l" r="r" t="t"/>
              <a:pathLst>
                <a:path extrusionOk="0" h="7641" w="9301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093612" y="5694901"/>
              <a:ext cx="15659" cy="12435"/>
            </a:xfrm>
            <a:custGeom>
              <a:rect b="b" l="l" r="r" t="t"/>
              <a:pathLst>
                <a:path extrusionOk="0" h="12435" w="15659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083077" y="5692669"/>
              <a:ext cx="22683" cy="28287"/>
            </a:xfrm>
            <a:custGeom>
              <a:rect b="b" l="l" r="r" t="t"/>
              <a:pathLst>
                <a:path extrusionOk="0" h="28287" w="22683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106756" y="5710278"/>
              <a:ext cx="18697" cy="10393"/>
            </a:xfrm>
            <a:custGeom>
              <a:rect b="b" l="l" r="r" t="t"/>
              <a:pathLst>
                <a:path extrusionOk="0" h="10393" w="18697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090670" y="5714170"/>
              <a:ext cx="8968" cy="13954"/>
            </a:xfrm>
            <a:custGeom>
              <a:rect b="b" l="l" r="r" t="t"/>
              <a:pathLst>
                <a:path extrusionOk="0" h="13954" w="8968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112926" y="5771410"/>
              <a:ext cx="14568" cy="10774"/>
            </a:xfrm>
            <a:custGeom>
              <a:rect b="b" l="l" r="r" t="t"/>
              <a:pathLst>
                <a:path extrusionOk="0" h="10774" w="14568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9973610" y="5945644"/>
              <a:ext cx="40336" cy="28714"/>
            </a:xfrm>
            <a:custGeom>
              <a:rect b="b" l="l" r="r" t="t"/>
              <a:pathLst>
                <a:path extrusionOk="0" h="28714" w="40336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9692348" y="5524558"/>
              <a:ext cx="13144" cy="7451"/>
            </a:xfrm>
            <a:custGeom>
              <a:rect b="b" l="l" r="r" t="t"/>
              <a:pathLst>
                <a:path extrusionOk="0" h="7451" w="13144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9510598" y="5527832"/>
              <a:ext cx="166659" cy="158857"/>
            </a:xfrm>
            <a:custGeom>
              <a:rect b="b" l="l" r="r" t="t"/>
              <a:pathLst>
                <a:path extrusionOk="0" h="158857" w="166659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672129" y="5824188"/>
              <a:ext cx="53576" cy="52066"/>
            </a:xfrm>
            <a:custGeom>
              <a:rect b="b" l="l" r="r" t="t"/>
              <a:pathLst>
                <a:path extrusionOk="0" h="52066" w="53576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2406194" y="6016459"/>
              <a:ext cx="23015" cy="8732"/>
            </a:xfrm>
            <a:custGeom>
              <a:rect b="b" l="l" r="r" t="t"/>
              <a:pathLst>
                <a:path extrusionOk="0" h="8732" w="23015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2408424" y="6018072"/>
              <a:ext cx="73696" cy="34647"/>
            </a:xfrm>
            <a:custGeom>
              <a:rect b="b" l="l" r="r" t="t"/>
              <a:pathLst>
                <a:path extrusionOk="0" h="34647" w="73696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2566827" y="5999182"/>
              <a:ext cx="26764" cy="10393"/>
            </a:xfrm>
            <a:custGeom>
              <a:rect b="b" l="l" r="r" t="t"/>
              <a:pathLst>
                <a:path extrusionOk="0" h="10393" w="26764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2613238" y="5847017"/>
              <a:ext cx="17463" cy="14143"/>
            </a:xfrm>
            <a:custGeom>
              <a:rect b="b" l="l" r="r" t="t"/>
              <a:pathLst>
                <a:path extrusionOk="0" h="14143" w="17463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130294" y="5795663"/>
              <a:ext cx="18934" cy="16279"/>
            </a:xfrm>
            <a:custGeom>
              <a:rect b="b" l="l" r="r" t="t"/>
              <a:pathLst>
                <a:path extrusionOk="0" h="16279" w="18934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155825" y="5806057"/>
              <a:ext cx="26479" cy="21310"/>
            </a:xfrm>
            <a:custGeom>
              <a:rect b="b" l="l" r="r" t="t"/>
              <a:pathLst>
                <a:path extrusionOk="0" h="21310" w="26479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157580" y="5820106"/>
              <a:ext cx="22635" cy="25154"/>
            </a:xfrm>
            <a:custGeom>
              <a:rect b="b" l="l" r="r" t="t"/>
              <a:pathLst>
                <a:path extrusionOk="0" h="25154" w="22635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170867" y="5845214"/>
              <a:ext cx="10297" cy="12862"/>
            </a:xfrm>
            <a:custGeom>
              <a:rect b="b" l="l" r="r" t="t"/>
              <a:pathLst>
                <a:path extrusionOk="0" h="12862" w="10297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2178982" y="5870653"/>
              <a:ext cx="9870" cy="21643"/>
            </a:xfrm>
            <a:custGeom>
              <a:rect b="b" l="l" r="r" t="t"/>
              <a:pathLst>
                <a:path extrusionOk="0" h="21643" w="987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198723" y="5862965"/>
              <a:ext cx="15470" cy="14808"/>
            </a:xfrm>
            <a:custGeom>
              <a:rect b="b" l="l" r="r" t="t"/>
              <a:pathLst>
                <a:path extrusionOk="0" h="14808" w="1547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203611" y="5855703"/>
              <a:ext cx="13999" cy="14380"/>
            </a:xfrm>
            <a:custGeom>
              <a:rect b="b" l="l" r="r" t="t"/>
              <a:pathLst>
                <a:path extrusionOk="0" h="14380" w="13999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2231989" y="5882614"/>
              <a:ext cx="79438" cy="71193"/>
            </a:xfrm>
            <a:custGeom>
              <a:rect b="b" l="l" r="r" t="t"/>
              <a:pathLst>
                <a:path extrusionOk="0" h="71193" w="79438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2224918" y="5905111"/>
              <a:ext cx="11151" cy="12910"/>
            </a:xfrm>
            <a:custGeom>
              <a:rect b="b" l="l" r="r" t="t"/>
              <a:pathLst>
                <a:path extrusionOk="0" h="12910" w="11151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2207360" y="5921629"/>
              <a:ext cx="63826" cy="28524"/>
            </a:xfrm>
            <a:custGeom>
              <a:rect b="b" l="l" r="r" t="t"/>
              <a:pathLst>
                <a:path extrusionOk="0" h="28524" w="63826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2185341" y="5871224"/>
              <a:ext cx="9348" cy="19743"/>
            </a:xfrm>
            <a:custGeom>
              <a:rect b="b" l="l" r="r" t="t"/>
              <a:pathLst>
                <a:path extrusionOk="0" h="19743" w="9348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2254055" y="5949916"/>
              <a:ext cx="55047" cy="35027"/>
            </a:xfrm>
            <a:custGeom>
              <a:rect b="b" l="l" r="r" t="t"/>
              <a:pathLst>
                <a:path extrusionOk="0" h="35027" w="55047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2312472" y="5970088"/>
              <a:ext cx="44085" cy="22259"/>
            </a:xfrm>
            <a:custGeom>
              <a:rect b="b" l="l" r="r" t="t"/>
              <a:pathLst>
                <a:path extrusionOk="0" h="22259" w="44085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352760" y="5954710"/>
              <a:ext cx="24439" cy="33223"/>
            </a:xfrm>
            <a:custGeom>
              <a:rect b="b" l="l" r="r" t="t"/>
              <a:pathLst>
                <a:path extrusionOk="0" h="33223" w="24439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373261" y="6022581"/>
              <a:ext cx="9585" cy="8590"/>
            </a:xfrm>
            <a:custGeom>
              <a:rect b="b" l="l" r="r" t="t"/>
              <a:pathLst>
                <a:path extrusionOk="0" h="8590" w="9585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386690" y="6028419"/>
              <a:ext cx="11104" cy="7356"/>
            </a:xfrm>
            <a:custGeom>
              <a:rect b="b" l="l" r="r" t="t"/>
              <a:pathLst>
                <a:path extrusionOk="0" h="7356" w="11104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9741796" y="6127426"/>
              <a:ext cx="23963" cy="18509"/>
            </a:xfrm>
            <a:custGeom>
              <a:rect b="b" l="l" r="r" t="t"/>
              <a:pathLst>
                <a:path extrusionOk="0" h="18509" w="23963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4199924" y="-651632"/>
              <a:ext cx="16940" cy="7309"/>
            </a:xfrm>
            <a:custGeom>
              <a:rect b="b" l="l" r="r" t="t"/>
              <a:pathLst>
                <a:path extrusionOk="0" h="7309" w="1694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4171072" y="-576594"/>
              <a:ext cx="19693" cy="10062"/>
            </a:xfrm>
            <a:custGeom>
              <a:rect b="b" l="l" r="r" t="t"/>
              <a:pathLst>
                <a:path extrusionOk="0" h="10062" w="19693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4164144" y="-669430"/>
              <a:ext cx="24486" cy="15615"/>
            </a:xfrm>
            <a:custGeom>
              <a:rect b="b" l="l" r="r" t="t"/>
              <a:pathLst>
                <a:path extrusionOk="0" h="15615" w="24486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3637542" y="-704268"/>
              <a:ext cx="54098" cy="31087"/>
            </a:xfrm>
            <a:custGeom>
              <a:rect b="b" l="l" r="r" t="t"/>
              <a:pathLst>
                <a:path extrusionOk="0" h="31087" w="54098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3660083" y="-722398"/>
              <a:ext cx="32126" cy="10868"/>
            </a:xfrm>
            <a:custGeom>
              <a:rect b="b" l="l" r="r" t="t"/>
              <a:pathLst>
                <a:path extrusionOk="0" h="10868" w="32126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3765574" y="-725104"/>
              <a:ext cx="26527" cy="10299"/>
            </a:xfrm>
            <a:custGeom>
              <a:rect b="b" l="l" r="r" t="t"/>
              <a:pathLst>
                <a:path extrusionOk="0" h="10299" w="26527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3782325" y="-724819"/>
              <a:ext cx="21734" cy="9397"/>
            </a:xfrm>
            <a:custGeom>
              <a:rect b="b" l="l" r="r" t="t"/>
              <a:pathLst>
                <a:path extrusionOk="0" h="9397" w="21734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3517530" y="-691168"/>
              <a:ext cx="34878" cy="18415"/>
            </a:xfrm>
            <a:custGeom>
              <a:rect b="b" l="l" r="r" t="t"/>
              <a:pathLst>
                <a:path extrusionOk="0" h="18415" w="34878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5835679" y="-638627"/>
              <a:ext cx="28140" cy="10251"/>
            </a:xfrm>
            <a:custGeom>
              <a:rect b="b" l="l" r="r" t="t"/>
              <a:pathLst>
                <a:path extrusionOk="0" h="10251" w="2814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5880950" y="-655619"/>
              <a:ext cx="62782" cy="30423"/>
            </a:xfrm>
            <a:custGeom>
              <a:rect b="b" l="l" r="r" t="t"/>
              <a:pathLst>
                <a:path extrusionOk="0" h="30423" w="62782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5856844" y="-671471"/>
              <a:ext cx="27381" cy="6644"/>
            </a:xfrm>
            <a:custGeom>
              <a:rect b="b" l="l" r="r" t="t"/>
              <a:pathLst>
                <a:path extrusionOk="0" h="6644" w="27381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5698393" y="-599518"/>
              <a:ext cx="28092" cy="11818"/>
            </a:xfrm>
            <a:custGeom>
              <a:rect b="b" l="l" r="r" t="t"/>
              <a:pathLst>
                <a:path extrusionOk="0" h="11818" w="28092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5769100" y="-600800"/>
              <a:ext cx="29184" cy="13764"/>
            </a:xfrm>
            <a:custGeom>
              <a:rect b="b" l="l" r="r" t="t"/>
              <a:pathLst>
                <a:path extrusionOk="0" h="13764" w="29184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5790217" y="-607871"/>
              <a:ext cx="45556" cy="18984"/>
            </a:xfrm>
            <a:custGeom>
              <a:rect b="b" l="l" r="r" t="t"/>
              <a:pathLst>
                <a:path extrusionOk="0" h="18984" w="45556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5766016" y="-670379"/>
              <a:ext cx="22635" cy="8211"/>
            </a:xfrm>
            <a:custGeom>
              <a:rect b="b" l="l" r="r" t="t"/>
              <a:pathLst>
                <a:path extrusionOk="0" h="8211" w="22635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5751447" y="-657470"/>
              <a:ext cx="34310" cy="8922"/>
            </a:xfrm>
            <a:custGeom>
              <a:rect b="b" l="l" r="r" t="t"/>
              <a:pathLst>
                <a:path extrusionOk="0" h="8922" w="3431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5731231" y="-649164"/>
              <a:ext cx="47501" cy="10441"/>
            </a:xfrm>
            <a:custGeom>
              <a:rect b="b" l="l" r="r" t="t"/>
              <a:pathLst>
                <a:path extrusionOk="0" h="10441" w="47501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5793397" y="-626761"/>
              <a:ext cx="19930" cy="6882"/>
            </a:xfrm>
            <a:custGeom>
              <a:rect b="b" l="l" r="r" t="t"/>
              <a:pathLst>
                <a:path extrusionOk="0" h="6882" w="1993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5748315" y="-619073"/>
              <a:ext cx="32126" cy="6454"/>
            </a:xfrm>
            <a:custGeom>
              <a:rect b="b" l="l" r="r" t="t"/>
              <a:pathLst>
                <a:path extrusionOk="0" h="6454" w="32126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5714480" y="-624009"/>
              <a:ext cx="39339" cy="7736"/>
            </a:xfrm>
            <a:custGeom>
              <a:rect b="b" l="l" r="r" t="t"/>
              <a:pathLst>
                <a:path extrusionOk="0" h="7736" w="39339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5718656" y="-633169"/>
              <a:ext cx="72937" cy="16469"/>
            </a:xfrm>
            <a:custGeom>
              <a:rect b="b" l="l" r="r" t="t"/>
              <a:pathLst>
                <a:path extrusionOk="0" h="16469" w="72937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5751068" y="-635162"/>
              <a:ext cx="44274" cy="12530"/>
            </a:xfrm>
            <a:custGeom>
              <a:rect b="b" l="l" r="r" t="t"/>
              <a:pathLst>
                <a:path extrusionOk="0" h="12530" w="44274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5518066" y="-618645"/>
              <a:ext cx="95857" cy="21215"/>
            </a:xfrm>
            <a:custGeom>
              <a:rect b="b" l="l" r="r" t="t"/>
              <a:pathLst>
                <a:path extrusionOk="0" h="21215" w="95857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5260626" y="-580770"/>
              <a:ext cx="44464" cy="8922"/>
            </a:xfrm>
            <a:custGeom>
              <a:rect b="b" l="l" r="r" t="t"/>
              <a:pathLst>
                <a:path extrusionOk="0" h="8922" w="44464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605266" y="3280914"/>
              <a:ext cx="22778" cy="23398"/>
            </a:xfrm>
            <a:custGeom>
              <a:rect b="b" l="l" r="r" t="t"/>
              <a:pathLst>
                <a:path extrusionOk="0" h="23398" w="22778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9402640" y="2715589"/>
              <a:ext cx="35163" cy="102850"/>
            </a:xfrm>
            <a:custGeom>
              <a:rect b="b" l="l" r="r" t="t"/>
              <a:pathLst>
                <a:path extrusionOk="0" h="102850" w="35163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9519994" y="2739368"/>
              <a:ext cx="10249" cy="35264"/>
            </a:xfrm>
            <a:custGeom>
              <a:rect b="b" l="l" r="r" t="t"/>
              <a:pathLst>
                <a:path extrusionOk="0" h="35264" w="10249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9438183" y="2699452"/>
              <a:ext cx="21685" cy="96064"/>
            </a:xfrm>
            <a:custGeom>
              <a:rect b="b" l="l" r="r" t="t"/>
              <a:pathLst>
                <a:path extrusionOk="0" h="96064" w="21685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9456452" y="2757261"/>
              <a:ext cx="28805" cy="30423"/>
            </a:xfrm>
            <a:custGeom>
              <a:rect b="b" l="l" r="r" t="t"/>
              <a:pathLst>
                <a:path extrusionOk="0" h="30423" w="28805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9325004" y="3023050"/>
              <a:ext cx="15850" cy="14048"/>
            </a:xfrm>
            <a:custGeom>
              <a:rect b="b" l="l" r="r" t="t"/>
              <a:pathLst>
                <a:path extrusionOk="0" h="14048" w="1585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9293826" y="3210195"/>
              <a:ext cx="250987" cy="395788"/>
            </a:xfrm>
            <a:custGeom>
              <a:rect b="b" l="l" r="r" t="t"/>
              <a:pathLst>
                <a:path extrusionOk="0" h="395788" w="250987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9631085" y="3182714"/>
              <a:ext cx="57799" cy="168966"/>
            </a:xfrm>
            <a:custGeom>
              <a:rect b="b" l="l" r="r" t="t"/>
              <a:pathLst>
                <a:path extrusionOk="0" h="168966" w="57799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8904557" y="2934391"/>
              <a:ext cx="397099" cy="590669"/>
            </a:xfrm>
            <a:custGeom>
              <a:rect b="b" l="l" r="r" t="t"/>
              <a:pathLst>
                <a:path extrusionOk="0" h="590669" w="397099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9206510" y="2697031"/>
              <a:ext cx="79201" cy="159995"/>
            </a:xfrm>
            <a:custGeom>
              <a:rect b="b" l="l" r="r" t="t"/>
              <a:pathLst>
                <a:path extrusionOk="0" h="159995" w="79201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8351239" y="3016026"/>
              <a:ext cx="432119" cy="593802"/>
            </a:xfrm>
            <a:custGeom>
              <a:rect b="b" l="l" r="r" t="t"/>
              <a:pathLst>
                <a:path extrusionOk="0" h="593802" w="432119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7731673" y="2808948"/>
              <a:ext cx="86319" cy="194026"/>
            </a:xfrm>
            <a:custGeom>
              <a:rect b="b" l="l" r="r" t="t"/>
              <a:pathLst>
                <a:path extrusionOk="0" h="194026" w="86319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1718959" y="2306795"/>
              <a:ext cx="234756" cy="115191"/>
            </a:xfrm>
            <a:custGeom>
              <a:rect b="b" l="l" r="r" t="t"/>
              <a:pathLst>
                <a:path extrusionOk="0" h="115191" w="234756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1342883" y="2132655"/>
              <a:ext cx="398142" cy="173949"/>
            </a:xfrm>
            <a:custGeom>
              <a:rect b="b" l="l" r="r" t="t"/>
              <a:pathLst>
                <a:path extrusionOk="0" h="173949" w="398142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9285996" y="2667794"/>
              <a:ext cx="7972" cy="11960"/>
            </a:xfrm>
            <a:custGeom>
              <a:rect b="b" l="l" r="r" t="t"/>
              <a:pathLst>
                <a:path extrusionOk="0" h="11960" w="7972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9240914" y="2312680"/>
              <a:ext cx="203531" cy="319327"/>
            </a:xfrm>
            <a:custGeom>
              <a:rect b="b" l="l" r="r" t="t"/>
              <a:pathLst>
                <a:path extrusionOk="0" h="319327" w="203531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8777427" y="2247847"/>
              <a:ext cx="83899" cy="103752"/>
            </a:xfrm>
            <a:custGeom>
              <a:rect b="b" l="l" r="r" t="t"/>
              <a:pathLst>
                <a:path extrusionOk="0" h="103752" w="83899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46780" y="1507813"/>
              <a:ext cx="7924" cy="6882"/>
            </a:xfrm>
            <a:custGeom>
              <a:rect b="b" l="l" r="r" t="t"/>
              <a:pathLst>
                <a:path extrusionOk="0" h="6882" w="7924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9314136" y="1053929"/>
              <a:ext cx="302284" cy="434755"/>
            </a:xfrm>
            <a:custGeom>
              <a:rect b="b" l="l" r="r" t="t"/>
              <a:pathLst>
                <a:path extrusionOk="0" h="434755" w="302284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9298002" y="1482088"/>
              <a:ext cx="104542" cy="151167"/>
            </a:xfrm>
            <a:custGeom>
              <a:rect b="b" l="l" r="r" t="t"/>
              <a:pathLst>
                <a:path extrusionOk="0" h="151167" w="104542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5293512" y="1377101"/>
              <a:ext cx="15612" cy="18605"/>
            </a:xfrm>
            <a:custGeom>
              <a:rect b="b" l="l" r="r" t="t"/>
              <a:pathLst>
                <a:path extrusionOk="0" h="18605" w="15612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4735685" y="1366375"/>
              <a:ext cx="14188" cy="10679"/>
            </a:xfrm>
            <a:custGeom>
              <a:rect b="b" l="l" r="r" t="t"/>
              <a:pathLst>
                <a:path extrusionOk="0" h="10679" w="14188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4884977" y="1305765"/>
              <a:ext cx="54098" cy="116805"/>
            </a:xfrm>
            <a:custGeom>
              <a:rect b="b" l="l" r="r" t="t"/>
              <a:pathLst>
                <a:path extrusionOk="0" h="116805" w="54098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4408297" y="469952"/>
              <a:ext cx="245908" cy="417147"/>
            </a:xfrm>
            <a:custGeom>
              <a:rect b="b" l="l" r="r" t="t"/>
              <a:pathLst>
                <a:path extrusionOk="0" h="417147" w="245908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2508696" y="986343"/>
              <a:ext cx="59033" cy="69722"/>
            </a:xfrm>
            <a:custGeom>
              <a:rect b="b" l="l" r="r" t="t"/>
              <a:pathLst>
                <a:path extrusionOk="0" h="69722" w="59033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2608065" y="769630"/>
              <a:ext cx="220568" cy="247706"/>
            </a:xfrm>
            <a:custGeom>
              <a:rect b="b" l="l" r="r" t="t"/>
              <a:pathLst>
                <a:path extrusionOk="0" h="247706" w="220568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496390" y="630707"/>
              <a:ext cx="82570" cy="140868"/>
            </a:xfrm>
            <a:custGeom>
              <a:rect b="b" l="l" r="r" t="t"/>
              <a:pathLst>
                <a:path extrusionOk="0" h="140868" w="8257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9527776" y="769582"/>
              <a:ext cx="11483" cy="37400"/>
            </a:xfrm>
            <a:custGeom>
              <a:rect b="b" l="l" r="r" t="t"/>
              <a:pathLst>
                <a:path extrusionOk="0" h="37400" w="11483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8937491" y="405403"/>
              <a:ext cx="392257" cy="414869"/>
            </a:xfrm>
            <a:custGeom>
              <a:rect b="b" l="l" r="r" t="t"/>
              <a:pathLst>
                <a:path extrusionOk="0" h="414869" w="392257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9304455" y="846424"/>
              <a:ext cx="206806" cy="213580"/>
            </a:xfrm>
            <a:custGeom>
              <a:rect b="b" l="l" r="r" t="t"/>
              <a:pathLst>
                <a:path extrusionOk="0" h="213580" w="206806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4549141" y="372417"/>
              <a:ext cx="15612" cy="36688"/>
            </a:xfrm>
            <a:custGeom>
              <a:rect b="b" l="l" r="r" t="t"/>
              <a:pathLst>
                <a:path extrusionOk="0" h="36688" w="15612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4262185" y="629995"/>
              <a:ext cx="162057" cy="185530"/>
            </a:xfrm>
            <a:custGeom>
              <a:rect b="b" l="l" r="r" t="t"/>
              <a:pathLst>
                <a:path extrusionOk="0" h="185530" w="162057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3284291" y="375074"/>
              <a:ext cx="25578" cy="7119"/>
            </a:xfrm>
            <a:custGeom>
              <a:rect b="b" l="l" r="r" t="t"/>
              <a:pathLst>
                <a:path extrusionOk="0" h="7119" w="25578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555566" y="486374"/>
              <a:ext cx="9396" cy="25249"/>
            </a:xfrm>
            <a:custGeom>
              <a:rect b="b" l="l" r="r" t="t"/>
              <a:pathLst>
                <a:path extrusionOk="0" h="25249" w="9396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565721" y="476264"/>
              <a:ext cx="13666" cy="35786"/>
            </a:xfrm>
            <a:custGeom>
              <a:rect b="b" l="l" r="r" t="t"/>
              <a:pathLst>
                <a:path extrusionOk="0" h="35786" w="13666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385679" y="104586"/>
              <a:ext cx="49827" cy="25155"/>
            </a:xfrm>
            <a:custGeom>
              <a:rect b="b" l="l" r="r" t="t"/>
              <a:pathLst>
                <a:path extrusionOk="0" h="25155" w="49827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-63666" y="19961"/>
              <a:ext cx="52959" cy="27528"/>
            </a:xfrm>
            <a:custGeom>
              <a:rect b="b" l="l" r="r" t="t"/>
              <a:pathLst>
                <a:path extrusionOk="0" h="27528" w="52959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271756" y="212136"/>
              <a:ext cx="41617" cy="38776"/>
            </a:xfrm>
            <a:custGeom>
              <a:rect b="b" l="l" r="r" t="t"/>
              <a:pathLst>
                <a:path extrusionOk="0" h="38776" w="41617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8625715" y="-388927"/>
              <a:ext cx="53006" cy="16659"/>
            </a:xfrm>
            <a:custGeom>
              <a:rect b="b" l="l" r="r" t="t"/>
              <a:pathLst>
                <a:path extrusionOk="0" h="16659" w="53006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5180665" y="378112"/>
              <a:ext cx="14710" cy="19602"/>
            </a:xfrm>
            <a:custGeom>
              <a:rect b="b" l="l" r="r" t="t"/>
              <a:pathLst>
                <a:path extrusionOk="0" h="19602" w="1471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707150" y="-380716"/>
              <a:ext cx="22635" cy="9255"/>
            </a:xfrm>
            <a:custGeom>
              <a:rect b="b" l="l" r="r" t="t"/>
              <a:pathLst>
                <a:path extrusionOk="0" h="9255" w="22635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7836263" y="-460073"/>
              <a:ext cx="93911" cy="28002"/>
            </a:xfrm>
            <a:custGeom>
              <a:rect b="b" l="l" r="r" t="t"/>
              <a:pathLst>
                <a:path extrusionOk="0" h="28002" w="93911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5103552" y="-95135"/>
              <a:ext cx="14758" cy="10394"/>
            </a:xfrm>
            <a:custGeom>
              <a:rect b="b" l="l" r="r" t="t"/>
              <a:pathLst>
                <a:path extrusionOk="0" h="10394" w="14758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10855219" y="3843486"/>
              <a:ext cx="48640" cy="42383"/>
            </a:xfrm>
            <a:custGeom>
              <a:rect b="b" l="l" r="r" t="t"/>
              <a:pathLst>
                <a:path extrusionOk="0" h="42383" w="4864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10450433" y="3543998"/>
              <a:ext cx="164856" cy="119415"/>
            </a:xfrm>
            <a:custGeom>
              <a:rect b="b" l="l" r="r" t="t"/>
              <a:pathLst>
                <a:path extrusionOk="0" h="119415" w="164856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10517771" y="3861427"/>
              <a:ext cx="14377" cy="18367"/>
            </a:xfrm>
            <a:custGeom>
              <a:rect b="b" l="l" r="r" t="t"/>
              <a:pathLst>
                <a:path extrusionOk="0" h="18367" w="14377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9771265" y="3334546"/>
              <a:ext cx="743088" cy="576668"/>
            </a:xfrm>
            <a:custGeom>
              <a:rect b="b" l="l" r="r" t="t"/>
              <a:pathLst>
                <a:path extrusionOk="0" h="576668" w="743088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9725235" y="3396438"/>
              <a:ext cx="24058" cy="20503"/>
            </a:xfrm>
            <a:custGeom>
              <a:rect b="b" l="l" r="r" t="t"/>
              <a:pathLst>
                <a:path extrusionOk="0" h="20503" w="24058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9649070" y="3456857"/>
              <a:ext cx="114887" cy="59185"/>
            </a:xfrm>
            <a:custGeom>
              <a:rect b="b" l="l" r="r" t="t"/>
              <a:pathLst>
                <a:path extrusionOk="0" h="59185" w="114887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9443070" y="3754542"/>
              <a:ext cx="155935" cy="105556"/>
            </a:xfrm>
            <a:custGeom>
              <a:rect b="b" l="l" r="r" t="t"/>
              <a:pathLst>
                <a:path extrusionOk="0" h="105556" w="155935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9272376" y="3798017"/>
              <a:ext cx="65392" cy="54629"/>
            </a:xfrm>
            <a:custGeom>
              <a:rect b="b" l="l" r="r" t="t"/>
              <a:pathLst>
                <a:path extrusionOk="0" h="54629" w="65392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8746629" y="3611822"/>
              <a:ext cx="353298" cy="156578"/>
            </a:xfrm>
            <a:custGeom>
              <a:rect b="b" l="l" r="r" t="t"/>
              <a:pathLst>
                <a:path extrusionOk="0" h="156578" w="353298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10848481" y="3972442"/>
              <a:ext cx="20879" cy="21168"/>
            </a:xfrm>
            <a:custGeom>
              <a:rect b="b" l="l" r="r" t="t"/>
              <a:pathLst>
                <a:path extrusionOk="0" h="21168" w="20879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8760296" y="3900583"/>
              <a:ext cx="1562104" cy="1554062"/>
            </a:xfrm>
            <a:custGeom>
              <a:rect b="b" l="l" r="r" t="t"/>
              <a:pathLst>
                <a:path extrusionOk="0" h="1554062" w="1562104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9680579" y="3923698"/>
              <a:ext cx="18080" cy="23351"/>
            </a:xfrm>
            <a:custGeom>
              <a:rect b="b" l="l" r="r" t="t"/>
              <a:pathLst>
                <a:path extrusionOk="0" h="23351" w="1808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6246587" y="3900773"/>
              <a:ext cx="306176" cy="655693"/>
            </a:xfrm>
            <a:custGeom>
              <a:rect b="b" l="l" r="r" t="t"/>
              <a:pathLst>
                <a:path extrusionOk="0" h="655693" w="306176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10470553" y="5327019"/>
              <a:ext cx="283967" cy="396785"/>
            </a:xfrm>
            <a:custGeom>
              <a:rect b="b" l="l" r="r" t="t"/>
              <a:pathLst>
                <a:path extrusionOk="0" h="396785" w="283967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9697331" y="5493043"/>
              <a:ext cx="16799" cy="28856"/>
            </a:xfrm>
            <a:custGeom>
              <a:rect b="b" l="l" r="r" t="t"/>
              <a:pathLst>
                <a:path extrusionOk="0" h="28856" w="16799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2112926" y="5723853"/>
              <a:ext cx="41095" cy="66209"/>
            </a:xfrm>
            <a:custGeom>
              <a:rect b="b" l="l" r="r" t="t"/>
              <a:pathLst>
                <a:path extrusionOk="0" h="66209" w="41095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0004693" y="5655270"/>
              <a:ext cx="465243" cy="295406"/>
            </a:xfrm>
            <a:custGeom>
              <a:rect b="b" l="l" r="r" t="t"/>
              <a:pathLst>
                <a:path extrusionOk="0" h="295406" w="465243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2629325" y="5829694"/>
              <a:ext cx="45461" cy="43522"/>
            </a:xfrm>
            <a:custGeom>
              <a:rect b="b" l="l" r="r" t="t"/>
              <a:pathLst>
                <a:path extrusionOk="0" h="43522" w="45461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2340470" y="5898324"/>
              <a:ext cx="207518" cy="121835"/>
            </a:xfrm>
            <a:custGeom>
              <a:rect b="b" l="l" r="r" t="t"/>
              <a:pathLst>
                <a:path extrusionOk="0" h="121835" w="207518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1065158" y="4409713"/>
              <a:ext cx="6928" cy="18842"/>
            </a:xfrm>
            <a:custGeom>
              <a:rect b="b" l="l" r="r" t="t"/>
              <a:pathLst>
                <a:path extrusionOk="0" h="18842" w="6928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455120" y="6014227"/>
              <a:ext cx="44180" cy="19270"/>
            </a:xfrm>
            <a:custGeom>
              <a:rect b="b" l="l" r="r" t="t"/>
              <a:pathLst>
                <a:path extrusionOk="0" h="19270" w="4418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512112" y="6026093"/>
              <a:ext cx="5979" cy="4604"/>
            </a:xfrm>
            <a:custGeom>
              <a:rect b="b" l="l" r="r" t="t"/>
              <a:pathLst>
                <a:path extrusionOk="0" h="4604" w="5979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1369599" y="2914219"/>
              <a:ext cx="7735" cy="20598"/>
            </a:xfrm>
            <a:custGeom>
              <a:rect b="b" l="l" r="r" t="t"/>
              <a:pathLst>
                <a:path extrusionOk="0" h="20598" w="7735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-82363" y="240566"/>
              <a:ext cx="17510" cy="15330"/>
            </a:xfrm>
            <a:custGeom>
              <a:rect b="b" l="l" r="r" t="t"/>
              <a:pathLst>
                <a:path extrusionOk="0" h="15330" w="1751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-331024" y="172078"/>
              <a:ext cx="5884" cy="4793"/>
            </a:xfrm>
            <a:custGeom>
              <a:rect b="b" l="l" r="r" t="t"/>
              <a:pathLst>
                <a:path extrusionOk="0" h="4793" w="5884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48563" y="-150951"/>
              <a:ext cx="58796" cy="41244"/>
            </a:xfrm>
            <a:custGeom>
              <a:rect b="b" l="l" r="r" t="t"/>
              <a:pathLst>
                <a:path extrusionOk="0" h="41244" w="58796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1554340" y="-439475"/>
              <a:ext cx="317470" cy="147180"/>
            </a:xfrm>
            <a:custGeom>
              <a:rect b="b" l="l" r="r" t="t"/>
              <a:pathLst>
                <a:path extrusionOk="0" h="147180" w="31747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1637053" y="-369563"/>
              <a:ext cx="417314" cy="230667"/>
            </a:xfrm>
            <a:custGeom>
              <a:rect b="b" l="l" r="r" t="t"/>
              <a:pathLst>
                <a:path extrusionOk="0" h="230667" w="417314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1846991" y="-553242"/>
              <a:ext cx="220615" cy="64691"/>
            </a:xfrm>
            <a:custGeom>
              <a:rect b="b" l="l" r="r" t="t"/>
              <a:pathLst>
                <a:path extrusionOk="0" h="64691" w="220615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126450" y="-566959"/>
              <a:ext cx="99227" cy="29664"/>
            </a:xfrm>
            <a:custGeom>
              <a:rect b="b" l="l" r="r" t="t"/>
              <a:pathLst>
                <a:path extrusionOk="0" h="29664" w="99227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166312" y="-593633"/>
              <a:ext cx="88977" cy="19981"/>
            </a:xfrm>
            <a:custGeom>
              <a:rect b="b" l="l" r="r" t="t"/>
              <a:pathLst>
                <a:path extrusionOk="0" h="19981" w="88977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511685" y="-637488"/>
              <a:ext cx="32885" cy="20646"/>
            </a:xfrm>
            <a:custGeom>
              <a:rect b="b" l="l" r="r" t="t"/>
              <a:pathLst>
                <a:path extrusionOk="0" h="20646" w="32885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2337385" y="-609485"/>
              <a:ext cx="119110" cy="73519"/>
            </a:xfrm>
            <a:custGeom>
              <a:rect b="b" l="l" r="r" t="t"/>
              <a:pathLst>
                <a:path extrusionOk="0" h="73519" w="11911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243805" y="-486605"/>
              <a:ext cx="149102" cy="75370"/>
            </a:xfrm>
            <a:custGeom>
              <a:rect b="b" l="l" r="r" t="t"/>
              <a:pathLst>
                <a:path extrusionOk="0" h="75370" w="149102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112024" y="-362870"/>
              <a:ext cx="172639" cy="121836"/>
            </a:xfrm>
            <a:custGeom>
              <a:rect b="b" l="l" r="r" t="t"/>
              <a:pathLst>
                <a:path extrusionOk="0" h="121836" w="172639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342226" y="-335817"/>
              <a:ext cx="580415" cy="595890"/>
            </a:xfrm>
            <a:custGeom>
              <a:rect b="b" l="l" r="r" t="t"/>
              <a:pathLst>
                <a:path extrusionOk="0" h="595890" w="580415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2517522" y="-116066"/>
              <a:ext cx="42946" cy="21642"/>
            </a:xfrm>
            <a:custGeom>
              <a:rect b="b" l="l" r="r" t="t"/>
              <a:pathLst>
                <a:path extrusionOk="0" h="21642" w="42946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2518661" y="-138658"/>
              <a:ext cx="27523" cy="15330"/>
            </a:xfrm>
            <a:custGeom>
              <a:rect b="b" l="l" r="r" t="t"/>
              <a:pathLst>
                <a:path extrusionOk="0" h="15330" w="27523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2636016" y="-320392"/>
              <a:ext cx="98040" cy="48221"/>
            </a:xfrm>
            <a:custGeom>
              <a:rect b="b" l="l" r="r" t="t"/>
              <a:pathLst>
                <a:path extrusionOk="0" h="48221" w="9804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580874" y="-681296"/>
              <a:ext cx="204955" cy="148509"/>
            </a:xfrm>
            <a:custGeom>
              <a:rect b="b" l="l" r="r" t="t"/>
              <a:pathLst>
                <a:path extrusionOk="0" h="148509" w="204955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3165275" y="-126697"/>
              <a:ext cx="77683" cy="50594"/>
            </a:xfrm>
            <a:custGeom>
              <a:rect b="b" l="l" r="r" t="t"/>
              <a:pathLst>
                <a:path extrusionOk="0" h="50594" w="77683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3784651" y="-733979"/>
              <a:ext cx="31130" cy="13289"/>
            </a:xfrm>
            <a:custGeom>
              <a:rect b="b" l="l" r="r" t="t"/>
              <a:pathLst>
                <a:path extrusionOk="0" h="13289" w="3113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3908934" y="83987"/>
              <a:ext cx="305701" cy="153398"/>
            </a:xfrm>
            <a:custGeom>
              <a:rect b="b" l="l" r="r" t="t"/>
              <a:pathLst>
                <a:path extrusionOk="0" h="153398" w="305701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2568868" y="-741098"/>
              <a:ext cx="810332" cy="308505"/>
            </a:xfrm>
            <a:custGeom>
              <a:rect b="b" l="l" r="r" t="t"/>
              <a:pathLst>
                <a:path extrusionOk="0" h="308505" w="810332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2421617" y="-498565"/>
              <a:ext cx="322215" cy="140678"/>
            </a:xfrm>
            <a:custGeom>
              <a:rect b="b" l="l" r="r" t="t"/>
              <a:pathLst>
                <a:path extrusionOk="0" h="140678" w="322215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2982671" y="-742950"/>
              <a:ext cx="1361230" cy="1120587"/>
            </a:xfrm>
            <a:custGeom>
              <a:rect b="b" l="l" r="r" t="t"/>
              <a:pathLst>
                <a:path extrusionOk="0" h="1120587" w="136123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1910960" y="-509719"/>
              <a:ext cx="287810" cy="96586"/>
            </a:xfrm>
            <a:custGeom>
              <a:rect b="b" l="l" r="r" t="t"/>
              <a:pathLst>
                <a:path extrusionOk="0" h="96586" w="28781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5483472" y="1364002"/>
              <a:ext cx="11389" cy="9492"/>
            </a:xfrm>
            <a:custGeom>
              <a:rect b="b" l="l" r="r" t="t"/>
              <a:pathLst>
                <a:path extrusionOk="0" h="9492" w="11389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4736776" y="311380"/>
              <a:ext cx="10961" cy="6359"/>
            </a:xfrm>
            <a:custGeom>
              <a:rect b="b" l="l" r="r" t="t"/>
              <a:pathLst>
                <a:path extrusionOk="0" h="6359" w="10961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5082339" y="-87019"/>
              <a:ext cx="23679" cy="13384"/>
            </a:xfrm>
            <a:custGeom>
              <a:rect b="b" l="l" r="r" t="t"/>
              <a:pathLst>
                <a:path extrusionOk="0" h="13384" w="23679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4825706" y="-568050"/>
              <a:ext cx="238696" cy="169156"/>
            </a:xfrm>
            <a:custGeom>
              <a:rect b="b" l="l" r="r" t="t"/>
              <a:pathLst>
                <a:path extrusionOk="0" h="169156" w="238696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4968307" y="-591070"/>
              <a:ext cx="206046" cy="65308"/>
            </a:xfrm>
            <a:custGeom>
              <a:rect b="b" l="l" r="r" t="t"/>
              <a:pathLst>
                <a:path extrusionOk="0" h="65308" w="206046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5865148" y="-81323"/>
              <a:ext cx="55995" cy="39678"/>
            </a:xfrm>
            <a:custGeom>
              <a:rect b="b" l="l" r="r" t="t"/>
              <a:pathLst>
                <a:path extrusionOk="0" h="39678" w="55995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6105979" y="-136902"/>
              <a:ext cx="63114" cy="34789"/>
            </a:xfrm>
            <a:custGeom>
              <a:rect b="b" l="l" r="r" t="t"/>
              <a:pathLst>
                <a:path extrusionOk="0" h="34789" w="63114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5895139" y="-454141"/>
              <a:ext cx="277229" cy="187239"/>
            </a:xfrm>
            <a:custGeom>
              <a:rect b="b" l="l" r="r" t="t"/>
              <a:pathLst>
                <a:path extrusionOk="0" h="187239" w="277229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5830981" y="-629704"/>
              <a:ext cx="57467" cy="25392"/>
            </a:xfrm>
            <a:custGeom>
              <a:rect b="b" l="l" r="r" t="t"/>
              <a:pathLst>
                <a:path extrusionOk="0" h="25392" w="57467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5834492" y="-590120"/>
              <a:ext cx="26052" cy="9445"/>
            </a:xfrm>
            <a:custGeom>
              <a:rect b="b" l="l" r="r" t="t"/>
              <a:pathLst>
                <a:path extrusionOk="0" h="9445" w="26052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5569364" y="-622917"/>
              <a:ext cx="101647" cy="45658"/>
            </a:xfrm>
            <a:custGeom>
              <a:rect b="b" l="l" r="r" t="t"/>
              <a:pathLst>
                <a:path extrusionOk="0" h="45658" w="101647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6232778" y="-647123"/>
              <a:ext cx="28520" cy="7593"/>
            </a:xfrm>
            <a:custGeom>
              <a:rect b="b" l="l" r="r" t="t"/>
              <a:pathLst>
                <a:path extrusionOk="0" h="7593" w="2852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6420792" y="-673370"/>
              <a:ext cx="34831" cy="7783"/>
            </a:xfrm>
            <a:custGeom>
              <a:rect b="b" l="l" r="r" t="t"/>
              <a:pathLst>
                <a:path extrusionOk="0" h="7783" w="34831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6492970" y="-623582"/>
              <a:ext cx="60884" cy="18510"/>
            </a:xfrm>
            <a:custGeom>
              <a:rect b="b" l="l" r="r" t="t"/>
              <a:pathLst>
                <a:path extrusionOk="0" h="18510" w="60884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6489174" y="-679872"/>
              <a:ext cx="117639" cy="56527"/>
            </a:xfrm>
            <a:custGeom>
              <a:rect b="b" l="l" r="r" t="t"/>
              <a:pathLst>
                <a:path extrusionOk="0" h="56527" w="117639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6551719" y="-634498"/>
              <a:ext cx="171595" cy="58663"/>
            </a:xfrm>
            <a:custGeom>
              <a:rect b="b" l="l" r="r" t="t"/>
              <a:pathLst>
                <a:path extrusionOk="0" h="58663" w="171595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6739211" y="-610055"/>
              <a:ext cx="121198" cy="69247"/>
            </a:xfrm>
            <a:custGeom>
              <a:rect b="b" l="l" r="r" t="t"/>
              <a:pathLst>
                <a:path extrusionOk="0" h="69247" w="121198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7892496" y="-398040"/>
              <a:ext cx="34214" cy="16232"/>
            </a:xfrm>
            <a:custGeom>
              <a:rect b="b" l="l" r="r" t="t"/>
              <a:pathLst>
                <a:path extrusionOk="0" h="16232" w="34214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7837781" y="-536630"/>
              <a:ext cx="131449" cy="24680"/>
            </a:xfrm>
            <a:custGeom>
              <a:rect b="b" l="l" r="r" t="t"/>
              <a:pathLst>
                <a:path extrusionOk="0" h="24680" w="131449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7615267" y="-523009"/>
              <a:ext cx="31082" cy="19744"/>
            </a:xfrm>
            <a:custGeom>
              <a:rect b="b" l="l" r="r" t="t"/>
              <a:pathLst>
                <a:path extrusionOk="0" h="19744" w="31082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7643123" y="-549065"/>
              <a:ext cx="188726" cy="66067"/>
            </a:xfrm>
            <a:custGeom>
              <a:rect b="b" l="l" r="r" t="t"/>
              <a:pathLst>
                <a:path extrusionOk="0" h="66067" w="188726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8716638" y="3320972"/>
              <a:ext cx="13761" cy="17845"/>
            </a:xfrm>
            <a:custGeom>
              <a:rect b="b" l="l" r="r" t="t"/>
              <a:pathLst>
                <a:path extrusionOk="0" h="17845" w="13761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9308680" y="3734370"/>
              <a:ext cx="125564" cy="47841"/>
            </a:xfrm>
            <a:custGeom>
              <a:rect b="b" l="l" r="r" t="t"/>
              <a:pathLst>
                <a:path extrusionOk="0" h="47841" w="125564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9283433" y="2648192"/>
              <a:ext cx="16276" cy="14286"/>
            </a:xfrm>
            <a:custGeom>
              <a:rect b="b" l="l" r="r" t="t"/>
              <a:pathLst>
                <a:path extrusionOk="0" h="14286" w="16276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9334732" y="2497831"/>
              <a:ext cx="8778" cy="21690"/>
            </a:xfrm>
            <a:custGeom>
              <a:rect b="b" l="l" r="r" t="t"/>
              <a:pathLst>
                <a:path extrusionOk="0" h="21690" w="8778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11081388" y="3934282"/>
              <a:ext cx="14947" cy="13194"/>
            </a:xfrm>
            <a:custGeom>
              <a:rect b="b" l="l" r="r" t="t"/>
              <a:pathLst>
                <a:path extrusionOk="0" h="13194" w="14947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3924356" y="1497513"/>
              <a:ext cx="2683785" cy="3489864"/>
            </a:xfrm>
            <a:custGeom>
              <a:rect b="b" l="l" r="r" t="t"/>
              <a:pathLst>
                <a:path extrusionOk="0" h="3489864" w="2683785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1386208" y="2679185"/>
              <a:ext cx="1838622" cy="3289383"/>
            </a:xfrm>
            <a:custGeom>
              <a:rect b="b" l="l" r="r" t="t"/>
              <a:pathLst>
                <a:path extrusionOk="0" h="3289383" w="1838622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-268242" y="-400081"/>
              <a:ext cx="3084111" cy="3339551"/>
            </a:xfrm>
            <a:custGeom>
              <a:rect b="b" l="l" r="r" t="t"/>
              <a:pathLst>
                <a:path extrusionOk="0" h="3339551" w="3084111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409881" y="-487412"/>
              <a:ext cx="66293" cy="26484"/>
            </a:xfrm>
            <a:custGeom>
              <a:rect b="b" l="l" r="r" t="t"/>
              <a:pathLst>
                <a:path extrusionOk="0" h="26484" w="66293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-5439" y="-390683"/>
              <a:ext cx="290895" cy="215147"/>
            </a:xfrm>
            <a:custGeom>
              <a:rect b="b" l="l" r="r" t="t"/>
              <a:pathLst>
                <a:path extrusionOk="0" h="215147" w="290895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8737707" y="-488029"/>
              <a:ext cx="43990" cy="30091"/>
            </a:xfrm>
            <a:custGeom>
              <a:rect b="b" l="l" r="r" t="t"/>
              <a:pathLst>
                <a:path extrusionOk="0" h="30091" w="4399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4263845" y="-537010"/>
              <a:ext cx="5232658" cy="3773974"/>
            </a:xfrm>
            <a:custGeom>
              <a:rect b="b" l="l" r="r" t="t"/>
              <a:pathLst>
                <a:path extrusionOk="0" h="3773974" w="5232658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783117" y="1002717"/>
              <a:ext cx="49637" cy="20029"/>
            </a:xfrm>
            <a:custGeom>
              <a:rect b="b" l="l" r="r" t="t"/>
              <a:pathLst>
                <a:path extrusionOk="0" h="20029" w="49637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254760" y="175068"/>
              <a:ext cx="11911" cy="11296"/>
            </a:xfrm>
            <a:custGeom>
              <a:rect b="b" l="l" r="r" t="t"/>
              <a:pathLst>
                <a:path extrusionOk="0" h="11296" w="11911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380846" y="151811"/>
              <a:ext cx="29564" cy="11580"/>
            </a:xfrm>
            <a:custGeom>
              <a:rect b="b" l="l" r="r" t="t"/>
              <a:pathLst>
                <a:path extrusionOk="0" h="11580" w="29564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1442774" y="122622"/>
              <a:ext cx="36207" cy="9492"/>
            </a:xfrm>
            <a:custGeom>
              <a:rect b="b" l="l" r="r" t="t"/>
              <a:pathLst>
                <a:path extrusionOk="0" h="9492" w="36207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2" name="Google Shape;592;p2"/>
          <p:cNvSpPr txBox="1"/>
          <p:nvPr>
            <p:ph idx="1" type="subTitle"/>
          </p:nvPr>
        </p:nvSpPr>
        <p:spPr>
          <a:xfrm>
            <a:off x="394800" y="3327925"/>
            <a:ext cx="4024800" cy="521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None/>
              <a:defRPr sz="18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593" name="Google Shape;593;p2"/>
          <p:cNvSpPr txBox="1"/>
          <p:nvPr>
            <p:ph idx="2" type="subTitle"/>
          </p:nvPr>
        </p:nvSpPr>
        <p:spPr>
          <a:xfrm>
            <a:off x="394800" y="3768125"/>
            <a:ext cx="41772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594" name="Google Shape;594;p2"/>
          <p:cNvSpPr txBox="1"/>
          <p:nvPr/>
        </p:nvSpPr>
        <p:spPr>
          <a:xfrm>
            <a:off x="394800" y="1536250"/>
            <a:ext cx="3952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2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Famine Early Warning Systems Network</a:t>
            </a:r>
            <a:endParaRPr sz="1200">
              <a:solidFill>
                <a:schemeClr val="dk2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</p:txBody>
      </p:sp>
      <p:sp>
        <p:nvSpPr>
          <p:cNvPr id="595" name="Google Shape;595;p2"/>
          <p:cNvSpPr txBox="1"/>
          <p:nvPr>
            <p:ph type="ctrTitle"/>
          </p:nvPr>
        </p:nvSpPr>
        <p:spPr>
          <a:xfrm>
            <a:off x="394800" y="1929850"/>
            <a:ext cx="7401600" cy="105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eorgia"/>
              <a:buNone/>
              <a:defRPr sz="3200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596" name="Google Shape;596;p2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fmla="val 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597" name="Google Shape;597;p2" title="State_Logo.png"/>
          <p:cNvPicPr preferRelativeResize="0"/>
          <p:nvPr/>
        </p:nvPicPr>
        <p:blipFill rotWithShape="1">
          <a:blip r:embed="rId2">
            <a:alphaModFix/>
          </a:blip>
          <a:srcRect b="-24188" l="-11546" r="-11" t="-24202"/>
          <a:stretch/>
        </p:blipFill>
        <p:spPr>
          <a:xfrm>
            <a:off x="8083162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598" name="Google Shape;598;p2" title="FEWS NET Logo 2025.png"/>
          <p:cNvPicPr preferRelativeResize="0"/>
          <p:nvPr/>
        </p:nvPicPr>
        <p:blipFill rotWithShape="1">
          <a:blip r:embed="rId3">
            <a:alphaModFix/>
          </a:blip>
          <a:srcRect b="0" l="288" r="288" t="0"/>
          <a:stretch/>
        </p:blipFill>
        <p:spPr>
          <a:xfrm>
            <a:off x="220700" y="4775338"/>
            <a:ext cx="901852" cy="149701"/>
          </a:xfrm>
          <a:prstGeom prst="rect">
            <a:avLst/>
          </a:prstGeom>
          <a:noFill/>
          <a:ln>
            <a:noFill/>
          </a:ln>
        </p:spPr>
      </p:pic>
      <p:sp>
        <p:nvSpPr>
          <p:cNvPr id="599" name="Google Shape;599;p2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anel intro [7]">
  <p:cSld name="SECTION_TITLE_AND_DESCRIPTION_1_3_1_1_1_1_2">
    <p:spTree>
      <p:nvGrpSpPr>
        <p:cNvPr id="1272" name="Shape 1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3" name="Google Shape;1273;p11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274" name="Google Shape;1274;p11"/>
          <p:cNvSpPr txBox="1"/>
          <p:nvPr>
            <p:ph type="ctrTitle"/>
          </p:nvPr>
        </p:nvSpPr>
        <p:spPr>
          <a:xfrm>
            <a:off x="155550" y="168413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75" name="Google Shape;1275;p11"/>
          <p:cNvSpPr txBox="1"/>
          <p:nvPr>
            <p:ph idx="2" type="ctrTitle"/>
          </p:nvPr>
        </p:nvSpPr>
        <p:spPr>
          <a:xfrm>
            <a:off x="155550" y="193991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76" name="Google Shape;1276;p11"/>
          <p:cNvSpPr/>
          <p:nvPr>
            <p:ph idx="3" type="pic"/>
          </p:nvPr>
        </p:nvSpPr>
        <p:spPr>
          <a:xfrm>
            <a:off x="480041" y="457200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77" name="Google Shape;1277;p11"/>
          <p:cNvSpPr/>
          <p:nvPr>
            <p:ph idx="4" type="pic"/>
          </p:nvPr>
        </p:nvSpPr>
        <p:spPr>
          <a:xfrm>
            <a:off x="2799041" y="457200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78" name="Google Shape;1278;p11"/>
          <p:cNvSpPr/>
          <p:nvPr>
            <p:ph idx="5" type="pic"/>
          </p:nvPr>
        </p:nvSpPr>
        <p:spPr>
          <a:xfrm>
            <a:off x="5118041" y="457200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79" name="Google Shape;1279;p11"/>
          <p:cNvSpPr/>
          <p:nvPr>
            <p:ph idx="6" type="pic"/>
          </p:nvPr>
        </p:nvSpPr>
        <p:spPr>
          <a:xfrm>
            <a:off x="1549379" y="2589250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80" name="Google Shape;1280;p11"/>
          <p:cNvSpPr/>
          <p:nvPr>
            <p:ph idx="7" type="pic"/>
          </p:nvPr>
        </p:nvSpPr>
        <p:spPr>
          <a:xfrm>
            <a:off x="3958479" y="2589250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81" name="Google Shape;1281;p11"/>
          <p:cNvSpPr txBox="1"/>
          <p:nvPr>
            <p:ph idx="8" type="ctrTitle"/>
          </p:nvPr>
        </p:nvSpPr>
        <p:spPr>
          <a:xfrm>
            <a:off x="2474550" y="168413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82" name="Google Shape;1282;p11"/>
          <p:cNvSpPr txBox="1"/>
          <p:nvPr>
            <p:ph idx="9" type="ctrTitle"/>
          </p:nvPr>
        </p:nvSpPr>
        <p:spPr>
          <a:xfrm>
            <a:off x="2474550" y="193991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83" name="Google Shape;1283;p11"/>
          <p:cNvSpPr txBox="1"/>
          <p:nvPr>
            <p:ph idx="13" type="ctrTitle"/>
          </p:nvPr>
        </p:nvSpPr>
        <p:spPr>
          <a:xfrm>
            <a:off x="4793550" y="168413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84" name="Google Shape;1284;p11"/>
          <p:cNvSpPr txBox="1"/>
          <p:nvPr>
            <p:ph idx="14" type="ctrTitle"/>
          </p:nvPr>
        </p:nvSpPr>
        <p:spPr>
          <a:xfrm>
            <a:off x="4793550" y="193991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85" name="Google Shape;1285;p11"/>
          <p:cNvSpPr txBox="1"/>
          <p:nvPr>
            <p:ph idx="15" type="ctrTitle"/>
          </p:nvPr>
        </p:nvSpPr>
        <p:spPr>
          <a:xfrm>
            <a:off x="1224938" y="381618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86" name="Google Shape;1286;p11"/>
          <p:cNvSpPr txBox="1"/>
          <p:nvPr>
            <p:ph idx="16" type="ctrTitle"/>
          </p:nvPr>
        </p:nvSpPr>
        <p:spPr>
          <a:xfrm>
            <a:off x="1224938" y="407196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87" name="Google Shape;1287;p11"/>
          <p:cNvSpPr txBox="1"/>
          <p:nvPr>
            <p:ph idx="17" type="ctrTitle"/>
          </p:nvPr>
        </p:nvSpPr>
        <p:spPr>
          <a:xfrm>
            <a:off x="3634038" y="381618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88" name="Google Shape;1288;p11"/>
          <p:cNvSpPr txBox="1"/>
          <p:nvPr>
            <p:ph idx="18" type="ctrTitle"/>
          </p:nvPr>
        </p:nvSpPr>
        <p:spPr>
          <a:xfrm>
            <a:off x="3634038" y="407196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89" name="Google Shape;1289;p11"/>
          <p:cNvSpPr/>
          <p:nvPr>
            <p:ph idx="19" type="pic"/>
          </p:nvPr>
        </p:nvSpPr>
        <p:spPr>
          <a:xfrm>
            <a:off x="7436979" y="457213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90" name="Google Shape;1290;p11"/>
          <p:cNvSpPr txBox="1"/>
          <p:nvPr>
            <p:ph idx="20" type="ctrTitle"/>
          </p:nvPr>
        </p:nvSpPr>
        <p:spPr>
          <a:xfrm>
            <a:off x="7112538" y="1684150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91" name="Google Shape;1291;p11"/>
          <p:cNvSpPr txBox="1"/>
          <p:nvPr>
            <p:ph idx="21" type="ctrTitle"/>
          </p:nvPr>
        </p:nvSpPr>
        <p:spPr>
          <a:xfrm>
            <a:off x="7112538" y="1939925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92" name="Google Shape;1292;p11"/>
          <p:cNvSpPr/>
          <p:nvPr>
            <p:ph idx="22" type="pic"/>
          </p:nvPr>
        </p:nvSpPr>
        <p:spPr>
          <a:xfrm>
            <a:off x="6367579" y="2589300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93" name="Google Shape;1293;p11"/>
          <p:cNvSpPr txBox="1"/>
          <p:nvPr>
            <p:ph idx="23" type="ctrTitle"/>
          </p:nvPr>
        </p:nvSpPr>
        <p:spPr>
          <a:xfrm>
            <a:off x="6043138" y="381623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94" name="Google Shape;1294;p11"/>
          <p:cNvSpPr txBox="1"/>
          <p:nvPr>
            <p:ph idx="24" type="ctrTitle"/>
          </p:nvPr>
        </p:nvSpPr>
        <p:spPr>
          <a:xfrm>
            <a:off x="6043138" y="407201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anel intro [8]">
  <p:cSld name="SECTION_TITLE_AND_DESCRIPTION_1_3_1_1_1_1_1">
    <p:spTree>
      <p:nvGrpSpPr>
        <p:cNvPr id="1295" name="Shape 1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6" name="Google Shape;1296;p12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297" name="Google Shape;1297;p12"/>
          <p:cNvSpPr txBox="1"/>
          <p:nvPr>
            <p:ph type="ctrTitle"/>
          </p:nvPr>
        </p:nvSpPr>
        <p:spPr>
          <a:xfrm>
            <a:off x="155550" y="168413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98" name="Google Shape;1298;p12"/>
          <p:cNvSpPr txBox="1"/>
          <p:nvPr>
            <p:ph idx="2" type="ctrTitle"/>
          </p:nvPr>
        </p:nvSpPr>
        <p:spPr>
          <a:xfrm>
            <a:off x="155550" y="193991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99" name="Google Shape;1299;p12"/>
          <p:cNvSpPr/>
          <p:nvPr>
            <p:ph idx="3" type="pic"/>
          </p:nvPr>
        </p:nvSpPr>
        <p:spPr>
          <a:xfrm>
            <a:off x="480041" y="457200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300" name="Google Shape;1300;p12"/>
          <p:cNvSpPr/>
          <p:nvPr>
            <p:ph idx="4" type="pic"/>
          </p:nvPr>
        </p:nvSpPr>
        <p:spPr>
          <a:xfrm>
            <a:off x="2799041" y="457200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301" name="Google Shape;1301;p12"/>
          <p:cNvSpPr/>
          <p:nvPr>
            <p:ph idx="5" type="pic"/>
          </p:nvPr>
        </p:nvSpPr>
        <p:spPr>
          <a:xfrm>
            <a:off x="5118041" y="457200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302" name="Google Shape;1302;p12"/>
          <p:cNvSpPr txBox="1"/>
          <p:nvPr>
            <p:ph idx="6" type="ctrTitle"/>
          </p:nvPr>
        </p:nvSpPr>
        <p:spPr>
          <a:xfrm>
            <a:off x="2474550" y="168413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03" name="Google Shape;1303;p12"/>
          <p:cNvSpPr txBox="1"/>
          <p:nvPr>
            <p:ph idx="7" type="ctrTitle"/>
          </p:nvPr>
        </p:nvSpPr>
        <p:spPr>
          <a:xfrm>
            <a:off x="2474550" y="193991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04" name="Google Shape;1304;p12"/>
          <p:cNvSpPr txBox="1"/>
          <p:nvPr>
            <p:ph idx="8" type="ctrTitle"/>
          </p:nvPr>
        </p:nvSpPr>
        <p:spPr>
          <a:xfrm>
            <a:off x="4793550" y="168413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05" name="Google Shape;1305;p12"/>
          <p:cNvSpPr txBox="1"/>
          <p:nvPr>
            <p:ph idx="9" type="ctrTitle"/>
          </p:nvPr>
        </p:nvSpPr>
        <p:spPr>
          <a:xfrm>
            <a:off x="4793550" y="193991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06" name="Google Shape;1306;p12"/>
          <p:cNvSpPr/>
          <p:nvPr>
            <p:ph idx="13" type="pic"/>
          </p:nvPr>
        </p:nvSpPr>
        <p:spPr>
          <a:xfrm>
            <a:off x="7436979" y="457213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307" name="Google Shape;1307;p12"/>
          <p:cNvSpPr txBox="1"/>
          <p:nvPr>
            <p:ph idx="14" type="ctrTitle"/>
          </p:nvPr>
        </p:nvSpPr>
        <p:spPr>
          <a:xfrm>
            <a:off x="7112538" y="1684150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08" name="Google Shape;1308;p12"/>
          <p:cNvSpPr txBox="1"/>
          <p:nvPr>
            <p:ph idx="15" type="ctrTitle"/>
          </p:nvPr>
        </p:nvSpPr>
        <p:spPr>
          <a:xfrm>
            <a:off x="7112538" y="1939925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09" name="Google Shape;1309;p12"/>
          <p:cNvSpPr txBox="1"/>
          <p:nvPr>
            <p:ph idx="16" type="ctrTitle"/>
          </p:nvPr>
        </p:nvSpPr>
        <p:spPr>
          <a:xfrm>
            <a:off x="155550" y="384406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10" name="Google Shape;1310;p12"/>
          <p:cNvSpPr txBox="1"/>
          <p:nvPr>
            <p:ph idx="17" type="ctrTitle"/>
          </p:nvPr>
        </p:nvSpPr>
        <p:spPr>
          <a:xfrm>
            <a:off x="155550" y="409983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11" name="Google Shape;1311;p12"/>
          <p:cNvSpPr/>
          <p:nvPr>
            <p:ph idx="18" type="pic"/>
          </p:nvPr>
        </p:nvSpPr>
        <p:spPr>
          <a:xfrm>
            <a:off x="480041" y="2617125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312" name="Google Shape;1312;p12"/>
          <p:cNvSpPr/>
          <p:nvPr>
            <p:ph idx="19" type="pic"/>
          </p:nvPr>
        </p:nvSpPr>
        <p:spPr>
          <a:xfrm>
            <a:off x="2799041" y="2617125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313" name="Google Shape;1313;p12"/>
          <p:cNvSpPr/>
          <p:nvPr>
            <p:ph idx="20" type="pic"/>
          </p:nvPr>
        </p:nvSpPr>
        <p:spPr>
          <a:xfrm>
            <a:off x="5118041" y="2617125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314" name="Google Shape;1314;p12"/>
          <p:cNvSpPr txBox="1"/>
          <p:nvPr>
            <p:ph idx="21" type="ctrTitle"/>
          </p:nvPr>
        </p:nvSpPr>
        <p:spPr>
          <a:xfrm>
            <a:off x="2474550" y="384406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15" name="Google Shape;1315;p12"/>
          <p:cNvSpPr txBox="1"/>
          <p:nvPr>
            <p:ph idx="22" type="ctrTitle"/>
          </p:nvPr>
        </p:nvSpPr>
        <p:spPr>
          <a:xfrm>
            <a:off x="2474550" y="409983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16" name="Google Shape;1316;p12"/>
          <p:cNvSpPr txBox="1"/>
          <p:nvPr>
            <p:ph idx="23" type="ctrTitle"/>
          </p:nvPr>
        </p:nvSpPr>
        <p:spPr>
          <a:xfrm>
            <a:off x="4793550" y="384406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17" name="Google Shape;1317;p12"/>
          <p:cNvSpPr txBox="1"/>
          <p:nvPr>
            <p:ph idx="24" type="ctrTitle"/>
          </p:nvPr>
        </p:nvSpPr>
        <p:spPr>
          <a:xfrm>
            <a:off x="4793550" y="409983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18" name="Google Shape;1318;p12"/>
          <p:cNvSpPr/>
          <p:nvPr>
            <p:ph idx="25" type="pic"/>
          </p:nvPr>
        </p:nvSpPr>
        <p:spPr>
          <a:xfrm>
            <a:off x="7436979" y="2617138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319" name="Google Shape;1319;p12"/>
          <p:cNvSpPr txBox="1"/>
          <p:nvPr>
            <p:ph idx="26" type="ctrTitle"/>
          </p:nvPr>
        </p:nvSpPr>
        <p:spPr>
          <a:xfrm>
            <a:off x="7112538" y="3844075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20" name="Google Shape;1320;p12"/>
          <p:cNvSpPr txBox="1"/>
          <p:nvPr>
            <p:ph idx="27" type="ctrTitle"/>
          </p:nvPr>
        </p:nvSpPr>
        <p:spPr>
          <a:xfrm>
            <a:off x="7112538" y="4099850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utline long">
  <p:cSld name="SECTION_TITLE_AND_DESCRIPTION_1_2">
    <p:spTree>
      <p:nvGrpSpPr>
        <p:cNvPr id="1321" name="Shape 1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2" name="Google Shape;1322;p13"/>
          <p:cNvSpPr/>
          <p:nvPr/>
        </p:nvSpPr>
        <p:spPr>
          <a:xfrm>
            <a:off x="2738250" y="-125"/>
            <a:ext cx="64059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23" name="Google Shape;1323;p13"/>
          <p:cNvSpPr txBox="1"/>
          <p:nvPr>
            <p:ph type="title"/>
          </p:nvPr>
        </p:nvSpPr>
        <p:spPr>
          <a:xfrm>
            <a:off x="428625" y="2192600"/>
            <a:ext cx="1832400" cy="52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cxnSp>
        <p:nvCxnSpPr>
          <p:cNvPr id="1324" name="Google Shape;1324;p13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25" name="Google Shape;1325;p13"/>
          <p:cNvSpPr txBox="1"/>
          <p:nvPr>
            <p:ph idx="1" type="body"/>
          </p:nvPr>
        </p:nvSpPr>
        <p:spPr>
          <a:xfrm>
            <a:off x="3262175" y="766350"/>
            <a:ext cx="5424600" cy="3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1pPr>
            <a:lvl2pPr indent="-3175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–"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1326" name="Google Shape;1326;p13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divider [standard]">
  <p:cSld name="TITLE_3_5">
    <p:bg>
      <p:bgPr>
        <a:solidFill>
          <a:schemeClr val="lt1"/>
        </a:solidFill>
      </p:bgPr>
    </p:bg>
    <p:spTree>
      <p:nvGrpSpPr>
        <p:cNvPr id="1327" name="Shape 1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8" name="Google Shape;1328;p14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1329" name="Google Shape;1329;p14"/>
            <p:cNvSpPr/>
            <p:nvPr/>
          </p:nvSpPr>
          <p:spPr>
            <a:xfrm>
              <a:off x="4092535" y="2938947"/>
              <a:ext cx="13097" cy="8021"/>
            </a:xfrm>
            <a:custGeom>
              <a:rect b="b" l="l" r="r" t="t"/>
              <a:pathLst>
                <a:path extrusionOk="0" h="8021" w="13097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14"/>
            <p:cNvSpPr/>
            <p:nvPr/>
          </p:nvSpPr>
          <p:spPr>
            <a:xfrm>
              <a:off x="9540874" y="2764191"/>
              <a:ext cx="5362" cy="11011"/>
            </a:xfrm>
            <a:custGeom>
              <a:rect b="b" l="l" r="r" t="t"/>
              <a:pathLst>
                <a:path extrusionOk="0" h="11011" w="5362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14"/>
            <p:cNvSpPr/>
            <p:nvPr/>
          </p:nvSpPr>
          <p:spPr>
            <a:xfrm>
              <a:off x="9398320" y="2778334"/>
              <a:ext cx="182225" cy="223358"/>
            </a:xfrm>
            <a:custGeom>
              <a:rect b="b" l="l" r="r" t="t"/>
              <a:pathLst>
                <a:path extrusionOk="0" h="223358" w="182225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p14"/>
            <p:cNvSpPr/>
            <p:nvPr/>
          </p:nvSpPr>
          <p:spPr>
            <a:xfrm>
              <a:off x="9396849" y="2944026"/>
              <a:ext cx="18887" cy="14855"/>
            </a:xfrm>
            <a:custGeom>
              <a:rect b="b" l="l" r="r" t="t"/>
              <a:pathLst>
                <a:path extrusionOk="0" h="14855" w="18887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p14"/>
            <p:cNvSpPr/>
            <p:nvPr/>
          </p:nvSpPr>
          <p:spPr>
            <a:xfrm>
              <a:off x="9365150" y="2980572"/>
              <a:ext cx="18696" cy="11628"/>
            </a:xfrm>
            <a:custGeom>
              <a:rect b="b" l="l" r="r" t="t"/>
              <a:pathLst>
                <a:path extrusionOk="0" h="11628" w="18696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14"/>
            <p:cNvSpPr/>
            <p:nvPr/>
          </p:nvSpPr>
          <p:spPr>
            <a:xfrm>
              <a:off x="9549606" y="3102882"/>
              <a:ext cx="9205" cy="19554"/>
            </a:xfrm>
            <a:custGeom>
              <a:rect b="b" l="l" r="r" t="t"/>
              <a:pathLst>
                <a:path extrusionOk="0" h="19554" w="9205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14"/>
            <p:cNvSpPr/>
            <p:nvPr/>
          </p:nvSpPr>
          <p:spPr>
            <a:xfrm>
              <a:off x="9599812" y="3058125"/>
              <a:ext cx="5742" cy="27433"/>
            </a:xfrm>
            <a:custGeom>
              <a:rect b="b" l="l" r="r" t="t"/>
              <a:pathLst>
                <a:path extrusionOk="0" h="27433" w="5742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p14"/>
            <p:cNvSpPr/>
            <p:nvPr/>
          </p:nvSpPr>
          <p:spPr>
            <a:xfrm>
              <a:off x="9665442" y="3159315"/>
              <a:ext cx="14853" cy="32369"/>
            </a:xfrm>
            <a:custGeom>
              <a:rect b="b" l="l" r="r" t="t"/>
              <a:pathLst>
                <a:path extrusionOk="0" h="32369" w="14853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1337;p14"/>
            <p:cNvSpPr/>
            <p:nvPr/>
          </p:nvSpPr>
          <p:spPr>
            <a:xfrm>
              <a:off x="8694145" y="3225383"/>
              <a:ext cx="11673" cy="12055"/>
            </a:xfrm>
            <a:custGeom>
              <a:rect b="b" l="l" r="r" t="t"/>
              <a:pathLst>
                <a:path extrusionOk="0" h="12055" w="11673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p14"/>
            <p:cNvSpPr/>
            <p:nvPr/>
          </p:nvSpPr>
          <p:spPr>
            <a:xfrm>
              <a:off x="8603506" y="3194627"/>
              <a:ext cx="13904" cy="17703"/>
            </a:xfrm>
            <a:custGeom>
              <a:rect b="b" l="l" r="r" t="t"/>
              <a:pathLst>
                <a:path extrusionOk="0" h="17703" w="13904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14"/>
            <p:cNvSpPr/>
            <p:nvPr/>
          </p:nvSpPr>
          <p:spPr>
            <a:xfrm>
              <a:off x="8628278" y="3218596"/>
              <a:ext cx="17700" cy="16659"/>
            </a:xfrm>
            <a:custGeom>
              <a:rect b="b" l="l" r="r" t="t"/>
              <a:pathLst>
                <a:path extrusionOk="0" h="16659" w="1770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p14"/>
            <p:cNvSpPr/>
            <p:nvPr/>
          </p:nvSpPr>
          <p:spPr>
            <a:xfrm>
              <a:off x="8718204" y="3241378"/>
              <a:ext cx="13524" cy="17845"/>
            </a:xfrm>
            <a:custGeom>
              <a:rect b="b" l="l" r="r" t="t"/>
              <a:pathLst>
                <a:path extrusionOk="0" h="17845" w="13524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p14"/>
            <p:cNvSpPr/>
            <p:nvPr/>
          </p:nvSpPr>
          <p:spPr>
            <a:xfrm>
              <a:off x="8465699" y="2883226"/>
              <a:ext cx="6501" cy="15947"/>
            </a:xfrm>
            <a:custGeom>
              <a:rect b="b" l="l" r="r" t="t"/>
              <a:pathLst>
                <a:path extrusionOk="0" h="15947" w="6501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14"/>
            <p:cNvSpPr/>
            <p:nvPr/>
          </p:nvSpPr>
          <p:spPr>
            <a:xfrm>
              <a:off x="8286178" y="2928505"/>
              <a:ext cx="8399" cy="24917"/>
            </a:xfrm>
            <a:custGeom>
              <a:rect b="b" l="l" r="r" t="t"/>
              <a:pathLst>
                <a:path extrusionOk="0" h="24917" w="8399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14"/>
            <p:cNvSpPr/>
            <p:nvPr/>
          </p:nvSpPr>
          <p:spPr>
            <a:xfrm>
              <a:off x="8377244" y="3155091"/>
              <a:ext cx="28567" cy="28240"/>
            </a:xfrm>
            <a:custGeom>
              <a:rect b="b" l="l" r="r" t="t"/>
              <a:pathLst>
                <a:path extrusionOk="0" h="28240" w="28567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p14"/>
            <p:cNvSpPr/>
            <p:nvPr/>
          </p:nvSpPr>
          <p:spPr>
            <a:xfrm>
              <a:off x="8436040" y="3225478"/>
              <a:ext cx="30417" cy="47936"/>
            </a:xfrm>
            <a:custGeom>
              <a:rect b="b" l="l" r="r" t="t"/>
              <a:pathLst>
                <a:path extrusionOk="0" h="47936" w="30417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p14"/>
            <p:cNvSpPr/>
            <p:nvPr/>
          </p:nvSpPr>
          <p:spPr>
            <a:xfrm>
              <a:off x="4928112" y="3118925"/>
              <a:ext cx="18222" cy="26673"/>
            </a:xfrm>
            <a:custGeom>
              <a:rect b="b" l="l" r="r" t="t"/>
              <a:pathLst>
                <a:path extrusionOk="0" h="26673" w="18222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14"/>
            <p:cNvSpPr/>
            <p:nvPr/>
          </p:nvSpPr>
          <p:spPr>
            <a:xfrm>
              <a:off x="4850050" y="3287559"/>
              <a:ext cx="7545" cy="11770"/>
            </a:xfrm>
            <a:custGeom>
              <a:rect b="b" l="l" r="r" t="t"/>
              <a:pathLst>
                <a:path extrusionOk="0" h="11770" w="7545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14"/>
            <p:cNvSpPr/>
            <p:nvPr/>
          </p:nvSpPr>
          <p:spPr>
            <a:xfrm>
              <a:off x="3962130" y="2765757"/>
              <a:ext cx="10012" cy="7831"/>
            </a:xfrm>
            <a:custGeom>
              <a:rect b="b" l="l" r="r" t="t"/>
              <a:pathLst>
                <a:path extrusionOk="0" h="7831" w="10012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1348;p14"/>
            <p:cNvSpPr/>
            <p:nvPr/>
          </p:nvSpPr>
          <p:spPr>
            <a:xfrm>
              <a:off x="1994669" y="2382023"/>
              <a:ext cx="60884" cy="29569"/>
            </a:xfrm>
            <a:custGeom>
              <a:rect b="b" l="l" r="r" t="t"/>
              <a:pathLst>
                <a:path extrusionOk="0" h="29569" w="60884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" name="Google Shape;1349;p14"/>
            <p:cNvSpPr/>
            <p:nvPr/>
          </p:nvSpPr>
          <p:spPr>
            <a:xfrm>
              <a:off x="2081084" y="2389807"/>
              <a:ext cx="3701" cy="5743"/>
            </a:xfrm>
            <a:custGeom>
              <a:rect b="b" l="l" r="r" t="t"/>
              <a:pathLst>
                <a:path extrusionOk="0" h="5743" w="3701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14"/>
            <p:cNvSpPr/>
            <p:nvPr/>
          </p:nvSpPr>
          <p:spPr>
            <a:xfrm>
              <a:off x="2083361" y="2420657"/>
              <a:ext cx="5362" cy="5173"/>
            </a:xfrm>
            <a:custGeom>
              <a:rect b="b" l="l" r="r" t="t"/>
              <a:pathLst>
                <a:path extrusionOk="0" h="5173" w="5362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" name="Google Shape;1351;p14"/>
            <p:cNvSpPr/>
            <p:nvPr/>
          </p:nvSpPr>
          <p:spPr>
            <a:xfrm>
              <a:off x="1889890" y="2684406"/>
              <a:ext cx="11246" cy="16137"/>
            </a:xfrm>
            <a:custGeom>
              <a:rect b="b" l="l" r="r" t="t"/>
              <a:pathLst>
                <a:path extrusionOk="0" h="16137" w="11246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" name="Google Shape;1352;p14"/>
            <p:cNvSpPr/>
            <p:nvPr/>
          </p:nvSpPr>
          <p:spPr>
            <a:xfrm>
              <a:off x="1916369" y="2688678"/>
              <a:ext cx="8114" cy="13479"/>
            </a:xfrm>
            <a:custGeom>
              <a:rect b="b" l="l" r="r" t="t"/>
              <a:pathLst>
                <a:path extrusionOk="0" h="13479" w="8114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" name="Google Shape;1353;p14"/>
            <p:cNvSpPr/>
            <p:nvPr/>
          </p:nvSpPr>
          <p:spPr>
            <a:xfrm>
              <a:off x="2070312" y="2749097"/>
              <a:ext cx="22920" cy="14523"/>
            </a:xfrm>
            <a:custGeom>
              <a:rect b="b" l="l" r="r" t="t"/>
              <a:pathLst>
                <a:path extrusionOk="0" h="14523" w="2292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14"/>
            <p:cNvSpPr/>
            <p:nvPr/>
          </p:nvSpPr>
          <p:spPr>
            <a:xfrm>
              <a:off x="2178698" y="2700259"/>
              <a:ext cx="6596" cy="9539"/>
            </a:xfrm>
            <a:custGeom>
              <a:rect b="b" l="l" r="r" t="t"/>
              <a:pathLst>
                <a:path extrusionOk="0" h="9539" w="6596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14"/>
            <p:cNvSpPr/>
            <p:nvPr/>
          </p:nvSpPr>
          <p:spPr>
            <a:xfrm>
              <a:off x="2207550" y="2644917"/>
              <a:ext cx="2467" cy="11675"/>
            </a:xfrm>
            <a:custGeom>
              <a:rect b="b" l="l" r="r" t="t"/>
              <a:pathLst>
                <a:path extrusionOk="0" h="11675" w="2467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14"/>
            <p:cNvSpPr/>
            <p:nvPr/>
          </p:nvSpPr>
          <p:spPr>
            <a:xfrm>
              <a:off x="2213102" y="2608751"/>
              <a:ext cx="6121" cy="15994"/>
            </a:xfrm>
            <a:custGeom>
              <a:rect b="b" l="l" r="r" t="t"/>
              <a:pathLst>
                <a:path extrusionOk="0" h="15994" w="6121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14"/>
            <p:cNvSpPr/>
            <p:nvPr/>
          </p:nvSpPr>
          <p:spPr>
            <a:xfrm>
              <a:off x="2209970" y="2565655"/>
              <a:ext cx="12101" cy="23446"/>
            </a:xfrm>
            <a:custGeom>
              <a:rect b="b" l="l" r="r" t="t"/>
              <a:pathLst>
                <a:path extrusionOk="0" h="23446" w="12101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14"/>
            <p:cNvSpPr/>
            <p:nvPr/>
          </p:nvSpPr>
          <p:spPr>
            <a:xfrm>
              <a:off x="2206079" y="2530153"/>
              <a:ext cx="6928" cy="18937"/>
            </a:xfrm>
            <a:custGeom>
              <a:rect b="b" l="l" r="r" t="t"/>
              <a:pathLst>
                <a:path extrusionOk="0" h="18937" w="6928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14"/>
            <p:cNvSpPr/>
            <p:nvPr/>
          </p:nvSpPr>
          <p:spPr>
            <a:xfrm>
              <a:off x="2193408" y="2486393"/>
              <a:ext cx="21829" cy="24585"/>
            </a:xfrm>
            <a:custGeom>
              <a:rect b="b" l="l" r="r" t="t"/>
              <a:pathLst>
                <a:path extrusionOk="0" h="24585" w="21829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" name="Google Shape;1360;p14"/>
            <p:cNvSpPr/>
            <p:nvPr/>
          </p:nvSpPr>
          <p:spPr>
            <a:xfrm>
              <a:off x="2195117" y="2454118"/>
              <a:ext cx="6928" cy="7878"/>
            </a:xfrm>
            <a:custGeom>
              <a:rect b="b" l="l" r="r" t="t"/>
              <a:pathLst>
                <a:path extrusionOk="0" h="7878" w="6928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" name="Google Shape;1361;p14"/>
            <p:cNvSpPr/>
            <p:nvPr/>
          </p:nvSpPr>
          <p:spPr>
            <a:xfrm>
              <a:off x="2157818" y="2439215"/>
              <a:ext cx="5457" cy="7498"/>
            </a:xfrm>
            <a:custGeom>
              <a:rect b="b" l="l" r="r" t="t"/>
              <a:pathLst>
                <a:path extrusionOk="0" h="7498" w="5457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1362;p14"/>
            <p:cNvSpPr/>
            <p:nvPr/>
          </p:nvSpPr>
          <p:spPr>
            <a:xfrm>
              <a:off x="2211441" y="2742026"/>
              <a:ext cx="11341" cy="9539"/>
            </a:xfrm>
            <a:custGeom>
              <a:rect b="b" l="l" r="r" t="t"/>
              <a:pathLst>
                <a:path extrusionOk="0" h="9539" w="11341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1363;p14"/>
            <p:cNvSpPr/>
            <p:nvPr/>
          </p:nvSpPr>
          <p:spPr>
            <a:xfrm>
              <a:off x="2169539" y="2767181"/>
              <a:ext cx="34641" cy="38017"/>
            </a:xfrm>
            <a:custGeom>
              <a:rect b="b" l="l" r="r" t="t"/>
              <a:pathLst>
                <a:path extrusionOk="0" h="38017" w="34641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1364;p14"/>
            <p:cNvSpPr/>
            <p:nvPr/>
          </p:nvSpPr>
          <p:spPr>
            <a:xfrm>
              <a:off x="1567864" y="2370585"/>
              <a:ext cx="75547" cy="40295"/>
            </a:xfrm>
            <a:custGeom>
              <a:rect b="b" l="l" r="r" t="t"/>
              <a:pathLst>
                <a:path extrusionOk="0" h="40295" w="75547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14"/>
            <p:cNvSpPr/>
            <p:nvPr/>
          </p:nvSpPr>
          <p:spPr>
            <a:xfrm>
              <a:off x="1764705" y="2354210"/>
              <a:ext cx="16466" cy="12814"/>
            </a:xfrm>
            <a:custGeom>
              <a:rect b="b" l="l" r="r" t="t"/>
              <a:pathLst>
                <a:path extrusionOk="0" h="12814" w="16466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1366;p14"/>
            <p:cNvSpPr/>
            <p:nvPr/>
          </p:nvSpPr>
          <p:spPr>
            <a:xfrm>
              <a:off x="226991" y="2348514"/>
              <a:ext cx="522" cy="1091"/>
            </a:xfrm>
            <a:custGeom>
              <a:rect b="b" l="l" r="r" t="t"/>
              <a:pathLst>
                <a:path extrusionOk="0" h="1091" w="522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1367;p14"/>
            <p:cNvSpPr/>
            <p:nvPr/>
          </p:nvSpPr>
          <p:spPr>
            <a:xfrm>
              <a:off x="9290932" y="2584118"/>
              <a:ext cx="54856" cy="68583"/>
            </a:xfrm>
            <a:custGeom>
              <a:rect b="b" l="l" r="r" t="t"/>
              <a:pathLst>
                <a:path extrusionOk="0" h="68583" w="54856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14"/>
            <p:cNvSpPr/>
            <p:nvPr/>
          </p:nvSpPr>
          <p:spPr>
            <a:xfrm>
              <a:off x="9348067" y="2580131"/>
              <a:ext cx="12337" cy="17181"/>
            </a:xfrm>
            <a:custGeom>
              <a:rect b="b" l="l" r="r" t="t"/>
              <a:pathLst>
                <a:path extrusionOk="0" h="17181" w="12337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1369;p14"/>
            <p:cNvSpPr/>
            <p:nvPr/>
          </p:nvSpPr>
          <p:spPr>
            <a:xfrm>
              <a:off x="9363205" y="2628923"/>
              <a:ext cx="6169" cy="25487"/>
            </a:xfrm>
            <a:custGeom>
              <a:rect b="b" l="l" r="r" t="t"/>
              <a:pathLst>
                <a:path extrusionOk="0" h="25487" w="6169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1370;p14"/>
            <p:cNvSpPr/>
            <p:nvPr/>
          </p:nvSpPr>
          <p:spPr>
            <a:xfrm>
              <a:off x="9381379" y="2635283"/>
              <a:ext cx="9775" cy="9065"/>
            </a:xfrm>
            <a:custGeom>
              <a:rect b="b" l="l" r="r" t="t"/>
              <a:pathLst>
                <a:path extrusionOk="0" h="9065" w="9775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1371;p14"/>
            <p:cNvSpPr/>
            <p:nvPr/>
          </p:nvSpPr>
          <p:spPr>
            <a:xfrm>
              <a:off x="9397182" y="2599496"/>
              <a:ext cx="16371" cy="20931"/>
            </a:xfrm>
            <a:custGeom>
              <a:rect b="b" l="l" r="r" t="t"/>
              <a:pathLst>
                <a:path extrusionOk="0" h="20931" w="16371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" name="Google Shape;1372;p14"/>
            <p:cNvSpPr/>
            <p:nvPr/>
          </p:nvSpPr>
          <p:spPr>
            <a:xfrm>
              <a:off x="9426936" y="2623987"/>
              <a:ext cx="5315" cy="13241"/>
            </a:xfrm>
            <a:custGeom>
              <a:rect b="b" l="l" r="r" t="t"/>
              <a:pathLst>
                <a:path extrusionOk="0" h="13241" w="5315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" name="Google Shape;1373;p14"/>
            <p:cNvSpPr/>
            <p:nvPr/>
          </p:nvSpPr>
          <p:spPr>
            <a:xfrm>
              <a:off x="9412083" y="2629777"/>
              <a:ext cx="37583" cy="42051"/>
            </a:xfrm>
            <a:custGeom>
              <a:rect b="b" l="l" r="r" t="t"/>
              <a:pathLst>
                <a:path extrusionOk="0" h="42051" w="37583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" name="Google Shape;1374;p14"/>
            <p:cNvSpPr/>
            <p:nvPr/>
          </p:nvSpPr>
          <p:spPr>
            <a:xfrm>
              <a:off x="9453701" y="2626549"/>
              <a:ext cx="67858" cy="81682"/>
            </a:xfrm>
            <a:custGeom>
              <a:rect b="b" l="l" r="r" t="t"/>
              <a:pathLst>
                <a:path extrusionOk="0" h="81682" w="67858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" name="Google Shape;1375;p14"/>
            <p:cNvSpPr/>
            <p:nvPr/>
          </p:nvSpPr>
          <p:spPr>
            <a:xfrm>
              <a:off x="9366479" y="2667130"/>
              <a:ext cx="50538" cy="80021"/>
            </a:xfrm>
            <a:custGeom>
              <a:rect b="b" l="l" r="r" t="t"/>
              <a:pathLst>
                <a:path extrusionOk="0" h="80021" w="50538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" name="Google Shape;1376;p14"/>
            <p:cNvSpPr/>
            <p:nvPr/>
          </p:nvSpPr>
          <p:spPr>
            <a:xfrm>
              <a:off x="9400978" y="2731964"/>
              <a:ext cx="5646" cy="12340"/>
            </a:xfrm>
            <a:custGeom>
              <a:rect b="b" l="l" r="r" t="t"/>
              <a:pathLst>
                <a:path extrusionOk="0" h="12340" w="5646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" name="Google Shape;1377;p14"/>
            <p:cNvSpPr/>
            <p:nvPr/>
          </p:nvSpPr>
          <p:spPr>
            <a:xfrm>
              <a:off x="9464757" y="2673585"/>
              <a:ext cx="7972" cy="12102"/>
            </a:xfrm>
            <a:custGeom>
              <a:rect b="b" l="l" r="r" t="t"/>
              <a:pathLst>
                <a:path extrusionOk="0" h="12102" w="7972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1378;p14"/>
            <p:cNvSpPr/>
            <p:nvPr/>
          </p:nvSpPr>
          <p:spPr>
            <a:xfrm>
              <a:off x="9462621" y="2685260"/>
              <a:ext cx="46220" cy="78313"/>
            </a:xfrm>
            <a:custGeom>
              <a:rect b="b" l="l" r="r" t="t"/>
              <a:pathLst>
                <a:path extrusionOk="0" h="78313" w="4622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" name="Google Shape;1379;p14"/>
            <p:cNvSpPr/>
            <p:nvPr/>
          </p:nvSpPr>
          <p:spPr>
            <a:xfrm>
              <a:off x="8673501" y="2760631"/>
              <a:ext cx="7877" cy="17466"/>
            </a:xfrm>
            <a:custGeom>
              <a:rect b="b" l="l" r="r" t="t"/>
              <a:pathLst>
                <a:path extrusionOk="0" h="17466" w="7877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" name="Google Shape;1380;p14"/>
            <p:cNvSpPr/>
            <p:nvPr/>
          </p:nvSpPr>
          <p:spPr>
            <a:xfrm>
              <a:off x="8448947" y="2694848"/>
              <a:ext cx="6738" cy="12909"/>
            </a:xfrm>
            <a:custGeom>
              <a:rect b="b" l="l" r="r" t="t"/>
              <a:pathLst>
                <a:path extrusionOk="0" h="12909" w="6738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14"/>
            <p:cNvSpPr/>
            <p:nvPr/>
          </p:nvSpPr>
          <p:spPr>
            <a:xfrm>
              <a:off x="8443347" y="2696889"/>
              <a:ext cx="1993" cy="14570"/>
            </a:xfrm>
            <a:custGeom>
              <a:rect b="b" l="l" r="r" t="t"/>
              <a:pathLst>
                <a:path extrusionOk="0" h="14570" w="1993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14"/>
            <p:cNvSpPr/>
            <p:nvPr/>
          </p:nvSpPr>
          <p:spPr>
            <a:xfrm>
              <a:off x="8441592" y="2650613"/>
              <a:ext cx="5219" cy="16042"/>
            </a:xfrm>
            <a:custGeom>
              <a:rect b="b" l="l" r="r" t="t"/>
              <a:pathLst>
                <a:path extrusionOk="0" h="16042" w="5219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14"/>
            <p:cNvSpPr/>
            <p:nvPr/>
          </p:nvSpPr>
          <p:spPr>
            <a:xfrm>
              <a:off x="8219600" y="2611599"/>
              <a:ext cx="9632" cy="101949"/>
            </a:xfrm>
            <a:custGeom>
              <a:rect b="b" l="l" r="r" t="t"/>
              <a:pathLst>
                <a:path extrusionOk="0" h="101949" w="9632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14"/>
            <p:cNvSpPr/>
            <p:nvPr/>
          </p:nvSpPr>
          <p:spPr>
            <a:xfrm>
              <a:off x="6685825" y="2678901"/>
              <a:ext cx="42993" cy="21073"/>
            </a:xfrm>
            <a:custGeom>
              <a:rect b="b" l="l" r="r" t="t"/>
              <a:pathLst>
                <a:path extrusionOk="0" h="21073" w="42993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14"/>
            <p:cNvSpPr/>
            <p:nvPr/>
          </p:nvSpPr>
          <p:spPr>
            <a:xfrm>
              <a:off x="3965025" y="1920783"/>
              <a:ext cx="26432" cy="26721"/>
            </a:xfrm>
            <a:custGeom>
              <a:rect b="b" l="l" r="r" t="t"/>
              <a:pathLst>
                <a:path extrusionOk="0" h="26721" w="26432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14"/>
            <p:cNvSpPr/>
            <p:nvPr/>
          </p:nvSpPr>
          <p:spPr>
            <a:xfrm>
              <a:off x="4003843" y="1941192"/>
              <a:ext cx="15944" cy="20883"/>
            </a:xfrm>
            <a:custGeom>
              <a:rect b="b" l="l" r="r" t="t"/>
              <a:pathLst>
                <a:path extrusionOk="0" h="20883" w="15944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14"/>
            <p:cNvSpPr/>
            <p:nvPr/>
          </p:nvSpPr>
          <p:spPr>
            <a:xfrm>
              <a:off x="4057893" y="1913901"/>
              <a:ext cx="19931" cy="30897"/>
            </a:xfrm>
            <a:custGeom>
              <a:rect b="b" l="l" r="r" t="t"/>
              <a:pathLst>
                <a:path extrusionOk="0" h="30897" w="19931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14"/>
            <p:cNvSpPr/>
            <p:nvPr/>
          </p:nvSpPr>
          <p:spPr>
            <a:xfrm>
              <a:off x="4079201" y="1890740"/>
              <a:ext cx="15707" cy="15947"/>
            </a:xfrm>
            <a:custGeom>
              <a:rect b="b" l="l" r="r" t="t"/>
              <a:pathLst>
                <a:path extrusionOk="0" h="15947" w="15707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14"/>
            <p:cNvSpPr/>
            <p:nvPr/>
          </p:nvSpPr>
          <p:spPr>
            <a:xfrm>
              <a:off x="1621013" y="1955621"/>
              <a:ext cx="38865" cy="14523"/>
            </a:xfrm>
            <a:custGeom>
              <a:rect b="b" l="l" r="r" t="t"/>
              <a:pathLst>
                <a:path extrusionOk="0" h="14523" w="38865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14"/>
            <p:cNvSpPr/>
            <p:nvPr/>
          </p:nvSpPr>
          <p:spPr>
            <a:xfrm>
              <a:off x="1675348" y="1970666"/>
              <a:ext cx="15470" cy="33223"/>
            </a:xfrm>
            <a:custGeom>
              <a:rect b="b" l="l" r="r" t="t"/>
              <a:pathLst>
                <a:path extrusionOk="0" h="33223" w="1547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14"/>
            <p:cNvSpPr/>
            <p:nvPr/>
          </p:nvSpPr>
          <p:spPr>
            <a:xfrm>
              <a:off x="1657126" y="2043996"/>
              <a:ext cx="9585" cy="3891"/>
            </a:xfrm>
            <a:custGeom>
              <a:rect b="b" l="l" r="r" t="t"/>
              <a:pathLst>
                <a:path extrusionOk="0" h="3891" w="9585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14"/>
            <p:cNvSpPr/>
            <p:nvPr/>
          </p:nvSpPr>
          <p:spPr>
            <a:xfrm>
              <a:off x="1622247" y="2037920"/>
              <a:ext cx="21259" cy="42621"/>
            </a:xfrm>
            <a:custGeom>
              <a:rect b="b" l="l" r="r" t="t"/>
              <a:pathLst>
                <a:path extrusionOk="0" h="42621" w="21259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14"/>
            <p:cNvSpPr/>
            <p:nvPr/>
          </p:nvSpPr>
          <p:spPr>
            <a:xfrm>
              <a:off x="1634205" y="2083247"/>
              <a:ext cx="9917" cy="11438"/>
            </a:xfrm>
            <a:custGeom>
              <a:rect b="b" l="l" r="r" t="t"/>
              <a:pathLst>
                <a:path extrusionOk="0" h="11438" w="9917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14"/>
            <p:cNvSpPr/>
            <p:nvPr/>
          </p:nvSpPr>
          <p:spPr>
            <a:xfrm>
              <a:off x="1636436" y="2088420"/>
              <a:ext cx="7782" cy="21215"/>
            </a:xfrm>
            <a:custGeom>
              <a:rect b="b" l="l" r="r" t="t"/>
              <a:pathLst>
                <a:path extrusionOk="0" h="21215" w="7782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14"/>
            <p:cNvSpPr/>
            <p:nvPr/>
          </p:nvSpPr>
          <p:spPr>
            <a:xfrm>
              <a:off x="1701116" y="2037920"/>
              <a:ext cx="8399" cy="28335"/>
            </a:xfrm>
            <a:custGeom>
              <a:rect b="b" l="l" r="r" t="t"/>
              <a:pathLst>
                <a:path extrusionOk="0" h="28335" w="8399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14"/>
            <p:cNvSpPr/>
            <p:nvPr/>
          </p:nvSpPr>
          <p:spPr>
            <a:xfrm>
              <a:off x="1720762" y="2063028"/>
              <a:ext cx="11626" cy="31135"/>
            </a:xfrm>
            <a:custGeom>
              <a:rect b="b" l="l" r="r" t="t"/>
              <a:pathLst>
                <a:path extrusionOk="0" h="31135" w="11626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14"/>
            <p:cNvSpPr/>
            <p:nvPr/>
          </p:nvSpPr>
          <p:spPr>
            <a:xfrm>
              <a:off x="1759011" y="2094591"/>
              <a:ext cx="7735" cy="7878"/>
            </a:xfrm>
            <a:custGeom>
              <a:rect b="b" l="l" r="r" t="t"/>
              <a:pathLst>
                <a:path extrusionOk="0" h="7878" w="7735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14"/>
            <p:cNvSpPr/>
            <p:nvPr/>
          </p:nvSpPr>
          <p:spPr>
            <a:xfrm>
              <a:off x="1728402" y="2122024"/>
              <a:ext cx="8636" cy="34220"/>
            </a:xfrm>
            <a:custGeom>
              <a:rect b="b" l="l" r="r" t="t"/>
              <a:pathLst>
                <a:path extrusionOk="0" h="34220" w="8636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14"/>
            <p:cNvSpPr/>
            <p:nvPr/>
          </p:nvSpPr>
          <p:spPr>
            <a:xfrm>
              <a:off x="1754550" y="2159140"/>
              <a:ext cx="16561" cy="32037"/>
            </a:xfrm>
            <a:custGeom>
              <a:rect b="b" l="l" r="r" t="t"/>
              <a:pathLst>
                <a:path extrusionOk="0" h="32037" w="16561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14"/>
            <p:cNvSpPr/>
            <p:nvPr/>
          </p:nvSpPr>
          <p:spPr>
            <a:xfrm>
              <a:off x="1798920" y="2182111"/>
              <a:ext cx="14046" cy="5126"/>
            </a:xfrm>
            <a:custGeom>
              <a:rect b="b" l="l" r="r" t="t"/>
              <a:pathLst>
                <a:path extrusionOk="0" h="5126" w="14046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14"/>
            <p:cNvSpPr/>
            <p:nvPr/>
          </p:nvSpPr>
          <p:spPr>
            <a:xfrm>
              <a:off x="1823691" y="2203232"/>
              <a:ext cx="29611" cy="15852"/>
            </a:xfrm>
            <a:custGeom>
              <a:rect b="b" l="l" r="r" t="t"/>
              <a:pathLst>
                <a:path extrusionOk="0" h="15852" w="29611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14"/>
            <p:cNvSpPr/>
            <p:nvPr/>
          </p:nvSpPr>
          <p:spPr>
            <a:xfrm>
              <a:off x="1767884" y="2234178"/>
              <a:ext cx="27049" cy="20930"/>
            </a:xfrm>
            <a:custGeom>
              <a:rect b="b" l="l" r="r" t="t"/>
              <a:pathLst>
                <a:path extrusionOk="0" h="20930" w="27049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14"/>
            <p:cNvSpPr/>
            <p:nvPr/>
          </p:nvSpPr>
          <p:spPr>
            <a:xfrm>
              <a:off x="1606777" y="2181494"/>
              <a:ext cx="15802" cy="21595"/>
            </a:xfrm>
            <a:custGeom>
              <a:rect b="b" l="l" r="r" t="t"/>
              <a:pathLst>
                <a:path extrusionOk="0" h="21595" w="15802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14"/>
            <p:cNvSpPr/>
            <p:nvPr/>
          </p:nvSpPr>
          <p:spPr>
            <a:xfrm>
              <a:off x="1410078" y="2196967"/>
              <a:ext cx="18174" cy="23256"/>
            </a:xfrm>
            <a:custGeom>
              <a:rect b="b" l="l" r="r" t="t"/>
              <a:pathLst>
                <a:path extrusionOk="0" h="23256" w="18174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14"/>
            <p:cNvSpPr/>
            <p:nvPr/>
          </p:nvSpPr>
          <p:spPr>
            <a:xfrm>
              <a:off x="1249824" y="2258289"/>
              <a:ext cx="12385" cy="13953"/>
            </a:xfrm>
            <a:custGeom>
              <a:rect b="b" l="l" r="r" t="t"/>
              <a:pathLst>
                <a:path extrusionOk="0" h="13953" w="12385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14"/>
            <p:cNvSpPr/>
            <p:nvPr/>
          </p:nvSpPr>
          <p:spPr>
            <a:xfrm>
              <a:off x="912139" y="2006263"/>
              <a:ext cx="7450" cy="13147"/>
            </a:xfrm>
            <a:custGeom>
              <a:rect b="b" l="l" r="r" t="t"/>
              <a:pathLst>
                <a:path extrusionOk="0" h="13147" w="745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14"/>
            <p:cNvSpPr/>
            <p:nvPr/>
          </p:nvSpPr>
          <p:spPr>
            <a:xfrm>
              <a:off x="964291" y="1855950"/>
              <a:ext cx="30180" cy="29521"/>
            </a:xfrm>
            <a:custGeom>
              <a:rect b="b" l="l" r="r" t="t"/>
              <a:pathLst>
                <a:path extrusionOk="0" h="29521" w="3018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14"/>
            <p:cNvSpPr/>
            <p:nvPr/>
          </p:nvSpPr>
          <p:spPr>
            <a:xfrm>
              <a:off x="206017" y="1767669"/>
              <a:ext cx="5220" cy="15093"/>
            </a:xfrm>
            <a:custGeom>
              <a:rect b="b" l="l" r="r" t="t"/>
              <a:pathLst>
                <a:path extrusionOk="0" h="15093" w="522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14"/>
            <p:cNvSpPr/>
            <p:nvPr/>
          </p:nvSpPr>
          <p:spPr>
            <a:xfrm>
              <a:off x="299834" y="1815986"/>
              <a:ext cx="9395" cy="17845"/>
            </a:xfrm>
            <a:custGeom>
              <a:rect b="b" l="l" r="r" t="t"/>
              <a:pathLst>
                <a:path extrusionOk="0" h="17845" w="9395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14"/>
            <p:cNvSpPr/>
            <p:nvPr/>
          </p:nvSpPr>
          <p:spPr>
            <a:xfrm>
              <a:off x="390092" y="1758557"/>
              <a:ext cx="8399" cy="28714"/>
            </a:xfrm>
            <a:custGeom>
              <a:rect b="b" l="l" r="r" t="t"/>
              <a:pathLst>
                <a:path extrusionOk="0" h="28714" w="8399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14"/>
            <p:cNvSpPr/>
            <p:nvPr/>
          </p:nvSpPr>
          <p:spPr>
            <a:xfrm>
              <a:off x="415765" y="1778965"/>
              <a:ext cx="12717" cy="21120"/>
            </a:xfrm>
            <a:custGeom>
              <a:rect b="b" l="l" r="r" t="t"/>
              <a:pathLst>
                <a:path extrusionOk="0" h="21120" w="12717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14"/>
            <p:cNvSpPr/>
            <p:nvPr/>
          </p:nvSpPr>
          <p:spPr>
            <a:xfrm>
              <a:off x="9148663" y="1959702"/>
              <a:ext cx="56470" cy="175848"/>
            </a:xfrm>
            <a:custGeom>
              <a:rect b="b" l="l" r="r" t="t"/>
              <a:pathLst>
                <a:path extrusionOk="0" h="175848" w="5647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14"/>
            <p:cNvSpPr/>
            <p:nvPr/>
          </p:nvSpPr>
          <p:spPr>
            <a:xfrm>
              <a:off x="9272092" y="1998954"/>
              <a:ext cx="6928" cy="8021"/>
            </a:xfrm>
            <a:custGeom>
              <a:rect b="b" l="l" r="r" t="t"/>
              <a:pathLst>
                <a:path extrusionOk="0" h="8021" w="6928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14"/>
            <p:cNvSpPr/>
            <p:nvPr/>
          </p:nvSpPr>
          <p:spPr>
            <a:xfrm>
              <a:off x="9284857" y="1993116"/>
              <a:ext cx="6216" cy="10062"/>
            </a:xfrm>
            <a:custGeom>
              <a:rect b="b" l="l" r="r" t="t"/>
              <a:pathLst>
                <a:path extrusionOk="0" h="10062" w="6216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14"/>
            <p:cNvSpPr/>
            <p:nvPr/>
          </p:nvSpPr>
          <p:spPr>
            <a:xfrm>
              <a:off x="9381616" y="1858940"/>
              <a:ext cx="12148" cy="39488"/>
            </a:xfrm>
            <a:custGeom>
              <a:rect b="b" l="l" r="r" t="t"/>
              <a:pathLst>
                <a:path extrusionOk="0" h="39488" w="12148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14"/>
            <p:cNvSpPr/>
            <p:nvPr/>
          </p:nvSpPr>
          <p:spPr>
            <a:xfrm>
              <a:off x="9393385" y="1801558"/>
              <a:ext cx="6786" cy="11343"/>
            </a:xfrm>
            <a:custGeom>
              <a:rect b="b" l="l" r="r" t="t"/>
              <a:pathLst>
                <a:path extrusionOk="0" h="11343" w="6786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14"/>
            <p:cNvSpPr/>
            <p:nvPr/>
          </p:nvSpPr>
          <p:spPr>
            <a:xfrm>
              <a:off x="9398510" y="1768334"/>
              <a:ext cx="10819" cy="18083"/>
            </a:xfrm>
            <a:custGeom>
              <a:rect b="b" l="l" r="r" t="t"/>
              <a:pathLst>
                <a:path extrusionOk="0" h="18083" w="10819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14"/>
            <p:cNvSpPr/>
            <p:nvPr/>
          </p:nvSpPr>
          <p:spPr>
            <a:xfrm>
              <a:off x="9321349" y="1972090"/>
              <a:ext cx="8542" cy="9350"/>
            </a:xfrm>
            <a:custGeom>
              <a:rect b="b" l="l" r="r" t="t"/>
              <a:pathLst>
                <a:path extrusionOk="0" h="9350" w="8542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14"/>
            <p:cNvSpPr/>
            <p:nvPr/>
          </p:nvSpPr>
          <p:spPr>
            <a:xfrm>
              <a:off x="8937159" y="2129048"/>
              <a:ext cx="3131" cy="4983"/>
            </a:xfrm>
            <a:custGeom>
              <a:rect b="b" l="l" r="r" t="t"/>
              <a:pathLst>
                <a:path extrusionOk="0" h="4983" w="3131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14"/>
            <p:cNvSpPr/>
            <p:nvPr/>
          </p:nvSpPr>
          <p:spPr>
            <a:xfrm>
              <a:off x="8052323" y="2145233"/>
              <a:ext cx="12243" cy="23208"/>
            </a:xfrm>
            <a:custGeom>
              <a:rect b="b" l="l" r="r" t="t"/>
              <a:pathLst>
                <a:path extrusionOk="0" h="23208" w="12243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14"/>
            <p:cNvSpPr/>
            <p:nvPr/>
          </p:nvSpPr>
          <p:spPr>
            <a:xfrm>
              <a:off x="6500183" y="2013382"/>
              <a:ext cx="6453" cy="15472"/>
            </a:xfrm>
            <a:custGeom>
              <a:rect b="b" l="l" r="r" t="t"/>
              <a:pathLst>
                <a:path extrusionOk="0" h="15472" w="6453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14"/>
            <p:cNvSpPr/>
            <p:nvPr/>
          </p:nvSpPr>
          <p:spPr>
            <a:xfrm>
              <a:off x="6679893" y="1975934"/>
              <a:ext cx="31699" cy="22165"/>
            </a:xfrm>
            <a:custGeom>
              <a:rect b="b" l="l" r="r" t="t"/>
              <a:pathLst>
                <a:path extrusionOk="0" h="22165" w="31699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14"/>
            <p:cNvSpPr/>
            <p:nvPr/>
          </p:nvSpPr>
          <p:spPr>
            <a:xfrm>
              <a:off x="3967635" y="1715081"/>
              <a:ext cx="15612" cy="10062"/>
            </a:xfrm>
            <a:custGeom>
              <a:rect b="b" l="l" r="r" t="t"/>
              <a:pathLst>
                <a:path extrusionOk="0" h="10062" w="15612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14"/>
            <p:cNvSpPr/>
            <p:nvPr/>
          </p:nvSpPr>
          <p:spPr>
            <a:xfrm>
              <a:off x="3995491" y="1700842"/>
              <a:ext cx="3179" cy="5790"/>
            </a:xfrm>
            <a:custGeom>
              <a:rect b="b" l="l" r="r" t="t"/>
              <a:pathLst>
                <a:path extrusionOk="0" h="5790" w="3179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14"/>
            <p:cNvSpPr/>
            <p:nvPr/>
          </p:nvSpPr>
          <p:spPr>
            <a:xfrm>
              <a:off x="260684" y="1504585"/>
              <a:ext cx="11436" cy="9919"/>
            </a:xfrm>
            <a:custGeom>
              <a:rect b="b" l="l" r="r" t="t"/>
              <a:pathLst>
                <a:path extrusionOk="0" h="9919" w="11436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14"/>
            <p:cNvSpPr/>
            <p:nvPr/>
          </p:nvSpPr>
          <p:spPr>
            <a:xfrm>
              <a:off x="294187" y="1543457"/>
              <a:ext cx="4603" cy="7309"/>
            </a:xfrm>
            <a:custGeom>
              <a:rect b="b" l="l" r="r" t="t"/>
              <a:pathLst>
                <a:path extrusionOk="0" h="7309" w="4603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14"/>
            <p:cNvSpPr/>
            <p:nvPr/>
          </p:nvSpPr>
          <p:spPr>
            <a:xfrm>
              <a:off x="281801" y="1562822"/>
              <a:ext cx="5077" cy="14428"/>
            </a:xfrm>
            <a:custGeom>
              <a:rect b="b" l="l" r="r" t="t"/>
              <a:pathLst>
                <a:path extrusionOk="0" h="14428" w="5077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14"/>
            <p:cNvSpPr/>
            <p:nvPr/>
          </p:nvSpPr>
          <p:spPr>
            <a:xfrm>
              <a:off x="9453131" y="1227452"/>
              <a:ext cx="14616" cy="25250"/>
            </a:xfrm>
            <a:custGeom>
              <a:rect b="b" l="l" r="r" t="t"/>
              <a:pathLst>
                <a:path extrusionOk="0" h="25250" w="14616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14"/>
            <p:cNvSpPr/>
            <p:nvPr/>
          </p:nvSpPr>
          <p:spPr>
            <a:xfrm>
              <a:off x="9382519" y="1448627"/>
              <a:ext cx="77824" cy="89703"/>
            </a:xfrm>
            <a:custGeom>
              <a:rect b="b" l="l" r="r" t="t"/>
              <a:pathLst>
                <a:path extrusionOk="0" h="89703" w="77824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14"/>
            <p:cNvSpPr/>
            <p:nvPr/>
          </p:nvSpPr>
          <p:spPr>
            <a:xfrm>
              <a:off x="9446866" y="1432917"/>
              <a:ext cx="8020" cy="20978"/>
            </a:xfrm>
            <a:custGeom>
              <a:rect b="b" l="l" r="r" t="t"/>
              <a:pathLst>
                <a:path extrusionOk="0" h="20978" w="802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14"/>
            <p:cNvSpPr/>
            <p:nvPr/>
          </p:nvSpPr>
          <p:spPr>
            <a:xfrm>
              <a:off x="9332454" y="1558265"/>
              <a:ext cx="7023" cy="17703"/>
            </a:xfrm>
            <a:custGeom>
              <a:rect b="b" l="l" r="r" t="t"/>
              <a:pathLst>
                <a:path extrusionOk="0" h="17703" w="7023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14"/>
            <p:cNvSpPr/>
            <p:nvPr/>
          </p:nvSpPr>
          <p:spPr>
            <a:xfrm>
              <a:off x="9407954" y="1645311"/>
              <a:ext cx="8114" cy="22259"/>
            </a:xfrm>
            <a:custGeom>
              <a:rect b="b" l="l" r="r" t="t"/>
              <a:pathLst>
                <a:path extrusionOk="0" h="22259" w="8114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14"/>
            <p:cNvSpPr/>
            <p:nvPr/>
          </p:nvSpPr>
          <p:spPr>
            <a:xfrm>
              <a:off x="9395948" y="1665530"/>
              <a:ext cx="11057" cy="11106"/>
            </a:xfrm>
            <a:custGeom>
              <a:rect b="b" l="l" r="r" t="t"/>
              <a:pathLst>
                <a:path extrusionOk="0" h="11106" w="11057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14"/>
            <p:cNvSpPr/>
            <p:nvPr/>
          </p:nvSpPr>
          <p:spPr>
            <a:xfrm>
              <a:off x="9219655" y="1292760"/>
              <a:ext cx="4175" cy="4556"/>
            </a:xfrm>
            <a:custGeom>
              <a:rect b="b" l="l" r="r" t="t"/>
              <a:pathLst>
                <a:path extrusionOk="0" h="4556" w="4175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" name="Google Shape;1435;p14"/>
            <p:cNvSpPr/>
            <p:nvPr/>
          </p:nvSpPr>
          <p:spPr>
            <a:xfrm>
              <a:off x="9277217" y="1549485"/>
              <a:ext cx="7593" cy="10251"/>
            </a:xfrm>
            <a:custGeom>
              <a:rect b="b" l="l" r="r" t="t"/>
              <a:pathLst>
                <a:path extrusionOk="0" h="10251" w="7593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" name="Google Shape;1436;p14"/>
            <p:cNvSpPr/>
            <p:nvPr/>
          </p:nvSpPr>
          <p:spPr>
            <a:xfrm>
              <a:off x="9282911" y="1532493"/>
              <a:ext cx="6549" cy="12435"/>
            </a:xfrm>
            <a:custGeom>
              <a:rect b="b" l="l" r="r" t="t"/>
              <a:pathLst>
                <a:path extrusionOk="0" h="12435" w="6549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14"/>
            <p:cNvSpPr/>
            <p:nvPr/>
          </p:nvSpPr>
          <p:spPr>
            <a:xfrm>
              <a:off x="9283576" y="1488448"/>
              <a:ext cx="4460" cy="7119"/>
            </a:xfrm>
            <a:custGeom>
              <a:rect b="b" l="l" r="r" t="t"/>
              <a:pathLst>
                <a:path extrusionOk="0" h="7119" w="446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14"/>
            <p:cNvSpPr/>
            <p:nvPr/>
          </p:nvSpPr>
          <p:spPr>
            <a:xfrm>
              <a:off x="9255531" y="1466473"/>
              <a:ext cx="5314" cy="11628"/>
            </a:xfrm>
            <a:custGeom>
              <a:rect b="b" l="l" r="r" t="t"/>
              <a:pathLst>
                <a:path extrusionOk="0" h="11628" w="5314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14"/>
            <p:cNvSpPr/>
            <p:nvPr/>
          </p:nvSpPr>
          <p:spPr>
            <a:xfrm>
              <a:off x="9250548" y="1448010"/>
              <a:ext cx="10012" cy="17371"/>
            </a:xfrm>
            <a:custGeom>
              <a:rect b="b" l="l" r="r" t="t"/>
              <a:pathLst>
                <a:path extrusionOk="0" h="17371" w="10012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" name="Google Shape;1440;p14"/>
            <p:cNvSpPr/>
            <p:nvPr/>
          </p:nvSpPr>
          <p:spPr>
            <a:xfrm>
              <a:off x="9175000" y="1516783"/>
              <a:ext cx="22540" cy="17751"/>
            </a:xfrm>
            <a:custGeom>
              <a:rect b="b" l="l" r="r" t="t"/>
              <a:pathLst>
                <a:path extrusionOk="0" h="17751" w="2254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" name="Google Shape;1441;p14"/>
            <p:cNvSpPr/>
            <p:nvPr/>
          </p:nvSpPr>
          <p:spPr>
            <a:xfrm>
              <a:off x="5773608" y="1565812"/>
              <a:ext cx="79581" cy="55388"/>
            </a:xfrm>
            <a:custGeom>
              <a:rect b="b" l="l" r="r" t="t"/>
              <a:pathLst>
                <a:path extrusionOk="0" h="55388" w="79581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14"/>
            <p:cNvSpPr/>
            <p:nvPr/>
          </p:nvSpPr>
          <p:spPr>
            <a:xfrm>
              <a:off x="5517259" y="1389299"/>
              <a:ext cx="27903" cy="21642"/>
            </a:xfrm>
            <a:custGeom>
              <a:rect b="b" l="l" r="r" t="t"/>
              <a:pathLst>
                <a:path extrusionOk="0" h="21642" w="27903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14"/>
            <p:cNvSpPr/>
            <p:nvPr/>
          </p:nvSpPr>
          <p:spPr>
            <a:xfrm>
              <a:off x="5520059" y="1429073"/>
              <a:ext cx="9538" cy="19222"/>
            </a:xfrm>
            <a:custGeom>
              <a:rect b="b" l="l" r="r" t="t"/>
              <a:pathLst>
                <a:path extrusionOk="0" h="19222" w="9538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14"/>
            <p:cNvSpPr/>
            <p:nvPr/>
          </p:nvSpPr>
          <p:spPr>
            <a:xfrm>
              <a:off x="5601539" y="1533442"/>
              <a:ext cx="18032" cy="25914"/>
            </a:xfrm>
            <a:custGeom>
              <a:rect b="b" l="l" r="r" t="t"/>
              <a:pathLst>
                <a:path extrusionOk="0" h="25914" w="18032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14"/>
            <p:cNvSpPr/>
            <p:nvPr/>
          </p:nvSpPr>
          <p:spPr>
            <a:xfrm>
              <a:off x="5452579" y="1576681"/>
              <a:ext cx="101078" cy="34505"/>
            </a:xfrm>
            <a:custGeom>
              <a:rect b="b" l="l" r="r" t="t"/>
              <a:pathLst>
                <a:path extrusionOk="0" h="34505" w="101078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" name="Google Shape;1446;p14"/>
            <p:cNvSpPr/>
            <p:nvPr/>
          </p:nvSpPr>
          <p:spPr>
            <a:xfrm>
              <a:off x="5481859" y="1462011"/>
              <a:ext cx="11531" cy="15140"/>
            </a:xfrm>
            <a:custGeom>
              <a:rect b="b" l="l" r="r" t="t"/>
              <a:pathLst>
                <a:path extrusionOk="0" h="15140" w="11531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" name="Google Shape;1447;p14"/>
            <p:cNvSpPr/>
            <p:nvPr/>
          </p:nvSpPr>
          <p:spPr>
            <a:xfrm>
              <a:off x="5510568" y="1501168"/>
              <a:ext cx="6691" cy="11533"/>
            </a:xfrm>
            <a:custGeom>
              <a:rect b="b" l="l" r="r" t="t"/>
              <a:pathLst>
                <a:path extrusionOk="0" h="11533" w="6691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" name="Google Shape;1448;p14"/>
            <p:cNvSpPr/>
            <p:nvPr/>
          </p:nvSpPr>
          <p:spPr>
            <a:xfrm>
              <a:off x="5354111" y="1446966"/>
              <a:ext cx="85845" cy="91792"/>
            </a:xfrm>
            <a:custGeom>
              <a:rect b="b" l="l" r="r" t="t"/>
              <a:pathLst>
                <a:path extrusionOk="0" h="91792" w="85845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" name="Google Shape;1449;p14"/>
            <p:cNvSpPr/>
            <p:nvPr/>
          </p:nvSpPr>
          <p:spPr>
            <a:xfrm>
              <a:off x="5324737" y="1442884"/>
              <a:ext cx="15232" cy="16421"/>
            </a:xfrm>
            <a:custGeom>
              <a:rect b="b" l="l" r="r" t="t"/>
              <a:pathLst>
                <a:path extrusionOk="0" h="16421" w="15232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" name="Google Shape;1450;p14"/>
            <p:cNvSpPr/>
            <p:nvPr/>
          </p:nvSpPr>
          <p:spPr>
            <a:xfrm>
              <a:off x="5415185" y="1411986"/>
              <a:ext cx="62877" cy="51449"/>
            </a:xfrm>
            <a:custGeom>
              <a:rect b="b" l="l" r="r" t="t"/>
              <a:pathLst>
                <a:path extrusionOk="0" h="51449" w="62877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14"/>
            <p:cNvSpPr/>
            <p:nvPr/>
          </p:nvSpPr>
          <p:spPr>
            <a:xfrm>
              <a:off x="5043759" y="1449814"/>
              <a:ext cx="109050" cy="77601"/>
            </a:xfrm>
            <a:custGeom>
              <a:rect b="b" l="l" r="r" t="t"/>
              <a:pathLst>
                <a:path extrusionOk="0" h="77601" w="10905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14"/>
            <p:cNvSpPr/>
            <p:nvPr/>
          </p:nvSpPr>
          <p:spPr>
            <a:xfrm>
              <a:off x="5116744" y="1561872"/>
              <a:ext cx="7972" cy="8543"/>
            </a:xfrm>
            <a:custGeom>
              <a:rect b="b" l="l" r="r" t="t"/>
              <a:pathLst>
                <a:path extrusionOk="0" h="8543" w="7972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14"/>
            <p:cNvSpPr/>
            <p:nvPr/>
          </p:nvSpPr>
          <p:spPr>
            <a:xfrm>
              <a:off x="4983445" y="1663774"/>
              <a:ext cx="8731" cy="10204"/>
            </a:xfrm>
            <a:custGeom>
              <a:rect b="b" l="l" r="r" t="t"/>
              <a:pathLst>
                <a:path extrusionOk="0" h="10204" w="8731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14"/>
            <p:cNvSpPr/>
            <p:nvPr/>
          </p:nvSpPr>
          <p:spPr>
            <a:xfrm>
              <a:off x="4644050" y="1412888"/>
              <a:ext cx="11294" cy="12340"/>
            </a:xfrm>
            <a:custGeom>
              <a:rect b="b" l="l" r="r" t="t"/>
              <a:pathLst>
                <a:path extrusionOk="0" h="12340" w="11294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14"/>
            <p:cNvSpPr/>
            <p:nvPr/>
          </p:nvSpPr>
          <p:spPr>
            <a:xfrm>
              <a:off x="4684624" y="1370931"/>
              <a:ext cx="35258" cy="33318"/>
            </a:xfrm>
            <a:custGeom>
              <a:rect b="b" l="l" r="r" t="t"/>
              <a:pathLst>
                <a:path extrusionOk="0" h="33318" w="35258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14"/>
            <p:cNvSpPr/>
            <p:nvPr/>
          </p:nvSpPr>
          <p:spPr>
            <a:xfrm>
              <a:off x="2695524" y="987957"/>
              <a:ext cx="6264" cy="16327"/>
            </a:xfrm>
            <a:custGeom>
              <a:rect b="b" l="l" r="r" t="t"/>
              <a:pathLst>
                <a:path extrusionOk="0" h="16327" w="6264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14"/>
            <p:cNvSpPr/>
            <p:nvPr/>
          </p:nvSpPr>
          <p:spPr>
            <a:xfrm>
              <a:off x="2477328" y="838070"/>
              <a:ext cx="75879" cy="45943"/>
            </a:xfrm>
            <a:custGeom>
              <a:rect b="b" l="l" r="r" t="t"/>
              <a:pathLst>
                <a:path extrusionOk="0" h="45943" w="75879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14"/>
            <p:cNvSpPr/>
            <p:nvPr/>
          </p:nvSpPr>
          <p:spPr>
            <a:xfrm>
              <a:off x="2426600" y="978749"/>
              <a:ext cx="71513" cy="55531"/>
            </a:xfrm>
            <a:custGeom>
              <a:rect b="b" l="l" r="r" t="t"/>
              <a:pathLst>
                <a:path extrusionOk="0" h="55531" w="71513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14"/>
            <p:cNvSpPr/>
            <p:nvPr/>
          </p:nvSpPr>
          <p:spPr>
            <a:xfrm>
              <a:off x="1997659" y="1254506"/>
              <a:ext cx="76354" cy="26958"/>
            </a:xfrm>
            <a:custGeom>
              <a:rect b="b" l="l" r="r" t="t"/>
              <a:pathLst>
                <a:path extrusionOk="0" h="26958" w="76354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14"/>
            <p:cNvSpPr/>
            <p:nvPr/>
          </p:nvSpPr>
          <p:spPr>
            <a:xfrm>
              <a:off x="9502341" y="580729"/>
              <a:ext cx="11436" cy="17371"/>
            </a:xfrm>
            <a:custGeom>
              <a:rect b="b" l="l" r="r" t="t"/>
              <a:pathLst>
                <a:path extrusionOk="0" h="17371" w="11436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14"/>
            <p:cNvSpPr/>
            <p:nvPr/>
          </p:nvSpPr>
          <p:spPr>
            <a:xfrm>
              <a:off x="9517622" y="620503"/>
              <a:ext cx="6215" cy="9017"/>
            </a:xfrm>
            <a:custGeom>
              <a:rect b="b" l="l" r="r" t="t"/>
              <a:pathLst>
                <a:path extrusionOk="0" h="9017" w="6215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14"/>
            <p:cNvSpPr/>
            <p:nvPr/>
          </p:nvSpPr>
          <p:spPr>
            <a:xfrm>
              <a:off x="9542345" y="716851"/>
              <a:ext cx="7829" cy="18984"/>
            </a:xfrm>
            <a:custGeom>
              <a:rect b="b" l="l" r="r" t="t"/>
              <a:pathLst>
                <a:path extrusionOk="0" h="18984" w="7829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14"/>
            <p:cNvSpPr/>
            <p:nvPr/>
          </p:nvSpPr>
          <p:spPr>
            <a:xfrm>
              <a:off x="9495081" y="813722"/>
              <a:ext cx="27286" cy="62365"/>
            </a:xfrm>
            <a:custGeom>
              <a:rect b="b" l="l" r="r" t="t"/>
              <a:pathLst>
                <a:path extrusionOk="0" h="62365" w="27286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14"/>
            <p:cNvSpPr/>
            <p:nvPr/>
          </p:nvSpPr>
          <p:spPr>
            <a:xfrm>
              <a:off x="9518903" y="907318"/>
              <a:ext cx="7307" cy="8495"/>
            </a:xfrm>
            <a:custGeom>
              <a:rect b="b" l="l" r="r" t="t"/>
              <a:pathLst>
                <a:path extrusionOk="0" h="8495" w="7307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14"/>
            <p:cNvSpPr/>
            <p:nvPr/>
          </p:nvSpPr>
          <p:spPr>
            <a:xfrm>
              <a:off x="9475434" y="877654"/>
              <a:ext cx="13903" cy="44377"/>
            </a:xfrm>
            <a:custGeom>
              <a:rect b="b" l="l" r="r" t="t"/>
              <a:pathLst>
                <a:path extrusionOk="0" h="44377" w="13903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14"/>
            <p:cNvSpPr/>
            <p:nvPr/>
          </p:nvSpPr>
          <p:spPr>
            <a:xfrm>
              <a:off x="9291643" y="860473"/>
              <a:ext cx="9443" cy="7214"/>
            </a:xfrm>
            <a:custGeom>
              <a:rect b="b" l="l" r="r" t="t"/>
              <a:pathLst>
                <a:path extrusionOk="0" h="7214" w="9443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14"/>
            <p:cNvSpPr/>
            <p:nvPr/>
          </p:nvSpPr>
          <p:spPr>
            <a:xfrm>
              <a:off x="5461026" y="1324750"/>
              <a:ext cx="10629" cy="10584"/>
            </a:xfrm>
            <a:custGeom>
              <a:rect b="b" l="l" r="r" t="t"/>
              <a:pathLst>
                <a:path extrusionOk="0" h="10584" w="10629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14"/>
            <p:cNvSpPr/>
            <p:nvPr/>
          </p:nvSpPr>
          <p:spPr>
            <a:xfrm>
              <a:off x="5090217" y="1114776"/>
              <a:ext cx="10440" cy="11960"/>
            </a:xfrm>
            <a:custGeom>
              <a:rect b="b" l="l" r="r" t="t"/>
              <a:pathLst>
                <a:path extrusionOk="0" h="11960" w="1044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14"/>
            <p:cNvSpPr/>
            <p:nvPr/>
          </p:nvSpPr>
          <p:spPr>
            <a:xfrm>
              <a:off x="5084807" y="1117007"/>
              <a:ext cx="6786" cy="24537"/>
            </a:xfrm>
            <a:custGeom>
              <a:rect b="b" l="l" r="r" t="t"/>
              <a:pathLst>
                <a:path extrusionOk="0" h="24537" w="6786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14"/>
            <p:cNvSpPr/>
            <p:nvPr/>
          </p:nvSpPr>
          <p:spPr>
            <a:xfrm>
              <a:off x="5164388" y="1201585"/>
              <a:ext cx="15517" cy="6075"/>
            </a:xfrm>
            <a:custGeom>
              <a:rect b="b" l="l" r="r" t="t"/>
              <a:pathLst>
                <a:path extrusionOk="0" h="6075" w="15517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14"/>
            <p:cNvSpPr/>
            <p:nvPr/>
          </p:nvSpPr>
          <p:spPr>
            <a:xfrm>
              <a:off x="5174828" y="1221709"/>
              <a:ext cx="15802" cy="3512"/>
            </a:xfrm>
            <a:custGeom>
              <a:rect b="b" l="l" r="r" t="t"/>
              <a:pathLst>
                <a:path extrusionOk="0" h="3512" w="15802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14"/>
            <p:cNvSpPr/>
            <p:nvPr/>
          </p:nvSpPr>
          <p:spPr>
            <a:xfrm>
              <a:off x="4896176" y="1222706"/>
              <a:ext cx="33265" cy="79404"/>
            </a:xfrm>
            <a:custGeom>
              <a:rect b="b" l="l" r="r" t="t"/>
              <a:pathLst>
                <a:path extrusionOk="0" h="79404" w="33265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14"/>
            <p:cNvSpPr/>
            <p:nvPr/>
          </p:nvSpPr>
          <p:spPr>
            <a:xfrm>
              <a:off x="4381770" y="477783"/>
              <a:ext cx="27333" cy="34267"/>
            </a:xfrm>
            <a:custGeom>
              <a:rect b="b" l="l" r="r" t="t"/>
              <a:pathLst>
                <a:path extrusionOk="0" h="34267" w="27333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14"/>
            <p:cNvSpPr/>
            <p:nvPr/>
          </p:nvSpPr>
          <p:spPr>
            <a:xfrm>
              <a:off x="4367439" y="516987"/>
              <a:ext cx="13619" cy="6170"/>
            </a:xfrm>
            <a:custGeom>
              <a:rect b="b" l="l" r="r" t="t"/>
              <a:pathLst>
                <a:path extrusionOk="0" h="6170" w="13619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14"/>
            <p:cNvSpPr/>
            <p:nvPr/>
          </p:nvSpPr>
          <p:spPr>
            <a:xfrm>
              <a:off x="4497606" y="444512"/>
              <a:ext cx="18649" cy="10916"/>
            </a:xfrm>
            <a:custGeom>
              <a:rect b="b" l="l" r="r" t="t"/>
              <a:pathLst>
                <a:path extrusionOk="0" h="10916" w="18649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14"/>
            <p:cNvSpPr/>
            <p:nvPr/>
          </p:nvSpPr>
          <p:spPr>
            <a:xfrm>
              <a:off x="4495091" y="455713"/>
              <a:ext cx="6359" cy="5220"/>
            </a:xfrm>
            <a:custGeom>
              <a:rect b="b" l="l" r="r" t="t"/>
              <a:pathLst>
                <a:path extrusionOk="0" h="5220" w="6359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14"/>
            <p:cNvSpPr/>
            <p:nvPr/>
          </p:nvSpPr>
          <p:spPr>
            <a:xfrm>
              <a:off x="4551087" y="852119"/>
              <a:ext cx="12195" cy="6881"/>
            </a:xfrm>
            <a:custGeom>
              <a:rect b="b" l="l" r="r" t="t"/>
              <a:pathLst>
                <a:path extrusionOk="0" h="6881" w="12195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14"/>
            <p:cNvSpPr/>
            <p:nvPr/>
          </p:nvSpPr>
          <p:spPr>
            <a:xfrm>
              <a:off x="4446166" y="675417"/>
              <a:ext cx="14663" cy="15852"/>
            </a:xfrm>
            <a:custGeom>
              <a:rect b="b" l="l" r="r" t="t"/>
              <a:pathLst>
                <a:path extrusionOk="0" h="15852" w="14663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14"/>
            <p:cNvSpPr/>
            <p:nvPr/>
          </p:nvSpPr>
          <p:spPr>
            <a:xfrm>
              <a:off x="4430410" y="612624"/>
              <a:ext cx="7071" cy="13004"/>
            </a:xfrm>
            <a:custGeom>
              <a:rect b="b" l="l" r="r" t="t"/>
              <a:pathLst>
                <a:path extrusionOk="0" h="13004" w="7071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14"/>
            <p:cNvSpPr/>
            <p:nvPr/>
          </p:nvSpPr>
          <p:spPr>
            <a:xfrm>
              <a:off x="4394440" y="602609"/>
              <a:ext cx="12907" cy="13147"/>
            </a:xfrm>
            <a:custGeom>
              <a:rect b="b" l="l" r="r" t="t"/>
              <a:pathLst>
                <a:path extrusionOk="0" h="13147" w="12907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14"/>
            <p:cNvSpPr/>
            <p:nvPr/>
          </p:nvSpPr>
          <p:spPr>
            <a:xfrm>
              <a:off x="4408819" y="592215"/>
              <a:ext cx="10629" cy="14950"/>
            </a:xfrm>
            <a:custGeom>
              <a:rect b="b" l="l" r="r" t="t"/>
              <a:pathLst>
                <a:path extrusionOk="0" h="14950" w="10629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14"/>
            <p:cNvSpPr/>
            <p:nvPr/>
          </p:nvSpPr>
          <p:spPr>
            <a:xfrm>
              <a:off x="4399660" y="567677"/>
              <a:ext cx="19409" cy="17133"/>
            </a:xfrm>
            <a:custGeom>
              <a:rect b="b" l="l" r="r" t="t"/>
              <a:pathLst>
                <a:path extrusionOk="0" h="17133" w="19409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14"/>
            <p:cNvSpPr/>
            <p:nvPr/>
          </p:nvSpPr>
          <p:spPr>
            <a:xfrm>
              <a:off x="4391118" y="515278"/>
              <a:ext cx="29895" cy="30613"/>
            </a:xfrm>
            <a:custGeom>
              <a:rect b="b" l="l" r="r" t="t"/>
              <a:pathLst>
                <a:path extrusionOk="0" h="30613" w="29895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14"/>
            <p:cNvSpPr/>
            <p:nvPr/>
          </p:nvSpPr>
          <p:spPr>
            <a:xfrm>
              <a:off x="3278264" y="382811"/>
              <a:ext cx="12005" cy="6359"/>
            </a:xfrm>
            <a:custGeom>
              <a:rect b="b" l="l" r="r" t="t"/>
              <a:pathLst>
                <a:path extrusionOk="0" h="6359" w="12005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14"/>
            <p:cNvSpPr/>
            <p:nvPr/>
          </p:nvSpPr>
          <p:spPr>
            <a:xfrm>
              <a:off x="1982189" y="650831"/>
              <a:ext cx="36160" cy="27053"/>
            </a:xfrm>
            <a:custGeom>
              <a:rect b="b" l="l" r="r" t="t"/>
              <a:pathLst>
                <a:path extrusionOk="0" h="27053" w="3616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14"/>
            <p:cNvSpPr/>
            <p:nvPr/>
          </p:nvSpPr>
          <p:spPr>
            <a:xfrm>
              <a:off x="554949" y="530087"/>
              <a:ext cx="7782" cy="15615"/>
            </a:xfrm>
            <a:custGeom>
              <a:rect b="b" l="l" r="r" t="t"/>
              <a:pathLst>
                <a:path extrusionOk="0" h="15615" w="7782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14"/>
            <p:cNvSpPr/>
            <p:nvPr/>
          </p:nvSpPr>
          <p:spPr>
            <a:xfrm>
              <a:off x="549255" y="282475"/>
              <a:ext cx="48640" cy="65545"/>
            </a:xfrm>
            <a:custGeom>
              <a:rect b="b" l="l" r="r" t="t"/>
              <a:pathLst>
                <a:path extrusionOk="0" h="65545" w="4864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14"/>
            <p:cNvSpPr/>
            <p:nvPr/>
          </p:nvSpPr>
          <p:spPr>
            <a:xfrm>
              <a:off x="595570" y="256134"/>
              <a:ext cx="58796" cy="52635"/>
            </a:xfrm>
            <a:custGeom>
              <a:rect b="b" l="l" r="r" t="t"/>
              <a:pathLst>
                <a:path extrusionOk="0" h="52635" w="58796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14"/>
            <p:cNvSpPr/>
            <p:nvPr/>
          </p:nvSpPr>
          <p:spPr>
            <a:xfrm>
              <a:off x="567762" y="316838"/>
              <a:ext cx="34926" cy="38349"/>
            </a:xfrm>
            <a:custGeom>
              <a:rect b="b" l="l" r="r" t="t"/>
              <a:pathLst>
                <a:path extrusionOk="0" h="38349" w="34926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14"/>
            <p:cNvSpPr/>
            <p:nvPr/>
          </p:nvSpPr>
          <p:spPr>
            <a:xfrm>
              <a:off x="595001" y="308912"/>
              <a:ext cx="36397" cy="31894"/>
            </a:xfrm>
            <a:custGeom>
              <a:rect b="b" l="l" r="r" t="t"/>
              <a:pathLst>
                <a:path extrusionOk="0" h="31894" w="36397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14"/>
            <p:cNvSpPr/>
            <p:nvPr/>
          </p:nvSpPr>
          <p:spPr>
            <a:xfrm>
              <a:off x="618680" y="326283"/>
              <a:ext cx="12005" cy="14096"/>
            </a:xfrm>
            <a:custGeom>
              <a:rect b="b" l="l" r="r" t="t"/>
              <a:pathLst>
                <a:path extrusionOk="0" h="14096" w="12005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14"/>
            <p:cNvSpPr/>
            <p:nvPr/>
          </p:nvSpPr>
          <p:spPr>
            <a:xfrm>
              <a:off x="604444" y="343607"/>
              <a:ext cx="12860" cy="8638"/>
            </a:xfrm>
            <a:custGeom>
              <a:rect b="b" l="l" r="r" t="t"/>
              <a:pathLst>
                <a:path extrusionOk="0" h="8638" w="1286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14"/>
            <p:cNvSpPr/>
            <p:nvPr/>
          </p:nvSpPr>
          <p:spPr>
            <a:xfrm>
              <a:off x="622904" y="346360"/>
              <a:ext cx="6880" cy="12292"/>
            </a:xfrm>
            <a:custGeom>
              <a:rect b="b" l="l" r="r" t="t"/>
              <a:pathLst>
                <a:path extrusionOk="0" h="12292" w="688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14"/>
            <p:cNvSpPr/>
            <p:nvPr/>
          </p:nvSpPr>
          <p:spPr>
            <a:xfrm>
              <a:off x="576114" y="244505"/>
              <a:ext cx="53481" cy="43238"/>
            </a:xfrm>
            <a:custGeom>
              <a:rect b="b" l="l" r="r" t="t"/>
              <a:pathLst>
                <a:path extrusionOk="0" h="43238" w="53481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14"/>
            <p:cNvSpPr/>
            <p:nvPr/>
          </p:nvSpPr>
          <p:spPr>
            <a:xfrm>
              <a:off x="553620" y="345790"/>
              <a:ext cx="45176" cy="83533"/>
            </a:xfrm>
            <a:custGeom>
              <a:rect b="b" l="l" r="r" t="t"/>
              <a:pathLst>
                <a:path extrusionOk="0" h="83533" w="45176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14"/>
            <p:cNvSpPr/>
            <p:nvPr/>
          </p:nvSpPr>
          <p:spPr>
            <a:xfrm>
              <a:off x="597373" y="374125"/>
              <a:ext cx="39292" cy="38966"/>
            </a:xfrm>
            <a:custGeom>
              <a:rect b="b" l="l" r="r" t="t"/>
              <a:pathLst>
                <a:path extrusionOk="0" h="38966" w="39292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14"/>
            <p:cNvSpPr/>
            <p:nvPr/>
          </p:nvSpPr>
          <p:spPr>
            <a:xfrm>
              <a:off x="537201" y="400229"/>
              <a:ext cx="13904" cy="26911"/>
            </a:xfrm>
            <a:custGeom>
              <a:rect b="b" l="l" r="r" t="t"/>
              <a:pathLst>
                <a:path extrusionOk="0" h="26911" w="13904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14"/>
            <p:cNvSpPr/>
            <p:nvPr/>
          </p:nvSpPr>
          <p:spPr>
            <a:xfrm>
              <a:off x="589211" y="403409"/>
              <a:ext cx="8826" cy="13811"/>
            </a:xfrm>
            <a:custGeom>
              <a:rect b="b" l="l" r="r" t="t"/>
              <a:pathLst>
                <a:path extrusionOk="0" h="13811" w="8826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14"/>
            <p:cNvSpPr/>
            <p:nvPr/>
          </p:nvSpPr>
          <p:spPr>
            <a:xfrm>
              <a:off x="483815" y="452675"/>
              <a:ext cx="59080" cy="51828"/>
            </a:xfrm>
            <a:custGeom>
              <a:rect b="b" l="l" r="r" t="t"/>
              <a:pathLst>
                <a:path extrusionOk="0" h="51828" w="5908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14"/>
            <p:cNvSpPr/>
            <p:nvPr/>
          </p:nvSpPr>
          <p:spPr>
            <a:xfrm>
              <a:off x="470765" y="499711"/>
              <a:ext cx="33360" cy="57192"/>
            </a:xfrm>
            <a:custGeom>
              <a:rect b="b" l="l" r="r" t="t"/>
              <a:pathLst>
                <a:path extrusionOk="0" h="57192" w="3336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14"/>
            <p:cNvSpPr/>
            <p:nvPr/>
          </p:nvSpPr>
          <p:spPr>
            <a:xfrm>
              <a:off x="567335" y="465917"/>
              <a:ext cx="11294" cy="11438"/>
            </a:xfrm>
            <a:custGeom>
              <a:rect b="b" l="l" r="r" t="t"/>
              <a:pathLst>
                <a:path extrusionOk="0" h="11438" w="11294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14"/>
            <p:cNvSpPr/>
            <p:nvPr/>
          </p:nvSpPr>
          <p:spPr>
            <a:xfrm>
              <a:off x="32950" y="247923"/>
              <a:ext cx="13666" cy="8305"/>
            </a:xfrm>
            <a:custGeom>
              <a:rect b="b" l="l" r="r" t="t"/>
              <a:pathLst>
                <a:path extrusionOk="0" h="8305" w="13666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14"/>
            <p:cNvSpPr/>
            <p:nvPr/>
          </p:nvSpPr>
          <p:spPr>
            <a:xfrm>
              <a:off x="50746" y="248729"/>
              <a:ext cx="8019" cy="3464"/>
            </a:xfrm>
            <a:custGeom>
              <a:rect b="b" l="l" r="r" t="t"/>
              <a:pathLst>
                <a:path extrusionOk="0" h="3464" w="8019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14"/>
            <p:cNvSpPr/>
            <p:nvPr/>
          </p:nvSpPr>
          <p:spPr>
            <a:xfrm>
              <a:off x="102471" y="224856"/>
              <a:ext cx="19076" cy="8258"/>
            </a:xfrm>
            <a:custGeom>
              <a:rect b="b" l="l" r="r" t="t"/>
              <a:pathLst>
                <a:path extrusionOk="0" h="8258" w="19076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14"/>
            <p:cNvSpPr/>
            <p:nvPr/>
          </p:nvSpPr>
          <p:spPr>
            <a:xfrm>
              <a:off x="69917" y="190778"/>
              <a:ext cx="98800" cy="49977"/>
            </a:xfrm>
            <a:custGeom>
              <a:rect b="b" l="l" r="r" t="t"/>
              <a:pathLst>
                <a:path extrusionOk="0" h="49977" w="9880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14"/>
            <p:cNvSpPr/>
            <p:nvPr/>
          </p:nvSpPr>
          <p:spPr>
            <a:xfrm>
              <a:off x="156095" y="181523"/>
              <a:ext cx="8494" cy="6549"/>
            </a:xfrm>
            <a:custGeom>
              <a:rect b="b" l="l" r="r" t="t"/>
              <a:pathLst>
                <a:path extrusionOk="0" h="6549" w="8494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14"/>
            <p:cNvSpPr/>
            <p:nvPr/>
          </p:nvSpPr>
          <p:spPr>
            <a:xfrm>
              <a:off x="167436" y="170179"/>
              <a:ext cx="36824" cy="18130"/>
            </a:xfrm>
            <a:custGeom>
              <a:rect b="b" l="l" r="r" t="t"/>
              <a:pathLst>
                <a:path extrusionOk="0" h="18130" w="36824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14"/>
            <p:cNvSpPr/>
            <p:nvPr/>
          </p:nvSpPr>
          <p:spPr>
            <a:xfrm>
              <a:off x="201366" y="161636"/>
              <a:ext cx="8399" cy="5932"/>
            </a:xfrm>
            <a:custGeom>
              <a:rect b="b" l="l" r="r" t="t"/>
              <a:pathLst>
                <a:path extrusionOk="0" h="5932" w="8399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14"/>
            <p:cNvSpPr/>
            <p:nvPr/>
          </p:nvSpPr>
          <p:spPr>
            <a:xfrm>
              <a:off x="-536549" y="324385"/>
              <a:ext cx="72130" cy="30992"/>
            </a:xfrm>
            <a:custGeom>
              <a:rect b="b" l="l" r="r" t="t"/>
              <a:pathLst>
                <a:path extrusionOk="0" h="30992" w="7213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14"/>
            <p:cNvSpPr/>
            <p:nvPr/>
          </p:nvSpPr>
          <p:spPr>
            <a:xfrm>
              <a:off x="-469591" y="309766"/>
              <a:ext cx="71846" cy="28572"/>
            </a:xfrm>
            <a:custGeom>
              <a:rect b="b" l="l" r="r" t="t"/>
              <a:pathLst>
                <a:path extrusionOk="0" h="28572" w="71846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14"/>
            <p:cNvSpPr/>
            <p:nvPr/>
          </p:nvSpPr>
          <p:spPr>
            <a:xfrm>
              <a:off x="-385597" y="301223"/>
              <a:ext cx="14188" cy="10631"/>
            </a:xfrm>
            <a:custGeom>
              <a:rect b="b" l="l" r="r" t="t"/>
              <a:pathLst>
                <a:path extrusionOk="0" h="10631" w="14188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14"/>
            <p:cNvSpPr/>
            <p:nvPr/>
          </p:nvSpPr>
          <p:spPr>
            <a:xfrm>
              <a:off x="-329980" y="274027"/>
              <a:ext cx="65202" cy="29379"/>
            </a:xfrm>
            <a:custGeom>
              <a:rect b="b" l="l" r="r" t="t"/>
              <a:pathLst>
                <a:path extrusionOk="0" h="29379" w="65202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14"/>
            <p:cNvSpPr/>
            <p:nvPr/>
          </p:nvSpPr>
          <p:spPr>
            <a:xfrm>
              <a:off x="-281197" y="306539"/>
              <a:ext cx="7070" cy="4698"/>
            </a:xfrm>
            <a:custGeom>
              <a:rect b="b" l="l" r="r" t="t"/>
              <a:pathLst>
                <a:path extrusionOk="0" h="4698" w="707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14"/>
            <p:cNvSpPr/>
            <p:nvPr/>
          </p:nvSpPr>
          <p:spPr>
            <a:xfrm>
              <a:off x="-187237" y="273220"/>
              <a:ext cx="17558" cy="11913"/>
            </a:xfrm>
            <a:custGeom>
              <a:rect b="b" l="l" r="r" t="t"/>
              <a:pathLst>
                <a:path extrusionOk="0" h="11913" w="17558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14"/>
            <p:cNvSpPr/>
            <p:nvPr/>
          </p:nvSpPr>
          <p:spPr>
            <a:xfrm>
              <a:off x="-3446" y="115408"/>
              <a:ext cx="21971" cy="10773"/>
            </a:xfrm>
            <a:custGeom>
              <a:rect b="b" l="l" r="r" t="t"/>
              <a:pathLst>
                <a:path extrusionOk="0" h="10773" w="21971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14"/>
            <p:cNvSpPr/>
            <p:nvPr/>
          </p:nvSpPr>
          <p:spPr>
            <a:xfrm>
              <a:off x="-825500" y="344556"/>
              <a:ext cx="20452" cy="17371"/>
            </a:xfrm>
            <a:custGeom>
              <a:rect b="b" l="l" r="r" t="t"/>
              <a:pathLst>
                <a:path extrusionOk="0" h="17371" w="20452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14"/>
            <p:cNvSpPr/>
            <p:nvPr/>
          </p:nvSpPr>
          <p:spPr>
            <a:xfrm>
              <a:off x="-814632" y="351723"/>
              <a:ext cx="27381" cy="9682"/>
            </a:xfrm>
            <a:custGeom>
              <a:rect b="b" l="l" r="r" t="t"/>
              <a:pathLst>
                <a:path extrusionOk="0" h="9682" w="27381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14"/>
            <p:cNvSpPr/>
            <p:nvPr/>
          </p:nvSpPr>
          <p:spPr>
            <a:xfrm>
              <a:off x="-795556" y="351391"/>
              <a:ext cx="24913" cy="16659"/>
            </a:xfrm>
            <a:custGeom>
              <a:rect b="b" l="l" r="r" t="t"/>
              <a:pathLst>
                <a:path extrusionOk="0" h="16659" w="24913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14"/>
            <p:cNvSpPr/>
            <p:nvPr/>
          </p:nvSpPr>
          <p:spPr>
            <a:xfrm>
              <a:off x="-715453" y="345315"/>
              <a:ext cx="30987" cy="15710"/>
            </a:xfrm>
            <a:custGeom>
              <a:rect b="b" l="l" r="r" t="t"/>
              <a:pathLst>
                <a:path extrusionOk="0" h="15710" w="30987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14"/>
            <p:cNvSpPr/>
            <p:nvPr/>
          </p:nvSpPr>
          <p:spPr>
            <a:xfrm>
              <a:off x="-697373" y="359175"/>
              <a:ext cx="22540" cy="9729"/>
            </a:xfrm>
            <a:custGeom>
              <a:rect b="b" l="l" r="r" t="t"/>
              <a:pathLst>
                <a:path extrusionOk="0" h="9729" w="2254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14"/>
            <p:cNvSpPr/>
            <p:nvPr/>
          </p:nvSpPr>
          <p:spPr>
            <a:xfrm>
              <a:off x="-653003" y="354666"/>
              <a:ext cx="12622" cy="6882"/>
            </a:xfrm>
            <a:custGeom>
              <a:rect b="b" l="l" r="r" t="t"/>
              <a:pathLst>
                <a:path extrusionOk="0" h="6882" w="12622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14"/>
            <p:cNvSpPr/>
            <p:nvPr/>
          </p:nvSpPr>
          <p:spPr>
            <a:xfrm>
              <a:off x="-311521" y="141844"/>
              <a:ext cx="4887" cy="3274"/>
            </a:xfrm>
            <a:custGeom>
              <a:rect b="b" l="l" r="r" t="t"/>
              <a:pathLst>
                <a:path extrusionOk="0" h="3274" w="4887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14"/>
            <p:cNvSpPr/>
            <p:nvPr/>
          </p:nvSpPr>
          <p:spPr>
            <a:xfrm>
              <a:off x="9793331" y="326947"/>
              <a:ext cx="27143" cy="11818"/>
            </a:xfrm>
            <a:custGeom>
              <a:rect b="b" l="l" r="r" t="t"/>
              <a:pathLst>
                <a:path extrusionOk="0" h="11818" w="27143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14"/>
            <p:cNvSpPr/>
            <p:nvPr/>
          </p:nvSpPr>
          <p:spPr>
            <a:xfrm>
              <a:off x="9967110" y="338433"/>
              <a:ext cx="13523" cy="19507"/>
            </a:xfrm>
            <a:custGeom>
              <a:rect b="b" l="l" r="r" t="t"/>
              <a:pathLst>
                <a:path extrusionOk="0" h="19507" w="13523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14"/>
            <p:cNvSpPr/>
            <p:nvPr/>
          </p:nvSpPr>
          <p:spPr>
            <a:xfrm>
              <a:off x="10022869" y="356327"/>
              <a:ext cx="36967" cy="11960"/>
            </a:xfrm>
            <a:custGeom>
              <a:rect b="b" l="l" r="r" t="t"/>
              <a:pathLst>
                <a:path extrusionOk="0" h="11960" w="36967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14"/>
            <p:cNvSpPr/>
            <p:nvPr/>
          </p:nvSpPr>
          <p:spPr>
            <a:xfrm>
              <a:off x="10023960" y="334447"/>
              <a:ext cx="10534" cy="6882"/>
            </a:xfrm>
            <a:custGeom>
              <a:rect b="b" l="l" r="r" t="t"/>
              <a:pathLst>
                <a:path extrusionOk="0" h="6882" w="10534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14"/>
            <p:cNvSpPr/>
            <p:nvPr/>
          </p:nvSpPr>
          <p:spPr>
            <a:xfrm>
              <a:off x="9232657" y="83513"/>
              <a:ext cx="26479" cy="38444"/>
            </a:xfrm>
            <a:custGeom>
              <a:rect b="b" l="l" r="r" t="t"/>
              <a:pathLst>
                <a:path extrusionOk="0" h="38444" w="26479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14"/>
            <p:cNvSpPr/>
            <p:nvPr/>
          </p:nvSpPr>
          <p:spPr>
            <a:xfrm>
              <a:off x="9497263" y="253286"/>
              <a:ext cx="51677" cy="26389"/>
            </a:xfrm>
            <a:custGeom>
              <a:rect b="b" l="l" r="r" t="t"/>
              <a:pathLst>
                <a:path extrusionOk="0" h="26389" w="51677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14"/>
            <p:cNvSpPr/>
            <p:nvPr/>
          </p:nvSpPr>
          <p:spPr>
            <a:xfrm>
              <a:off x="9559287" y="267097"/>
              <a:ext cx="33691" cy="14428"/>
            </a:xfrm>
            <a:custGeom>
              <a:rect b="b" l="l" r="r" t="t"/>
              <a:pathLst>
                <a:path extrusionOk="0" h="14428" w="33691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14"/>
            <p:cNvSpPr/>
            <p:nvPr/>
          </p:nvSpPr>
          <p:spPr>
            <a:xfrm>
              <a:off x="9490003" y="512098"/>
              <a:ext cx="7545" cy="12387"/>
            </a:xfrm>
            <a:custGeom>
              <a:rect b="b" l="l" r="r" t="t"/>
              <a:pathLst>
                <a:path extrusionOk="0" h="12387" w="7545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14"/>
            <p:cNvSpPr/>
            <p:nvPr/>
          </p:nvSpPr>
          <p:spPr>
            <a:xfrm>
              <a:off x="9485637" y="522113"/>
              <a:ext cx="18696" cy="37590"/>
            </a:xfrm>
            <a:custGeom>
              <a:rect b="b" l="l" r="r" t="t"/>
              <a:pathLst>
                <a:path extrusionOk="0" h="37590" w="18696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14"/>
            <p:cNvSpPr/>
            <p:nvPr/>
          </p:nvSpPr>
          <p:spPr>
            <a:xfrm>
              <a:off x="8765041" y="386133"/>
              <a:ext cx="29279" cy="26721"/>
            </a:xfrm>
            <a:custGeom>
              <a:rect b="b" l="l" r="r" t="t"/>
              <a:pathLst>
                <a:path extrusionOk="0" h="26721" w="29279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14"/>
            <p:cNvSpPr/>
            <p:nvPr/>
          </p:nvSpPr>
          <p:spPr>
            <a:xfrm>
              <a:off x="5259819" y="462405"/>
              <a:ext cx="41665" cy="32796"/>
            </a:xfrm>
            <a:custGeom>
              <a:rect b="b" l="l" r="r" t="t"/>
              <a:pathLst>
                <a:path extrusionOk="0" h="32796" w="41665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14"/>
            <p:cNvSpPr/>
            <p:nvPr/>
          </p:nvSpPr>
          <p:spPr>
            <a:xfrm>
              <a:off x="5262192" y="440430"/>
              <a:ext cx="27903" cy="17988"/>
            </a:xfrm>
            <a:custGeom>
              <a:rect b="b" l="l" r="r" t="t"/>
              <a:pathLst>
                <a:path extrusionOk="0" h="17988" w="27903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14"/>
            <p:cNvSpPr/>
            <p:nvPr/>
          </p:nvSpPr>
          <p:spPr>
            <a:xfrm>
              <a:off x="5101986" y="526954"/>
              <a:ext cx="15470" cy="53395"/>
            </a:xfrm>
            <a:custGeom>
              <a:rect b="b" l="l" r="r" t="t"/>
              <a:pathLst>
                <a:path extrusionOk="0" h="53395" w="1547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14"/>
            <p:cNvSpPr/>
            <p:nvPr/>
          </p:nvSpPr>
          <p:spPr>
            <a:xfrm>
              <a:off x="5151148" y="498856"/>
              <a:ext cx="23822" cy="47652"/>
            </a:xfrm>
            <a:custGeom>
              <a:rect b="b" l="l" r="r" t="t"/>
              <a:pathLst>
                <a:path extrusionOk="0" h="47652" w="23822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14"/>
            <p:cNvSpPr/>
            <p:nvPr/>
          </p:nvSpPr>
          <p:spPr>
            <a:xfrm>
              <a:off x="5055718" y="628998"/>
              <a:ext cx="12908" cy="12625"/>
            </a:xfrm>
            <a:custGeom>
              <a:rect b="b" l="l" r="r" t="t"/>
              <a:pathLst>
                <a:path extrusionOk="0" h="12625" w="12908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14"/>
            <p:cNvSpPr/>
            <p:nvPr/>
          </p:nvSpPr>
          <p:spPr>
            <a:xfrm>
              <a:off x="5009971" y="658805"/>
              <a:ext cx="17273" cy="18747"/>
            </a:xfrm>
            <a:custGeom>
              <a:rect b="b" l="l" r="r" t="t"/>
              <a:pathLst>
                <a:path extrusionOk="0" h="18747" w="17273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14"/>
            <p:cNvSpPr/>
            <p:nvPr/>
          </p:nvSpPr>
          <p:spPr>
            <a:xfrm>
              <a:off x="4749257" y="729334"/>
              <a:ext cx="8968" cy="15567"/>
            </a:xfrm>
            <a:custGeom>
              <a:rect b="b" l="l" r="r" t="t"/>
              <a:pathLst>
                <a:path extrusionOk="0" h="15567" w="8968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14"/>
            <p:cNvSpPr/>
            <p:nvPr/>
          </p:nvSpPr>
          <p:spPr>
            <a:xfrm>
              <a:off x="4726242" y="799958"/>
              <a:ext cx="10629" cy="6217"/>
            </a:xfrm>
            <a:custGeom>
              <a:rect b="b" l="l" r="r" t="t"/>
              <a:pathLst>
                <a:path extrusionOk="0" h="6217" w="10629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14"/>
            <p:cNvSpPr/>
            <p:nvPr/>
          </p:nvSpPr>
          <p:spPr>
            <a:xfrm>
              <a:off x="4720310" y="803613"/>
              <a:ext cx="9016" cy="3939"/>
            </a:xfrm>
            <a:custGeom>
              <a:rect b="b" l="l" r="r" t="t"/>
              <a:pathLst>
                <a:path extrusionOk="0" h="3939" w="9016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14"/>
            <p:cNvSpPr/>
            <p:nvPr/>
          </p:nvSpPr>
          <p:spPr>
            <a:xfrm>
              <a:off x="4714426" y="812583"/>
              <a:ext cx="3559" cy="4983"/>
            </a:xfrm>
            <a:custGeom>
              <a:rect b="b" l="l" r="r" t="t"/>
              <a:pathLst>
                <a:path extrusionOk="0" h="4983" w="3559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14"/>
            <p:cNvSpPr/>
            <p:nvPr/>
          </p:nvSpPr>
          <p:spPr>
            <a:xfrm>
              <a:off x="4753860" y="405688"/>
              <a:ext cx="5125" cy="10204"/>
            </a:xfrm>
            <a:custGeom>
              <a:rect b="b" l="l" r="r" t="t"/>
              <a:pathLst>
                <a:path extrusionOk="0" h="10204" w="5125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14"/>
            <p:cNvSpPr/>
            <p:nvPr/>
          </p:nvSpPr>
          <p:spPr>
            <a:xfrm>
              <a:off x="4751725" y="434735"/>
              <a:ext cx="2989" cy="9302"/>
            </a:xfrm>
            <a:custGeom>
              <a:rect b="b" l="l" r="r" t="t"/>
              <a:pathLst>
                <a:path extrusionOk="0" h="9302" w="2989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14"/>
            <p:cNvSpPr/>
            <p:nvPr/>
          </p:nvSpPr>
          <p:spPr>
            <a:xfrm>
              <a:off x="4377309" y="300891"/>
              <a:ext cx="11151" cy="3512"/>
            </a:xfrm>
            <a:custGeom>
              <a:rect b="b" l="l" r="r" t="t"/>
              <a:pathLst>
                <a:path extrusionOk="0" h="3512" w="11151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14"/>
            <p:cNvSpPr/>
            <p:nvPr/>
          </p:nvSpPr>
          <p:spPr>
            <a:xfrm>
              <a:off x="4383383" y="292917"/>
              <a:ext cx="14141" cy="16042"/>
            </a:xfrm>
            <a:custGeom>
              <a:rect b="b" l="l" r="r" t="t"/>
              <a:pathLst>
                <a:path extrusionOk="0" h="16042" w="14141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14"/>
            <p:cNvSpPr/>
            <p:nvPr/>
          </p:nvSpPr>
          <p:spPr>
            <a:xfrm>
              <a:off x="4390976" y="292158"/>
              <a:ext cx="11436" cy="11723"/>
            </a:xfrm>
            <a:custGeom>
              <a:rect b="b" l="l" r="r" t="t"/>
              <a:pathLst>
                <a:path extrusionOk="0" h="11723" w="11436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14"/>
            <p:cNvSpPr/>
            <p:nvPr/>
          </p:nvSpPr>
          <p:spPr>
            <a:xfrm>
              <a:off x="4400657" y="292205"/>
              <a:ext cx="7402" cy="6027"/>
            </a:xfrm>
            <a:custGeom>
              <a:rect b="b" l="l" r="r" t="t"/>
              <a:pathLst>
                <a:path extrusionOk="0" h="6027" w="7402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14"/>
            <p:cNvSpPr/>
            <p:nvPr/>
          </p:nvSpPr>
          <p:spPr>
            <a:xfrm>
              <a:off x="4395009" y="312187"/>
              <a:ext cx="6643" cy="6787"/>
            </a:xfrm>
            <a:custGeom>
              <a:rect b="b" l="l" r="r" t="t"/>
              <a:pathLst>
                <a:path extrusionOk="0" h="6787" w="6643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14"/>
            <p:cNvSpPr/>
            <p:nvPr/>
          </p:nvSpPr>
          <p:spPr>
            <a:xfrm>
              <a:off x="4391403" y="323340"/>
              <a:ext cx="5314" cy="12245"/>
            </a:xfrm>
            <a:custGeom>
              <a:rect b="b" l="l" r="r" t="t"/>
              <a:pathLst>
                <a:path extrusionOk="0" h="12245" w="5314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14"/>
            <p:cNvSpPr/>
            <p:nvPr/>
          </p:nvSpPr>
          <p:spPr>
            <a:xfrm>
              <a:off x="2575037" y="318547"/>
              <a:ext cx="20215" cy="14523"/>
            </a:xfrm>
            <a:custGeom>
              <a:rect b="b" l="l" r="r" t="t"/>
              <a:pathLst>
                <a:path extrusionOk="0" h="14523" w="20215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14"/>
            <p:cNvSpPr/>
            <p:nvPr/>
          </p:nvSpPr>
          <p:spPr>
            <a:xfrm>
              <a:off x="2685463" y="269138"/>
              <a:ext cx="23395" cy="17988"/>
            </a:xfrm>
            <a:custGeom>
              <a:rect b="b" l="l" r="r" t="t"/>
              <a:pathLst>
                <a:path extrusionOk="0" h="17988" w="23395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14"/>
            <p:cNvSpPr/>
            <p:nvPr/>
          </p:nvSpPr>
          <p:spPr>
            <a:xfrm>
              <a:off x="2527060" y="-63193"/>
              <a:ext cx="74361" cy="52113"/>
            </a:xfrm>
            <a:custGeom>
              <a:rect b="b" l="l" r="r" t="t"/>
              <a:pathLst>
                <a:path extrusionOk="0" h="52113" w="74361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14"/>
            <p:cNvSpPr/>
            <p:nvPr/>
          </p:nvSpPr>
          <p:spPr>
            <a:xfrm>
              <a:off x="2605218" y="-51707"/>
              <a:ext cx="29706" cy="20693"/>
            </a:xfrm>
            <a:custGeom>
              <a:rect b="b" l="l" r="r" t="t"/>
              <a:pathLst>
                <a:path extrusionOk="0" h="20693" w="29706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14"/>
            <p:cNvSpPr/>
            <p:nvPr/>
          </p:nvSpPr>
          <p:spPr>
            <a:xfrm>
              <a:off x="2368942" y="162870"/>
              <a:ext cx="24059" cy="19032"/>
            </a:xfrm>
            <a:custGeom>
              <a:rect b="b" l="l" r="r" t="t"/>
              <a:pathLst>
                <a:path extrusionOk="0" h="19032" w="24059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14"/>
            <p:cNvSpPr/>
            <p:nvPr/>
          </p:nvSpPr>
          <p:spPr>
            <a:xfrm>
              <a:off x="2407191" y="153520"/>
              <a:ext cx="15612" cy="15140"/>
            </a:xfrm>
            <a:custGeom>
              <a:rect b="b" l="l" r="r" t="t"/>
              <a:pathLst>
                <a:path extrusionOk="0" h="15140" w="15612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14"/>
            <p:cNvSpPr/>
            <p:nvPr/>
          </p:nvSpPr>
          <p:spPr>
            <a:xfrm>
              <a:off x="2558950" y="208529"/>
              <a:ext cx="15564" cy="11201"/>
            </a:xfrm>
            <a:custGeom>
              <a:rect b="b" l="l" r="r" t="t"/>
              <a:pathLst>
                <a:path extrusionOk="0" h="11201" w="15564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14"/>
            <p:cNvSpPr/>
            <p:nvPr/>
          </p:nvSpPr>
          <p:spPr>
            <a:xfrm>
              <a:off x="2453601" y="204827"/>
              <a:ext cx="21544" cy="5410"/>
            </a:xfrm>
            <a:custGeom>
              <a:rect b="b" l="l" r="r" t="t"/>
              <a:pathLst>
                <a:path extrusionOk="0" h="5410" w="21544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14"/>
            <p:cNvSpPr/>
            <p:nvPr/>
          </p:nvSpPr>
          <p:spPr>
            <a:xfrm>
              <a:off x="2292209" y="-81988"/>
              <a:ext cx="23110" cy="26151"/>
            </a:xfrm>
            <a:custGeom>
              <a:rect b="b" l="l" r="r" t="t"/>
              <a:pathLst>
                <a:path extrusionOk="0" h="26151" w="2311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14"/>
            <p:cNvSpPr/>
            <p:nvPr/>
          </p:nvSpPr>
          <p:spPr>
            <a:xfrm>
              <a:off x="2140639" y="33535"/>
              <a:ext cx="195559" cy="129477"/>
            </a:xfrm>
            <a:custGeom>
              <a:rect b="b" l="l" r="r" t="t"/>
              <a:pathLst>
                <a:path extrusionOk="0" h="129477" w="195559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14"/>
            <p:cNvSpPr/>
            <p:nvPr/>
          </p:nvSpPr>
          <p:spPr>
            <a:xfrm>
              <a:off x="2295293" y="25514"/>
              <a:ext cx="15802" cy="25392"/>
            </a:xfrm>
            <a:custGeom>
              <a:rect b="b" l="l" r="r" t="t"/>
              <a:pathLst>
                <a:path extrusionOk="0" h="25392" w="15802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14"/>
            <p:cNvSpPr/>
            <p:nvPr/>
          </p:nvSpPr>
          <p:spPr>
            <a:xfrm>
              <a:off x="2184440" y="178912"/>
              <a:ext cx="73459" cy="38586"/>
            </a:xfrm>
            <a:custGeom>
              <a:rect b="b" l="l" r="r" t="t"/>
              <a:pathLst>
                <a:path extrusionOk="0" h="38586" w="73459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14"/>
            <p:cNvSpPr/>
            <p:nvPr/>
          </p:nvSpPr>
          <p:spPr>
            <a:xfrm>
              <a:off x="2020532" y="-177435"/>
              <a:ext cx="102169" cy="69057"/>
            </a:xfrm>
            <a:custGeom>
              <a:rect b="b" l="l" r="r" t="t"/>
              <a:pathLst>
                <a:path extrusionOk="0" h="69057" w="102169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14"/>
            <p:cNvSpPr/>
            <p:nvPr/>
          </p:nvSpPr>
          <p:spPr>
            <a:xfrm>
              <a:off x="442577" y="101311"/>
              <a:ext cx="18174" cy="9492"/>
            </a:xfrm>
            <a:custGeom>
              <a:rect b="b" l="l" r="r" t="t"/>
              <a:pathLst>
                <a:path extrusionOk="0" h="9492" w="18174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14"/>
            <p:cNvSpPr/>
            <p:nvPr/>
          </p:nvSpPr>
          <p:spPr>
            <a:xfrm>
              <a:off x="464643" y="-242601"/>
              <a:ext cx="15422" cy="10584"/>
            </a:xfrm>
            <a:custGeom>
              <a:rect b="b" l="l" r="r" t="t"/>
              <a:pathLst>
                <a:path extrusionOk="0" h="10584" w="15422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14"/>
            <p:cNvSpPr/>
            <p:nvPr/>
          </p:nvSpPr>
          <p:spPr>
            <a:xfrm>
              <a:off x="16389" y="6576"/>
              <a:ext cx="30560" cy="22307"/>
            </a:xfrm>
            <a:custGeom>
              <a:rect b="b" l="l" r="r" t="t"/>
              <a:pathLst>
                <a:path extrusionOk="0" h="22307" w="3056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14"/>
            <p:cNvSpPr/>
            <p:nvPr/>
          </p:nvSpPr>
          <p:spPr>
            <a:xfrm>
              <a:off x="-163937" y="-17961"/>
              <a:ext cx="7023" cy="9492"/>
            </a:xfrm>
            <a:custGeom>
              <a:rect b="b" l="l" r="r" t="t"/>
              <a:pathLst>
                <a:path extrusionOk="0" h="9492" w="7023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14"/>
            <p:cNvSpPr/>
            <p:nvPr/>
          </p:nvSpPr>
          <p:spPr>
            <a:xfrm>
              <a:off x="6505783" y="14360"/>
              <a:ext cx="33170" cy="17750"/>
            </a:xfrm>
            <a:custGeom>
              <a:rect b="b" l="l" r="r" t="t"/>
              <a:pathLst>
                <a:path extrusionOk="0" h="17750" w="3317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14"/>
            <p:cNvSpPr/>
            <p:nvPr/>
          </p:nvSpPr>
          <p:spPr>
            <a:xfrm>
              <a:off x="5240505" y="385706"/>
              <a:ext cx="6785" cy="5553"/>
            </a:xfrm>
            <a:custGeom>
              <a:rect b="b" l="l" r="r" t="t"/>
              <a:pathLst>
                <a:path extrusionOk="0" h="5553" w="6785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14"/>
            <p:cNvSpPr/>
            <p:nvPr/>
          </p:nvSpPr>
          <p:spPr>
            <a:xfrm>
              <a:off x="5261480" y="382811"/>
              <a:ext cx="11816" cy="12340"/>
            </a:xfrm>
            <a:custGeom>
              <a:rect b="b" l="l" r="r" t="t"/>
              <a:pathLst>
                <a:path extrusionOk="0" h="12340" w="11816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" name="Google Shape;1571;p14"/>
            <p:cNvSpPr/>
            <p:nvPr/>
          </p:nvSpPr>
          <p:spPr>
            <a:xfrm>
              <a:off x="4978509" y="-31108"/>
              <a:ext cx="57989" cy="37637"/>
            </a:xfrm>
            <a:custGeom>
              <a:rect b="b" l="l" r="r" t="t"/>
              <a:pathLst>
                <a:path extrusionOk="0" h="37637" w="57989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" name="Google Shape;1572;p14"/>
            <p:cNvSpPr/>
            <p:nvPr/>
          </p:nvSpPr>
          <p:spPr>
            <a:xfrm>
              <a:off x="4980075" y="-31583"/>
              <a:ext cx="23679" cy="18510"/>
            </a:xfrm>
            <a:custGeom>
              <a:rect b="b" l="l" r="r" t="t"/>
              <a:pathLst>
                <a:path extrusionOk="0" h="18510" w="23679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" name="Google Shape;1573;p14"/>
            <p:cNvSpPr/>
            <p:nvPr/>
          </p:nvSpPr>
          <p:spPr>
            <a:xfrm>
              <a:off x="5007124" y="-48669"/>
              <a:ext cx="15849" cy="15899"/>
            </a:xfrm>
            <a:custGeom>
              <a:rect b="b" l="l" r="r" t="t"/>
              <a:pathLst>
                <a:path extrusionOk="0" h="15899" w="15849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" name="Google Shape;1574;p14"/>
            <p:cNvSpPr/>
            <p:nvPr/>
          </p:nvSpPr>
          <p:spPr>
            <a:xfrm>
              <a:off x="4993837" y="19011"/>
              <a:ext cx="15375" cy="11628"/>
            </a:xfrm>
            <a:custGeom>
              <a:rect b="b" l="l" r="r" t="t"/>
              <a:pathLst>
                <a:path extrusionOk="0" h="11628" w="15375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" name="Google Shape;1575;p14"/>
            <p:cNvSpPr/>
            <p:nvPr/>
          </p:nvSpPr>
          <p:spPr>
            <a:xfrm>
              <a:off x="5039583" y="-61959"/>
              <a:ext cx="29184" cy="26104"/>
            </a:xfrm>
            <a:custGeom>
              <a:rect b="b" l="l" r="r" t="t"/>
              <a:pathLst>
                <a:path extrusionOk="0" h="26104" w="29184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" name="Google Shape;1576;p14"/>
            <p:cNvSpPr/>
            <p:nvPr/>
          </p:nvSpPr>
          <p:spPr>
            <a:xfrm>
              <a:off x="5069717" y="-76245"/>
              <a:ext cx="22540" cy="15282"/>
            </a:xfrm>
            <a:custGeom>
              <a:rect b="b" l="l" r="r" t="t"/>
              <a:pathLst>
                <a:path extrusionOk="0" h="15282" w="2254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14"/>
            <p:cNvSpPr/>
            <p:nvPr/>
          </p:nvSpPr>
          <p:spPr>
            <a:xfrm>
              <a:off x="4837902" y="224001"/>
              <a:ext cx="21544" cy="11011"/>
            </a:xfrm>
            <a:custGeom>
              <a:rect b="b" l="l" r="r" t="t"/>
              <a:pathLst>
                <a:path extrusionOk="0" h="11011" w="21544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14"/>
            <p:cNvSpPr/>
            <p:nvPr/>
          </p:nvSpPr>
          <p:spPr>
            <a:xfrm>
              <a:off x="4736255" y="347641"/>
              <a:ext cx="5314" cy="7973"/>
            </a:xfrm>
            <a:custGeom>
              <a:rect b="b" l="l" r="r" t="t"/>
              <a:pathLst>
                <a:path extrusionOk="0" h="7973" w="5314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14"/>
            <p:cNvSpPr/>
            <p:nvPr/>
          </p:nvSpPr>
          <p:spPr>
            <a:xfrm>
              <a:off x="4743040" y="365819"/>
              <a:ext cx="1898" cy="5220"/>
            </a:xfrm>
            <a:custGeom>
              <a:rect b="b" l="l" r="r" t="t"/>
              <a:pathLst>
                <a:path extrusionOk="0" h="5220" w="1898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" name="Google Shape;1580;p14"/>
            <p:cNvSpPr/>
            <p:nvPr/>
          </p:nvSpPr>
          <p:spPr>
            <a:xfrm>
              <a:off x="4360795" y="-136190"/>
              <a:ext cx="30607" cy="16137"/>
            </a:xfrm>
            <a:custGeom>
              <a:rect b="b" l="l" r="r" t="t"/>
              <a:pathLst>
                <a:path extrusionOk="0" h="16137" w="30607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" name="Google Shape;1581;p14"/>
            <p:cNvSpPr/>
            <p:nvPr/>
          </p:nvSpPr>
          <p:spPr>
            <a:xfrm>
              <a:off x="4202914" y="-526901"/>
              <a:ext cx="11104" cy="10109"/>
            </a:xfrm>
            <a:custGeom>
              <a:rect b="b" l="l" r="r" t="t"/>
              <a:pathLst>
                <a:path extrusionOk="0" h="10109" w="11104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14"/>
            <p:cNvSpPr/>
            <p:nvPr/>
          </p:nvSpPr>
          <p:spPr>
            <a:xfrm>
              <a:off x="4187776" y="-463870"/>
              <a:ext cx="14236" cy="12482"/>
            </a:xfrm>
            <a:custGeom>
              <a:rect b="b" l="l" r="r" t="t"/>
              <a:pathLst>
                <a:path extrusionOk="0" h="12482" w="14236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14"/>
            <p:cNvSpPr/>
            <p:nvPr/>
          </p:nvSpPr>
          <p:spPr>
            <a:xfrm>
              <a:off x="4153371" y="-407485"/>
              <a:ext cx="9396" cy="38349"/>
            </a:xfrm>
            <a:custGeom>
              <a:rect b="b" l="l" r="r" t="t"/>
              <a:pathLst>
                <a:path extrusionOk="0" h="38349" w="9396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14"/>
            <p:cNvSpPr/>
            <p:nvPr/>
          </p:nvSpPr>
          <p:spPr>
            <a:xfrm>
              <a:off x="4144877" y="-342651"/>
              <a:ext cx="34736" cy="22212"/>
            </a:xfrm>
            <a:custGeom>
              <a:rect b="b" l="l" r="r" t="t"/>
              <a:pathLst>
                <a:path extrusionOk="0" h="22212" w="34736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14"/>
            <p:cNvSpPr/>
            <p:nvPr/>
          </p:nvSpPr>
          <p:spPr>
            <a:xfrm>
              <a:off x="4062544" y="-297942"/>
              <a:ext cx="43847" cy="17038"/>
            </a:xfrm>
            <a:custGeom>
              <a:rect b="b" l="l" r="r" t="t"/>
              <a:pathLst>
                <a:path extrusionOk="0" h="17038" w="43847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14"/>
            <p:cNvSpPr/>
            <p:nvPr/>
          </p:nvSpPr>
          <p:spPr>
            <a:xfrm>
              <a:off x="3961229" y="-250384"/>
              <a:ext cx="66530" cy="19554"/>
            </a:xfrm>
            <a:custGeom>
              <a:rect b="b" l="l" r="r" t="t"/>
              <a:pathLst>
                <a:path extrusionOk="0" h="19554" w="6653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14"/>
            <p:cNvSpPr/>
            <p:nvPr/>
          </p:nvSpPr>
          <p:spPr>
            <a:xfrm>
              <a:off x="3984719" y="-231352"/>
              <a:ext cx="63825" cy="16991"/>
            </a:xfrm>
            <a:custGeom>
              <a:rect b="b" l="l" r="r" t="t"/>
              <a:pathLst>
                <a:path extrusionOk="0" h="16991" w="63825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14"/>
            <p:cNvSpPr/>
            <p:nvPr/>
          </p:nvSpPr>
          <p:spPr>
            <a:xfrm>
              <a:off x="3985146" y="-223805"/>
              <a:ext cx="59365" cy="37875"/>
            </a:xfrm>
            <a:custGeom>
              <a:rect b="b" l="l" r="r" t="t"/>
              <a:pathLst>
                <a:path extrusionOk="0" h="37875" w="59365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14"/>
            <p:cNvSpPr/>
            <p:nvPr/>
          </p:nvSpPr>
          <p:spPr>
            <a:xfrm>
              <a:off x="3869025" y="-136570"/>
              <a:ext cx="72130" cy="28240"/>
            </a:xfrm>
            <a:custGeom>
              <a:rect b="b" l="l" r="r" t="t"/>
              <a:pathLst>
                <a:path extrusionOk="0" h="28240" w="7213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14"/>
            <p:cNvSpPr/>
            <p:nvPr/>
          </p:nvSpPr>
          <p:spPr>
            <a:xfrm>
              <a:off x="3047446" y="-474692"/>
              <a:ext cx="65771" cy="12055"/>
            </a:xfrm>
            <a:custGeom>
              <a:rect b="b" l="l" r="r" t="t"/>
              <a:pathLst>
                <a:path extrusionOk="0" h="12055" w="65771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14"/>
            <p:cNvSpPr/>
            <p:nvPr/>
          </p:nvSpPr>
          <p:spPr>
            <a:xfrm>
              <a:off x="2753181" y="-429080"/>
              <a:ext cx="24344" cy="15045"/>
            </a:xfrm>
            <a:custGeom>
              <a:rect b="b" l="l" r="r" t="t"/>
              <a:pathLst>
                <a:path extrusionOk="0" h="15045" w="24344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14"/>
            <p:cNvSpPr/>
            <p:nvPr/>
          </p:nvSpPr>
          <p:spPr>
            <a:xfrm>
              <a:off x="2247886" y="-324331"/>
              <a:ext cx="17890" cy="12387"/>
            </a:xfrm>
            <a:custGeom>
              <a:rect b="b" l="l" r="r" t="t"/>
              <a:pathLst>
                <a:path extrusionOk="0" h="12387" w="1789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14"/>
            <p:cNvSpPr/>
            <p:nvPr/>
          </p:nvSpPr>
          <p:spPr>
            <a:xfrm>
              <a:off x="2236117" y="-367617"/>
              <a:ext cx="45271" cy="11628"/>
            </a:xfrm>
            <a:custGeom>
              <a:rect b="b" l="l" r="r" t="t"/>
              <a:pathLst>
                <a:path extrusionOk="0" h="11628" w="45271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14"/>
            <p:cNvSpPr/>
            <p:nvPr/>
          </p:nvSpPr>
          <p:spPr>
            <a:xfrm>
              <a:off x="2361017" y="-438003"/>
              <a:ext cx="28235" cy="12672"/>
            </a:xfrm>
            <a:custGeom>
              <a:rect b="b" l="l" r="r" t="t"/>
              <a:pathLst>
                <a:path extrusionOk="0" h="12672" w="28235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14"/>
            <p:cNvSpPr/>
            <p:nvPr/>
          </p:nvSpPr>
          <p:spPr>
            <a:xfrm>
              <a:off x="2466699" y="-581625"/>
              <a:ext cx="76923" cy="52778"/>
            </a:xfrm>
            <a:custGeom>
              <a:rect b="b" l="l" r="r" t="t"/>
              <a:pathLst>
                <a:path extrusionOk="0" h="52778" w="76923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14"/>
            <p:cNvSpPr/>
            <p:nvPr/>
          </p:nvSpPr>
          <p:spPr>
            <a:xfrm>
              <a:off x="2478467" y="-528752"/>
              <a:ext cx="64015" cy="20218"/>
            </a:xfrm>
            <a:custGeom>
              <a:rect b="b" l="l" r="r" t="t"/>
              <a:pathLst>
                <a:path extrusionOk="0" h="20218" w="64015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14"/>
            <p:cNvSpPr/>
            <p:nvPr/>
          </p:nvSpPr>
          <p:spPr>
            <a:xfrm>
              <a:off x="2356272" y="-434918"/>
              <a:ext cx="71039" cy="49883"/>
            </a:xfrm>
            <a:custGeom>
              <a:rect b="b" l="l" r="r" t="t"/>
              <a:pathLst>
                <a:path extrusionOk="0" h="49883" w="71039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14"/>
            <p:cNvSpPr/>
            <p:nvPr/>
          </p:nvSpPr>
          <p:spPr>
            <a:xfrm>
              <a:off x="2252821" y="-363677"/>
              <a:ext cx="190149" cy="96348"/>
            </a:xfrm>
            <a:custGeom>
              <a:rect b="b" l="l" r="r" t="t"/>
              <a:pathLst>
                <a:path extrusionOk="0" h="96348" w="190149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14"/>
            <p:cNvSpPr/>
            <p:nvPr/>
          </p:nvSpPr>
          <p:spPr>
            <a:xfrm>
              <a:off x="2048340" y="-368423"/>
              <a:ext cx="60836" cy="39726"/>
            </a:xfrm>
            <a:custGeom>
              <a:rect b="b" l="l" r="r" t="t"/>
              <a:pathLst>
                <a:path extrusionOk="0" h="39726" w="60836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14"/>
            <p:cNvSpPr/>
            <p:nvPr/>
          </p:nvSpPr>
          <p:spPr>
            <a:xfrm>
              <a:off x="2357269" y="-543560"/>
              <a:ext cx="29896" cy="9302"/>
            </a:xfrm>
            <a:custGeom>
              <a:rect b="b" l="l" r="r" t="t"/>
              <a:pathLst>
                <a:path extrusionOk="0" h="9302" w="29896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14"/>
            <p:cNvSpPr/>
            <p:nvPr/>
          </p:nvSpPr>
          <p:spPr>
            <a:xfrm>
              <a:off x="2271281" y="-544177"/>
              <a:ext cx="23774" cy="30660"/>
            </a:xfrm>
            <a:custGeom>
              <a:rect b="b" l="l" r="r" t="t"/>
              <a:pathLst>
                <a:path extrusionOk="0" h="30660" w="23774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14"/>
            <p:cNvSpPr/>
            <p:nvPr/>
          </p:nvSpPr>
          <p:spPr>
            <a:xfrm>
              <a:off x="2247222" y="-494057"/>
              <a:ext cx="29848" cy="16706"/>
            </a:xfrm>
            <a:custGeom>
              <a:rect b="b" l="l" r="r" t="t"/>
              <a:pathLst>
                <a:path extrusionOk="0" h="16706" w="29848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14"/>
            <p:cNvSpPr/>
            <p:nvPr/>
          </p:nvSpPr>
          <p:spPr>
            <a:xfrm>
              <a:off x="2314654" y="-491588"/>
              <a:ext cx="30370" cy="7878"/>
            </a:xfrm>
            <a:custGeom>
              <a:rect b="b" l="l" r="r" t="t"/>
              <a:pathLst>
                <a:path extrusionOk="0" h="7878" w="3037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14"/>
            <p:cNvSpPr/>
            <p:nvPr/>
          </p:nvSpPr>
          <p:spPr>
            <a:xfrm>
              <a:off x="2233555" y="-477255"/>
              <a:ext cx="46078" cy="11580"/>
            </a:xfrm>
            <a:custGeom>
              <a:rect b="b" l="l" r="r" t="t"/>
              <a:pathLst>
                <a:path extrusionOk="0" h="11580" w="46078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14"/>
            <p:cNvSpPr/>
            <p:nvPr/>
          </p:nvSpPr>
          <p:spPr>
            <a:xfrm>
              <a:off x="2234362" y="-466101"/>
              <a:ext cx="41190" cy="6407"/>
            </a:xfrm>
            <a:custGeom>
              <a:rect b="b" l="l" r="r" t="t"/>
              <a:pathLst>
                <a:path extrusionOk="0" h="6407" w="4119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14"/>
            <p:cNvSpPr/>
            <p:nvPr/>
          </p:nvSpPr>
          <p:spPr>
            <a:xfrm>
              <a:off x="2238775" y="-460975"/>
              <a:ext cx="36634" cy="10014"/>
            </a:xfrm>
            <a:custGeom>
              <a:rect b="b" l="l" r="r" t="t"/>
              <a:pathLst>
                <a:path extrusionOk="0" h="10014" w="36634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14"/>
            <p:cNvSpPr/>
            <p:nvPr/>
          </p:nvSpPr>
          <p:spPr>
            <a:xfrm>
              <a:off x="2176705" y="-440329"/>
              <a:ext cx="33787" cy="17513"/>
            </a:xfrm>
            <a:custGeom>
              <a:rect b="b" l="l" r="r" t="t"/>
              <a:pathLst>
                <a:path extrusionOk="0" h="17513" w="33787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14"/>
            <p:cNvSpPr/>
            <p:nvPr/>
          </p:nvSpPr>
          <p:spPr>
            <a:xfrm>
              <a:off x="1896913" y="-494531"/>
              <a:ext cx="62687" cy="24015"/>
            </a:xfrm>
            <a:custGeom>
              <a:rect b="b" l="l" r="r" t="t"/>
              <a:pathLst>
                <a:path extrusionOk="0" h="24015" w="62687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14"/>
            <p:cNvSpPr/>
            <p:nvPr/>
          </p:nvSpPr>
          <p:spPr>
            <a:xfrm>
              <a:off x="2054794" y="-521300"/>
              <a:ext cx="26811" cy="7688"/>
            </a:xfrm>
            <a:custGeom>
              <a:rect b="b" l="l" r="r" t="t"/>
              <a:pathLst>
                <a:path extrusionOk="0" h="7688" w="26811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14"/>
            <p:cNvSpPr/>
            <p:nvPr/>
          </p:nvSpPr>
          <p:spPr>
            <a:xfrm>
              <a:off x="2110600" y="-570613"/>
              <a:ext cx="22968" cy="14903"/>
            </a:xfrm>
            <a:custGeom>
              <a:rect b="b" l="l" r="r" t="t"/>
              <a:pathLst>
                <a:path extrusionOk="0" h="14903" w="22968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14"/>
            <p:cNvSpPr/>
            <p:nvPr/>
          </p:nvSpPr>
          <p:spPr>
            <a:xfrm>
              <a:off x="7800292" y="-472319"/>
              <a:ext cx="28995" cy="16944"/>
            </a:xfrm>
            <a:custGeom>
              <a:rect b="b" l="l" r="r" t="t"/>
              <a:pathLst>
                <a:path extrusionOk="0" h="16944" w="28995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14"/>
            <p:cNvSpPr/>
            <p:nvPr/>
          </p:nvSpPr>
          <p:spPr>
            <a:xfrm>
              <a:off x="7704861" y="-456419"/>
              <a:ext cx="37726" cy="12957"/>
            </a:xfrm>
            <a:custGeom>
              <a:rect b="b" l="l" r="r" t="t"/>
              <a:pathLst>
                <a:path extrusionOk="0" h="12957" w="37726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14"/>
            <p:cNvSpPr/>
            <p:nvPr/>
          </p:nvSpPr>
          <p:spPr>
            <a:xfrm>
              <a:off x="7889412" y="-352049"/>
              <a:ext cx="29516" cy="6882"/>
            </a:xfrm>
            <a:custGeom>
              <a:rect b="b" l="l" r="r" t="t"/>
              <a:pathLst>
                <a:path extrusionOk="0" h="6882" w="29516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14"/>
            <p:cNvSpPr/>
            <p:nvPr/>
          </p:nvSpPr>
          <p:spPr>
            <a:xfrm>
              <a:off x="7918644" y="-357460"/>
              <a:ext cx="24201" cy="15235"/>
            </a:xfrm>
            <a:custGeom>
              <a:rect b="b" l="l" r="r" t="t"/>
              <a:pathLst>
                <a:path extrusionOk="0" h="15235" w="24201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14"/>
            <p:cNvSpPr/>
            <p:nvPr/>
          </p:nvSpPr>
          <p:spPr>
            <a:xfrm>
              <a:off x="7195913" y="-416455"/>
              <a:ext cx="43990" cy="18557"/>
            </a:xfrm>
            <a:custGeom>
              <a:rect b="b" l="l" r="r" t="t"/>
              <a:pathLst>
                <a:path extrusionOk="0" h="18557" w="4399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14"/>
            <p:cNvSpPr/>
            <p:nvPr/>
          </p:nvSpPr>
          <p:spPr>
            <a:xfrm>
              <a:off x="6900367" y="-564396"/>
              <a:ext cx="25529" cy="6454"/>
            </a:xfrm>
            <a:custGeom>
              <a:rect b="b" l="l" r="r" t="t"/>
              <a:pathLst>
                <a:path extrusionOk="0" h="6454" w="25529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14"/>
            <p:cNvSpPr/>
            <p:nvPr/>
          </p:nvSpPr>
          <p:spPr>
            <a:xfrm>
              <a:off x="6722697" y="-500986"/>
              <a:ext cx="20927" cy="13099"/>
            </a:xfrm>
            <a:custGeom>
              <a:rect b="b" l="l" r="r" t="t"/>
              <a:pathLst>
                <a:path extrusionOk="0" h="13099" w="20927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14"/>
            <p:cNvSpPr/>
            <p:nvPr/>
          </p:nvSpPr>
          <p:spPr>
            <a:xfrm>
              <a:off x="6580903" y="-498233"/>
              <a:ext cx="11863" cy="8258"/>
            </a:xfrm>
            <a:custGeom>
              <a:rect b="b" l="l" r="r" t="t"/>
              <a:pathLst>
                <a:path extrusionOk="0" h="8258" w="11863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14"/>
            <p:cNvSpPr/>
            <p:nvPr/>
          </p:nvSpPr>
          <p:spPr>
            <a:xfrm>
              <a:off x="6487418" y="-406583"/>
              <a:ext cx="21211" cy="14903"/>
            </a:xfrm>
            <a:custGeom>
              <a:rect b="b" l="l" r="r" t="t"/>
              <a:pathLst>
                <a:path extrusionOk="0" h="14903" w="21211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14"/>
            <p:cNvSpPr/>
            <p:nvPr/>
          </p:nvSpPr>
          <p:spPr>
            <a:xfrm>
              <a:off x="6690570" y="-176818"/>
              <a:ext cx="19551" cy="16516"/>
            </a:xfrm>
            <a:custGeom>
              <a:rect b="b" l="l" r="r" t="t"/>
              <a:pathLst>
                <a:path extrusionOk="0" h="16516" w="19551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14"/>
            <p:cNvSpPr/>
            <p:nvPr/>
          </p:nvSpPr>
          <p:spPr>
            <a:xfrm>
              <a:off x="6304149" y="-295331"/>
              <a:ext cx="35353" cy="21737"/>
            </a:xfrm>
            <a:custGeom>
              <a:rect b="b" l="l" r="r" t="t"/>
              <a:pathLst>
                <a:path extrusionOk="0" h="21737" w="35353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14"/>
            <p:cNvSpPr/>
            <p:nvPr/>
          </p:nvSpPr>
          <p:spPr>
            <a:xfrm>
              <a:off x="6406556" y="-283039"/>
              <a:ext cx="17035" cy="11058"/>
            </a:xfrm>
            <a:custGeom>
              <a:rect b="b" l="l" r="r" t="t"/>
              <a:pathLst>
                <a:path extrusionOk="0" h="11058" w="17035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14"/>
            <p:cNvSpPr/>
            <p:nvPr/>
          </p:nvSpPr>
          <p:spPr>
            <a:xfrm>
              <a:off x="6519734" y="-288687"/>
              <a:ext cx="23537" cy="17133"/>
            </a:xfrm>
            <a:custGeom>
              <a:rect b="b" l="l" r="r" t="t"/>
              <a:pathLst>
                <a:path extrusionOk="0" h="17133" w="23537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14"/>
            <p:cNvSpPr/>
            <p:nvPr/>
          </p:nvSpPr>
          <p:spPr>
            <a:xfrm>
              <a:off x="6496434" y="-264149"/>
              <a:ext cx="27144" cy="16421"/>
            </a:xfrm>
            <a:custGeom>
              <a:rect b="b" l="l" r="r" t="t"/>
              <a:pathLst>
                <a:path extrusionOk="0" h="16421" w="27144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14"/>
            <p:cNvSpPr/>
            <p:nvPr/>
          </p:nvSpPr>
          <p:spPr>
            <a:xfrm>
              <a:off x="5887025" y="-271600"/>
              <a:ext cx="183269" cy="133891"/>
            </a:xfrm>
            <a:custGeom>
              <a:rect b="b" l="l" r="r" t="t"/>
              <a:pathLst>
                <a:path extrusionOk="0" h="133891" w="183269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14"/>
            <p:cNvSpPr/>
            <p:nvPr/>
          </p:nvSpPr>
          <p:spPr>
            <a:xfrm>
              <a:off x="5921999" y="-173590"/>
              <a:ext cx="32079" cy="22022"/>
            </a:xfrm>
            <a:custGeom>
              <a:rect b="b" l="l" r="r" t="t"/>
              <a:pathLst>
                <a:path extrusionOk="0" h="22022" w="32079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14"/>
            <p:cNvSpPr/>
            <p:nvPr/>
          </p:nvSpPr>
          <p:spPr>
            <a:xfrm>
              <a:off x="5041244" y="-499467"/>
              <a:ext cx="51061" cy="21358"/>
            </a:xfrm>
            <a:custGeom>
              <a:rect b="b" l="l" r="r" t="t"/>
              <a:pathLst>
                <a:path extrusionOk="0" h="21358" w="51061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14"/>
            <p:cNvSpPr/>
            <p:nvPr/>
          </p:nvSpPr>
          <p:spPr>
            <a:xfrm>
              <a:off x="5060748" y="-483805"/>
              <a:ext cx="93865" cy="47225"/>
            </a:xfrm>
            <a:custGeom>
              <a:rect b="b" l="l" r="r" t="t"/>
              <a:pathLst>
                <a:path extrusionOk="0" h="47225" w="93865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14"/>
            <p:cNvSpPr/>
            <p:nvPr/>
          </p:nvSpPr>
          <p:spPr>
            <a:xfrm>
              <a:off x="5173689" y="-510051"/>
              <a:ext cx="13856" cy="8258"/>
            </a:xfrm>
            <a:custGeom>
              <a:rect b="b" l="l" r="r" t="t"/>
              <a:pathLst>
                <a:path extrusionOk="0" h="8258" w="13856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14"/>
            <p:cNvSpPr/>
            <p:nvPr/>
          </p:nvSpPr>
          <p:spPr>
            <a:xfrm>
              <a:off x="5203871" y="-518500"/>
              <a:ext cx="38010" cy="6312"/>
            </a:xfrm>
            <a:custGeom>
              <a:rect b="b" l="l" r="r" t="t"/>
              <a:pathLst>
                <a:path extrusionOk="0" h="6312" w="3801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14"/>
            <p:cNvSpPr/>
            <p:nvPr/>
          </p:nvSpPr>
          <p:spPr>
            <a:xfrm>
              <a:off x="5128228" y="-94708"/>
              <a:ext cx="8114" cy="9302"/>
            </a:xfrm>
            <a:custGeom>
              <a:rect b="b" l="l" r="r" t="t"/>
              <a:pathLst>
                <a:path extrusionOk="0" h="9302" w="8114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14"/>
            <p:cNvSpPr/>
            <p:nvPr/>
          </p:nvSpPr>
          <p:spPr>
            <a:xfrm>
              <a:off x="5177818" y="-102064"/>
              <a:ext cx="13382" cy="6122"/>
            </a:xfrm>
            <a:custGeom>
              <a:rect b="b" l="l" r="r" t="t"/>
              <a:pathLst>
                <a:path extrusionOk="0" h="6122" w="13382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14"/>
            <p:cNvSpPr/>
            <p:nvPr/>
          </p:nvSpPr>
          <p:spPr>
            <a:xfrm>
              <a:off x="5165100" y="-119341"/>
              <a:ext cx="26621" cy="12814"/>
            </a:xfrm>
            <a:custGeom>
              <a:rect b="b" l="l" r="r" t="t"/>
              <a:pathLst>
                <a:path extrusionOk="0" h="12814" w="26621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14"/>
            <p:cNvSpPr/>
            <p:nvPr/>
          </p:nvSpPr>
          <p:spPr>
            <a:xfrm>
              <a:off x="5189159" y="-112364"/>
              <a:ext cx="16846" cy="13431"/>
            </a:xfrm>
            <a:custGeom>
              <a:rect b="b" l="l" r="r" t="t"/>
              <a:pathLst>
                <a:path extrusionOk="0" h="13431" w="16846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14"/>
            <p:cNvSpPr/>
            <p:nvPr/>
          </p:nvSpPr>
          <p:spPr>
            <a:xfrm>
              <a:off x="5206196" y="-120907"/>
              <a:ext cx="10961" cy="11628"/>
            </a:xfrm>
            <a:custGeom>
              <a:rect b="b" l="l" r="r" t="t"/>
              <a:pathLst>
                <a:path extrusionOk="0" h="11628" w="10961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14"/>
            <p:cNvSpPr/>
            <p:nvPr/>
          </p:nvSpPr>
          <p:spPr>
            <a:xfrm>
              <a:off x="5243590" y="-139797"/>
              <a:ext cx="18981" cy="9065"/>
            </a:xfrm>
            <a:custGeom>
              <a:rect b="b" l="l" r="r" t="t"/>
              <a:pathLst>
                <a:path extrusionOk="0" h="9065" w="18981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14"/>
            <p:cNvSpPr/>
            <p:nvPr/>
          </p:nvSpPr>
          <p:spPr>
            <a:xfrm>
              <a:off x="4825754" y="-509672"/>
              <a:ext cx="39861" cy="32891"/>
            </a:xfrm>
            <a:custGeom>
              <a:rect b="b" l="l" r="r" t="t"/>
              <a:pathLst>
                <a:path extrusionOk="0" h="32891" w="39861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14"/>
            <p:cNvSpPr/>
            <p:nvPr/>
          </p:nvSpPr>
          <p:spPr>
            <a:xfrm>
              <a:off x="5049833" y="-301312"/>
              <a:ext cx="9633" cy="8638"/>
            </a:xfrm>
            <a:custGeom>
              <a:rect b="b" l="l" r="r" t="t"/>
              <a:pathLst>
                <a:path extrusionOk="0" h="8638" w="9633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14"/>
            <p:cNvSpPr/>
            <p:nvPr/>
          </p:nvSpPr>
          <p:spPr>
            <a:xfrm>
              <a:off x="10910693" y="3793034"/>
              <a:ext cx="22825" cy="76556"/>
            </a:xfrm>
            <a:custGeom>
              <a:rect b="b" l="l" r="r" t="t"/>
              <a:pathLst>
                <a:path extrusionOk="0" h="76556" w="22825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14"/>
            <p:cNvSpPr/>
            <p:nvPr/>
          </p:nvSpPr>
          <p:spPr>
            <a:xfrm>
              <a:off x="10883549" y="3827301"/>
              <a:ext cx="9300" cy="12387"/>
            </a:xfrm>
            <a:custGeom>
              <a:rect b="b" l="l" r="r" t="t"/>
              <a:pathLst>
                <a:path extrusionOk="0" h="12387" w="930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14"/>
            <p:cNvSpPr/>
            <p:nvPr/>
          </p:nvSpPr>
          <p:spPr>
            <a:xfrm>
              <a:off x="10528116" y="3440530"/>
              <a:ext cx="16371" cy="15757"/>
            </a:xfrm>
            <a:custGeom>
              <a:rect b="b" l="l" r="r" t="t"/>
              <a:pathLst>
                <a:path extrusionOk="0" h="15757" w="16371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14"/>
            <p:cNvSpPr/>
            <p:nvPr/>
          </p:nvSpPr>
          <p:spPr>
            <a:xfrm>
              <a:off x="10559863" y="3450829"/>
              <a:ext cx="87126" cy="126344"/>
            </a:xfrm>
            <a:custGeom>
              <a:rect b="b" l="l" r="r" t="t"/>
              <a:pathLst>
                <a:path extrusionOk="0" h="126344" w="87126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14"/>
            <p:cNvSpPr/>
            <p:nvPr/>
          </p:nvSpPr>
          <p:spPr>
            <a:xfrm>
              <a:off x="10692830" y="3590321"/>
              <a:ext cx="2847" cy="22829"/>
            </a:xfrm>
            <a:custGeom>
              <a:rect b="b" l="l" r="r" t="t"/>
              <a:pathLst>
                <a:path extrusionOk="0" h="22829" w="2847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14"/>
            <p:cNvSpPr/>
            <p:nvPr/>
          </p:nvSpPr>
          <p:spPr>
            <a:xfrm>
              <a:off x="10696674" y="3618372"/>
              <a:ext cx="41855" cy="81777"/>
            </a:xfrm>
            <a:custGeom>
              <a:rect b="b" l="l" r="r" t="t"/>
              <a:pathLst>
                <a:path extrusionOk="0" h="81777" w="41855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14"/>
            <p:cNvSpPr/>
            <p:nvPr/>
          </p:nvSpPr>
          <p:spPr>
            <a:xfrm>
              <a:off x="10759171" y="3685436"/>
              <a:ext cx="34974" cy="43997"/>
            </a:xfrm>
            <a:custGeom>
              <a:rect b="b" l="l" r="r" t="t"/>
              <a:pathLst>
                <a:path extrusionOk="0" h="43997" w="34974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14"/>
            <p:cNvSpPr/>
            <p:nvPr/>
          </p:nvSpPr>
          <p:spPr>
            <a:xfrm>
              <a:off x="10753382" y="3740018"/>
              <a:ext cx="8352" cy="22259"/>
            </a:xfrm>
            <a:custGeom>
              <a:rect b="b" l="l" r="r" t="t"/>
              <a:pathLst>
                <a:path extrusionOk="0" h="22259" w="8352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14"/>
            <p:cNvSpPr/>
            <p:nvPr/>
          </p:nvSpPr>
          <p:spPr>
            <a:xfrm>
              <a:off x="10768852" y="3757057"/>
              <a:ext cx="6833" cy="17181"/>
            </a:xfrm>
            <a:custGeom>
              <a:rect b="b" l="l" r="r" t="t"/>
              <a:pathLst>
                <a:path extrusionOk="0" h="17181" w="6833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14"/>
            <p:cNvSpPr/>
            <p:nvPr/>
          </p:nvSpPr>
          <p:spPr>
            <a:xfrm>
              <a:off x="10777773" y="3767641"/>
              <a:ext cx="19789" cy="31135"/>
            </a:xfrm>
            <a:custGeom>
              <a:rect b="b" l="l" r="r" t="t"/>
              <a:pathLst>
                <a:path extrusionOk="0" h="31135" w="19789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14"/>
            <p:cNvSpPr/>
            <p:nvPr/>
          </p:nvSpPr>
          <p:spPr>
            <a:xfrm>
              <a:off x="10774309" y="3794220"/>
              <a:ext cx="4792" cy="10726"/>
            </a:xfrm>
            <a:custGeom>
              <a:rect b="b" l="l" r="r" t="t"/>
              <a:pathLst>
                <a:path extrusionOk="0" h="10726" w="4792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14"/>
            <p:cNvSpPr/>
            <p:nvPr/>
          </p:nvSpPr>
          <p:spPr>
            <a:xfrm>
              <a:off x="10798844" y="3800105"/>
              <a:ext cx="7449" cy="9444"/>
            </a:xfrm>
            <a:custGeom>
              <a:rect b="b" l="l" r="r" t="t"/>
              <a:pathLst>
                <a:path extrusionOk="0" h="9444" w="7449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14"/>
            <p:cNvSpPr/>
            <p:nvPr/>
          </p:nvSpPr>
          <p:spPr>
            <a:xfrm>
              <a:off x="10832583" y="3741679"/>
              <a:ext cx="44227" cy="57998"/>
            </a:xfrm>
            <a:custGeom>
              <a:rect b="b" l="l" r="r" t="t"/>
              <a:pathLst>
                <a:path extrusionOk="0" h="57998" w="44227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14"/>
            <p:cNvSpPr/>
            <p:nvPr/>
          </p:nvSpPr>
          <p:spPr>
            <a:xfrm>
              <a:off x="10594172" y="3815293"/>
              <a:ext cx="11437" cy="19222"/>
            </a:xfrm>
            <a:custGeom>
              <a:rect b="b" l="l" r="r" t="t"/>
              <a:pathLst>
                <a:path extrusionOk="0" h="19222" w="11437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14"/>
            <p:cNvSpPr/>
            <p:nvPr/>
          </p:nvSpPr>
          <p:spPr>
            <a:xfrm>
              <a:off x="10508517" y="3835038"/>
              <a:ext cx="14711" cy="20883"/>
            </a:xfrm>
            <a:custGeom>
              <a:rect b="b" l="l" r="r" t="t"/>
              <a:pathLst>
                <a:path extrusionOk="0" h="20883" w="14711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14"/>
            <p:cNvSpPr/>
            <p:nvPr/>
          </p:nvSpPr>
          <p:spPr>
            <a:xfrm>
              <a:off x="10393392" y="3414995"/>
              <a:ext cx="20120" cy="15662"/>
            </a:xfrm>
            <a:custGeom>
              <a:rect b="b" l="l" r="r" t="t"/>
              <a:pathLst>
                <a:path extrusionOk="0" h="15662" w="2012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14"/>
            <p:cNvSpPr/>
            <p:nvPr/>
          </p:nvSpPr>
          <p:spPr>
            <a:xfrm>
              <a:off x="10400843" y="3599861"/>
              <a:ext cx="7118" cy="12482"/>
            </a:xfrm>
            <a:custGeom>
              <a:rect b="b" l="l" r="r" t="t"/>
              <a:pathLst>
                <a:path extrusionOk="0" h="12482" w="7118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14"/>
            <p:cNvSpPr/>
            <p:nvPr/>
          </p:nvSpPr>
          <p:spPr>
            <a:xfrm>
              <a:off x="10429411" y="3615572"/>
              <a:ext cx="10013" cy="16327"/>
            </a:xfrm>
            <a:custGeom>
              <a:rect b="b" l="l" r="r" t="t"/>
              <a:pathLst>
                <a:path extrusionOk="0" h="16327" w="10013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14"/>
            <p:cNvSpPr/>
            <p:nvPr/>
          </p:nvSpPr>
          <p:spPr>
            <a:xfrm>
              <a:off x="9949931" y="3341429"/>
              <a:ext cx="35021" cy="28097"/>
            </a:xfrm>
            <a:custGeom>
              <a:rect b="b" l="l" r="r" t="t"/>
              <a:pathLst>
                <a:path extrusionOk="0" h="28097" w="35021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14"/>
            <p:cNvSpPr/>
            <p:nvPr/>
          </p:nvSpPr>
          <p:spPr>
            <a:xfrm>
              <a:off x="9956148" y="3391407"/>
              <a:ext cx="49304" cy="17181"/>
            </a:xfrm>
            <a:custGeom>
              <a:rect b="b" l="l" r="r" t="t"/>
              <a:pathLst>
                <a:path extrusionOk="0" h="17181" w="49304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14"/>
            <p:cNvSpPr/>
            <p:nvPr/>
          </p:nvSpPr>
          <p:spPr>
            <a:xfrm>
              <a:off x="9762533" y="3353057"/>
              <a:ext cx="12053" cy="20598"/>
            </a:xfrm>
            <a:custGeom>
              <a:rect b="b" l="l" r="r" t="t"/>
              <a:pathLst>
                <a:path extrusionOk="0" h="20598" w="12053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14"/>
            <p:cNvSpPr/>
            <p:nvPr/>
          </p:nvSpPr>
          <p:spPr>
            <a:xfrm>
              <a:off x="9842067" y="3595685"/>
              <a:ext cx="7972" cy="18462"/>
            </a:xfrm>
            <a:custGeom>
              <a:rect b="b" l="l" r="r" t="t"/>
              <a:pathLst>
                <a:path extrusionOk="0" h="18462" w="7972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14"/>
            <p:cNvSpPr/>
            <p:nvPr/>
          </p:nvSpPr>
          <p:spPr>
            <a:xfrm>
              <a:off x="9891514" y="3602614"/>
              <a:ext cx="18650" cy="50452"/>
            </a:xfrm>
            <a:custGeom>
              <a:rect b="b" l="l" r="r" t="t"/>
              <a:pathLst>
                <a:path extrusionOk="0" h="50452" w="1865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14"/>
            <p:cNvSpPr/>
            <p:nvPr/>
          </p:nvSpPr>
          <p:spPr>
            <a:xfrm>
              <a:off x="9886057" y="3636882"/>
              <a:ext cx="13477" cy="24965"/>
            </a:xfrm>
            <a:custGeom>
              <a:rect b="b" l="l" r="r" t="t"/>
              <a:pathLst>
                <a:path extrusionOk="0" h="24965" w="13477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14"/>
            <p:cNvSpPr/>
            <p:nvPr/>
          </p:nvSpPr>
          <p:spPr>
            <a:xfrm>
              <a:off x="9879557" y="3645236"/>
              <a:ext cx="15564" cy="38776"/>
            </a:xfrm>
            <a:custGeom>
              <a:rect b="b" l="l" r="r" t="t"/>
              <a:pathLst>
                <a:path extrusionOk="0" h="38776" w="15564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14"/>
            <p:cNvSpPr/>
            <p:nvPr/>
          </p:nvSpPr>
          <p:spPr>
            <a:xfrm>
              <a:off x="9757645" y="3691986"/>
              <a:ext cx="24961" cy="48839"/>
            </a:xfrm>
            <a:custGeom>
              <a:rect b="b" l="l" r="r" t="t"/>
              <a:pathLst>
                <a:path extrusionOk="0" h="48839" w="24961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14"/>
            <p:cNvSpPr/>
            <p:nvPr/>
          </p:nvSpPr>
          <p:spPr>
            <a:xfrm>
              <a:off x="9697378" y="3729766"/>
              <a:ext cx="7924" cy="10014"/>
            </a:xfrm>
            <a:custGeom>
              <a:rect b="b" l="l" r="r" t="t"/>
              <a:pathLst>
                <a:path extrusionOk="0" h="10014" w="7924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14"/>
            <p:cNvSpPr/>
            <p:nvPr/>
          </p:nvSpPr>
          <p:spPr>
            <a:xfrm>
              <a:off x="9658276" y="3689708"/>
              <a:ext cx="5646" cy="7736"/>
            </a:xfrm>
            <a:custGeom>
              <a:rect b="b" l="l" r="r" t="t"/>
              <a:pathLst>
                <a:path extrusionOk="0" h="7736" w="5646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14"/>
            <p:cNvSpPr/>
            <p:nvPr/>
          </p:nvSpPr>
          <p:spPr>
            <a:xfrm>
              <a:off x="9547186" y="3709927"/>
              <a:ext cx="41332" cy="26721"/>
            </a:xfrm>
            <a:custGeom>
              <a:rect b="b" l="l" r="r" t="t"/>
              <a:pathLst>
                <a:path extrusionOk="0" h="26721" w="41332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14"/>
            <p:cNvSpPr/>
            <p:nvPr/>
          </p:nvSpPr>
          <p:spPr>
            <a:xfrm>
              <a:off x="9490999" y="3742534"/>
              <a:ext cx="25957" cy="15805"/>
            </a:xfrm>
            <a:custGeom>
              <a:rect b="b" l="l" r="r" t="t"/>
              <a:pathLst>
                <a:path extrusionOk="0" h="15805" w="25957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14"/>
            <p:cNvSpPr/>
            <p:nvPr/>
          </p:nvSpPr>
          <p:spPr>
            <a:xfrm>
              <a:off x="9472587" y="3746093"/>
              <a:ext cx="11673" cy="17039"/>
            </a:xfrm>
            <a:custGeom>
              <a:rect b="b" l="l" r="r" t="t"/>
              <a:pathLst>
                <a:path extrusionOk="0" h="17039" w="11673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14"/>
            <p:cNvSpPr/>
            <p:nvPr/>
          </p:nvSpPr>
          <p:spPr>
            <a:xfrm>
              <a:off x="9446535" y="3742771"/>
              <a:ext cx="19740" cy="21595"/>
            </a:xfrm>
            <a:custGeom>
              <a:rect b="b" l="l" r="r" t="t"/>
              <a:pathLst>
                <a:path extrusionOk="0" h="21595" w="1974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14"/>
            <p:cNvSpPr/>
            <p:nvPr/>
          </p:nvSpPr>
          <p:spPr>
            <a:xfrm>
              <a:off x="9404015" y="3577554"/>
              <a:ext cx="9585" cy="17133"/>
            </a:xfrm>
            <a:custGeom>
              <a:rect b="b" l="l" r="r" t="t"/>
              <a:pathLst>
                <a:path extrusionOk="0" h="17133" w="9585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14"/>
            <p:cNvSpPr/>
            <p:nvPr/>
          </p:nvSpPr>
          <p:spPr>
            <a:xfrm>
              <a:off x="9422048" y="3552304"/>
              <a:ext cx="17510" cy="39631"/>
            </a:xfrm>
            <a:custGeom>
              <a:rect b="b" l="l" r="r" t="t"/>
              <a:pathLst>
                <a:path extrusionOk="0" h="39631" w="1751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14"/>
            <p:cNvSpPr/>
            <p:nvPr/>
          </p:nvSpPr>
          <p:spPr>
            <a:xfrm>
              <a:off x="9434481" y="3537069"/>
              <a:ext cx="23869" cy="70481"/>
            </a:xfrm>
            <a:custGeom>
              <a:rect b="b" l="l" r="r" t="t"/>
              <a:pathLst>
                <a:path extrusionOk="0" h="70481" w="23869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14"/>
            <p:cNvSpPr/>
            <p:nvPr/>
          </p:nvSpPr>
          <p:spPr>
            <a:xfrm>
              <a:off x="9453653" y="3515805"/>
              <a:ext cx="8493" cy="14855"/>
            </a:xfrm>
            <a:custGeom>
              <a:rect b="b" l="l" r="r" t="t"/>
              <a:pathLst>
                <a:path extrusionOk="0" h="14855" w="8493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14"/>
            <p:cNvSpPr/>
            <p:nvPr/>
          </p:nvSpPr>
          <p:spPr>
            <a:xfrm>
              <a:off x="9450900" y="3365444"/>
              <a:ext cx="14995" cy="21405"/>
            </a:xfrm>
            <a:custGeom>
              <a:rect b="b" l="l" r="r" t="t"/>
              <a:pathLst>
                <a:path extrusionOk="0" h="21405" w="14995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14"/>
            <p:cNvSpPr/>
            <p:nvPr/>
          </p:nvSpPr>
          <p:spPr>
            <a:xfrm>
              <a:off x="9465658" y="3370238"/>
              <a:ext cx="13287" cy="18510"/>
            </a:xfrm>
            <a:custGeom>
              <a:rect b="b" l="l" r="r" t="t"/>
              <a:pathLst>
                <a:path extrusionOk="0" h="18510" w="13287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14"/>
            <p:cNvSpPr/>
            <p:nvPr/>
          </p:nvSpPr>
          <p:spPr>
            <a:xfrm>
              <a:off x="9512354" y="3393115"/>
              <a:ext cx="34404" cy="19079"/>
            </a:xfrm>
            <a:custGeom>
              <a:rect b="b" l="l" r="r" t="t"/>
              <a:pathLst>
                <a:path extrusionOk="0" h="19079" w="34404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14"/>
            <p:cNvSpPr/>
            <p:nvPr/>
          </p:nvSpPr>
          <p:spPr>
            <a:xfrm>
              <a:off x="9552026" y="3399380"/>
              <a:ext cx="35685" cy="9349"/>
            </a:xfrm>
            <a:custGeom>
              <a:rect b="b" l="l" r="r" t="t"/>
              <a:pathLst>
                <a:path extrusionOk="0" h="9349" w="35685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14"/>
            <p:cNvSpPr/>
            <p:nvPr/>
          </p:nvSpPr>
          <p:spPr>
            <a:xfrm>
              <a:off x="9571103" y="3409442"/>
              <a:ext cx="5171" cy="25772"/>
            </a:xfrm>
            <a:custGeom>
              <a:rect b="b" l="l" r="r" t="t"/>
              <a:pathLst>
                <a:path extrusionOk="0" h="25772" w="5171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14"/>
            <p:cNvSpPr/>
            <p:nvPr/>
          </p:nvSpPr>
          <p:spPr>
            <a:xfrm>
              <a:off x="9574756" y="3466492"/>
              <a:ext cx="46268" cy="45611"/>
            </a:xfrm>
            <a:custGeom>
              <a:rect b="b" l="l" r="r" t="t"/>
              <a:pathLst>
                <a:path extrusionOk="0" h="45611" w="46268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14"/>
            <p:cNvSpPr/>
            <p:nvPr/>
          </p:nvSpPr>
          <p:spPr>
            <a:xfrm>
              <a:off x="9630515" y="3322254"/>
              <a:ext cx="19029" cy="27955"/>
            </a:xfrm>
            <a:custGeom>
              <a:rect b="b" l="l" r="r" t="t"/>
              <a:pathLst>
                <a:path extrusionOk="0" h="27955" w="19029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14"/>
            <p:cNvSpPr/>
            <p:nvPr/>
          </p:nvSpPr>
          <p:spPr>
            <a:xfrm>
              <a:off x="9631227" y="3376741"/>
              <a:ext cx="30322" cy="20361"/>
            </a:xfrm>
            <a:custGeom>
              <a:rect b="b" l="l" r="r" t="t"/>
              <a:pathLst>
                <a:path extrusionOk="0" h="20361" w="30322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14"/>
            <p:cNvSpPr/>
            <p:nvPr/>
          </p:nvSpPr>
          <p:spPr>
            <a:xfrm>
              <a:off x="9650873" y="3494020"/>
              <a:ext cx="12859" cy="16089"/>
            </a:xfrm>
            <a:custGeom>
              <a:rect b="b" l="l" r="r" t="t"/>
              <a:pathLst>
                <a:path extrusionOk="0" h="16089" w="12859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14"/>
            <p:cNvSpPr/>
            <p:nvPr/>
          </p:nvSpPr>
          <p:spPr>
            <a:xfrm>
              <a:off x="9182260" y="3476269"/>
              <a:ext cx="9728" cy="40437"/>
            </a:xfrm>
            <a:custGeom>
              <a:rect b="b" l="l" r="r" t="t"/>
              <a:pathLst>
                <a:path extrusionOk="0" h="40437" w="9728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14"/>
            <p:cNvSpPr/>
            <p:nvPr/>
          </p:nvSpPr>
          <p:spPr>
            <a:xfrm>
              <a:off x="9188857" y="3732329"/>
              <a:ext cx="93722" cy="52398"/>
            </a:xfrm>
            <a:custGeom>
              <a:rect b="b" l="l" r="r" t="t"/>
              <a:pathLst>
                <a:path extrusionOk="0" h="52398" w="93722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14"/>
            <p:cNvSpPr/>
            <p:nvPr/>
          </p:nvSpPr>
          <p:spPr>
            <a:xfrm>
              <a:off x="9154120" y="3738879"/>
              <a:ext cx="33123" cy="38254"/>
            </a:xfrm>
            <a:custGeom>
              <a:rect b="b" l="l" r="r" t="t"/>
              <a:pathLst>
                <a:path extrusionOk="0" h="38254" w="33123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14"/>
            <p:cNvSpPr/>
            <p:nvPr/>
          </p:nvSpPr>
          <p:spPr>
            <a:xfrm>
              <a:off x="9103202" y="3728532"/>
              <a:ext cx="42898" cy="41244"/>
            </a:xfrm>
            <a:custGeom>
              <a:rect b="b" l="l" r="r" t="t"/>
              <a:pathLst>
                <a:path extrusionOk="0" h="41244" w="42898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14"/>
            <p:cNvSpPr/>
            <p:nvPr/>
          </p:nvSpPr>
          <p:spPr>
            <a:xfrm>
              <a:off x="9039849" y="3664553"/>
              <a:ext cx="49827" cy="19791"/>
            </a:xfrm>
            <a:custGeom>
              <a:rect b="b" l="l" r="r" t="t"/>
              <a:pathLst>
                <a:path extrusionOk="0" h="19791" w="49827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14"/>
            <p:cNvSpPr/>
            <p:nvPr/>
          </p:nvSpPr>
          <p:spPr>
            <a:xfrm>
              <a:off x="9138555" y="3661752"/>
              <a:ext cx="12338" cy="12197"/>
            </a:xfrm>
            <a:custGeom>
              <a:rect b="b" l="l" r="r" t="t"/>
              <a:pathLst>
                <a:path extrusionOk="0" h="12197" w="12338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14"/>
            <p:cNvSpPr/>
            <p:nvPr/>
          </p:nvSpPr>
          <p:spPr>
            <a:xfrm>
              <a:off x="8750805" y="3382816"/>
              <a:ext cx="60219" cy="82109"/>
            </a:xfrm>
            <a:custGeom>
              <a:rect b="b" l="l" r="r" t="t"/>
              <a:pathLst>
                <a:path extrusionOk="0" h="82109" w="60219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14"/>
            <p:cNvSpPr/>
            <p:nvPr/>
          </p:nvSpPr>
          <p:spPr>
            <a:xfrm>
              <a:off x="8844812" y="3436306"/>
              <a:ext cx="26241" cy="36024"/>
            </a:xfrm>
            <a:custGeom>
              <a:rect b="b" l="l" r="r" t="t"/>
              <a:pathLst>
                <a:path extrusionOk="0" h="36024" w="26241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14"/>
            <p:cNvSpPr/>
            <p:nvPr/>
          </p:nvSpPr>
          <p:spPr>
            <a:xfrm>
              <a:off x="8494503" y="3351111"/>
              <a:ext cx="25008" cy="44757"/>
            </a:xfrm>
            <a:custGeom>
              <a:rect b="b" l="l" r="r" t="t"/>
              <a:pathLst>
                <a:path extrusionOk="0" h="44757" w="25008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14"/>
            <p:cNvSpPr/>
            <p:nvPr/>
          </p:nvSpPr>
          <p:spPr>
            <a:xfrm>
              <a:off x="6415525" y="3763702"/>
              <a:ext cx="11056" cy="4840"/>
            </a:xfrm>
            <a:custGeom>
              <a:rect b="b" l="l" r="r" t="t"/>
              <a:pathLst>
                <a:path extrusionOk="0" h="4840" w="11056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14"/>
            <p:cNvSpPr/>
            <p:nvPr/>
          </p:nvSpPr>
          <p:spPr>
            <a:xfrm>
              <a:off x="6165107" y="3541957"/>
              <a:ext cx="7070" cy="25914"/>
            </a:xfrm>
            <a:custGeom>
              <a:rect b="b" l="l" r="r" t="t"/>
              <a:pathLst>
                <a:path extrusionOk="0" h="25914" w="707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14"/>
            <p:cNvSpPr/>
            <p:nvPr/>
          </p:nvSpPr>
          <p:spPr>
            <a:xfrm>
              <a:off x="6147265" y="3582965"/>
              <a:ext cx="11104" cy="34267"/>
            </a:xfrm>
            <a:custGeom>
              <a:rect b="b" l="l" r="r" t="t"/>
              <a:pathLst>
                <a:path extrusionOk="0" h="34267" w="11104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14"/>
            <p:cNvSpPr/>
            <p:nvPr/>
          </p:nvSpPr>
          <p:spPr>
            <a:xfrm>
              <a:off x="11045891" y="4174062"/>
              <a:ext cx="20928" cy="53347"/>
            </a:xfrm>
            <a:custGeom>
              <a:rect b="b" l="l" r="r" t="t"/>
              <a:pathLst>
                <a:path extrusionOk="0" h="53347" w="20928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14"/>
            <p:cNvSpPr/>
            <p:nvPr/>
          </p:nvSpPr>
          <p:spPr>
            <a:xfrm>
              <a:off x="11053056" y="4243215"/>
              <a:ext cx="14711" cy="38491"/>
            </a:xfrm>
            <a:custGeom>
              <a:rect b="b" l="l" r="r" t="t"/>
              <a:pathLst>
                <a:path extrusionOk="0" h="38491" w="14711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14"/>
            <p:cNvSpPr/>
            <p:nvPr/>
          </p:nvSpPr>
          <p:spPr>
            <a:xfrm>
              <a:off x="11094959" y="4222046"/>
              <a:ext cx="6549" cy="26484"/>
            </a:xfrm>
            <a:custGeom>
              <a:rect b="b" l="l" r="r" t="t"/>
              <a:pathLst>
                <a:path extrusionOk="0" h="26484" w="6549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14"/>
            <p:cNvSpPr/>
            <p:nvPr/>
          </p:nvSpPr>
          <p:spPr>
            <a:xfrm>
              <a:off x="11079251" y="4257026"/>
              <a:ext cx="11437" cy="17228"/>
            </a:xfrm>
            <a:custGeom>
              <a:rect b="b" l="l" r="r" t="t"/>
              <a:pathLst>
                <a:path extrusionOk="0" h="17228" w="11437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14"/>
            <p:cNvSpPr/>
            <p:nvPr/>
          </p:nvSpPr>
          <p:spPr>
            <a:xfrm>
              <a:off x="11059368" y="4344784"/>
              <a:ext cx="13572" cy="15377"/>
            </a:xfrm>
            <a:custGeom>
              <a:rect b="b" l="l" r="r" t="t"/>
              <a:pathLst>
                <a:path extrusionOk="0" h="15377" w="13572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14"/>
            <p:cNvSpPr/>
            <p:nvPr/>
          </p:nvSpPr>
          <p:spPr>
            <a:xfrm>
              <a:off x="11058562" y="4453094"/>
              <a:ext cx="6785" cy="15425"/>
            </a:xfrm>
            <a:custGeom>
              <a:rect b="b" l="l" r="r" t="t"/>
              <a:pathLst>
                <a:path extrusionOk="0" h="15425" w="6785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14"/>
            <p:cNvSpPr/>
            <p:nvPr/>
          </p:nvSpPr>
          <p:spPr>
            <a:xfrm>
              <a:off x="10917432" y="3901770"/>
              <a:ext cx="31841" cy="41007"/>
            </a:xfrm>
            <a:custGeom>
              <a:rect b="b" l="l" r="r" t="t"/>
              <a:pathLst>
                <a:path extrusionOk="0" h="41007" w="31841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14"/>
            <p:cNvSpPr/>
            <p:nvPr/>
          </p:nvSpPr>
          <p:spPr>
            <a:xfrm>
              <a:off x="9696240" y="3915107"/>
              <a:ext cx="41902" cy="35929"/>
            </a:xfrm>
            <a:custGeom>
              <a:rect b="b" l="l" r="r" t="t"/>
              <a:pathLst>
                <a:path extrusionOk="0" h="35929" w="41902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14"/>
            <p:cNvSpPr/>
            <p:nvPr/>
          </p:nvSpPr>
          <p:spPr>
            <a:xfrm>
              <a:off x="9933132" y="3915297"/>
              <a:ext cx="11579" cy="22402"/>
            </a:xfrm>
            <a:custGeom>
              <a:rect b="b" l="l" r="r" t="t"/>
              <a:pathLst>
                <a:path extrusionOk="0" h="22402" w="11579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14"/>
            <p:cNvSpPr/>
            <p:nvPr/>
          </p:nvSpPr>
          <p:spPr>
            <a:xfrm>
              <a:off x="9904518" y="4059345"/>
              <a:ext cx="18554" cy="31942"/>
            </a:xfrm>
            <a:custGeom>
              <a:rect b="b" l="l" r="r" t="t"/>
              <a:pathLst>
                <a:path extrusionOk="0" h="31942" w="18554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14"/>
            <p:cNvSpPr/>
            <p:nvPr/>
          </p:nvSpPr>
          <p:spPr>
            <a:xfrm>
              <a:off x="9981109" y="4211320"/>
              <a:ext cx="23109" cy="19412"/>
            </a:xfrm>
            <a:custGeom>
              <a:rect b="b" l="l" r="r" t="t"/>
              <a:pathLst>
                <a:path extrusionOk="0" h="19412" w="23109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14"/>
            <p:cNvSpPr/>
            <p:nvPr/>
          </p:nvSpPr>
          <p:spPr>
            <a:xfrm>
              <a:off x="9412224" y="3866268"/>
              <a:ext cx="23443" cy="22781"/>
            </a:xfrm>
            <a:custGeom>
              <a:rect b="b" l="l" r="r" t="t"/>
              <a:pathLst>
                <a:path extrusionOk="0" h="22781" w="23443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14"/>
            <p:cNvSpPr/>
            <p:nvPr/>
          </p:nvSpPr>
          <p:spPr>
            <a:xfrm>
              <a:off x="6285974" y="3858389"/>
              <a:ext cx="9111" cy="29189"/>
            </a:xfrm>
            <a:custGeom>
              <a:rect b="b" l="l" r="r" t="t"/>
              <a:pathLst>
                <a:path extrusionOk="0" h="29189" w="9111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14"/>
            <p:cNvSpPr/>
            <p:nvPr/>
          </p:nvSpPr>
          <p:spPr>
            <a:xfrm>
              <a:off x="10847721" y="4487077"/>
              <a:ext cx="62877" cy="138590"/>
            </a:xfrm>
            <a:custGeom>
              <a:rect b="b" l="l" r="r" t="t"/>
              <a:pathLst>
                <a:path extrusionOk="0" h="138590" w="62877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14"/>
            <p:cNvSpPr/>
            <p:nvPr/>
          </p:nvSpPr>
          <p:spPr>
            <a:xfrm>
              <a:off x="10945193" y="4529840"/>
              <a:ext cx="11911" cy="23684"/>
            </a:xfrm>
            <a:custGeom>
              <a:rect b="b" l="l" r="r" t="t"/>
              <a:pathLst>
                <a:path extrusionOk="0" h="23684" w="11911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14"/>
            <p:cNvSpPr/>
            <p:nvPr/>
          </p:nvSpPr>
          <p:spPr>
            <a:xfrm>
              <a:off x="10960425" y="4567051"/>
              <a:ext cx="10155" cy="14997"/>
            </a:xfrm>
            <a:custGeom>
              <a:rect b="b" l="l" r="r" t="t"/>
              <a:pathLst>
                <a:path extrusionOk="0" h="14997" w="10155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14"/>
            <p:cNvSpPr/>
            <p:nvPr/>
          </p:nvSpPr>
          <p:spPr>
            <a:xfrm>
              <a:off x="10320740" y="4705736"/>
              <a:ext cx="27570" cy="52018"/>
            </a:xfrm>
            <a:custGeom>
              <a:rect b="b" l="l" r="r" t="t"/>
              <a:pathLst>
                <a:path extrusionOk="0" h="52018" w="2757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14"/>
            <p:cNvSpPr/>
            <p:nvPr/>
          </p:nvSpPr>
          <p:spPr>
            <a:xfrm>
              <a:off x="10285671" y="4850876"/>
              <a:ext cx="10108" cy="15472"/>
            </a:xfrm>
            <a:custGeom>
              <a:rect b="b" l="l" r="r" t="t"/>
              <a:pathLst>
                <a:path extrusionOk="0" h="15472" w="10108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14"/>
            <p:cNvSpPr/>
            <p:nvPr/>
          </p:nvSpPr>
          <p:spPr>
            <a:xfrm>
              <a:off x="6709979" y="4333441"/>
              <a:ext cx="9111" cy="11580"/>
            </a:xfrm>
            <a:custGeom>
              <a:rect b="b" l="l" r="r" t="t"/>
              <a:pathLst>
                <a:path extrusionOk="0" h="11580" w="9111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14"/>
            <p:cNvSpPr/>
            <p:nvPr/>
          </p:nvSpPr>
          <p:spPr>
            <a:xfrm>
              <a:off x="9459964" y="5234895"/>
              <a:ext cx="52674" cy="25866"/>
            </a:xfrm>
            <a:custGeom>
              <a:rect b="b" l="l" r="r" t="t"/>
              <a:pathLst>
                <a:path extrusionOk="0" h="25866" w="52674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14"/>
            <p:cNvSpPr/>
            <p:nvPr/>
          </p:nvSpPr>
          <p:spPr>
            <a:xfrm>
              <a:off x="2014220" y="5381079"/>
              <a:ext cx="39577" cy="84720"/>
            </a:xfrm>
            <a:custGeom>
              <a:rect b="b" l="l" r="r" t="t"/>
              <a:pathLst>
                <a:path extrusionOk="0" h="84720" w="39577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14"/>
            <p:cNvSpPr/>
            <p:nvPr/>
          </p:nvSpPr>
          <p:spPr>
            <a:xfrm>
              <a:off x="2083267" y="5511268"/>
              <a:ext cx="25625" cy="26721"/>
            </a:xfrm>
            <a:custGeom>
              <a:rect b="b" l="l" r="r" t="t"/>
              <a:pathLst>
                <a:path extrusionOk="0" h="26721" w="25625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14"/>
            <p:cNvSpPr/>
            <p:nvPr/>
          </p:nvSpPr>
          <p:spPr>
            <a:xfrm>
              <a:off x="2054747" y="5525175"/>
              <a:ext cx="13239" cy="7071"/>
            </a:xfrm>
            <a:custGeom>
              <a:rect b="b" l="l" r="r" t="t"/>
              <a:pathLst>
                <a:path extrusionOk="0" h="7071" w="13239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14"/>
            <p:cNvSpPr/>
            <p:nvPr/>
          </p:nvSpPr>
          <p:spPr>
            <a:xfrm>
              <a:off x="2060773" y="5538702"/>
              <a:ext cx="11531" cy="6264"/>
            </a:xfrm>
            <a:custGeom>
              <a:rect b="b" l="l" r="r" t="t"/>
              <a:pathLst>
                <a:path extrusionOk="0" h="6264" w="11531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14"/>
            <p:cNvSpPr/>
            <p:nvPr/>
          </p:nvSpPr>
          <p:spPr>
            <a:xfrm>
              <a:off x="2066326" y="5545868"/>
              <a:ext cx="19171" cy="9919"/>
            </a:xfrm>
            <a:custGeom>
              <a:rect b="b" l="l" r="r" t="t"/>
              <a:pathLst>
                <a:path extrusionOk="0" h="9919" w="19171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14"/>
            <p:cNvSpPr/>
            <p:nvPr/>
          </p:nvSpPr>
          <p:spPr>
            <a:xfrm>
              <a:off x="2069505" y="5553272"/>
              <a:ext cx="14283" cy="7783"/>
            </a:xfrm>
            <a:custGeom>
              <a:rect b="b" l="l" r="r" t="t"/>
              <a:pathLst>
                <a:path extrusionOk="0" h="7783" w="14283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14"/>
            <p:cNvSpPr/>
            <p:nvPr/>
          </p:nvSpPr>
          <p:spPr>
            <a:xfrm>
              <a:off x="2090480" y="5579662"/>
              <a:ext cx="7118" cy="8637"/>
            </a:xfrm>
            <a:custGeom>
              <a:rect b="b" l="l" r="r" t="t"/>
              <a:pathLst>
                <a:path extrusionOk="0" h="8637" w="7118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14"/>
            <p:cNvSpPr/>
            <p:nvPr/>
          </p:nvSpPr>
          <p:spPr>
            <a:xfrm>
              <a:off x="2102011" y="5668511"/>
              <a:ext cx="13904" cy="10869"/>
            </a:xfrm>
            <a:custGeom>
              <a:rect b="b" l="l" r="r" t="t"/>
              <a:pathLst>
                <a:path extrusionOk="0" h="10869" w="13904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14"/>
            <p:cNvSpPr/>
            <p:nvPr/>
          </p:nvSpPr>
          <p:spPr>
            <a:xfrm>
              <a:off x="2082840" y="5676153"/>
              <a:ext cx="9301" cy="7641"/>
            </a:xfrm>
            <a:custGeom>
              <a:rect b="b" l="l" r="r" t="t"/>
              <a:pathLst>
                <a:path extrusionOk="0" h="7641" w="9301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14"/>
            <p:cNvSpPr/>
            <p:nvPr/>
          </p:nvSpPr>
          <p:spPr>
            <a:xfrm>
              <a:off x="2093612" y="5694901"/>
              <a:ext cx="15659" cy="12435"/>
            </a:xfrm>
            <a:custGeom>
              <a:rect b="b" l="l" r="r" t="t"/>
              <a:pathLst>
                <a:path extrusionOk="0" h="12435" w="15659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14"/>
            <p:cNvSpPr/>
            <p:nvPr/>
          </p:nvSpPr>
          <p:spPr>
            <a:xfrm>
              <a:off x="2083077" y="5692669"/>
              <a:ext cx="22683" cy="28287"/>
            </a:xfrm>
            <a:custGeom>
              <a:rect b="b" l="l" r="r" t="t"/>
              <a:pathLst>
                <a:path extrusionOk="0" h="28287" w="22683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14"/>
            <p:cNvSpPr/>
            <p:nvPr/>
          </p:nvSpPr>
          <p:spPr>
            <a:xfrm>
              <a:off x="2106756" y="5710278"/>
              <a:ext cx="18697" cy="10393"/>
            </a:xfrm>
            <a:custGeom>
              <a:rect b="b" l="l" r="r" t="t"/>
              <a:pathLst>
                <a:path extrusionOk="0" h="10393" w="18697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14"/>
            <p:cNvSpPr/>
            <p:nvPr/>
          </p:nvSpPr>
          <p:spPr>
            <a:xfrm>
              <a:off x="2090670" y="5714170"/>
              <a:ext cx="8968" cy="13954"/>
            </a:xfrm>
            <a:custGeom>
              <a:rect b="b" l="l" r="r" t="t"/>
              <a:pathLst>
                <a:path extrusionOk="0" h="13954" w="8968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14"/>
            <p:cNvSpPr/>
            <p:nvPr/>
          </p:nvSpPr>
          <p:spPr>
            <a:xfrm>
              <a:off x="2112926" y="5771410"/>
              <a:ext cx="14568" cy="10774"/>
            </a:xfrm>
            <a:custGeom>
              <a:rect b="b" l="l" r="r" t="t"/>
              <a:pathLst>
                <a:path extrusionOk="0" h="10774" w="14568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14"/>
            <p:cNvSpPr/>
            <p:nvPr/>
          </p:nvSpPr>
          <p:spPr>
            <a:xfrm>
              <a:off x="9973610" y="5945644"/>
              <a:ext cx="40336" cy="28714"/>
            </a:xfrm>
            <a:custGeom>
              <a:rect b="b" l="l" r="r" t="t"/>
              <a:pathLst>
                <a:path extrusionOk="0" h="28714" w="40336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14"/>
            <p:cNvSpPr/>
            <p:nvPr/>
          </p:nvSpPr>
          <p:spPr>
            <a:xfrm>
              <a:off x="9692348" y="5524558"/>
              <a:ext cx="13144" cy="7451"/>
            </a:xfrm>
            <a:custGeom>
              <a:rect b="b" l="l" r="r" t="t"/>
              <a:pathLst>
                <a:path extrusionOk="0" h="7451" w="13144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14"/>
            <p:cNvSpPr/>
            <p:nvPr/>
          </p:nvSpPr>
          <p:spPr>
            <a:xfrm>
              <a:off x="9510598" y="5527832"/>
              <a:ext cx="166659" cy="158857"/>
            </a:xfrm>
            <a:custGeom>
              <a:rect b="b" l="l" r="r" t="t"/>
              <a:pathLst>
                <a:path extrusionOk="0" h="158857" w="166659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14"/>
            <p:cNvSpPr/>
            <p:nvPr/>
          </p:nvSpPr>
          <p:spPr>
            <a:xfrm>
              <a:off x="2672129" y="5824188"/>
              <a:ext cx="53576" cy="52066"/>
            </a:xfrm>
            <a:custGeom>
              <a:rect b="b" l="l" r="r" t="t"/>
              <a:pathLst>
                <a:path extrusionOk="0" h="52066" w="53576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14"/>
            <p:cNvSpPr/>
            <p:nvPr/>
          </p:nvSpPr>
          <p:spPr>
            <a:xfrm>
              <a:off x="2406194" y="6016459"/>
              <a:ext cx="23015" cy="8732"/>
            </a:xfrm>
            <a:custGeom>
              <a:rect b="b" l="l" r="r" t="t"/>
              <a:pathLst>
                <a:path extrusionOk="0" h="8732" w="23015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14"/>
            <p:cNvSpPr/>
            <p:nvPr/>
          </p:nvSpPr>
          <p:spPr>
            <a:xfrm>
              <a:off x="2408424" y="6018072"/>
              <a:ext cx="73696" cy="34647"/>
            </a:xfrm>
            <a:custGeom>
              <a:rect b="b" l="l" r="r" t="t"/>
              <a:pathLst>
                <a:path extrusionOk="0" h="34647" w="73696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14"/>
            <p:cNvSpPr/>
            <p:nvPr/>
          </p:nvSpPr>
          <p:spPr>
            <a:xfrm>
              <a:off x="2566827" y="5999182"/>
              <a:ext cx="26764" cy="10393"/>
            </a:xfrm>
            <a:custGeom>
              <a:rect b="b" l="l" r="r" t="t"/>
              <a:pathLst>
                <a:path extrusionOk="0" h="10393" w="26764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14"/>
            <p:cNvSpPr/>
            <p:nvPr/>
          </p:nvSpPr>
          <p:spPr>
            <a:xfrm>
              <a:off x="2613238" y="5847017"/>
              <a:ext cx="17463" cy="14143"/>
            </a:xfrm>
            <a:custGeom>
              <a:rect b="b" l="l" r="r" t="t"/>
              <a:pathLst>
                <a:path extrusionOk="0" h="14143" w="17463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14"/>
            <p:cNvSpPr/>
            <p:nvPr/>
          </p:nvSpPr>
          <p:spPr>
            <a:xfrm>
              <a:off x="2130294" y="5795663"/>
              <a:ext cx="18934" cy="16279"/>
            </a:xfrm>
            <a:custGeom>
              <a:rect b="b" l="l" r="r" t="t"/>
              <a:pathLst>
                <a:path extrusionOk="0" h="16279" w="18934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14"/>
            <p:cNvSpPr/>
            <p:nvPr/>
          </p:nvSpPr>
          <p:spPr>
            <a:xfrm>
              <a:off x="2155825" y="5806057"/>
              <a:ext cx="26479" cy="21310"/>
            </a:xfrm>
            <a:custGeom>
              <a:rect b="b" l="l" r="r" t="t"/>
              <a:pathLst>
                <a:path extrusionOk="0" h="21310" w="26479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14"/>
            <p:cNvSpPr/>
            <p:nvPr/>
          </p:nvSpPr>
          <p:spPr>
            <a:xfrm>
              <a:off x="2157580" y="5820106"/>
              <a:ext cx="22635" cy="25154"/>
            </a:xfrm>
            <a:custGeom>
              <a:rect b="b" l="l" r="r" t="t"/>
              <a:pathLst>
                <a:path extrusionOk="0" h="25154" w="22635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14"/>
            <p:cNvSpPr/>
            <p:nvPr/>
          </p:nvSpPr>
          <p:spPr>
            <a:xfrm>
              <a:off x="2170867" y="5845214"/>
              <a:ext cx="10297" cy="12862"/>
            </a:xfrm>
            <a:custGeom>
              <a:rect b="b" l="l" r="r" t="t"/>
              <a:pathLst>
                <a:path extrusionOk="0" h="12862" w="10297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14"/>
            <p:cNvSpPr/>
            <p:nvPr/>
          </p:nvSpPr>
          <p:spPr>
            <a:xfrm>
              <a:off x="2178982" y="5870653"/>
              <a:ext cx="9870" cy="21643"/>
            </a:xfrm>
            <a:custGeom>
              <a:rect b="b" l="l" r="r" t="t"/>
              <a:pathLst>
                <a:path extrusionOk="0" h="21643" w="987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14"/>
            <p:cNvSpPr/>
            <p:nvPr/>
          </p:nvSpPr>
          <p:spPr>
            <a:xfrm>
              <a:off x="2198723" y="5862965"/>
              <a:ext cx="15470" cy="14808"/>
            </a:xfrm>
            <a:custGeom>
              <a:rect b="b" l="l" r="r" t="t"/>
              <a:pathLst>
                <a:path extrusionOk="0" h="14808" w="1547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14"/>
            <p:cNvSpPr/>
            <p:nvPr/>
          </p:nvSpPr>
          <p:spPr>
            <a:xfrm>
              <a:off x="2203611" y="5855703"/>
              <a:ext cx="13999" cy="14380"/>
            </a:xfrm>
            <a:custGeom>
              <a:rect b="b" l="l" r="r" t="t"/>
              <a:pathLst>
                <a:path extrusionOk="0" h="14380" w="13999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14"/>
            <p:cNvSpPr/>
            <p:nvPr/>
          </p:nvSpPr>
          <p:spPr>
            <a:xfrm>
              <a:off x="2231989" y="5882614"/>
              <a:ext cx="79438" cy="71193"/>
            </a:xfrm>
            <a:custGeom>
              <a:rect b="b" l="l" r="r" t="t"/>
              <a:pathLst>
                <a:path extrusionOk="0" h="71193" w="79438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14"/>
            <p:cNvSpPr/>
            <p:nvPr/>
          </p:nvSpPr>
          <p:spPr>
            <a:xfrm>
              <a:off x="2224918" y="5905111"/>
              <a:ext cx="11151" cy="12910"/>
            </a:xfrm>
            <a:custGeom>
              <a:rect b="b" l="l" r="r" t="t"/>
              <a:pathLst>
                <a:path extrusionOk="0" h="12910" w="11151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14"/>
            <p:cNvSpPr/>
            <p:nvPr/>
          </p:nvSpPr>
          <p:spPr>
            <a:xfrm>
              <a:off x="2207360" y="5921629"/>
              <a:ext cx="63826" cy="28524"/>
            </a:xfrm>
            <a:custGeom>
              <a:rect b="b" l="l" r="r" t="t"/>
              <a:pathLst>
                <a:path extrusionOk="0" h="28524" w="63826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14"/>
            <p:cNvSpPr/>
            <p:nvPr/>
          </p:nvSpPr>
          <p:spPr>
            <a:xfrm>
              <a:off x="2185341" y="5871224"/>
              <a:ext cx="9348" cy="19743"/>
            </a:xfrm>
            <a:custGeom>
              <a:rect b="b" l="l" r="r" t="t"/>
              <a:pathLst>
                <a:path extrusionOk="0" h="19743" w="9348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14"/>
            <p:cNvSpPr/>
            <p:nvPr/>
          </p:nvSpPr>
          <p:spPr>
            <a:xfrm>
              <a:off x="2254055" y="5949916"/>
              <a:ext cx="55047" cy="35027"/>
            </a:xfrm>
            <a:custGeom>
              <a:rect b="b" l="l" r="r" t="t"/>
              <a:pathLst>
                <a:path extrusionOk="0" h="35027" w="55047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14"/>
            <p:cNvSpPr/>
            <p:nvPr/>
          </p:nvSpPr>
          <p:spPr>
            <a:xfrm>
              <a:off x="2312472" y="5970088"/>
              <a:ext cx="44085" cy="22259"/>
            </a:xfrm>
            <a:custGeom>
              <a:rect b="b" l="l" r="r" t="t"/>
              <a:pathLst>
                <a:path extrusionOk="0" h="22259" w="44085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14"/>
            <p:cNvSpPr/>
            <p:nvPr/>
          </p:nvSpPr>
          <p:spPr>
            <a:xfrm>
              <a:off x="2352760" y="5954710"/>
              <a:ext cx="24439" cy="33223"/>
            </a:xfrm>
            <a:custGeom>
              <a:rect b="b" l="l" r="r" t="t"/>
              <a:pathLst>
                <a:path extrusionOk="0" h="33223" w="24439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14"/>
            <p:cNvSpPr/>
            <p:nvPr/>
          </p:nvSpPr>
          <p:spPr>
            <a:xfrm>
              <a:off x="2373261" y="6022581"/>
              <a:ext cx="9585" cy="8590"/>
            </a:xfrm>
            <a:custGeom>
              <a:rect b="b" l="l" r="r" t="t"/>
              <a:pathLst>
                <a:path extrusionOk="0" h="8590" w="9585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14"/>
            <p:cNvSpPr/>
            <p:nvPr/>
          </p:nvSpPr>
          <p:spPr>
            <a:xfrm>
              <a:off x="2386690" y="6028419"/>
              <a:ext cx="11104" cy="7356"/>
            </a:xfrm>
            <a:custGeom>
              <a:rect b="b" l="l" r="r" t="t"/>
              <a:pathLst>
                <a:path extrusionOk="0" h="7356" w="11104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14"/>
            <p:cNvSpPr/>
            <p:nvPr/>
          </p:nvSpPr>
          <p:spPr>
            <a:xfrm>
              <a:off x="9741796" y="6127426"/>
              <a:ext cx="23963" cy="18509"/>
            </a:xfrm>
            <a:custGeom>
              <a:rect b="b" l="l" r="r" t="t"/>
              <a:pathLst>
                <a:path extrusionOk="0" h="18509" w="23963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14"/>
            <p:cNvSpPr/>
            <p:nvPr/>
          </p:nvSpPr>
          <p:spPr>
            <a:xfrm>
              <a:off x="4199924" y="-651632"/>
              <a:ext cx="16940" cy="7309"/>
            </a:xfrm>
            <a:custGeom>
              <a:rect b="b" l="l" r="r" t="t"/>
              <a:pathLst>
                <a:path extrusionOk="0" h="7309" w="1694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14"/>
            <p:cNvSpPr/>
            <p:nvPr/>
          </p:nvSpPr>
          <p:spPr>
            <a:xfrm>
              <a:off x="4171072" y="-576594"/>
              <a:ext cx="19693" cy="10062"/>
            </a:xfrm>
            <a:custGeom>
              <a:rect b="b" l="l" r="r" t="t"/>
              <a:pathLst>
                <a:path extrusionOk="0" h="10062" w="19693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14"/>
            <p:cNvSpPr/>
            <p:nvPr/>
          </p:nvSpPr>
          <p:spPr>
            <a:xfrm>
              <a:off x="4164144" y="-669430"/>
              <a:ext cx="24486" cy="15615"/>
            </a:xfrm>
            <a:custGeom>
              <a:rect b="b" l="l" r="r" t="t"/>
              <a:pathLst>
                <a:path extrusionOk="0" h="15615" w="24486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14"/>
            <p:cNvSpPr/>
            <p:nvPr/>
          </p:nvSpPr>
          <p:spPr>
            <a:xfrm>
              <a:off x="3637542" y="-704268"/>
              <a:ext cx="54098" cy="31087"/>
            </a:xfrm>
            <a:custGeom>
              <a:rect b="b" l="l" r="r" t="t"/>
              <a:pathLst>
                <a:path extrusionOk="0" h="31087" w="54098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14"/>
            <p:cNvSpPr/>
            <p:nvPr/>
          </p:nvSpPr>
          <p:spPr>
            <a:xfrm>
              <a:off x="3660083" y="-722398"/>
              <a:ext cx="32126" cy="10868"/>
            </a:xfrm>
            <a:custGeom>
              <a:rect b="b" l="l" r="r" t="t"/>
              <a:pathLst>
                <a:path extrusionOk="0" h="10868" w="32126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14"/>
            <p:cNvSpPr/>
            <p:nvPr/>
          </p:nvSpPr>
          <p:spPr>
            <a:xfrm>
              <a:off x="3765574" y="-725104"/>
              <a:ext cx="26527" cy="10299"/>
            </a:xfrm>
            <a:custGeom>
              <a:rect b="b" l="l" r="r" t="t"/>
              <a:pathLst>
                <a:path extrusionOk="0" h="10299" w="26527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14"/>
            <p:cNvSpPr/>
            <p:nvPr/>
          </p:nvSpPr>
          <p:spPr>
            <a:xfrm>
              <a:off x="3782325" y="-724819"/>
              <a:ext cx="21734" cy="9397"/>
            </a:xfrm>
            <a:custGeom>
              <a:rect b="b" l="l" r="r" t="t"/>
              <a:pathLst>
                <a:path extrusionOk="0" h="9397" w="21734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14"/>
            <p:cNvSpPr/>
            <p:nvPr/>
          </p:nvSpPr>
          <p:spPr>
            <a:xfrm>
              <a:off x="3517530" y="-691168"/>
              <a:ext cx="34878" cy="18415"/>
            </a:xfrm>
            <a:custGeom>
              <a:rect b="b" l="l" r="r" t="t"/>
              <a:pathLst>
                <a:path extrusionOk="0" h="18415" w="34878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14"/>
            <p:cNvSpPr/>
            <p:nvPr/>
          </p:nvSpPr>
          <p:spPr>
            <a:xfrm>
              <a:off x="5835679" y="-638627"/>
              <a:ext cx="28140" cy="10251"/>
            </a:xfrm>
            <a:custGeom>
              <a:rect b="b" l="l" r="r" t="t"/>
              <a:pathLst>
                <a:path extrusionOk="0" h="10251" w="2814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14"/>
            <p:cNvSpPr/>
            <p:nvPr/>
          </p:nvSpPr>
          <p:spPr>
            <a:xfrm>
              <a:off x="5880950" y="-655619"/>
              <a:ext cx="62782" cy="30423"/>
            </a:xfrm>
            <a:custGeom>
              <a:rect b="b" l="l" r="r" t="t"/>
              <a:pathLst>
                <a:path extrusionOk="0" h="30423" w="62782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14"/>
            <p:cNvSpPr/>
            <p:nvPr/>
          </p:nvSpPr>
          <p:spPr>
            <a:xfrm>
              <a:off x="5856844" y="-671471"/>
              <a:ext cx="27381" cy="6644"/>
            </a:xfrm>
            <a:custGeom>
              <a:rect b="b" l="l" r="r" t="t"/>
              <a:pathLst>
                <a:path extrusionOk="0" h="6644" w="27381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14"/>
            <p:cNvSpPr/>
            <p:nvPr/>
          </p:nvSpPr>
          <p:spPr>
            <a:xfrm>
              <a:off x="5698393" y="-599518"/>
              <a:ext cx="28092" cy="11818"/>
            </a:xfrm>
            <a:custGeom>
              <a:rect b="b" l="l" r="r" t="t"/>
              <a:pathLst>
                <a:path extrusionOk="0" h="11818" w="28092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14"/>
            <p:cNvSpPr/>
            <p:nvPr/>
          </p:nvSpPr>
          <p:spPr>
            <a:xfrm>
              <a:off x="5769100" y="-600800"/>
              <a:ext cx="29184" cy="13764"/>
            </a:xfrm>
            <a:custGeom>
              <a:rect b="b" l="l" r="r" t="t"/>
              <a:pathLst>
                <a:path extrusionOk="0" h="13764" w="29184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14"/>
            <p:cNvSpPr/>
            <p:nvPr/>
          </p:nvSpPr>
          <p:spPr>
            <a:xfrm>
              <a:off x="5790217" y="-607871"/>
              <a:ext cx="45556" cy="18984"/>
            </a:xfrm>
            <a:custGeom>
              <a:rect b="b" l="l" r="r" t="t"/>
              <a:pathLst>
                <a:path extrusionOk="0" h="18984" w="45556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14"/>
            <p:cNvSpPr/>
            <p:nvPr/>
          </p:nvSpPr>
          <p:spPr>
            <a:xfrm>
              <a:off x="5766016" y="-670379"/>
              <a:ext cx="22635" cy="8211"/>
            </a:xfrm>
            <a:custGeom>
              <a:rect b="b" l="l" r="r" t="t"/>
              <a:pathLst>
                <a:path extrusionOk="0" h="8211" w="22635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14"/>
            <p:cNvSpPr/>
            <p:nvPr/>
          </p:nvSpPr>
          <p:spPr>
            <a:xfrm>
              <a:off x="5751447" y="-657470"/>
              <a:ext cx="34310" cy="8922"/>
            </a:xfrm>
            <a:custGeom>
              <a:rect b="b" l="l" r="r" t="t"/>
              <a:pathLst>
                <a:path extrusionOk="0" h="8922" w="3431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14"/>
            <p:cNvSpPr/>
            <p:nvPr/>
          </p:nvSpPr>
          <p:spPr>
            <a:xfrm>
              <a:off x="5731231" y="-649164"/>
              <a:ext cx="47501" cy="10441"/>
            </a:xfrm>
            <a:custGeom>
              <a:rect b="b" l="l" r="r" t="t"/>
              <a:pathLst>
                <a:path extrusionOk="0" h="10441" w="47501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14"/>
            <p:cNvSpPr/>
            <p:nvPr/>
          </p:nvSpPr>
          <p:spPr>
            <a:xfrm>
              <a:off x="5793397" y="-626761"/>
              <a:ext cx="19930" cy="6882"/>
            </a:xfrm>
            <a:custGeom>
              <a:rect b="b" l="l" r="r" t="t"/>
              <a:pathLst>
                <a:path extrusionOk="0" h="6882" w="1993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14"/>
            <p:cNvSpPr/>
            <p:nvPr/>
          </p:nvSpPr>
          <p:spPr>
            <a:xfrm>
              <a:off x="5748315" y="-619073"/>
              <a:ext cx="32126" cy="6454"/>
            </a:xfrm>
            <a:custGeom>
              <a:rect b="b" l="l" r="r" t="t"/>
              <a:pathLst>
                <a:path extrusionOk="0" h="6454" w="32126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14"/>
            <p:cNvSpPr/>
            <p:nvPr/>
          </p:nvSpPr>
          <p:spPr>
            <a:xfrm>
              <a:off x="5714480" y="-624009"/>
              <a:ext cx="39339" cy="7736"/>
            </a:xfrm>
            <a:custGeom>
              <a:rect b="b" l="l" r="r" t="t"/>
              <a:pathLst>
                <a:path extrusionOk="0" h="7736" w="39339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14"/>
            <p:cNvSpPr/>
            <p:nvPr/>
          </p:nvSpPr>
          <p:spPr>
            <a:xfrm>
              <a:off x="5718656" y="-633169"/>
              <a:ext cx="72937" cy="16469"/>
            </a:xfrm>
            <a:custGeom>
              <a:rect b="b" l="l" r="r" t="t"/>
              <a:pathLst>
                <a:path extrusionOk="0" h="16469" w="72937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14"/>
            <p:cNvSpPr/>
            <p:nvPr/>
          </p:nvSpPr>
          <p:spPr>
            <a:xfrm>
              <a:off x="5751068" y="-635162"/>
              <a:ext cx="44274" cy="12530"/>
            </a:xfrm>
            <a:custGeom>
              <a:rect b="b" l="l" r="r" t="t"/>
              <a:pathLst>
                <a:path extrusionOk="0" h="12530" w="44274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14"/>
            <p:cNvSpPr/>
            <p:nvPr/>
          </p:nvSpPr>
          <p:spPr>
            <a:xfrm>
              <a:off x="5518066" y="-618645"/>
              <a:ext cx="95857" cy="21215"/>
            </a:xfrm>
            <a:custGeom>
              <a:rect b="b" l="l" r="r" t="t"/>
              <a:pathLst>
                <a:path extrusionOk="0" h="21215" w="95857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14"/>
            <p:cNvSpPr/>
            <p:nvPr/>
          </p:nvSpPr>
          <p:spPr>
            <a:xfrm>
              <a:off x="5260626" y="-580770"/>
              <a:ext cx="44464" cy="8922"/>
            </a:xfrm>
            <a:custGeom>
              <a:rect b="b" l="l" r="r" t="t"/>
              <a:pathLst>
                <a:path extrusionOk="0" h="8922" w="44464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14"/>
            <p:cNvSpPr/>
            <p:nvPr/>
          </p:nvSpPr>
          <p:spPr>
            <a:xfrm>
              <a:off x="2605266" y="3280914"/>
              <a:ext cx="22778" cy="23398"/>
            </a:xfrm>
            <a:custGeom>
              <a:rect b="b" l="l" r="r" t="t"/>
              <a:pathLst>
                <a:path extrusionOk="0" h="23398" w="22778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14"/>
            <p:cNvSpPr/>
            <p:nvPr/>
          </p:nvSpPr>
          <p:spPr>
            <a:xfrm>
              <a:off x="9402640" y="2715589"/>
              <a:ext cx="35163" cy="102850"/>
            </a:xfrm>
            <a:custGeom>
              <a:rect b="b" l="l" r="r" t="t"/>
              <a:pathLst>
                <a:path extrusionOk="0" h="102850" w="35163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14"/>
            <p:cNvSpPr/>
            <p:nvPr/>
          </p:nvSpPr>
          <p:spPr>
            <a:xfrm>
              <a:off x="9519994" y="2739368"/>
              <a:ext cx="10249" cy="35264"/>
            </a:xfrm>
            <a:custGeom>
              <a:rect b="b" l="l" r="r" t="t"/>
              <a:pathLst>
                <a:path extrusionOk="0" h="35264" w="10249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14"/>
            <p:cNvSpPr/>
            <p:nvPr/>
          </p:nvSpPr>
          <p:spPr>
            <a:xfrm>
              <a:off x="9438183" y="2699452"/>
              <a:ext cx="21685" cy="96064"/>
            </a:xfrm>
            <a:custGeom>
              <a:rect b="b" l="l" r="r" t="t"/>
              <a:pathLst>
                <a:path extrusionOk="0" h="96064" w="21685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14"/>
            <p:cNvSpPr/>
            <p:nvPr/>
          </p:nvSpPr>
          <p:spPr>
            <a:xfrm>
              <a:off x="9456452" y="2757261"/>
              <a:ext cx="28805" cy="30423"/>
            </a:xfrm>
            <a:custGeom>
              <a:rect b="b" l="l" r="r" t="t"/>
              <a:pathLst>
                <a:path extrusionOk="0" h="30423" w="28805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14"/>
            <p:cNvSpPr/>
            <p:nvPr/>
          </p:nvSpPr>
          <p:spPr>
            <a:xfrm>
              <a:off x="9325004" y="3023050"/>
              <a:ext cx="15850" cy="14048"/>
            </a:xfrm>
            <a:custGeom>
              <a:rect b="b" l="l" r="r" t="t"/>
              <a:pathLst>
                <a:path extrusionOk="0" h="14048" w="1585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14"/>
            <p:cNvSpPr/>
            <p:nvPr/>
          </p:nvSpPr>
          <p:spPr>
            <a:xfrm>
              <a:off x="9293826" y="3210195"/>
              <a:ext cx="250987" cy="395788"/>
            </a:xfrm>
            <a:custGeom>
              <a:rect b="b" l="l" r="r" t="t"/>
              <a:pathLst>
                <a:path extrusionOk="0" h="395788" w="250987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14"/>
            <p:cNvSpPr/>
            <p:nvPr/>
          </p:nvSpPr>
          <p:spPr>
            <a:xfrm>
              <a:off x="9631085" y="3182714"/>
              <a:ext cx="57799" cy="168966"/>
            </a:xfrm>
            <a:custGeom>
              <a:rect b="b" l="l" r="r" t="t"/>
              <a:pathLst>
                <a:path extrusionOk="0" h="168966" w="57799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14"/>
            <p:cNvSpPr/>
            <p:nvPr/>
          </p:nvSpPr>
          <p:spPr>
            <a:xfrm>
              <a:off x="8904557" y="2934391"/>
              <a:ext cx="397099" cy="590669"/>
            </a:xfrm>
            <a:custGeom>
              <a:rect b="b" l="l" r="r" t="t"/>
              <a:pathLst>
                <a:path extrusionOk="0" h="590669" w="397099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14"/>
            <p:cNvSpPr/>
            <p:nvPr/>
          </p:nvSpPr>
          <p:spPr>
            <a:xfrm>
              <a:off x="9206510" y="2697031"/>
              <a:ext cx="79201" cy="159995"/>
            </a:xfrm>
            <a:custGeom>
              <a:rect b="b" l="l" r="r" t="t"/>
              <a:pathLst>
                <a:path extrusionOk="0" h="159995" w="79201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14"/>
            <p:cNvSpPr/>
            <p:nvPr/>
          </p:nvSpPr>
          <p:spPr>
            <a:xfrm>
              <a:off x="8351239" y="3016026"/>
              <a:ext cx="432119" cy="593802"/>
            </a:xfrm>
            <a:custGeom>
              <a:rect b="b" l="l" r="r" t="t"/>
              <a:pathLst>
                <a:path extrusionOk="0" h="593802" w="432119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14"/>
            <p:cNvSpPr/>
            <p:nvPr/>
          </p:nvSpPr>
          <p:spPr>
            <a:xfrm>
              <a:off x="7731673" y="2808948"/>
              <a:ext cx="86319" cy="194026"/>
            </a:xfrm>
            <a:custGeom>
              <a:rect b="b" l="l" r="r" t="t"/>
              <a:pathLst>
                <a:path extrusionOk="0" h="194026" w="86319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14"/>
            <p:cNvSpPr/>
            <p:nvPr/>
          </p:nvSpPr>
          <p:spPr>
            <a:xfrm>
              <a:off x="1718959" y="2306795"/>
              <a:ext cx="234756" cy="115191"/>
            </a:xfrm>
            <a:custGeom>
              <a:rect b="b" l="l" r="r" t="t"/>
              <a:pathLst>
                <a:path extrusionOk="0" h="115191" w="234756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14"/>
            <p:cNvSpPr/>
            <p:nvPr/>
          </p:nvSpPr>
          <p:spPr>
            <a:xfrm>
              <a:off x="1342883" y="2132655"/>
              <a:ext cx="398142" cy="173949"/>
            </a:xfrm>
            <a:custGeom>
              <a:rect b="b" l="l" r="r" t="t"/>
              <a:pathLst>
                <a:path extrusionOk="0" h="173949" w="398142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14"/>
            <p:cNvSpPr/>
            <p:nvPr/>
          </p:nvSpPr>
          <p:spPr>
            <a:xfrm>
              <a:off x="9285996" y="2667794"/>
              <a:ext cx="7972" cy="11960"/>
            </a:xfrm>
            <a:custGeom>
              <a:rect b="b" l="l" r="r" t="t"/>
              <a:pathLst>
                <a:path extrusionOk="0" h="11960" w="7972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14"/>
            <p:cNvSpPr/>
            <p:nvPr/>
          </p:nvSpPr>
          <p:spPr>
            <a:xfrm>
              <a:off x="9240914" y="2312680"/>
              <a:ext cx="203531" cy="319327"/>
            </a:xfrm>
            <a:custGeom>
              <a:rect b="b" l="l" r="r" t="t"/>
              <a:pathLst>
                <a:path extrusionOk="0" h="319327" w="203531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14"/>
            <p:cNvSpPr/>
            <p:nvPr/>
          </p:nvSpPr>
          <p:spPr>
            <a:xfrm>
              <a:off x="8777427" y="2247847"/>
              <a:ext cx="83899" cy="103752"/>
            </a:xfrm>
            <a:custGeom>
              <a:rect b="b" l="l" r="r" t="t"/>
              <a:pathLst>
                <a:path extrusionOk="0" h="103752" w="83899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14"/>
            <p:cNvSpPr/>
            <p:nvPr/>
          </p:nvSpPr>
          <p:spPr>
            <a:xfrm>
              <a:off x="246780" y="1507813"/>
              <a:ext cx="7924" cy="6882"/>
            </a:xfrm>
            <a:custGeom>
              <a:rect b="b" l="l" r="r" t="t"/>
              <a:pathLst>
                <a:path extrusionOk="0" h="6882" w="7924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14"/>
            <p:cNvSpPr/>
            <p:nvPr/>
          </p:nvSpPr>
          <p:spPr>
            <a:xfrm>
              <a:off x="9314136" y="1053929"/>
              <a:ext cx="302284" cy="434755"/>
            </a:xfrm>
            <a:custGeom>
              <a:rect b="b" l="l" r="r" t="t"/>
              <a:pathLst>
                <a:path extrusionOk="0" h="434755" w="302284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14"/>
            <p:cNvSpPr/>
            <p:nvPr/>
          </p:nvSpPr>
          <p:spPr>
            <a:xfrm>
              <a:off x="9298002" y="1482088"/>
              <a:ext cx="104542" cy="151167"/>
            </a:xfrm>
            <a:custGeom>
              <a:rect b="b" l="l" r="r" t="t"/>
              <a:pathLst>
                <a:path extrusionOk="0" h="151167" w="104542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14"/>
            <p:cNvSpPr/>
            <p:nvPr/>
          </p:nvSpPr>
          <p:spPr>
            <a:xfrm>
              <a:off x="5293512" y="1377101"/>
              <a:ext cx="15612" cy="18605"/>
            </a:xfrm>
            <a:custGeom>
              <a:rect b="b" l="l" r="r" t="t"/>
              <a:pathLst>
                <a:path extrusionOk="0" h="18605" w="15612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14"/>
            <p:cNvSpPr/>
            <p:nvPr/>
          </p:nvSpPr>
          <p:spPr>
            <a:xfrm>
              <a:off x="4735685" y="1366375"/>
              <a:ext cx="14188" cy="10679"/>
            </a:xfrm>
            <a:custGeom>
              <a:rect b="b" l="l" r="r" t="t"/>
              <a:pathLst>
                <a:path extrusionOk="0" h="10679" w="14188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14"/>
            <p:cNvSpPr/>
            <p:nvPr/>
          </p:nvSpPr>
          <p:spPr>
            <a:xfrm>
              <a:off x="4884977" y="1305765"/>
              <a:ext cx="54098" cy="116805"/>
            </a:xfrm>
            <a:custGeom>
              <a:rect b="b" l="l" r="r" t="t"/>
              <a:pathLst>
                <a:path extrusionOk="0" h="116805" w="54098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14"/>
            <p:cNvSpPr/>
            <p:nvPr/>
          </p:nvSpPr>
          <p:spPr>
            <a:xfrm>
              <a:off x="4408297" y="469952"/>
              <a:ext cx="245908" cy="417147"/>
            </a:xfrm>
            <a:custGeom>
              <a:rect b="b" l="l" r="r" t="t"/>
              <a:pathLst>
                <a:path extrusionOk="0" h="417147" w="245908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14"/>
            <p:cNvSpPr/>
            <p:nvPr/>
          </p:nvSpPr>
          <p:spPr>
            <a:xfrm>
              <a:off x="2508696" y="986343"/>
              <a:ext cx="59033" cy="69722"/>
            </a:xfrm>
            <a:custGeom>
              <a:rect b="b" l="l" r="r" t="t"/>
              <a:pathLst>
                <a:path extrusionOk="0" h="69722" w="59033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14"/>
            <p:cNvSpPr/>
            <p:nvPr/>
          </p:nvSpPr>
          <p:spPr>
            <a:xfrm>
              <a:off x="2608065" y="769630"/>
              <a:ext cx="220568" cy="247706"/>
            </a:xfrm>
            <a:custGeom>
              <a:rect b="b" l="l" r="r" t="t"/>
              <a:pathLst>
                <a:path extrusionOk="0" h="247706" w="220568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14"/>
            <p:cNvSpPr/>
            <p:nvPr/>
          </p:nvSpPr>
          <p:spPr>
            <a:xfrm>
              <a:off x="496390" y="630707"/>
              <a:ext cx="82570" cy="140868"/>
            </a:xfrm>
            <a:custGeom>
              <a:rect b="b" l="l" r="r" t="t"/>
              <a:pathLst>
                <a:path extrusionOk="0" h="140868" w="8257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14"/>
            <p:cNvSpPr/>
            <p:nvPr/>
          </p:nvSpPr>
          <p:spPr>
            <a:xfrm>
              <a:off x="9527776" y="769582"/>
              <a:ext cx="11483" cy="37400"/>
            </a:xfrm>
            <a:custGeom>
              <a:rect b="b" l="l" r="r" t="t"/>
              <a:pathLst>
                <a:path extrusionOk="0" h="37400" w="11483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8937491" y="405403"/>
              <a:ext cx="392257" cy="414869"/>
            </a:xfrm>
            <a:custGeom>
              <a:rect b="b" l="l" r="r" t="t"/>
              <a:pathLst>
                <a:path extrusionOk="0" h="414869" w="392257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14"/>
            <p:cNvSpPr/>
            <p:nvPr/>
          </p:nvSpPr>
          <p:spPr>
            <a:xfrm>
              <a:off x="9304455" y="846424"/>
              <a:ext cx="206806" cy="213580"/>
            </a:xfrm>
            <a:custGeom>
              <a:rect b="b" l="l" r="r" t="t"/>
              <a:pathLst>
                <a:path extrusionOk="0" h="213580" w="206806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14"/>
            <p:cNvSpPr/>
            <p:nvPr/>
          </p:nvSpPr>
          <p:spPr>
            <a:xfrm>
              <a:off x="4549141" y="372417"/>
              <a:ext cx="15612" cy="36688"/>
            </a:xfrm>
            <a:custGeom>
              <a:rect b="b" l="l" r="r" t="t"/>
              <a:pathLst>
                <a:path extrusionOk="0" h="36688" w="15612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14"/>
            <p:cNvSpPr/>
            <p:nvPr/>
          </p:nvSpPr>
          <p:spPr>
            <a:xfrm>
              <a:off x="4262185" y="629995"/>
              <a:ext cx="162057" cy="185530"/>
            </a:xfrm>
            <a:custGeom>
              <a:rect b="b" l="l" r="r" t="t"/>
              <a:pathLst>
                <a:path extrusionOk="0" h="185530" w="162057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14"/>
            <p:cNvSpPr/>
            <p:nvPr/>
          </p:nvSpPr>
          <p:spPr>
            <a:xfrm>
              <a:off x="3284291" y="375074"/>
              <a:ext cx="25578" cy="7119"/>
            </a:xfrm>
            <a:custGeom>
              <a:rect b="b" l="l" r="r" t="t"/>
              <a:pathLst>
                <a:path extrusionOk="0" h="7119" w="25578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14"/>
            <p:cNvSpPr/>
            <p:nvPr/>
          </p:nvSpPr>
          <p:spPr>
            <a:xfrm>
              <a:off x="555566" y="486374"/>
              <a:ext cx="9396" cy="25249"/>
            </a:xfrm>
            <a:custGeom>
              <a:rect b="b" l="l" r="r" t="t"/>
              <a:pathLst>
                <a:path extrusionOk="0" h="25249" w="9396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14"/>
            <p:cNvSpPr/>
            <p:nvPr/>
          </p:nvSpPr>
          <p:spPr>
            <a:xfrm>
              <a:off x="565721" y="476264"/>
              <a:ext cx="13666" cy="35786"/>
            </a:xfrm>
            <a:custGeom>
              <a:rect b="b" l="l" r="r" t="t"/>
              <a:pathLst>
                <a:path extrusionOk="0" h="35786" w="13666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14"/>
            <p:cNvSpPr/>
            <p:nvPr/>
          </p:nvSpPr>
          <p:spPr>
            <a:xfrm>
              <a:off x="385679" y="104586"/>
              <a:ext cx="49827" cy="25155"/>
            </a:xfrm>
            <a:custGeom>
              <a:rect b="b" l="l" r="r" t="t"/>
              <a:pathLst>
                <a:path extrusionOk="0" h="25155" w="49827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14"/>
            <p:cNvSpPr/>
            <p:nvPr/>
          </p:nvSpPr>
          <p:spPr>
            <a:xfrm>
              <a:off x="-63666" y="19961"/>
              <a:ext cx="52959" cy="27528"/>
            </a:xfrm>
            <a:custGeom>
              <a:rect b="b" l="l" r="r" t="t"/>
              <a:pathLst>
                <a:path extrusionOk="0" h="27528" w="52959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2271756" y="212136"/>
              <a:ext cx="41617" cy="38776"/>
            </a:xfrm>
            <a:custGeom>
              <a:rect b="b" l="l" r="r" t="t"/>
              <a:pathLst>
                <a:path extrusionOk="0" h="38776" w="41617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14"/>
            <p:cNvSpPr/>
            <p:nvPr/>
          </p:nvSpPr>
          <p:spPr>
            <a:xfrm>
              <a:off x="8625715" y="-388927"/>
              <a:ext cx="53006" cy="16659"/>
            </a:xfrm>
            <a:custGeom>
              <a:rect b="b" l="l" r="r" t="t"/>
              <a:pathLst>
                <a:path extrusionOk="0" h="16659" w="53006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14"/>
            <p:cNvSpPr/>
            <p:nvPr/>
          </p:nvSpPr>
          <p:spPr>
            <a:xfrm>
              <a:off x="5180665" y="378112"/>
              <a:ext cx="14710" cy="19602"/>
            </a:xfrm>
            <a:custGeom>
              <a:rect b="b" l="l" r="r" t="t"/>
              <a:pathLst>
                <a:path extrusionOk="0" h="19602" w="1471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14"/>
            <p:cNvSpPr/>
            <p:nvPr/>
          </p:nvSpPr>
          <p:spPr>
            <a:xfrm>
              <a:off x="2707150" y="-380716"/>
              <a:ext cx="22635" cy="9255"/>
            </a:xfrm>
            <a:custGeom>
              <a:rect b="b" l="l" r="r" t="t"/>
              <a:pathLst>
                <a:path extrusionOk="0" h="9255" w="22635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14"/>
            <p:cNvSpPr/>
            <p:nvPr/>
          </p:nvSpPr>
          <p:spPr>
            <a:xfrm>
              <a:off x="7836263" y="-460073"/>
              <a:ext cx="93911" cy="28002"/>
            </a:xfrm>
            <a:custGeom>
              <a:rect b="b" l="l" r="r" t="t"/>
              <a:pathLst>
                <a:path extrusionOk="0" h="28002" w="93911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14"/>
            <p:cNvSpPr/>
            <p:nvPr/>
          </p:nvSpPr>
          <p:spPr>
            <a:xfrm>
              <a:off x="5103552" y="-95135"/>
              <a:ext cx="14758" cy="10394"/>
            </a:xfrm>
            <a:custGeom>
              <a:rect b="b" l="l" r="r" t="t"/>
              <a:pathLst>
                <a:path extrusionOk="0" h="10394" w="14758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14"/>
            <p:cNvSpPr/>
            <p:nvPr/>
          </p:nvSpPr>
          <p:spPr>
            <a:xfrm>
              <a:off x="10855219" y="3843486"/>
              <a:ext cx="48640" cy="42383"/>
            </a:xfrm>
            <a:custGeom>
              <a:rect b="b" l="l" r="r" t="t"/>
              <a:pathLst>
                <a:path extrusionOk="0" h="42383" w="4864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14"/>
            <p:cNvSpPr/>
            <p:nvPr/>
          </p:nvSpPr>
          <p:spPr>
            <a:xfrm>
              <a:off x="10450433" y="3543998"/>
              <a:ext cx="164856" cy="119415"/>
            </a:xfrm>
            <a:custGeom>
              <a:rect b="b" l="l" r="r" t="t"/>
              <a:pathLst>
                <a:path extrusionOk="0" h="119415" w="164856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10517771" y="3861427"/>
              <a:ext cx="14377" cy="18367"/>
            </a:xfrm>
            <a:custGeom>
              <a:rect b="b" l="l" r="r" t="t"/>
              <a:pathLst>
                <a:path extrusionOk="0" h="18367" w="14377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9771265" y="3334546"/>
              <a:ext cx="743088" cy="576668"/>
            </a:xfrm>
            <a:custGeom>
              <a:rect b="b" l="l" r="r" t="t"/>
              <a:pathLst>
                <a:path extrusionOk="0" h="576668" w="743088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9725235" y="3396438"/>
              <a:ext cx="24058" cy="20503"/>
            </a:xfrm>
            <a:custGeom>
              <a:rect b="b" l="l" r="r" t="t"/>
              <a:pathLst>
                <a:path extrusionOk="0" h="20503" w="24058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9649070" y="3456857"/>
              <a:ext cx="114887" cy="59185"/>
            </a:xfrm>
            <a:custGeom>
              <a:rect b="b" l="l" r="r" t="t"/>
              <a:pathLst>
                <a:path extrusionOk="0" h="59185" w="114887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9443070" y="3754542"/>
              <a:ext cx="155935" cy="105556"/>
            </a:xfrm>
            <a:custGeom>
              <a:rect b="b" l="l" r="r" t="t"/>
              <a:pathLst>
                <a:path extrusionOk="0" h="105556" w="155935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9272376" y="3798017"/>
              <a:ext cx="65392" cy="54629"/>
            </a:xfrm>
            <a:custGeom>
              <a:rect b="b" l="l" r="r" t="t"/>
              <a:pathLst>
                <a:path extrusionOk="0" h="54629" w="65392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8746629" y="3611822"/>
              <a:ext cx="353298" cy="156578"/>
            </a:xfrm>
            <a:custGeom>
              <a:rect b="b" l="l" r="r" t="t"/>
              <a:pathLst>
                <a:path extrusionOk="0" h="156578" w="353298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10848481" y="3972442"/>
              <a:ext cx="20879" cy="21168"/>
            </a:xfrm>
            <a:custGeom>
              <a:rect b="b" l="l" r="r" t="t"/>
              <a:pathLst>
                <a:path extrusionOk="0" h="21168" w="20879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8760296" y="3900583"/>
              <a:ext cx="1562104" cy="1554062"/>
            </a:xfrm>
            <a:custGeom>
              <a:rect b="b" l="l" r="r" t="t"/>
              <a:pathLst>
                <a:path extrusionOk="0" h="1554062" w="1562104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9680579" y="3923698"/>
              <a:ext cx="18080" cy="23351"/>
            </a:xfrm>
            <a:custGeom>
              <a:rect b="b" l="l" r="r" t="t"/>
              <a:pathLst>
                <a:path extrusionOk="0" h="23351" w="1808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6246587" y="3900773"/>
              <a:ext cx="306176" cy="655693"/>
            </a:xfrm>
            <a:custGeom>
              <a:rect b="b" l="l" r="r" t="t"/>
              <a:pathLst>
                <a:path extrusionOk="0" h="655693" w="306176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10470553" y="5327019"/>
              <a:ext cx="283967" cy="396785"/>
            </a:xfrm>
            <a:custGeom>
              <a:rect b="b" l="l" r="r" t="t"/>
              <a:pathLst>
                <a:path extrusionOk="0" h="396785" w="283967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9697331" y="5493043"/>
              <a:ext cx="16799" cy="28856"/>
            </a:xfrm>
            <a:custGeom>
              <a:rect b="b" l="l" r="r" t="t"/>
              <a:pathLst>
                <a:path extrusionOk="0" h="28856" w="16799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2112926" y="5723853"/>
              <a:ext cx="41095" cy="66209"/>
            </a:xfrm>
            <a:custGeom>
              <a:rect b="b" l="l" r="r" t="t"/>
              <a:pathLst>
                <a:path extrusionOk="0" h="66209" w="41095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14"/>
            <p:cNvSpPr/>
            <p:nvPr/>
          </p:nvSpPr>
          <p:spPr>
            <a:xfrm>
              <a:off x="10004693" y="5655270"/>
              <a:ext cx="465243" cy="295406"/>
            </a:xfrm>
            <a:custGeom>
              <a:rect b="b" l="l" r="r" t="t"/>
              <a:pathLst>
                <a:path extrusionOk="0" h="295406" w="465243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14"/>
            <p:cNvSpPr/>
            <p:nvPr/>
          </p:nvSpPr>
          <p:spPr>
            <a:xfrm>
              <a:off x="2629325" y="5829694"/>
              <a:ext cx="45461" cy="43522"/>
            </a:xfrm>
            <a:custGeom>
              <a:rect b="b" l="l" r="r" t="t"/>
              <a:pathLst>
                <a:path extrusionOk="0" h="43522" w="45461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2340470" y="5898324"/>
              <a:ext cx="207518" cy="121835"/>
            </a:xfrm>
            <a:custGeom>
              <a:rect b="b" l="l" r="r" t="t"/>
              <a:pathLst>
                <a:path extrusionOk="0" h="121835" w="207518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11065158" y="4409713"/>
              <a:ext cx="6928" cy="18842"/>
            </a:xfrm>
            <a:custGeom>
              <a:rect b="b" l="l" r="r" t="t"/>
              <a:pathLst>
                <a:path extrusionOk="0" h="18842" w="6928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2455120" y="6014227"/>
              <a:ext cx="44180" cy="19270"/>
            </a:xfrm>
            <a:custGeom>
              <a:rect b="b" l="l" r="r" t="t"/>
              <a:pathLst>
                <a:path extrusionOk="0" h="19270" w="4418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2512112" y="6026093"/>
              <a:ext cx="5979" cy="4604"/>
            </a:xfrm>
            <a:custGeom>
              <a:rect b="b" l="l" r="r" t="t"/>
              <a:pathLst>
                <a:path extrusionOk="0" h="4604" w="5979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1369599" y="2914219"/>
              <a:ext cx="7735" cy="20598"/>
            </a:xfrm>
            <a:custGeom>
              <a:rect b="b" l="l" r="r" t="t"/>
              <a:pathLst>
                <a:path extrusionOk="0" h="20598" w="7735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-82363" y="240566"/>
              <a:ext cx="17510" cy="15330"/>
            </a:xfrm>
            <a:custGeom>
              <a:rect b="b" l="l" r="r" t="t"/>
              <a:pathLst>
                <a:path extrusionOk="0" h="15330" w="1751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-331024" y="172078"/>
              <a:ext cx="5884" cy="4793"/>
            </a:xfrm>
            <a:custGeom>
              <a:rect b="b" l="l" r="r" t="t"/>
              <a:pathLst>
                <a:path extrusionOk="0" h="4793" w="5884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48563" y="-150951"/>
              <a:ext cx="58796" cy="41244"/>
            </a:xfrm>
            <a:custGeom>
              <a:rect b="b" l="l" r="r" t="t"/>
              <a:pathLst>
                <a:path extrusionOk="0" h="41244" w="58796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1554340" y="-439475"/>
              <a:ext cx="317470" cy="147180"/>
            </a:xfrm>
            <a:custGeom>
              <a:rect b="b" l="l" r="r" t="t"/>
              <a:pathLst>
                <a:path extrusionOk="0" h="147180" w="31747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1637053" y="-369563"/>
              <a:ext cx="417314" cy="230667"/>
            </a:xfrm>
            <a:custGeom>
              <a:rect b="b" l="l" r="r" t="t"/>
              <a:pathLst>
                <a:path extrusionOk="0" h="230667" w="417314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1846991" y="-553242"/>
              <a:ext cx="220615" cy="64691"/>
            </a:xfrm>
            <a:custGeom>
              <a:rect b="b" l="l" r="r" t="t"/>
              <a:pathLst>
                <a:path extrusionOk="0" h="64691" w="220615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2126450" y="-566959"/>
              <a:ext cx="99227" cy="29664"/>
            </a:xfrm>
            <a:custGeom>
              <a:rect b="b" l="l" r="r" t="t"/>
              <a:pathLst>
                <a:path extrusionOk="0" h="29664" w="99227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2166312" y="-593633"/>
              <a:ext cx="88977" cy="19981"/>
            </a:xfrm>
            <a:custGeom>
              <a:rect b="b" l="l" r="r" t="t"/>
              <a:pathLst>
                <a:path extrusionOk="0" h="19981" w="88977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2511685" y="-637488"/>
              <a:ext cx="32885" cy="20646"/>
            </a:xfrm>
            <a:custGeom>
              <a:rect b="b" l="l" r="r" t="t"/>
              <a:pathLst>
                <a:path extrusionOk="0" h="20646" w="32885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14"/>
            <p:cNvSpPr/>
            <p:nvPr/>
          </p:nvSpPr>
          <p:spPr>
            <a:xfrm>
              <a:off x="2337385" y="-609485"/>
              <a:ext cx="119110" cy="73519"/>
            </a:xfrm>
            <a:custGeom>
              <a:rect b="b" l="l" r="r" t="t"/>
              <a:pathLst>
                <a:path extrusionOk="0" h="73519" w="11911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14"/>
            <p:cNvSpPr/>
            <p:nvPr/>
          </p:nvSpPr>
          <p:spPr>
            <a:xfrm>
              <a:off x="2243805" y="-486605"/>
              <a:ext cx="149102" cy="75370"/>
            </a:xfrm>
            <a:custGeom>
              <a:rect b="b" l="l" r="r" t="t"/>
              <a:pathLst>
                <a:path extrusionOk="0" h="75370" w="149102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2112024" y="-362870"/>
              <a:ext cx="172639" cy="121836"/>
            </a:xfrm>
            <a:custGeom>
              <a:rect b="b" l="l" r="r" t="t"/>
              <a:pathLst>
                <a:path extrusionOk="0" h="121836" w="172639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14"/>
            <p:cNvSpPr/>
            <p:nvPr/>
          </p:nvSpPr>
          <p:spPr>
            <a:xfrm>
              <a:off x="2342226" y="-335817"/>
              <a:ext cx="580415" cy="595890"/>
            </a:xfrm>
            <a:custGeom>
              <a:rect b="b" l="l" r="r" t="t"/>
              <a:pathLst>
                <a:path extrusionOk="0" h="595890" w="580415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14"/>
            <p:cNvSpPr/>
            <p:nvPr/>
          </p:nvSpPr>
          <p:spPr>
            <a:xfrm>
              <a:off x="2517522" y="-116066"/>
              <a:ext cx="42946" cy="21642"/>
            </a:xfrm>
            <a:custGeom>
              <a:rect b="b" l="l" r="r" t="t"/>
              <a:pathLst>
                <a:path extrusionOk="0" h="21642" w="42946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14"/>
            <p:cNvSpPr/>
            <p:nvPr/>
          </p:nvSpPr>
          <p:spPr>
            <a:xfrm>
              <a:off x="2518661" y="-138658"/>
              <a:ext cx="27523" cy="15330"/>
            </a:xfrm>
            <a:custGeom>
              <a:rect b="b" l="l" r="r" t="t"/>
              <a:pathLst>
                <a:path extrusionOk="0" h="15330" w="27523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14"/>
            <p:cNvSpPr/>
            <p:nvPr/>
          </p:nvSpPr>
          <p:spPr>
            <a:xfrm>
              <a:off x="2636016" y="-320392"/>
              <a:ext cx="98040" cy="48221"/>
            </a:xfrm>
            <a:custGeom>
              <a:rect b="b" l="l" r="r" t="t"/>
              <a:pathLst>
                <a:path extrusionOk="0" h="48221" w="9804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14"/>
            <p:cNvSpPr/>
            <p:nvPr/>
          </p:nvSpPr>
          <p:spPr>
            <a:xfrm>
              <a:off x="2580874" y="-681296"/>
              <a:ext cx="204955" cy="148509"/>
            </a:xfrm>
            <a:custGeom>
              <a:rect b="b" l="l" r="r" t="t"/>
              <a:pathLst>
                <a:path extrusionOk="0" h="148509" w="204955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3165275" y="-126697"/>
              <a:ext cx="77683" cy="50594"/>
            </a:xfrm>
            <a:custGeom>
              <a:rect b="b" l="l" r="r" t="t"/>
              <a:pathLst>
                <a:path extrusionOk="0" h="50594" w="77683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3784651" y="-733979"/>
              <a:ext cx="31130" cy="13289"/>
            </a:xfrm>
            <a:custGeom>
              <a:rect b="b" l="l" r="r" t="t"/>
              <a:pathLst>
                <a:path extrusionOk="0" h="13289" w="3113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3908934" y="83987"/>
              <a:ext cx="305701" cy="153398"/>
            </a:xfrm>
            <a:custGeom>
              <a:rect b="b" l="l" r="r" t="t"/>
              <a:pathLst>
                <a:path extrusionOk="0" h="153398" w="305701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2568868" y="-741098"/>
              <a:ext cx="810332" cy="308505"/>
            </a:xfrm>
            <a:custGeom>
              <a:rect b="b" l="l" r="r" t="t"/>
              <a:pathLst>
                <a:path extrusionOk="0" h="308505" w="810332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2421617" y="-498565"/>
              <a:ext cx="322215" cy="140678"/>
            </a:xfrm>
            <a:custGeom>
              <a:rect b="b" l="l" r="r" t="t"/>
              <a:pathLst>
                <a:path extrusionOk="0" h="140678" w="322215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2982671" y="-742950"/>
              <a:ext cx="1361230" cy="1120587"/>
            </a:xfrm>
            <a:custGeom>
              <a:rect b="b" l="l" r="r" t="t"/>
              <a:pathLst>
                <a:path extrusionOk="0" h="1120587" w="136123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1910960" y="-509719"/>
              <a:ext cx="287810" cy="96586"/>
            </a:xfrm>
            <a:custGeom>
              <a:rect b="b" l="l" r="r" t="t"/>
              <a:pathLst>
                <a:path extrusionOk="0" h="96586" w="28781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5483472" y="1364002"/>
              <a:ext cx="11389" cy="9492"/>
            </a:xfrm>
            <a:custGeom>
              <a:rect b="b" l="l" r="r" t="t"/>
              <a:pathLst>
                <a:path extrusionOk="0" h="9492" w="11389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14"/>
            <p:cNvSpPr/>
            <p:nvPr/>
          </p:nvSpPr>
          <p:spPr>
            <a:xfrm>
              <a:off x="4736776" y="311380"/>
              <a:ext cx="10961" cy="6359"/>
            </a:xfrm>
            <a:custGeom>
              <a:rect b="b" l="l" r="r" t="t"/>
              <a:pathLst>
                <a:path extrusionOk="0" h="6359" w="10961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14"/>
            <p:cNvSpPr/>
            <p:nvPr/>
          </p:nvSpPr>
          <p:spPr>
            <a:xfrm>
              <a:off x="5082339" y="-87019"/>
              <a:ext cx="23679" cy="13384"/>
            </a:xfrm>
            <a:custGeom>
              <a:rect b="b" l="l" r="r" t="t"/>
              <a:pathLst>
                <a:path extrusionOk="0" h="13384" w="23679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14"/>
            <p:cNvSpPr/>
            <p:nvPr/>
          </p:nvSpPr>
          <p:spPr>
            <a:xfrm>
              <a:off x="4825706" y="-568050"/>
              <a:ext cx="238696" cy="169156"/>
            </a:xfrm>
            <a:custGeom>
              <a:rect b="b" l="l" r="r" t="t"/>
              <a:pathLst>
                <a:path extrusionOk="0" h="169156" w="238696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14"/>
            <p:cNvSpPr/>
            <p:nvPr/>
          </p:nvSpPr>
          <p:spPr>
            <a:xfrm>
              <a:off x="4968307" y="-591070"/>
              <a:ext cx="206046" cy="65308"/>
            </a:xfrm>
            <a:custGeom>
              <a:rect b="b" l="l" r="r" t="t"/>
              <a:pathLst>
                <a:path extrusionOk="0" h="65308" w="206046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14"/>
            <p:cNvSpPr/>
            <p:nvPr/>
          </p:nvSpPr>
          <p:spPr>
            <a:xfrm>
              <a:off x="5865148" y="-81323"/>
              <a:ext cx="55995" cy="39678"/>
            </a:xfrm>
            <a:custGeom>
              <a:rect b="b" l="l" r="r" t="t"/>
              <a:pathLst>
                <a:path extrusionOk="0" h="39678" w="55995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14"/>
            <p:cNvSpPr/>
            <p:nvPr/>
          </p:nvSpPr>
          <p:spPr>
            <a:xfrm>
              <a:off x="6105979" y="-136902"/>
              <a:ext cx="63114" cy="34789"/>
            </a:xfrm>
            <a:custGeom>
              <a:rect b="b" l="l" r="r" t="t"/>
              <a:pathLst>
                <a:path extrusionOk="0" h="34789" w="63114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14"/>
            <p:cNvSpPr/>
            <p:nvPr/>
          </p:nvSpPr>
          <p:spPr>
            <a:xfrm>
              <a:off x="5895139" y="-454141"/>
              <a:ext cx="277229" cy="187239"/>
            </a:xfrm>
            <a:custGeom>
              <a:rect b="b" l="l" r="r" t="t"/>
              <a:pathLst>
                <a:path extrusionOk="0" h="187239" w="277229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14"/>
            <p:cNvSpPr/>
            <p:nvPr/>
          </p:nvSpPr>
          <p:spPr>
            <a:xfrm>
              <a:off x="5830981" y="-629704"/>
              <a:ext cx="57467" cy="25392"/>
            </a:xfrm>
            <a:custGeom>
              <a:rect b="b" l="l" r="r" t="t"/>
              <a:pathLst>
                <a:path extrusionOk="0" h="25392" w="57467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14"/>
            <p:cNvSpPr/>
            <p:nvPr/>
          </p:nvSpPr>
          <p:spPr>
            <a:xfrm>
              <a:off x="5834492" y="-590120"/>
              <a:ext cx="26052" cy="9445"/>
            </a:xfrm>
            <a:custGeom>
              <a:rect b="b" l="l" r="r" t="t"/>
              <a:pathLst>
                <a:path extrusionOk="0" h="9445" w="26052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14"/>
            <p:cNvSpPr/>
            <p:nvPr/>
          </p:nvSpPr>
          <p:spPr>
            <a:xfrm>
              <a:off x="5569364" y="-622917"/>
              <a:ext cx="101647" cy="45658"/>
            </a:xfrm>
            <a:custGeom>
              <a:rect b="b" l="l" r="r" t="t"/>
              <a:pathLst>
                <a:path extrusionOk="0" h="45658" w="101647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14"/>
            <p:cNvSpPr/>
            <p:nvPr/>
          </p:nvSpPr>
          <p:spPr>
            <a:xfrm>
              <a:off x="6232778" y="-647123"/>
              <a:ext cx="28520" cy="7593"/>
            </a:xfrm>
            <a:custGeom>
              <a:rect b="b" l="l" r="r" t="t"/>
              <a:pathLst>
                <a:path extrusionOk="0" h="7593" w="2852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14"/>
            <p:cNvSpPr/>
            <p:nvPr/>
          </p:nvSpPr>
          <p:spPr>
            <a:xfrm>
              <a:off x="6420792" y="-673370"/>
              <a:ext cx="34831" cy="7783"/>
            </a:xfrm>
            <a:custGeom>
              <a:rect b="b" l="l" r="r" t="t"/>
              <a:pathLst>
                <a:path extrusionOk="0" h="7783" w="34831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14"/>
            <p:cNvSpPr/>
            <p:nvPr/>
          </p:nvSpPr>
          <p:spPr>
            <a:xfrm>
              <a:off x="6492970" y="-623582"/>
              <a:ext cx="60884" cy="18510"/>
            </a:xfrm>
            <a:custGeom>
              <a:rect b="b" l="l" r="r" t="t"/>
              <a:pathLst>
                <a:path extrusionOk="0" h="18510" w="60884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14"/>
            <p:cNvSpPr/>
            <p:nvPr/>
          </p:nvSpPr>
          <p:spPr>
            <a:xfrm>
              <a:off x="6489174" y="-679872"/>
              <a:ext cx="117639" cy="56527"/>
            </a:xfrm>
            <a:custGeom>
              <a:rect b="b" l="l" r="r" t="t"/>
              <a:pathLst>
                <a:path extrusionOk="0" h="56527" w="117639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14"/>
            <p:cNvSpPr/>
            <p:nvPr/>
          </p:nvSpPr>
          <p:spPr>
            <a:xfrm>
              <a:off x="6551719" y="-634498"/>
              <a:ext cx="171595" cy="58663"/>
            </a:xfrm>
            <a:custGeom>
              <a:rect b="b" l="l" r="r" t="t"/>
              <a:pathLst>
                <a:path extrusionOk="0" h="58663" w="171595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14"/>
            <p:cNvSpPr/>
            <p:nvPr/>
          </p:nvSpPr>
          <p:spPr>
            <a:xfrm>
              <a:off x="6739211" y="-610055"/>
              <a:ext cx="121198" cy="69247"/>
            </a:xfrm>
            <a:custGeom>
              <a:rect b="b" l="l" r="r" t="t"/>
              <a:pathLst>
                <a:path extrusionOk="0" h="69247" w="121198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14"/>
            <p:cNvSpPr/>
            <p:nvPr/>
          </p:nvSpPr>
          <p:spPr>
            <a:xfrm>
              <a:off x="7892496" y="-398040"/>
              <a:ext cx="34214" cy="16232"/>
            </a:xfrm>
            <a:custGeom>
              <a:rect b="b" l="l" r="r" t="t"/>
              <a:pathLst>
                <a:path extrusionOk="0" h="16232" w="34214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14"/>
            <p:cNvSpPr/>
            <p:nvPr/>
          </p:nvSpPr>
          <p:spPr>
            <a:xfrm>
              <a:off x="7837781" y="-536630"/>
              <a:ext cx="131449" cy="24680"/>
            </a:xfrm>
            <a:custGeom>
              <a:rect b="b" l="l" r="r" t="t"/>
              <a:pathLst>
                <a:path extrusionOk="0" h="24680" w="131449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14"/>
            <p:cNvSpPr/>
            <p:nvPr/>
          </p:nvSpPr>
          <p:spPr>
            <a:xfrm>
              <a:off x="7615267" y="-523009"/>
              <a:ext cx="31082" cy="19744"/>
            </a:xfrm>
            <a:custGeom>
              <a:rect b="b" l="l" r="r" t="t"/>
              <a:pathLst>
                <a:path extrusionOk="0" h="19744" w="31082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14"/>
            <p:cNvSpPr/>
            <p:nvPr/>
          </p:nvSpPr>
          <p:spPr>
            <a:xfrm>
              <a:off x="7643123" y="-549065"/>
              <a:ext cx="188726" cy="66067"/>
            </a:xfrm>
            <a:custGeom>
              <a:rect b="b" l="l" r="r" t="t"/>
              <a:pathLst>
                <a:path extrusionOk="0" h="66067" w="188726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14"/>
            <p:cNvSpPr/>
            <p:nvPr/>
          </p:nvSpPr>
          <p:spPr>
            <a:xfrm>
              <a:off x="8716638" y="3320972"/>
              <a:ext cx="13761" cy="17845"/>
            </a:xfrm>
            <a:custGeom>
              <a:rect b="b" l="l" r="r" t="t"/>
              <a:pathLst>
                <a:path extrusionOk="0" h="17845" w="13761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14"/>
            <p:cNvSpPr/>
            <p:nvPr/>
          </p:nvSpPr>
          <p:spPr>
            <a:xfrm>
              <a:off x="9308680" y="3734370"/>
              <a:ext cx="125564" cy="47841"/>
            </a:xfrm>
            <a:custGeom>
              <a:rect b="b" l="l" r="r" t="t"/>
              <a:pathLst>
                <a:path extrusionOk="0" h="47841" w="125564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14"/>
            <p:cNvSpPr/>
            <p:nvPr/>
          </p:nvSpPr>
          <p:spPr>
            <a:xfrm>
              <a:off x="9283433" y="2648192"/>
              <a:ext cx="16276" cy="14286"/>
            </a:xfrm>
            <a:custGeom>
              <a:rect b="b" l="l" r="r" t="t"/>
              <a:pathLst>
                <a:path extrusionOk="0" h="14286" w="16276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14"/>
            <p:cNvSpPr/>
            <p:nvPr/>
          </p:nvSpPr>
          <p:spPr>
            <a:xfrm>
              <a:off x="9334732" y="2497831"/>
              <a:ext cx="8778" cy="21690"/>
            </a:xfrm>
            <a:custGeom>
              <a:rect b="b" l="l" r="r" t="t"/>
              <a:pathLst>
                <a:path extrusionOk="0" h="21690" w="8778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14"/>
            <p:cNvSpPr/>
            <p:nvPr/>
          </p:nvSpPr>
          <p:spPr>
            <a:xfrm>
              <a:off x="11081388" y="3934282"/>
              <a:ext cx="14947" cy="13194"/>
            </a:xfrm>
            <a:custGeom>
              <a:rect b="b" l="l" r="r" t="t"/>
              <a:pathLst>
                <a:path extrusionOk="0" h="13194" w="14947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14"/>
            <p:cNvSpPr/>
            <p:nvPr/>
          </p:nvSpPr>
          <p:spPr>
            <a:xfrm>
              <a:off x="3924356" y="1497513"/>
              <a:ext cx="2683785" cy="3489864"/>
            </a:xfrm>
            <a:custGeom>
              <a:rect b="b" l="l" r="r" t="t"/>
              <a:pathLst>
                <a:path extrusionOk="0" h="3489864" w="2683785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14"/>
            <p:cNvSpPr/>
            <p:nvPr/>
          </p:nvSpPr>
          <p:spPr>
            <a:xfrm>
              <a:off x="1386208" y="2679185"/>
              <a:ext cx="1838622" cy="3289383"/>
            </a:xfrm>
            <a:custGeom>
              <a:rect b="b" l="l" r="r" t="t"/>
              <a:pathLst>
                <a:path extrusionOk="0" h="3289383" w="1838622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14"/>
            <p:cNvSpPr/>
            <p:nvPr/>
          </p:nvSpPr>
          <p:spPr>
            <a:xfrm>
              <a:off x="-268242" y="-400081"/>
              <a:ext cx="3084111" cy="3339551"/>
            </a:xfrm>
            <a:custGeom>
              <a:rect b="b" l="l" r="r" t="t"/>
              <a:pathLst>
                <a:path extrusionOk="0" h="3339551" w="3084111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14"/>
            <p:cNvSpPr/>
            <p:nvPr/>
          </p:nvSpPr>
          <p:spPr>
            <a:xfrm>
              <a:off x="409881" y="-487412"/>
              <a:ext cx="66293" cy="26484"/>
            </a:xfrm>
            <a:custGeom>
              <a:rect b="b" l="l" r="r" t="t"/>
              <a:pathLst>
                <a:path extrusionOk="0" h="26484" w="66293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14"/>
            <p:cNvSpPr/>
            <p:nvPr/>
          </p:nvSpPr>
          <p:spPr>
            <a:xfrm>
              <a:off x="-5439" y="-390683"/>
              <a:ext cx="290895" cy="215147"/>
            </a:xfrm>
            <a:custGeom>
              <a:rect b="b" l="l" r="r" t="t"/>
              <a:pathLst>
                <a:path extrusionOk="0" h="215147" w="290895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14"/>
            <p:cNvSpPr/>
            <p:nvPr/>
          </p:nvSpPr>
          <p:spPr>
            <a:xfrm>
              <a:off x="8737707" y="-488029"/>
              <a:ext cx="43990" cy="30091"/>
            </a:xfrm>
            <a:custGeom>
              <a:rect b="b" l="l" r="r" t="t"/>
              <a:pathLst>
                <a:path extrusionOk="0" h="30091" w="4399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14"/>
            <p:cNvSpPr/>
            <p:nvPr/>
          </p:nvSpPr>
          <p:spPr>
            <a:xfrm>
              <a:off x="4263845" y="-537010"/>
              <a:ext cx="5232658" cy="3773974"/>
            </a:xfrm>
            <a:custGeom>
              <a:rect b="b" l="l" r="r" t="t"/>
              <a:pathLst>
                <a:path extrusionOk="0" h="3773974" w="5232658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14"/>
            <p:cNvSpPr/>
            <p:nvPr/>
          </p:nvSpPr>
          <p:spPr>
            <a:xfrm>
              <a:off x="1783117" y="1002717"/>
              <a:ext cx="49637" cy="20029"/>
            </a:xfrm>
            <a:custGeom>
              <a:rect b="b" l="l" r="r" t="t"/>
              <a:pathLst>
                <a:path extrusionOk="0" h="20029" w="49637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14"/>
            <p:cNvSpPr/>
            <p:nvPr/>
          </p:nvSpPr>
          <p:spPr>
            <a:xfrm>
              <a:off x="1254760" y="175068"/>
              <a:ext cx="11911" cy="11296"/>
            </a:xfrm>
            <a:custGeom>
              <a:rect b="b" l="l" r="r" t="t"/>
              <a:pathLst>
                <a:path extrusionOk="0" h="11296" w="11911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14"/>
            <p:cNvSpPr/>
            <p:nvPr/>
          </p:nvSpPr>
          <p:spPr>
            <a:xfrm>
              <a:off x="1380846" y="151811"/>
              <a:ext cx="29564" cy="11580"/>
            </a:xfrm>
            <a:custGeom>
              <a:rect b="b" l="l" r="r" t="t"/>
              <a:pathLst>
                <a:path extrusionOk="0" h="11580" w="29564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14"/>
            <p:cNvSpPr/>
            <p:nvPr/>
          </p:nvSpPr>
          <p:spPr>
            <a:xfrm>
              <a:off x="1442774" y="122622"/>
              <a:ext cx="36207" cy="9492"/>
            </a:xfrm>
            <a:custGeom>
              <a:rect b="b" l="l" r="r" t="t"/>
              <a:pathLst>
                <a:path extrusionOk="0" h="9492" w="36207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06" name="Google Shape;1906;p14"/>
          <p:cNvSpPr txBox="1"/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Georgia"/>
              <a:buNone/>
              <a:defRPr sz="32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cxnSp>
        <p:nvCxnSpPr>
          <p:cNvPr id="1907" name="Google Shape;1907;p14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08" name="Google Shape;1908;p14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sub-divider [standard]">
  <p:cSld name="TITLE_3_5_1">
    <p:bg>
      <p:bgPr>
        <a:solidFill>
          <a:schemeClr val="lt1"/>
        </a:solidFill>
      </p:bgPr>
    </p:bg>
    <p:spTree>
      <p:nvGrpSpPr>
        <p:cNvPr id="1909" name="Shape 1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0" name="Google Shape;1910;p15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1911" name="Google Shape;1911;p15"/>
            <p:cNvSpPr/>
            <p:nvPr/>
          </p:nvSpPr>
          <p:spPr>
            <a:xfrm>
              <a:off x="4092535" y="2938947"/>
              <a:ext cx="13097" cy="8021"/>
            </a:xfrm>
            <a:custGeom>
              <a:rect b="b" l="l" r="r" t="t"/>
              <a:pathLst>
                <a:path extrusionOk="0" h="8021" w="13097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15"/>
            <p:cNvSpPr/>
            <p:nvPr/>
          </p:nvSpPr>
          <p:spPr>
            <a:xfrm>
              <a:off x="9540874" y="2764191"/>
              <a:ext cx="5362" cy="11011"/>
            </a:xfrm>
            <a:custGeom>
              <a:rect b="b" l="l" r="r" t="t"/>
              <a:pathLst>
                <a:path extrusionOk="0" h="11011" w="5362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9398320" y="2778334"/>
              <a:ext cx="182225" cy="223358"/>
            </a:xfrm>
            <a:custGeom>
              <a:rect b="b" l="l" r="r" t="t"/>
              <a:pathLst>
                <a:path extrusionOk="0" h="223358" w="182225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15"/>
            <p:cNvSpPr/>
            <p:nvPr/>
          </p:nvSpPr>
          <p:spPr>
            <a:xfrm>
              <a:off x="9396849" y="2944026"/>
              <a:ext cx="18887" cy="14855"/>
            </a:xfrm>
            <a:custGeom>
              <a:rect b="b" l="l" r="r" t="t"/>
              <a:pathLst>
                <a:path extrusionOk="0" h="14855" w="18887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15"/>
            <p:cNvSpPr/>
            <p:nvPr/>
          </p:nvSpPr>
          <p:spPr>
            <a:xfrm>
              <a:off x="9365150" y="2980572"/>
              <a:ext cx="18696" cy="11628"/>
            </a:xfrm>
            <a:custGeom>
              <a:rect b="b" l="l" r="r" t="t"/>
              <a:pathLst>
                <a:path extrusionOk="0" h="11628" w="18696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15"/>
            <p:cNvSpPr/>
            <p:nvPr/>
          </p:nvSpPr>
          <p:spPr>
            <a:xfrm>
              <a:off x="9549606" y="3102882"/>
              <a:ext cx="9205" cy="19554"/>
            </a:xfrm>
            <a:custGeom>
              <a:rect b="b" l="l" r="r" t="t"/>
              <a:pathLst>
                <a:path extrusionOk="0" h="19554" w="9205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15"/>
            <p:cNvSpPr/>
            <p:nvPr/>
          </p:nvSpPr>
          <p:spPr>
            <a:xfrm>
              <a:off x="9599812" y="3058125"/>
              <a:ext cx="5742" cy="27433"/>
            </a:xfrm>
            <a:custGeom>
              <a:rect b="b" l="l" r="r" t="t"/>
              <a:pathLst>
                <a:path extrusionOk="0" h="27433" w="5742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9665442" y="3159315"/>
              <a:ext cx="14853" cy="32369"/>
            </a:xfrm>
            <a:custGeom>
              <a:rect b="b" l="l" r="r" t="t"/>
              <a:pathLst>
                <a:path extrusionOk="0" h="32369" w="14853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15"/>
            <p:cNvSpPr/>
            <p:nvPr/>
          </p:nvSpPr>
          <p:spPr>
            <a:xfrm>
              <a:off x="8694145" y="3225383"/>
              <a:ext cx="11673" cy="12055"/>
            </a:xfrm>
            <a:custGeom>
              <a:rect b="b" l="l" r="r" t="t"/>
              <a:pathLst>
                <a:path extrusionOk="0" h="12055" w="11673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15"/>
            <p:cNvSpPr/>
            <p:nvPr/>
          </p:nvSpPr>
          <p:spPr>
            <a:xfrm>
              <a:off x="8603506" y="3194627"/>
              <a:ext cx="13904" cy="17703"/>
            </a:xfrm>
            <a:custGeom>
              <a:rect b="b" l="l" r="r" t="t"/>
              <a:pathLst>
                <a:path extrusionOk="0" h="17703" w="13904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15"/>
            <p:cNvSpPr/>
            <p:nvPr/>
          </p:nvSpPr>
          <p:spPr>
            <a:xfrm>
              <a:off x="8628278" y="3218596"/>
              <a:ext cx="17700" cy="16659"/>
            </a:xfrm>
            <a:custGeom>
              <a:rect b="b" l="l" r="r" t="t"/>
              <a:pathLst>
                <a:path extrusionOk="0" h="16659" w="1770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15"/>
            <p:cNvSpPr/>
            <p:nvPr/>
          </p:nvSpPr>
          <p:spPr>
            <a:xfrm>
              <a:off x="8718204" y="3241378"/>
              <a:ext cx="13524" cy="17845"/>
            </a:xfrm>
            <a:custGeom>
              <a:rect b="b" l="l" r="r" t="t"/>
              <a:pathLst>
                <a:path extrusionOk="0" h="17845" w="13524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15"/>
            <p:cNvSpPr/>
            <p:nvPr/>
          </p:nvSpPr>
          <p:spPr>
            <a:xfrm>
              <a:off x="8465699" y="2883226"/>
              <a:ext cx="6501" cy="15947"/>
            </a:xfrm>
            <a:custGeom>
              <a:rect b="b" l="l" r="r" t="t"/>
              <a:pathLst>
                <a:path extrusionOk="0" h="15947" w="6501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15"/>
            <p:cNvSpPr/>
            <p:nvPr/>
          </p:nvSpPr>
          <p:spPr>
            <a:xfrm>
              <a:off x="8286178" y="2928505"/>
              <a:ext cx="8399" cy="24917"/>
            </a:xfrm>
            <a:custGeom>
              <a:rect b="b" l="l" r="r" t="t"/>
              <a:pathLst>
                <a:path extrusionOk="0" h="24917" w="8399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15"/>
            <p:cNvSpPr/>
            <p:nvPr/>
          </p:nvSpPr>
          <p:spPr>
            <a:xfrm>
              <a:off x="8377244" y="3155091"/>
              <a:ext cx="28567" cy="28240"/>
            </a:xfrm>
            <a:custGeom>
              <a:rect b="b" l="l" r="r" t="t"/>
              <a:pathLst>
                <a:path extrusionOk="0" h="28240" w="28567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15"/>
            <p:cNvSpPr/>
            <p:nvPr/>
          </p:nvSpPr>
          <p:spPr>
            <a:xfrm>
              <a:off x="8436040" y="3225478"/>
              <a:ext cx="30417" cy="47936"/>
            </a:xfrm>
            <a:custGeom>
              <a:rect b="b" l="l" r="r" t="t"/>
              <a:pathLst>
                <a:path extrusionOk="0" h="47936" w="30417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15"/>
            <p:cNvSpPr/>
            <p:nvPr/>
          </p:nvSpPr>
          <p:spPr>
            <a:xfrm>
              <a:off x="4928112" y="3118925"/>
              <a:ext cx="18222" cy="26673"/>
            </a:xfrm>
            <a:custGeom>
              <a:rect b="b" l="l" r="r" t="t"/>
              <a:pathLst>
                <a:path extrusionOk="0" h="26673" w="18222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15"/>
            <p:cNvSpPr/>
            <p:nvPr/>
          </p:nvSpPr>
          <p:spPr>
            <a:xfrm>
              <a:off x="4850050" y="3287559"/>
              <a:ext cx="7545" cy="11770"/>
            </a:xfrm>
            <a:custGeom>
              <a:rect b="b" l="l" r="r" t="t"/>
              <a:pathLst>
                <a:path extrusionOk="0" h="11770" w="7545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15"/>
            <p:cNvSpPr/>
            <p:nvPr/>
          </p:nvSpPr>
          <p:spPr>
            <a:xfrm>
              <a:off x="3962130" y="2765757"/>
              <a:ext cx="10012" cy="7831"/>
            </a:xfrm>
            <a:custGeom>
              <a:rect b="b" l="l" r="r" t="t"/>
              <a:pathLst>
                <a:path extrusionOk="0" h="7831" w="10012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15"/>
            <p:cNvSpPr/>
            <p:nvPr/>
          </p:nvSpPr>
          <p:spPr>
            <a:xfrm>
              <a:off x="1994669" y="2382023"/>
              <a:ext cx="60884" cy="29569"/>
            </a:xfrm>
            <a:custGeom>
              <a:rect b="b" l="l" r="r" t="t"/>
              <a:pathLst>
                <a:path extrusionOk="0" h="29569" w="60884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15"/>
            <p:cNvSpPr/>
            <p:nvPr/>
          </p:nvSpPr>
          <p:spPr>
            <a:xfrm>
              <a:off x="2081084" y="2389807"/>
              <a:ext cx="3701" cy="5743"/>
            </a:xfrm>
            <a:custGeom>
              <a:rect b="b" l="l" r="r" t="t"/>
              <a:pathLst>
                <a:path extrusionOk="0" h="5743" w="3701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2083361" y="2420657"/>
              <a:ext cx="5362" cy="5173"/>
            </a:xfrm>
            <a:custGeom>
              <a:rect b="b" l="l" r="r" t="t"/>
              <a:pathLst>
                <a:path extrusionOk="0" h="5173" w="5362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15"/>
            <p:cNvSpPr/>
            <p:nvPr/>
          </p:nvSpPr>
          <p:spPr>
            <a:xfrm>
              <a:off x="1889890" y="2684406"/>
              <a:ext cx="11246" cy="16137"/>
            </a:xfrm>
            <a:custGeom>
              <a:rect b="b" l="l" r="r" t="t"/>
              <a:pathLst>
                <a:path extrusionOk="0" h="16137" w="11246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15"/>
            <p:cNvSpPr/>
            <p:nvPr/>
          </p:nvSpPr>
          <p:spPr>
            <a:xfrm>
              <a:off x="1916369" y="2688678"/>
              <a:ext cx="8114" cy="13479"/>
            </a:xfrm>
            <a:custGeom>
              <a:rect b="b" l="l" r="r" t="t"/>
              <a:pathLst>
                <a:path extrusionOk="0" h="13479" w="8114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15"/>
            <p:cNvSpPr/>
            <p:nvPr/>
          </p:nvSpPr>
          <p:spPr>
            <a:xfrm>
              <a:off x="2070312" y="2749097"/>
              <a:ext cx="22920" cy="14523"/>
            </a:xfrm>
            <a:custGeom>
              <a:rect b="b" l="l" r="r" t="t"/>
              <a:pathLst>
                <a:path extrusionOk="0" h="14523" w="2292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15"/>
            <p:cNvSpPr/>
            <p:nvPr/>
          </p:nvSpPr>
          <p:spPr>
            <a:xfrm>
              <a:off x="2178698" y="2700259"/>
              <a:ext cx="6596" cy="9539"/>
            </a:xfrm>
            <a:custGeom>
              <a:rect b="b" l="l" r="r" t="t"/>
              <a:pathLst>
                <a:path extrusionOk="0" h="9539" w="6596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15"/>
            <p:cNvSpPr/>
            <p:nvPr/>
          </p:nvSpPr>
          <p:spPr>
            <a:xfrm>
              <a:off x="2207550" y="2644917"/>
              <a:ext cx="2467" cy="11675"/>
            </a:xfrm>
            <a:custGeom>
              <a:rect b="b" l="l" r="r" t="t"/>
              <a:pathLst>
                <a:path extrusionOk="0" h="11675" w="2467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15"/>
            <p:cNvSpPr/>
            <p:nvPr/>
          </p:nvSpPr>
          <p:spPr>
            <a:xfrm>
              <a:off x="2213102" y="2608751"/>
              <a:ext cx="6121" cy="15994"/>
            </a:xfrm>
            <a:custGeom>
              <a:rect b="b" l="l" r="r" t="t"/>
              <a:pathLst>
                <a:path extrusionOk="0" h="15994" w="6121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15"/>
            <p:cNvSpPr/>
            <p:nvPr/>
          </p:nvSpPr>
          <p:spPr>
            <a:xfrm>
              <a:off x="2209970" y="2565655"/>
              <a:ext cx="12101" cy="23446"/>
            </a:xfrm>
            <a:custGeom>
              <a:rect b="b" l="l" r="r" t="t"/>
              <a:pathLst>
                <a:path extrusionOk="0" h="23446" w="12101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15"/>
            <p:cNvSpPr/>
            <p:nvPr/>
          </p:nvSpPr>
          <p:spPr>
            <a:xfrm>
              <a:off x="2206079" y="2530153"/>
              <a:ext cx="6928" cy="18937"/>
            </a:xfrm>
            <a:custGeom>
              <a:rect b="b" l="l" r="r" t="t"/>
              <a:pathLst>
                <a:path extrusionOk="0" h="18937" w="6928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15"/>
            <p:cNvSpPr/>
            <p:nvPr/>
          </p:nvSpPr>
          <p:spPr>
            <a:xfrm>
              <a:off x="2193408" y="2486393"/>
              <a:ext cx="21829" cy="24585"/>
            </a:xfrm>
            <a:custGeom>
              <a:rect b="b" l="l" r="r" t="t"/>
              <a:pathLst>
                <a:path extrusionOk="0" h="24585" w="21829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15"/>
            <p:cNvSpPr/>
            <p:nvPr/>
          </p:nvSpPr>
          <p:spPr>
            <a:xfrm>
              <a:off x="2195117" y="2454118"/>
              <a:ext cx="6928" cy="7878"/>
            </a:xfrm>
            <a:custGeom>
              <a:rect b="b" l="l" r="r" t="t"/>
              <a:pathLst>
                <a:path extrusionOk="0" h="7878" w="6928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15"/>
            <p:cNvSpPr/>
            <p:nvPr/>
          </p:nvSpPr>
          <p:spPr>
            <a:xfrm>
              <a:off x="2157818" y="2439215"/>
              <a:ext cx="5457" cy="7498"/>
            </a:xfrm>
            <a:custGeom>
              <a:rect b="b" l="l" r="r" t="t"/>
              <a:pathLst>
                <a:path extrusionOk="0" h="7498" w="5457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15"/>
            <p:cNvSpPr/>
            <p:nvPr/>
          </p:nvSpPr>
          <p:spPr>
            <a:xfrm>
              <a:off x="2211441" y="2742026"/>
              <a:ext cx="11341" cy="9539"/>
            </a:xfrm>
            <a:custGeom>
              <a:rect b="b" l="l" r="r" t="t"/>
              <a:pathLst>
                <a:path extrusionOk="0" h="9539" w="11341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15"/>
            <p:cNvSpPr/>
            <p:nvPr/>
          </p:nvSpPr>
          <p:spPr>
            <a:xfrm>
              <a:off x="2169539" y="2767181"/>
              <a:ext cx="34641" cy="38017"/>
            </a:xfrm>
            <a:custGeom>
              <a:rect b="b" l="l" r="r" t="t"/>
              <a:pathLst>
                <a:path extrusionOk="0" h="38017" w="34641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15"/>
            <p:cNvSpPr/>
            <p:nvPr/>
          </p:nvSpPr>
          <p:spPr>
            <a:xfrm>
              <a:off x="1567864" y="2370585"/>
              <a:ext cx="75547" cy="40295"/>
            </a:xfrm>
            <a:custGeom>
              <a:rect b="b" l="l" r="r" t="t"/>
              <a:pathLst>
                <a:path extrusionOk="0" h="40295" w="75547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15"/>
            <p:cNvSpPr/>
            <p:nvPr/>
          </p:nvSpPr>
          <p:spPr>
            <a:xfrm>
              <a:off x="1764705" y="2354210"/>
              <a:ext cx="16466" cy="12814"/>
            </a:xfrm>
            <a:custGeom>
              <a:rect b="b" l="l" r="r" t="t"/>
              <a:pathLst>
                <a:path extrusionOk="0" h="12814" w="16466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15"/>
            <p:cNvSpPr/>
            <p:nvPr/>
          </p:nvSpPr>
          <p:spPr>
            <a:xfrm>
              <a:off x="226991" y="2348514"/>
              <a:ext cx="522" cy="1091"/>
            </a:xfrm>
            <a:custGeom>
              <a:rect b="b" l="l" r="r" t="t"/>
              <a:pathLst>
                <a:path extrusionOk="0" h="1091" w="522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15"/>
            <p:cNvSpPr/>
            <p:nvPr/>
          </p:nvSpPr>
          <p:spPr>
            <a:xfrm>
              <a:off x="9290932" y="2584118"/>
              <a:ext cx="54856" cy="68583"/>
            </a:xfrm>
            <a:custGeom>
              <a:rect b="b" l="l" r="r" t="t"/>
              <a:pathLst>
                <a:path extrusionOk="0" h="68583" w="54856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15"/>
            <p:cNvSpPr/>
            <p:nvPr/>
          </p:nvSpPr>
          <p:spPr>
            <a:xfrm>
              <a:off x="9348067" y="2580131"/>
              <a:ext cx="12337" cy="17181"/>
            </a:xfrm>
            <a:custGeom>
              <a:rect b="b" l="l" r="r" t="t"/>
              <a:pathLst>
                <a:path extrusionOk="0" h="17181" w="12337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15"/>
            <p:cNvSpPr/>
            <p:nvPr/>
          </p:nvSpPr>
          <p:spPr>
            <a:xfrm>
              <a:off x="9363205" y="2628923"/>
              <a:ext cx="6169" cy="25487"/>
            </a:xfrm>
            <a:custGeom>
              <a:rect b="b" l="l" r="r" t="t"/>
              <a:pathLst>
                <a:path extrusionOk="0" h="25487" w="6169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15"/>
            <p:cNvSpPr/>
            <p:nvPr/>
          </p:nvSpPr>
          <p:spPr>
            <a:xfrm>
              <a:off x="9381379" y="2635283"/>
              <a:ext cx="9775" cy="9065"/>
            </a:xfrm>
            <a:custGeom>
              <a:rect b="b" l="l" r="r" t="t"/>
              <a:pathLst>
                <a:path extrusionOk="0" h="9065" w="9775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15"/>
            <p:cNvSpPr/>
            <p:nvPr/>
          </p:nvSpPr>
          <p:spPr>
            <a:xfrm>
              <a:off x="9397182" y="2599496"/>
              <a:ext cx="16371" cy="20931"/>
            </a:xfrm>
            <a:custGeom>
              <a:rect b="b" l="l" r="r" t="t"/>
              <a:pathLst>
                <a:path extrusionOk="0" h="20931" w="16371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15"/>
            <p:cNvSpPr/>
            <p:nvPr/>
          </p:nvSpPr>
          <p:spPr>
            <a:xfrm>
              <a:off x="9426936" y="2623987"/>
              <a:ext cx="5315" cy="13241"/>
            </a:xfrm>
            <a:custGeom>
              <a:rect b="b" l="l" r="r" t="t"/>
              <a:pathLst>
                <a:path extrusionOk="0" h="13241" w="5315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15"/>
            <p:cNvSpPr/>
            <p:nvPr/>
          </p:nvSpPr>
          <p:spPr>
            <a:xfrm>
              <a:off x="9412083" y="2629777"/>
              <a:ext cx="37583" cy="42051"/>
            </a:xfrm>
            <a:custGeom>
              <a:rect b="b" l="l" r="r" t="t"/>
              <a:pathLst>
                <a:path extrusionOk="0" h="42051" w="37583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15"/>
            <p:cNvSpPr/>
            <p:nvPr/>
          </p:nvSpPr>
          <p:spPr>
            <a:xfrm>
              <a:off x="9453701" y="2626549"/>
              <a:ext cx="67858" cy="81682"/>
            </a:xfrm>
            <a:custGeom>
              <a:rect b="b" l="l" r="r" t="t"/>
              <a:pathLst>
                <a:path extrusionOk="0" h="81682" w="67858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15"/>
            <p:cNvSpPr/>
            <p:nvPr/>
          </p:nvSpPr>
          <p:spPr>
            <a:xfrm>
              <a:off x="9366479" y="2667130"/>
              <a:ext cx="50538" cy="80021"/>
            </a:xfrm>
            <a:custGeom>
              <a:rect b="b" l="l" r="r" t="t"/>
              <a:pathLst>
                <a:path extrusionOk="0" h="80021" w="50538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15"/>
            <p:cNvSpPr/>
            <p:nvPr/>
          </p:nvSpPr>
          <p:spPr>
            <a:xfrm>
              <a:off x="9400978" y="2731964"/>
              <a:ext cx="5646" cy="12340"/>
            </a:xfrm>
            <a:custGeom>
              <a:rect b="b" l="l" r="r" t="t"/>
              <a:pathLst>
                <a:path extrusionOk="0" h="12340" w="5646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15"/>
            <p:cNvSpPr/>
            <p:nvPr/>
          </p:nvSpPr>
          <p:spPr>
            <a:xfrm>
              <a:off x="9464757" y="2673585"/>
              <a:ext cx="7972" cy="12102"/>
            </a:xfrm>
            <a:custGeom>
              <a:rect b="b" l="l" r="r" t="t"/>
              <a:pathLst>
                <a:path extrusionOk="0" h="12102" w="7972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15"/>
            <p:cNvSpPr/>
            <p:nvPr/>
          </p:nvSpPr>
          <p:spPr>
            <a:xfrm>
              <a:off x="9462621" y="2685260"/>
              <a:ext cx="46220" cy="78313"/>
            </a:xfrm>
            <a:custGeom>
              <a:rect b="b" l="l" r="r" t="t"/>
              <a:pathLst>
                <a:path extrusionOk="0" h="78313" w="4622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15"/>
            <p:cNvSpPr/>
            <p:nvPr/>
          </p:nvSpPr>
          <p:spPr>
            <a:xfrm>
              <a:off x="8673501" y="2760631"/>
              <a:ext cx="7877" cy="17466"/>
            </a:xfrm>
            <a:custGeom>
              <a:rect b="b" l="l" r="r" t="t"/>
              <a:pathLst>
                <a:path extrusionOk="0" h="17466" w="7877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15"/>
            <p:cNvSpPr/>
            <p:nvPr/>
          </p:nvSpPr>
          <p:spPr>
            <a:xfrm>
              <a:off x="8448947" y="2694848"/>
              <a:ext cx="6738" cy="12909"/>
            </a:xfrm>
            <a:custGeom>
              <a:rect b="b" l="l" r="r" t="t"/>
              <a:pathLst>
                <a:path extrusionOk="0" h="12909" w="6738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15"/>
            <p:cNvSpPr/>
            <p:nvPr/>
          </p:nvSpPr>
          <p:spPr>
            <a:xfrm>
              <a:off x="8443347" y="2696889"/>
              <a:ext cx="1993" cy="14570"/>
            </a:xfrm>
            <a:custGeom>
              <a:rect b="b" l="l" r="r" t="t"/>
              <a:pathLst>
                <a:path extrusionOk="0" h="14570" w="1993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15"/>
            <p:cNvSpPr/>
            <p:nvPr/>
          </p:nvSpPr>
          <p:spPr>
            <a:xfrm>
              <a:off x="8441592" y="2650613"/>
              <a:ext cx="5219" cy="16042"/>
            </a:xfrm>
            <a:custGeom>
              <a:rect b="b" l="l" r="r" t="t"/>
              <a:pathLst>
                <a:path extrusionOk="0" h="16042" w="5219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15"/>
            <p:cNvSpPr/>
            <p:nvPr/>
          </p:nvSpPr>
          <p:spPr>
            <a:xfrm>
              <a:off x="8219600" y="2611599"/>
              <a:ext cx="9632" cy="101949"/>
            </a:xfrm>
            <a:custGeom>
              <a:rect b="b" l="l" r="r" t="t"/>
              <a:pathLst>
                <a:path extrusionOk="0" h="101949" w="9632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15"/>
            <p:cNvSpPr/>
            <p:nvPr/>
          </p:nvSpPr>
          <p:spPr>
            <a:xfrm>
              <a:off x="6685825" y="2678901"/>
              <a:ext cx="42993" cy="21073"/>
            </a:xfrm>
            <a:custGeom>
              <a:rect b="b" l="l" r="r" t="t"/>
              <a:pathLst>
                <a:path extrusionOk="0" h="21073" w="42993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15"/>
            <p:cNvSpPr/>
            <p:nvPr/>
          </p:nvSpPr>
          <p:spPr>
            <a:xfrm>
              <a:off x="3965025" y="1920783"/>
              <a:ext cx="26432" cy="26721"/>
            </a:xfrm>
            <a:custGeom>
              <a:rect b="b" l="l" r="r" t="t"/>
              <a:pathLst>
                <a:path extrusionOk="0" h="26721" w="26432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15"/>
            <p:cNvSpPr/>
            <p:nvPr/>
          </p:nvSpPr>
          <p:spPr>
            <a:xfrm>
              <a:off x="4003843" y="1941192"/>
              <a:ext cx="15944" cy="20883"/>
            </a:xfrm>
            <a:custGeom>
              <a:rect b="b" l="l" r="r" t="t"/>
              <a:pathLst>
                <a:path extrusionOk="0" h="20883" w="15944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15"/>
            <p:cNvSpPr/>
            <p:nvPr/>
          </p:nvSpPr>
          <p:spPr>
            <a:xfrm>
              <a:off x="4057893" y="1913901"/>
              <a:ext cx="19931" cy="30897"/>
            </a:xfrm>
            <a:custGeom>
              <a:rect b="b" l="l" r="r" t="t"/>
              <a:pathLst>
                <a:path extrusionOk="0" h="30897" w="19931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15"/>
            <p:cNvSpPr/>
            <p:nvPr/>
          </p:nvSpPr>
          <p:spPr>
            <a:xfrm>
              <a:off x="4079201" y="1890740"/>
              <a:ext cx="15707" cy="15947"/>
            </a:xfrm>
            <a:custGeom>
              <a:rect b="b" l="l" r="r" t="t"/>
              <a:pathLst>
                <a:path extrusionOk="0" h="15947" w="15707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15"/>
            <p:cNvSpPr/>
            <p:nvPr/>
          </p:nvSpPr>
          <p:spPr>
            <a:xfrm>
              <a:off x="1621013" y="1955621"/>
              <a:ext cx="38865" cy="14523"/>
            </a:xfrm>
            <a:custGeom>
              <a:rect b="b" l="l" r="r" t="t"/>
              <a:pathLst>
                <a:path extrusionOk="0" h="14523" w="38865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15"/>
            <p:cNvSpPr/>
            <p:nvPr/>
          </p:nvSpPr>
          <p:spPr>
            <a:xfrm>
              <a:off x="1675348" y="1970666"/>
              <a:ext cx="15470" cy="33223"/>
            </a:xfrm>
            <a:custGeom>
              <a:rect b="b" l="l" r="r" t="t"/>
              <a:pathLst>
                <a:path extrusionOk="0" h="33223" w="1547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15"/>
            <p:cNvSpPr/>
            <p:nvPr/>
          </p:nvSpPr>
          <p:spPr>
            <a:xfrm>
              <a:off x="1657126" y="2043996"/>
              <a:ext cx="9585" cy="3891"/>
            </a:xfrm>
            <a:custGeom>
              <a:rect b="b" l="l" r="r" t="t"/>
              <a:pathLst>
                <a:path extrusionOk="0" h="3891" w="9585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15"/>
            <p:cNvSpPr/>
            <p:nvPr/>
          </p:nvSpPr>
          <p:spPr>
            <a:xfrm>
              <a:off x="1622247" y="2037920"/>
              <a:ext cx="21259" cy="42621"/>
            </a:xfrm>
            <a:custGeom>
              <a:rect b="b" l="l" r="r" t="t"/>
              <a:pathLst>
                <a:path extrusionOk="0" h="42621" w="21259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15"/>
            <p:cNvSpPr/>
            <p:nvPr/>
          </p:nvSpPr>
          <p:spPr>
            <a:xfrm>
              <a:off x="1634205" y="2083247"/>
              <a:ext cx="9917" cy="11438"/>
            </a:xfrm>
            <a:custGeom>
              <a:rect b="b" l="l" r="r" t="t"/>
              <a:pathLst>
                <a:path extrusionOk="0" h="11438" w="9917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15"/>
            <p:cNvSpPr/>
            <p:nvPr/>
          </p:nvSpPr>
          <p:spPr>
            <a:xfrm>
              <a:off x="1636436" y="2088420"/>
              <a:ext cx="7782" cy="21215"/>
            </a:xfrm>
            <a:custGeom>
              <a:rect b="b" l="l" r="r" t="t"/>
              <a:pathLst>
                <a:path extrusionOk="0" h="21215" w="7782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15"/>
            <p:cNvSpPr/>
            <p:nvPr/>
          </p:nvSpPr>
          <p:spPr>
            <a:xfrm>
              <a:off x="1701116" y="2037920"/>
              <a:ext cx="8399" cy="28335"/>
            </a:xfrm>
            <a:custGeom>
              <a:rect b="b" l="l" r="r" t="t"/>
              <a:pathLst>
                <a:path extrusionOk="0" h="28335" w="8399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15"/>
            <p:cNvSpPr/>
            <p:nvPr/>
          </p:nvSpPr>
          <p:spPr>
            <a:xfrm>
              <a:off x="1720762" y="2063028"/>
              <a:ext cx="11626" cy="31135"/>
            </a:xfrm>
            <a:custGeom>
              <a:rect b="b" l="l" r="r" t="t"/>
              <a:pathLst>
                <a:path extrusionOk="0" h="31135" w="11626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15"/>
            <p:cNvSpPr/>
            <p:nvPr/>
          </p:nvSpPr>
          <p:spPr>
            <a:xfrm>
              <a:off x="1759011" y="2094591"/>
              <a:ext cx="7735" cy="7878"/>
            </a:xfrm>
            <a:custGeom>
              <a:rect b="b" l="l" r="r" t="t"/>
              <a:pathLst>
                <a:path extrusionOk="0" h="7878" w="7735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15"/>
            <p:cNvSpPr/>
            <p:nvPr/>
          </p:nvSpPr>
          <p:spPr>
            <a:xfrm>
              <a:off x="1728402" y="2122024"/>
              <a:ext cx="8636" cy="34220"/>
            </a:xfrm>
            <a:custGeom>
              <a:rect b="b" l="l" r="r" t="t"/>
              <a:pathLst>
                <a:path extrusionOk="0" h="34220" w="8636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15"/>
            <p:cNvSpPr/>
            <p:nvPr/>
          </p:nvSpPr>
          <p:spPr>
            <a:xfrm>
              <a:off x="1754550" y="2159140"/>
              <a:ext cx="16561" cy="32037"/>
            </a:xfrm>
            <a:custGeom>
              <a:rect b="b" l="l" r="r" t="t"/>
              <a:pathLst>
                <a:path extrusionOk="0" h="32037" w="16561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15"/>
            <p:cNvSpPr/>
            <p:nvPr/>
          </p:nvSpPr>
          <p:spPr>
            <a:xfrm>
              <a:off x="1798920" y="2182111"/>
              <a:ext cx="14046" cy="5126"/>
            </a:xfrm>
            <a:custGeom>
              <a:rect b="b" l="l" r="r" t="t"/>
              <a:pathLst>
                <a:path extrusionOk="0" h="5126" w="14046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15"/>
            <p:cNvSpPr/>
            <p:nvPr/>
          </p:nvSpPr>
          <p:spPr>
            <a:xfrm>
              <a:off x="1823691" y="2203232"/>
              <a:ext cx="29611" cy="15852"/>
            </a:xfrm>
            <a:custGeom>
              <a:rect b="b" l="l" r="r" t="t"/>
              <a:pathLst>
                <a:path extrusionOk="0" h="15852" w="29611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15"/>
            <p:cNvSpPr/>
            <p:nvPr/>
          </p:nvSpPr>
          <p:spPr>
            <a:xfrm>
              <a:off x="1767884" y="2234178"/>
              <a:ext cx="27049" cy="20930"/>
            </a:xfrm>
            <a:custGeom>
              <a:rect b="b" l="l" r="r" t="t"/>
              <a:pathLst>
                <a:path extrusionOk="0" h="20930" w="27049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15"/>
            <p:cNvSpPr/>
            <p:nvPr/>
          </p:nvSpPr>
          <p:spPr>
            <a:xfrm>
              <a:off x="1606777" y="2181494"/>
              <a:ext cx="15802" cy="21595"/>
            </a:xfrm>
            <a:custGeom>
              <a:rect b="b" l="l" r="r" t="t"/>
              <a:pathLst>
                <a:path extrusionOk="0" h="21595" w="15802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15"/>
            <p:cNvSpPr/>
            <p:nvPr/>
          </p:nvSpPr>
          <p:spPr>
            <a:xfrm>
              <a:off x="1410078" y="2196967"/>
              <a:ext cx="18174" cy="23256"/>
            </a:xfrm>
            <a:custGeom>
              <a:rect b="b" l="l" r="r" t="t"/>
              <a:pathLst>
                <a:path extrusionOk="0" h="23256" w="18174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15"/>
            <p:cNvSpPr/>
            <p:nvPr/>
          </p:nvSpPr>
          <p:spPr>
            <a:xfrm>
              <a:off x="1249824" y="2258289"/>
              <a:ext cx="12385" cy="13953"/>
            </a:xfrm>
            <a:custGeom>
              <a:rect b="b" l="l" r="r" t="t"/>
              <a:pathLst>
                <a:path extrusionOk="0" h="13953" w="12385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" name="Google Shape;1988;p15"/>
            <p:cNvSpPr/>
            <p:nvPr/>
          </p:nvSpPr>
          <p:spPr>
            <a:xfrm>
              <a:off x="912139" y="2006263"/>
              <a:ext cx="7450" cy="13147"/>
            </a:xfrm>
            <a:custGeom>
              <a:rect b="b" l="l" r="r" t="t"/>
              <a:pathLst>
                <a:path extrusionOk="0" h="13147" w="745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" name="Google Shape;1989;p15"/>
            <p:cNvSpPr/>
            <p:nvPr/>
          </p:nvSpPr>
          <p:spPr>
            <a:xfrm>
              <a:off x="964291" y="1855950"/>
              <a:ext cx="30180" cy="29521"/>
            </a:xfrm>
            <a:custGeom>
              <a:rect b="b" l="l" r="r" t="t"/>
              <a:pathLst>
                <a:path extrusionOk="0" h="29521" w="3018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" name="Google Shape;1990;p15"/>
            <p:cNvSpPr/>
            <p:nvPr/>
          </p:nvSpPr>
          <p:spPr>
            <a:xfrm>
              <a:off x="206017" y="1767669"/>
              <a:ext cx="5220" cy="15093"/>
            </a:xfrm>
            <a:custGeom>
              <a:rect b="b" l="l" r="r" t="t"/>
              <a:pathLst>
                <a:path extrusionOk="0" h="15093" w="522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15"/>
            <p:cNvSpPr/>
            <p:nvPr/>
          </p:nvSpPr>
          <p:spPr>
            <a:xfrm>
              <a:off x="299834" y="1815986"/>
              <a:ext cx="9395" cy="17845"/>
            </a:xfrm>
            <a:custGeom>
              <a:rect b="b" l="l" r="r" t="t"/>
              <a:pathLst>
                <a:path extrusionOk="0" h="17845" w="9395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15"/>
            <p:cNvSpPr/>
            <p:nvPr/>
          </p:nvSpPr>
          <p:spPr>
            <a:xfrm>
              <a:off x="390092" y="1758557"/>
              <a:ext cx="8399" cy="28714"/>
            </a:xfrm>
            <a:custGeom>
              <a:rect b="b" l="l" r="r" t="t"/>
              <a:pathLst>
                <a:path extrusionOk="0" h="28714" w="8399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15"/>
            <p:cNvSpPr/>
            <p:nvPr/>
          </p:nvSpPr>
          <p:spPr>
            <a:xfrm>
              <a:off x="415765" y="1778965"/>
              <a:ext cx="12717" cy="21120"/>
            </a:xfrm>
            <a:custGeom>
              <a:rect b="b" l="l" r="r" t="t"/>
              <a:pathLst>
                <a:path extrusionOk="0" h="21120" w="12717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15"/>
            <p:cNvSpPr/>
            <p:nvPr/>
          </p:nvSpPr>
          <p:spPr>
            <a:xfrm>
              <a:off x="9148663" y="1959702"/>
              <a:ext cx="56470" cy="175848"/>
            </a:xfrm>
            <a:custGeom>
              <a:rect b="b" l="l" r="r" t="t"/>
              <a:pathLst>
                <a:path extrusionOk="0" h="175848" w="5647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15"/>
            <p:cNvSpPr/>
            <p:nvPr/>
          </p:nvSpPr>
          <p:spPr>
            <a:xfrm>
              <a:off x="9272092" y="1998954"/>
              <a:ext cx="6928" cy="8021"/>
            </a:xfrm>
            <a:custGeom>
              <a:rect b="b" l="l" r="r" t="t"/>
              <a:pathLst>
                <a:path extrusionOk="0" h="8021" w="6928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15"/>
            <p:cNvSpPr/>
            <p:nvPr/>
          </p:nvSpPr>
          <p:spPr>
            <a:xfrm>
              <a:off x="9284857" y="1993116"/>
              <a:ext cx="6216" cy="10062"/>
            </a:xfrm>
            <a:custGeom>
              <a:rect b="b" l="l" r="r" t="t"/>
              <a:pathLst>
                <a:path extrusionOk="0" h="10062" w="6216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15"/>
            <p:cNvSpPr/>
            <p:nvPr/>
          </p:nvSpPr>
          <p:spPr>
            <a:xfrm>
              <a:off x="9381616" y="1858940"/>
              <a:ext cx="12148" cy="39488"/>
            </a:xfrm>
            <a:custGeom>
              <a:rect b="b" l="l" r="r" t="t"/>
              <a:pathLst>
                <a:path extrusionOk="0" h="39488" w="12148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" name="Google Shape;1998;p15"/>
            <p:cNvSpPr/>
            <p:nvPr/>
          </p:nvSpPr>
          <p:spPr>
            <a:xfrm>
              <a:off x="9393385" y="1801558"/>
              <a:ext cx="6786" cy="11343"/>
            </a:xfrm>
            <a:custGeom>
              <a:rect b="b" l="l" r="r" t="t"/>
              <a:pathLst>
                <a:path extrusionOk="0" h="11343" w="6786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" name="Google Shape;1999;p15"/>
            <p:cNvSpPr/>
            <p:nvPr/>
          </p:nvSpPr>
          <p:spPr>
            <a:xfrm>
              <a:off x="9398510" y="1768334"/>
              <a:ext cx="10819" cy="18083"/>
            </a:xfrm>
            <a:custGeom>
              <a:rect b="b" l="l" r="r" t="t"/>
              <a:pathLst>
                <a:path extrusionOk="0" h="18083" w="10819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15"/>
            <p:cNvSpPr/>
            <p:nvPr/>
          </p:nvSpPr>
          <p:spPr>
            <a:xfrm>
              <a:off x="9321349" y="1972090"/>
              <a:ext cx="8542" cy="9350"/>
            </a:xfrm>
            <a:custGeom>
              <a:rect b="b" l="l" r="r" t="t"/>
              <a:pathLst>
                <a:path extrusionOk="0" h="9350" w="8542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15"/>
            <p:cNvSpPr/>
            <p:nvPr/>
          </p:nvSpPr>
          <p:spPr>
            <a:xfrm>
              <a:off x="8937159" y="2129048"/>
              <a:ext cx="3131" cy="4983"/>
            </a:xfrm>
            <a:custGeom>
              <a:rect b="b" l="l" r="r" t="t"/>
              <a:pathLst>
                <a:path extrusionOk="0" h="4983" w="3131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15"/>
            <p:cNvSpPr/>
            <p:nvPr/>
          </p:nvSpPr>
          <p:spPr>
            <a:xfrm>
              <a:off x="8052323" y="2145233"/>
              <a:ext cx="12243" cy="23208"/>
            </a:xfrm>
            <a:custGeom>
              <a:rect b="b" l="l" r="r" t="t"/>
              <a:pathLst>
                <a:path extrusionOk="0" h="23208" w="12243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15"/>
            <p:cNvSpPr/>
            <p:nvPr/>
          </p:nvSpPr>
          <p:spPr>
            <a:xfrm>
              <a:off x="6500183" y="2013382"/>
              <a:ext cx="6453" cy="15472"/>
            </a:xfrm>
            <a:custGeom>
              <a:rect b="b" l="l" r="r" t="t"/>
              <a:pathLst>
                <a:path extrusionOk="0" h="15472" w="6453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15"/>
            <p:cNvSpPr/>
            <p:nvPr/>
          </p:nvSpPr>
          <p:spPr>
            <a:xfrm>
              <a:off x="6679893" y="1975934"/>
              <a:ext cx="31699" cy="22165"/>
            </a:xfrm>
            <a:custGeom>
              <a:rect b="b" l="l" r="r" t="t"/>
              <a:pathLst>
                <a:path extrusionOk="0" h="22165" w="31699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15"/>
            <p:cNvSpPr/>
            <p:nvPr/>
          </p:nvSpPr>
          <p:spPr>
            <a:xfrm>
              <a:off x="3967635" y="1715081"/>
              <a:ext cx="15612" cy="10062"/>
            </a:xfrm>
            <a:custGeom>
              <a:rect b="b" l="l" r="r" t="t"/>
              <a:pathLst>
                <a:path extrusionOk="0" h="10062" w="15612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15"/>
            <p:cNvSpPr/>
            <p:nvPr/>
          </p:nvSpPr>
          <p:spPr>
            <a:xfrm>
              <a:off x="3995491" y="1700842"/>
              <a:ext cx="3179" cy="5790"/>
            </a:xfrm>
            <a:custGeom>
              <a:rect b="b" l="l" r="r" t="t"/>
              <a:pathLst>
                <a:path extrusionOk="0" h="5790" w="3179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15"/>
            <p:cNvSpPr/>
            <p:nvPr/>
          </p:nvSpPr>
          <p:spPr>
            <a:xfrm>
              <a:off x="260684" y="1504585"/>
              <a:ext cx="11436" cy="9919"/>
            </a:xfrm>
            <a:custGeom>
              <a:rect b="b" l="l" r="r" t="t"/>
              <a:pathLst>
                <a:path extrusionOk="0" h="9919" w="11436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15"/>
            <p:cNvSpPr/>
            <p:nvPr/>
          </p:nvSpPr>
          <p:spPr>
            <a:xfrm>
              <a:off x="294187" y="1543457"/>
              <a:ext cx="4603" cy="7309"/>
            </a:xfrm>
            <a:custGeom>
              <a:rect b="b" l="l" r="r" t="t"/>
              <a:pathLst>
                <a:path extrusionOk="0" h="7309" w="4603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15"/>
            <p:cNvSpPr/>
            <p:nvPr/>
          </p:nvSpPr>
          <p:spPr>
            <a:xfrm>
              <a:off x="281801" y="1562822"/>
              <a:ext cx="5077" cy="14428"/>
            </a:xfrm>
            <a:custGeom>
              <a:rect b="b" l="l" r="r" t="t"/>
              <a:pathLst>
                <a:path extrusionOk="0" h="14428" w="5077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15"/>
            <p:cNvSpPr/>
            <p:nvPr/>
          </p:nvSpPr>
          <p:spPr>
            <a:xfrm>
              <a:off x="9453131" y="1227452"/>
              <a:ext cx="14616" cy="25250"/>
            </a:xfrm>
            <a:custGeom>
              <a:rect b="b" l="l" r="r" t="t"/>
              <a:pathLst>
                <a:path extrusionOk="0" h="25250" w="14616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15"/>
            <p:cNvSpPr/>
            <p:nvPr/>
          </p:nvSpPr>
          <p:spPr>
            <a:xfrm>
              <a:off x="9382519" y="1448627"/>
              <a:ext cx="77824" cy="89703"/>
            </a:xfrm>
            <a:custGeom>
              <a:rect b="b" l="l" r="r" t="t"/>
              <a:pathLst>
                <a:path extrusionOk="0" h="89703" w="77824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15"/>
            <p:cNvSpPr/>
            <p:nvPr/>
          </p:nvSpPr>
          <p:spPr>
            <a:xfrm>
              <a:off x="9446866" y="1432917"/>
              <a:ext cx="8020" cy="20978"/>
            </a:xfrm>
            <a:custGeom>
              <a:rect b="b" l="l" r="r" t="t"/>
              <a:pathLst>
                <a:path extrusionOk="0" h="20978" w="802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15"/>
            <p:cNvSpPr/>
            <p:nvPr/>
          </p:nvSpPr>
          <p:spPr>
            <a:xfrm>
              <a:off x="9332454" y="1558265"/>
              <a:ext cx="7023" cy="17703"/>
            </a:xfrm>
            <a:custGeom>
              <a:rect b="b" l="l" r="r" t="t"/>
              <a:pathLst>
                <a:path extrusionOk="0" h="17703" w="7023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15"/>
            <p:cNvSpPr/>
            <p:nvPr/>
          </p:nvSpPr>
          <p:spPr>
            <a:xfrm>
              <a:off x="9407954" y="1645311"/>
              <a:ext cx="8114" cy="22259"/>
            </a:xfrm>
            <a:custGeom>
              <a:rect b="b" l="l" r="r" t="t"/>
              <a:pathLst>
                <a:path extrusionOk="0" h="22259" w="8114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15"/>
            <p:cNvSpPr/>
            <p:nvPr/>
          </p:nvSpPr>
          <p:spPr>
            <a:xfrm>
              <a:off x="9395948" y="1665530"/>
              <a:ext cx="11057" cy="11106"/>
            </a:xfrm>
            <a:custGeom>
              <a:rect b="b" l="l" r="r" t="t"/>
              <a:pathLst>
                <a:path extrusionOk="0" h="11106" w="11057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15"/>
            <p:cNvSpPr/>
            <p:nvPr/>
          </p:nvSpPr>
          <p:spPr>
            <a:xfrm>
              <a:off x="9219655" y="1292760"/>
              <a:ext cx="4175" cy="4556"/>
            </a:xfrm>
            <a:custGeom>
              <a:rect b="b" l="l" r="r" t="t"/>
              <a:pathLst>
                <a:path extrusionOk="0" h="4556" w="4175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15"/>
            <p:cNvSpPr/>
            <p:nvPr/>
          </p:nvSpPr>
          <p:spPr>
            <a:xfrm>
              <a:off x="9277217" y="1549485"/>
              <a:ext cx="7593" cy="10251"/>
            </a:xfrm>
            <a:custGeom>
              <a:rect b="b" l="l" r="r" t="t"/>
              <a:pathLst>
                <a:path extrusionOk="0" h="10251" w="7593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15"/>
            <p:cNvSpPr/>
            <p:nvPr/>
          </p:nvSpPr>
          <p:spPr>
            <a:xfrm>
              <a:off x="9282911" y="1532493"/>
              <a:ext cx="6549" cy="12435"/>
            </a:xfrm>
            <a:custGeom>
              <a:rect b="b" l="l" r="r" t="t"/>
              <a:pathLst>
                <a:path extrusionOk="0" h="12435" w="6549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15"/>
            <p:cNvSpPr/>
            <p:nvPr/>
          </p:nvSpPr>
          <p:spPr>
            <a:xfrm>
              <a:off x="9283576" y="1488448"/>
              <a:ext cx="4460" cy="7119"/>
            </a:xfrm>
            <a:custGeom>
              <a:rect b="b" l="l" r="r" t="t"/>
              <a:pathLst>
                <a:path extrusionOk="0" h="7119" w="446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15"/>
            <p:cNvSpPr/>
            <p:nvPr/>
          </p:nvSpPr>
          <p:spPr>
            <a:xfrm>
              <a:off x="9255531" y="1466473"/>
              <a:ext cx="5314" cy="11628"/>
            </a:xfrm>
            <a:custGeom>
              <a:rect b="b" l="l" r="r" t="t"/>
              <a:pathLst>
                <a:path extrusionOk="0" h="11628" w="5314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15"/>
            <p:cNvSpPr/>
            <p:nvPr/>
          </p:nvSpPr>
          <p:spPr>
            <a:xfrm>
              <a:off x="9250548" y="1448010"/>
              <a:ext cx="10012" cy="17371"/>
            </a:xfrm>
            <a:custGeom>
              <a:rect b="b" l="l" r="r" t="t"/>
              <a:pathLst>
                <a:path extrusionOk="0" h="17371" w="10012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15"/>
            <p:cNvSpPr/>
            <p:nvPr/>
          </p:nvSpPr>
          <p:spPr>
            <a:xfrm>
              <a:off x="9175000" y="1516783"/>
              <a:ext cx="22540" cy="17751"/>
            </a:xfrm>
            <a:custGeom>
              <a:rect b="b" l="l" r="r" t="t"/>
              <a:pathLst>
                <a:path extrusionOk="0" h="17751" w="2254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15"/>
            <p:cNvSpPr/>
            <p:nvPr/>
          </p:nvSpPr>
          <p:spPr>
            <a:xfrm>
              <a:off x="5773608" y="1565812"/>
              <a:ext cx="79581" cy="55388"/>
            </a:xfrm>
            <a:custGeom>
              <a:rect b="b" l="l" r="r" t="t"/>
              <a:pathLst>
                <a:path extrusionOk="0" h="55388" w="79581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15"/>
            <p:cNvSpPr/>
            <p:nvPr/>
          </p:nvSpPr>
          <p:spPr>
            <a:xfrm>
              <a:off x="5517259" y="1389299"/>
              <a:ext cx="27903" cy="21642"/>
            </a:xfrm>
            <a:custGeom>
              <a:rect b="b" l="l" r="r" t="t"/>
              <a:pathLst>
                <a:path extrusionOk="0" h="21642" w="27903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15"/>
            <p:cNvSpPr/>
            <p:nvPr/>
          </p:nvSpPr>
          <p:spPr>
            <a:xfrm>
              <a:off x="5520059" y="1429073"/>
              <a:ext cx="9538" cy="19222"/>
            </a:xfrm>
            <a:custGeom>
              <a:rect b="b" l="l" r="r" t="t"/>
              <a:pathLst>
                <a:path extrusionOk="0" h="19222" w="9538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15"/>
            <p:cNvSpPr/>
            <p:nvPr/>
          </p:nvSpPr>
          <p:spPr>
            <a:xfrm>
              <a:off x="5601539" y="1533442"/>
              <a:ext cx="18032" cy="25914"/>
            </a:xfrm>
            <a:custGeom>
              <a:rect b="b" l="l" r="r" t="t"/>
              <a:pathLst>
                <a:path extrusionOk="0" h="25914" w="18032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15"/>
            <p:cNvSpPr/>
            <p:nvPr/>
          </p:nvSpPr>
          <p:spPr>
            <a:xfrm>
              <a:off x="5452579" y="1576681"/>
              <a:ext cx="101078" cy="34505"/>
            </a:xfrm>
            <a:custGeom>
              <a:rect b="b" l="l" r="r" t="t"/>
              <a:pathLst>
                <a:path extrusionOk="0" h="34505" w="101078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15"/>
            <p:cNvSpPr/>
            <p:nvPr/>
          </p:nvSpPr>
          <p:spPr>
            <a:xfrm>
              <a:off x="5481859" y="1462011"/>
              <a:ext cx="11531" cy="15140"/>
            </a:xfrm>
            <a:custGeom>
              <a:rect b="b" l="l" r="r" t="t"/>
              <a:pathLst>
                <a:path extrusionOk="0" h="15140" w="11531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15"/>
            <p:cNvSpPr/>
            <p:nvPr/>
          </p:nvSpPr>
          <p:spPr>
            <a:xfrm>
              <a:off x="5510568" y="1501168"/>
              <a:ext cx="6691" cy="11533"/>
            </a:xfrm>
            <a:custGeom>
              <a:rect b="b" l="l" r="r" t="t"/>
              <a:pathLst>
                <a:path extrusionOk="0" h="11533" w="6691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15"/>
            <p:cNvSpPr/>
            <p:nvPr/>
          </p:nvSpPr>
          <p:spPr>
            <a:xfrm>
              <a:off x="5354111" y="1446966"/>
              <a:ext cx="85845" cy="91792"/>
            </a:xfrm>
            <a:custGeom>
              <a:rect b="b" l="l" r="r" t="t"/>
              <a:pathLst>
                <a:path extrusionOk="0" h="91792" w="85845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15"/>
            <p:cNvSpPr/>
            <p:nvPr/>
          </p:nvSpPr>
          <p:spPr>
            <a:xfrm>
              <a:off x="5324737" y="1442884"/>
              <a:ext cx="15232" cy="16421"/>
            </a:xfrm>
            <a:custGeom>
              <a:rect b="b" l="l" r="r" t="t"/>
              <a:pathLst>
                <a:path extrusionOk="0" h="16421" w="15232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15"/>
            <p:cNvSpPr/>
            <p:nvPr/>
          </p:nvSpPr>
          <p:spPr>
            <a:xfrm>
              <a:off x="5415185" y="1411986"/>
              <a:ext cx="62877" cy="51449"/>
            </a:xfrm>
            <a:custGeom>
              <a:rect b="b" l="l" r="r" t="t"/>
              <a:pathLst>
                <a:path extrusionOk="0" h="51449" w="62877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15"/>
            <p:cNvSpPr/>
            <p:nvPr/>
          </p:nvSpPr>
          <p:spPr>
            <a:xfrm>
              <a:off x="5043759" y="1449814"/>
              <a:ext cx="109050" cy="77601"/>
            </a:xfrm>
            <a:custGeom>
              <a:rect b="b" l="l" r="r" t="t"/>
              <a:pathLst>
                <a:path extrusionOk="0" h="77601" w="10905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15"/>
            <p:cNvSpPr/>
            <p:nvPr/>
          </p:nvSpPr>
          <p:spPr>
            <a:xfrm>
              <a:off x="5116744" y="1561872"/>
              <a:ext cx="7972" cy="8543"/>
            </a:xfrm>
            <a:custGeom>
              <a:rect b="b" l="l" r="r" t="t"/>
              <a:pathLst>
                <a:path extrusionOk="0" h="8543" w="7972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15"/>
            <p:cNvSpPr/>
            <p:nvPr/>
          </p:nvSpPr>
          <p:spPr>
            <a:xfrm>
              <a:off x="4983445" y="1663774"/>
              <a:ext cx="8731" cy="10204"/>
            </a:xfrm>
            <a:custGeom>
              <a:rect b="b" l="l" r="r" t="t"/>
              <a:pathLst>
                <a:path extrusionOk="0" h="10204" w="8731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15"/>
            <p:cNvSpPr/>
            <p:nvPr/>
          </p:nvSpPr>
          <p:spPr>
            <a:xfrm>
              <a:off x="4644050" y="1412888"/>
              <a:ext cx="11294" cy="12340"/>
            </a:xfrm>
            <a:custGeom>
              <a:rect b="b" l="l" r="r" t="t"/>
              <a:pathLst>
                <a:path extrusionOk="0" h="12340" w="11294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15"/>
            <p:cNvSpPr/>
            <p:nvPr/>
          </p:nvSpPr>
          <p:spPr>
            <a:xfrm>
              <a:off x="4684624" y="1370931"/>
              <a:ext cx="35258" cy="33318"/>
            </a:xfrm>
            <a:custGeom>
              <a:rect b="b" l="l" r="r" t="t"/>
              <a:pathLst>
                <a:path extrusionOk="0" h="33318" w="35258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15"/>
            <p:cNvSpPr/>
            <p:nvPr/>
          </p:nvSpPr>
          <p:spPr>
            <a:xfrm>
              <a:off x="2695524" y="987957"/>
              <a:ext cx="6264" cy="16327"/>
            </a:xfrm>
            <a:custGeom>
              <a:rect b="b" l="l" r="r" t="t"/>
              <a:pathLst>
                <a:path extrusionOk="0" h="16327" w="6264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15"/>
            <p:cNvSpPr/>
            <p:nvPr/>
          </p:nvSpPr>
          <p:spPr>
            <a:xfrm>
              <a:off x="2477328" y="838070"/>
              <a:ext cx="75879" cy="45943"/>
            </a:xfrm>
            <a:custGeom>
              <a:rect b="b" l="l" r="r" t="t"/>
              <a:pathLst>
                <a:path extrusionOk="0" h="45943" w="75879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15"/>
            <p:cNvSpPr/>
            <p:nvPr/>
          </p:nvSpPr>
          <p:spPr>
            <a:xfrm>
              <a:off x="2426600" y="978749"/>
              <a:ext cx="71513" cy="55531"/>
            </a:xfrm>
            <a:custGeom>
              <a:rect b="b" l="l" r="r" t="t"/>
              <a:pathLst>
                <a:path extrusionOk="0" h="55531" w="71513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15"/>
            <p:cNvSpPr/>
            <p:nvPr/>
          </p:nvSpPr>
          <p:spPr>
            <a:xfrm>
              <a:off x="1997659" y="1254506"/>
              <a:ext cx="76354" cy="26958"/>
            </a:xfrm>
            <a:custGeom>
              <a:rect b="b" l="l" r="r" t="t"/>
              <a:pathLst>
                <a:path extrusionOk="0" h="26958" w="76354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15"/>
            <p:cNvSpPr/>
            <p:nvPr/>
          </p:nvSpPr>
          <p:spPr>
            <a:xfrm>
              <a:off x="9502341" y="580729"/>
              <a:ext cx="11436" cy="17371"/>
            </a:xfrm>
            <a:custGeom>
              <a:rect b="b" l="l" r="r" t="t"/>
              <a:pathLst>
                <a:path extrusionOk="0" h="17371" w="11436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15"/>
            <p:cNvSpPr/>
            <p:nvPr/>
          </p:nvSpPr>
          <p:spPr>
            <a:xfrm>
              <a:off x="9517622" y="620503"/>
              <a:ext cx="6215" cy="9017"/>
            </a:xfrm>
            <a:custGeom>
              <a:rect b="b" l="l" r="r" t="t"/>
              <a:pathLst>
                <a:path extrusionOk="0" h="9017" w="6215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15"/>
            <p:cNvSpPr/>
            <p:nvPr/>
          </p:nvSpPr>
          <p:spPr>
            <a:xfrm>
              <a:off x="9542345" y="716851"/>
              <a:ext cx="7829" cy="18984"/>
            </a:xfrm>
            <a:custGeom>
              <a:rect b="b" l="l" r="r" t="t"/>
              <a:pathLst>
                <a:path extrusionOk="0" h="18984" w="7829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15"/>
            <p:cNvSpPr/>
            <p:nvPr/>
          </p:nvSpPr>
          <p:spPr>
            <a:xfrm>
              <a:off x="9495081" y="813722"/>
              <a:ext cx="27286" cy="62365"/>
            </a:xfrm>
            <a:custGeom>
              <a:rect b="b" l="l" r="r" t="t"/>
              <a:pathLst>
                <a:path extrusionOk="0" h="62365" w="27286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15"/>
            <p:cNvSpPr/>
            <p:nvPr/>
          </p:nvSpPr>
          <p:spPr>
            <a:xfrm>
              <a:off x="9518903" y="907318"/>
              <a:ext cx="7307" cy="8495"/>
            </a:xfrm>
            <a:custGeom>
              <a:rect b="b" l="l" r="r" t="t"/>
              <a:pathLst>
                <a:path extrusionOk="0" h="8495" w="7307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15"/>
            <p:cNvSpPr/>
            <p:nvPr/>
          </p:nvSpPr>
          <p:spPr>
            <a:xfrm>
              <a:off x="9475434" y="877654"/>
              <a:ext cx="13903" cy="44377"/>
            </a:xfrm>
            <a:custGeom>
              <a:rect b="b" l="l" r="r" t="t"/>
              <a:pathLst>
                <a:path extrusionOk="0" h="44377" w="13903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15"/>
            <p:cNvSpPr/>
            <p:nvPr/>
          </p:nvSpPr>
          <p:spPr>
            <a:xfrm>
              <a:off x="9291643" y="860473"/>
              <a:ext cx="9443" cy="7214"/>
            </a:xfrm>
            <a:custGeom>
              <a:rect b="b" l="l" r="r" t="t"/>
              <a:pathLst>
                <a:path extrusionOk="0" h="7214" w="9443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15"/>
            <p:cNvSpPr/>
            <p:nvPr/>
          </p:nvSpPr>
          <p:spPr>
            <a:xfrm>
              <a:off x="5461026" y="1324750"/>
              <a:ext cx="10629" cy="10584"/>
            </a:xfrm>
            <a:custGeom>
              <a:rect b="b" l="l" r="r" t="t"/>
              <a:pathLst>
                <a:path extrusionOk="0" h="10584" w="10629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15"/>
            <p:cNvSpPr/>
            <p:nvPr/>
          </p:nvSpPr>
          <p:spPr>
            <a:xfrm>
              <a:off x="5090217" y="1114776"/>
              <a:ext cx="10440" cy="11960"/>
            </a:xfrm>
            <a:custGeom>
              <a:rect b="b" l="l" r="r" t="t"/>
              <a:pathLst>
                <a:path extrusionOk="0" h="11960" w="1044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15"/>
            <p:cNvSpPr/>
            <p:nvPr/>
          </p:nvSpPr>
          <p:spPr>
            <a:xfrm>
              <a:off x="5084807" y="1117007"/>
              <a:ext cx="6786" cy="24537"/>
            </a:xfrm>
            <a:custGeom>
              <a:rect b="b" l="l" r="r" t="t"/>
              <a:pathLst>
                <a:path extrusionOk="0" h="24537" w="6786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15"/>
            <p:cNvSpPr/>
            <p:nvPr/>
          </p:nvSpPr>
          <p:spPr>
            <a:xfrm>
              <a:off x="5164388" y="1201585"/>
              <a:ext cx="15517" cy="6075"/>
            </a:xfrm>
            <a:custGeom>
              <a:rect b="b" l="l" r="r" t="t"/>
              <a:pathLst>
                <a:path extrusionOk="0" h="6075" w="15517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15"/>
            <p:cNvSpPr/>
            <p:nvPr/>
          </p:nvSpPr>
          <p:spPr>
            <a:xfrm>
              <a:off x="5174828" y="1221709"/>
              <a:ext cx="15802" cy="3512"/>
            </a:xfrm>
            <a:custGeom>
              <a:rect b="b" l="l" r="r" t="t"/>
              <a:pathLst>
                <a:path extrusionOk="0" h="3512" w="15802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15"/>
            <p:cNvSpPr/>
            <p:nvPr/>
          </p:nvSpPr>
          <p:spPr>
            <a:xfrm>
              <a:off x="4896176" y="1222706"/>
              <a:ext cx="33265" cy="79404"/>
            </a:xfrm>
            <a:custGeom>
              <a:rect b="b" l="l" r="r" t="t"/>
              <a:pathLst>
                <a:path extrusionOk="0" h="79404" w="33265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15"/>
            <p:cNvSpPr/>
            <p:nvPr/>
          </p:nvSpPr>
          <p:spPr>
            <a:xfrm>
              <a:off x="4381770" y="477783"/>
              <a:ext cx="27333" cy="34267"/>
            </a:xfrm>
            <a:custGeom>
              <a:rect b="b" l="l" r="r" t="t"/>
              <a:pathLst>
                <a:path extrusionOk="0" h="34267" w="27333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15"/>
            <p:cNvSpPr/>
            <p:nvPr/>
          </p:nvSpPr>
          <p:spPr>
            <a:xfrm>
              <a:off x="4367439" y="516987"/>
              <a:ext cx="13619" cy="6170"/>
            </a:xfrm>
            <a:custGeom>
              <a:rect b="b" l="l" r="r" t="t"/>
              <a:pathLst>
                <a:path extrusionOk="0" h="6170" w="13619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15"/>
            <p:cNvSpPr/>
            <p:nvPr/>
          </p:nvSpPr>
          <p:spPr>
            <a:xfrm>
              <a:off x="4497606" y="444512"/>
              <a:ext cx="18649" cy="10916"/>
            </a:xfrm>
            <a:custGeom>
              <a:rect b="b" l="l" r="r" t="t"/>
              <a:pathLst>
                <a:path extrusionOk="0" h="10916" w="18649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15"/>
            <p:cNvSpPr/>
            <p:nvPr/>
          </p:nvSpPr>
          <p:spPr>
            <a:xfrm>
              <a:off x="4495091" y="455713"/>
              <a:ext cx="6359" cy="5220"/>
            </a:xfrm>
            <a:custGeom>
              <a:rect b="b" l="l" r="r" t="t"/>
              <a:pathLst>
                <a:path extrusionOk="0" h="5220" w="6359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15"/>
            <p:cNvSpPr/>
            <p:nvPr/>
          </p:nvSpPr>
          <p:spPr>
            <a:xfrm>
              <a:off x="4551087" y="852119"/>
              <a:ext cx="12195" cy="6881"/>
            </a:xfrm>
            <a:custGeom>
              <a:rect b="b" l="l" r="r" t="t"/>
              <a:pathLst>
                <a:path extrusionOk="0" h="6881" w="12195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15"/>
            <p:cNvSpPr/>
            <p:nvPr/>
          </p:nvSpPr>
          <p:spPr>
            <a:xfrm>
              <a:off x="4446166" y="675417"/>
              <a:ext cx="14663" cy="15852"/>
            </a:xfrm>
            <a:custGeom>
              <a:rect b="b" l="l" r="r" t="t"/>
              <a:pathLst>
                <a:path extrusionOk="0" h="15852" w="14663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15"/>
            <p:cNvSpPr/>
            <p:nvPr/>
          </p:nvSpPr>
          <p:spPr>
            <a:xfrm>
              <a:off x="4430410" y="612624"/>
              <a:ext cx="7071" cy="13004"/>
            </a:xfrm>
            <a:custGeom>
              <a:rect b="b" l="l" r="r" t="t"/>
              <a:pathLst>
                <a:path extrusionOk="0" h="13004" w="7071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15"/>
            <p:cNvSpPr/>
            <p:nvPr/>
          </p:nvSpPr>
          <p:spPr>
            <a:xfrm>
              <a:off x="4394440" y="602609"/>
              <a:ext cx="12907" cy="13147"/>
            </a:xfrm>
            <a:custGeom>
              <a:rect b="b" l="l" r="r" t="t"/>
              <a:pathLst>
                <a:path extrusionOk="0" h="13147" w="12907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15"/>
            <p:cNvSpPr/>
            <p:nvPr/>
          </p:nvSpPr>
          <p:spPr>
            <a:xfrm>
              <a:off x="4408819" y="592215"/>
              <a:ext cx="10629" cy="14950"/>
            </a:xfrm>
            <a:custGeom>
              <a:rect b="b" l="l" r="r" t="t"/>
              <a:pathLst>
                <a:path extrusionOk="0" h="14950" w="10629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15"/>
            <p:cNvSpPr/>
            <p:nvPr/>
          </p:nvSpPr>
          <p:spPr>
            <a:xfrm>
              <a:off x="4399660" y="567677"/>
              <a:ext cx="19409" cy="17133"/>
            </a:xfrm>
            <a:custGeom>
              <a:rect b="b" l="l" r="r" t="t"/>
              <a:pathLst>
                <a:path extrusionOk="0" h="17133" w="19409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15"/>
            <p:cNvSpPr/>
            <p:nvPr/>
          </p:nvSpPr>
          <p:spPr>
            <a:xfrm>
              <a:off x="4391118" y="515278"/>
              <a:ext cx="29895" cy="30613"/>
            </a:xfrm>
            <a:custGeom>
              <a:rect b="b" l="l" r="r" t="t"/>
              <a:pathLst>
                <a:path extrusionOk="0" h="30613" w="29895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15"/>
            <p:cNvSpPr/>
            <p:nvPr/>
          </p:nvSpPr>
          <p:spPr>
            <a:xfrm>
              <a:off x="3278264" y="382811"/>
              <a:ext cx="12005" cy="6359"/>
            </a:xfrm>
            <a:custGeom>
              <a:rect b="b" l="l" r="r" t="t"/>
              <a:pathLst>
                <a:path extrusionOk="0" h="6359" w="12005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15"/>
            <p:cNvSpPr/>
            <p:nvPr/>
          </p:nvSpPr>
          <p:spPr>
            <a:xfrm>
              <a:off x="1982189" y="650831"/>
              <a:ext cx="36160" cy="27053"/>
            </a:xfrm>
            <a:custGeom>
              <a:rect b="b" l="l" r="r" t="t"/>
              <a:pathLst>
                <a:path extrusionOk="0" h="27053" w="3616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15"/>
            <p:cNvSpPr/>
            <p:nvPr/>
          </p:nvSpPr>
          <p:spPr>
            <a:xfrm>
              <a:off x="554949" y="530087"/>
              <a:ext cx="7782" cy="15615"/>
            </a:xfrm>
            <a:custGeom>
              <a:rect b="b" l="l" r="r" t="t"/>
              <a:pathLst>
                <a:path extrusionOk="0" h="15615" w="7782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15"/>
            <p:cNvSpPr/>
            <p:nvPr/>
          </p:nvSpPr>
          <p:spPr>
            <a:xfrm>
              <a:off x="549255" y="282475"/>
              <a:ext cx="48640" cy="65545"/>
            </a:xfrm>
            <a:custGeom>
              <a:rect b="b" l="l" r="r" t="t"/>
              <a:pathLst>
                <a:path extrusionOk="0" h="65545" w="4864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15"/>
            <p:cNvSpPr/>
            <p:nvPr/>
          </p:nvSpPr>
          <p:spPr>
            <a:xfrm>
              <a:off x="595570" y="256134"/>
              <a:ext cx="58796" cy="52635"/>
            </a:xfrm>
            <a:custGeom>
              <a:rect b="b" l="l" r="r" t="t"/>
              <a:pathLst>
                <a:path extrusionOk="0" h="52635" w="58796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15"/>
            <p:cNvSpPr/>
            <p:nvPr/>
          </p:nvSpPr>
          <p:spPr>
            <a:xfrm>
              <a:off x="567762" y="316838"/>
              <a:ext cx="34926" cy="38349"/>
            </a:xfrm>
            <a:custGeom>
              <a:rect b="b" l="l" r="r" t="t"/>
              <a:pathLst>
                <a:path extrusionOk="0" h="38349" w="34926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15"/>
            <p:cNvSpPr/>
            <p:nvPr/>
          </p:nvSpPr>
          <p:spPr>
            <a:xfrm>
              <a:off x="595001" y="308912"/>
              <a:ext cx="36397" cy="31894"/>
            </a:xfrm>
            <a:custGeom>
              <a:rect b="b" l="l" r="r" t="t"/>
              <a:pathLst>
                <a:path extrusionOk="0" h="31894" w="36397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15"/>
            <p:cNvSpPr/>
            <p:nvPr/>
          </p:nvSpPr>
          <p:spPr>
            <a:xfrm>
              <a:off x="618680" y="326283"/>
              <a:ext cx="12005" cy="14096"/>
            </a:xfrm>
            <a:custGeom>
              <a:rect b="b" l="l" r="r" t="t"/>
              <a:pathLst>
                <a:path extrusionOk="0" h="14096" w="12005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15"/>
            <p:cNvSpPr/>
            <p:nvPr/>
          </p:nvSpPr>
          <p:spPr>
            <a:xfrm>
              <a:off x="604444" y="343607"/>
              <a:ext cx="12860" cy="8638"/>
            </a:xfrm>
            <a:custGeom>
              <a:rect b="b" l="l" r="r" t="t"/>
              <a:pathLst>
                <a:path extrusionOk="0" h="8638" w="1286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15"/>
            <p:cNvSpPr/>
            <p:nvPr/>
          </p:nvSpPr>
          <p:spPr>
            <a:xfrm>
              <a:off x="622904" y="346360"/>
              <a:ext cx="6880" cy="12292"/>
            </a:xfrm>
            <a:custGeom>
              <a:rect b="b" l="l" r="r" t="t"/>
              <a:pathLst>
                <a:path extrusionOk="0" h="12292" w="688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15"/>
            <p:cNvSpPr/>
            <p:nvPr/>
          </p:nvSpPr>
          <p:spPr>
            <a:xfrm>
              <a:off x="576114" y="244505"/>
              <a:ext cx="53481" cy="43238"/>
            </a:xfrm>
            <a:custGeom>
              <a:rect b="b" l="l" r="r" t="t"/>
              <a:pathLst>
                <a:path extrusionOk="0" h="43238" w="53481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15"/>
            <p:cNvSpPr/>
            <p:nvPr/>
          </p:nvSpPr>
          <p:spPr>
            <a:xfrm>
              <a:off x="553620" y="345790"/>
              <a:ext cx="45176" cy="83533"/>
            </a:xfrm>
            <a:custGeom>
              <a:rect b="b" l="l" r="r" t="t"/>
              <a:pathLst>
                <a:path extrusionOk="0" h="83533" w="45176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15"/>
            <p:cNvSpPr/>
            <p:nvPr/>
          </p:nvSpPr>
          <p:spPr>
            <a:xfrm>
              <a:off x="597373" y="374125"/>
              <a:ext cx="39292" cy="38966"/>
            </a:xfrm>
            <a:custGeom>
              <a:rect b="b" l="l" r="r" t="t"/>
              <a:pathLst>
                <a:path extrusionOk="0" h="38966" w="39292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15"/>
            <p:cNvSpPr/>
            <p:nvPr/>
          </p:nvSpPr>
          <p:spPr>
            <a:xfrm>
              <a:off x="537201" y="400229"/>
              <a:ext cx="13904" cy="26911"/>
            </a:xfrm>
            <a:custGeom>
              <a:rect b="b" l="l" r="r" t="t"/>
              <a:pathLst>
                <a:path extrusionOk="0" h="26911" w="13904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15"/>
            <p:cNvSpPr/>
            <p:nvPr/>
          </p:nvSpPr>
          <p:spPr>
            <a:xfrm>
              <a:off x="589211" y="403409"/>
              <a:ext cx="8826" cy="13811"/>
            </a:xfrm>
            <a:custGeom>
              <a:rect b="b" l="l" r="r" t="t"/>
              <a:pathLst>
                <a:path extrusionOk="0" h="13811" w="8826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15"/>
            <p:cNvSpPr/>
            <p:nvPr/>
          </p:nvSpPr>
          <p:spPr>
            <a:xfrm>
              <a:off x="483815" y="452675"/>
              <a:ext cx="59080" cy="51828"/>
            </a:xfrm>
            <a:custGeom>
              <a:rect b="b" l="l" r="r" t="t"/>
              <a:pathLst>
                <a:path extrusionOk="0" h="51828" w="5908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15"/>
            <p:cNvSpPr/>
            <p:nvPr/>
          </p:nvSpPr>
          <p:spPr>
            <a:xfrm>
              <a:off x="470765" y="499711"/>
              <a:ext cx="33360" cy="57192"/>
            </a:xfrm>
            <a:custGeom>
              <a:rect b="b" l="l" r="r" t="t"/>
              <a:pathLst>
                <a:path extrusionOk="0" h="57192" w="3336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15"/>
            <p:cNvSpPr/>
            <p:nvPr/>
          </p:nvSpPr>
          <p:spPr>
            <a:xfrm>
              <a:off x="567335" y="465917"/>
              <a:ext cx="11294" cy="11438"/>
            </a:xfrm>
            <a:custGeom>
              <a:rect b="b" l="l" r="r" t="t"/>
              <a:pathLst>
                <a:path extrusionOk="0" h="11438" w="11294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15"/>
            <p:cNvSpPr/>
            <p:nvPr/>
          </p:nvSpPr>
          <p:spPr>
            <a:xfrm>
              <a:off x="32950" y="247923"/>
              <a:ext cx="13666" cy="8305"/>
            </a:xfrm>
            <a:custGeom>
              <a:rect b="b" l="l" r="r" t="t"/>
              <a:pathLst>
                <a:path extrusionOk="0" h="8305" w="13666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15"/>
            <p:cNvSpPr/>
            <p:nvPr/>
          </p:nvSpPr>
          <p:spPr>
            <a:xfrm>
              <a:off x="50746" y="248729"/>
              <a:ext cx="8019" cy="3464"/>
            </a:xfrm>
            <a:custGeom>
              <a:rect b="b" l="l" r="r" t="t"/>
              <a:pathLst>
                <a:path extrusionOk="0" h="3464" w="8019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15"/>
            <p:cNvSpPr/>
            <p:nvPr/>
          </p:nvSpPr>
          <p:spPr>
            <a:xfrm>
              <a:off x="102471" y="224856"/>
              <a:ext cx="19076" cy="8258"/>
            </a:xfrm>
            <a:custGeom>
              <a:rect b="b" l="l" r="r" t="t"/>
              <a:pathLst>
                <a:path extrusionOk="0" h="8258" w="19076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15"/>
            <p:cNvSpPr/>
            <p:nvPr/>
          </p:nvSpPr>
          <p:spPr>
            <a:xfrm>
              <a:off x="69917" y="190778"/>
              <a:ext cx="98800" cy="49977"/>
            </a:xfrm>
            <a:custGeom>
              <a:rect b="b" l="l" r="r" t="t"/>
              <a:pathLst>
                <a:path extrusionOk="0" h="49977" w="9880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15"/>
            <p:cNvSpPr/>
            <p:nvPr/>
          </p:nvSpPr>
          <p:spPr>
            <a:xfrm>
              <a:off x="156095" y="181523"/>
              <a:ext cx="8494" cy="6549"/>
            </a:xfrm>
            <a:custGeom>
              <a:rect b="b" l="l" r="r" t="t"/>
              <a:pathLst>
                <a:path extrusionOk="0" h="6549" w="8494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15"/>
            <p:cNvSpPr/>
            <p:nvPr/>
          </p:nvSpPr>
          <p:spPr>
            <a:xfrm>
              <a:off x="167436" y="170179"/>
              <a:ext cx="36824" cy="18130"/>
            </a:xfrm>
            <a:custGeom>
              <a:rect b="b" l="l" r="r" t="t"/>
              <a:pathLst>
                <a:path extrusionOk="0" h="18130" w="36824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15"/>
            <p:cNvSpPr/>
            <p:nvPr/>
          </p:nvSpPr>
          <p:spPr>
            <a:xfrm>
              <a:off x="201366" y="161636"/>
              <a:ext cx="8399" cy="5932"/>
            </a:xfrm>
            <a:custGeom>
              <a:rect b="b" l="l" r="r" t="t"/>
              <a:pathLst>
                <a:path extrusionOk="0" h="5932" w="8399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15"/>
            <p:cNvSpPr/>
            <p:nvPr/>
          </p:nvSpPr>
          <p:spPr>
            <a:xfrm>
              <a:off x="-536549" y="324385"/>
              <a:ext cx="72130" cy="30992"/>
            </a:xfrm>
            <a:custGeom>
              <a:rect b="b" l="l" r="r" t="t"/>
              <a:pathLst>
                <a:path extrusionOk="0" h="30992" w="7213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15"/>
            <p:cNvSpPr/>
            <p:nvPr/>
          </p:nvSpPr>
          <p:spPr>
            <a:xfrm>
              <a:off x="-469591" y="309766"/>
              <a:ext cx="71846" cy="28572"/>
            </a:xfrm>
            <a:custGeom>
              <a:rect b="b" l="l" r="r" t="t"/>
              <a:pathLst>
                <a:path extrusionOk="0" h="28572" w="71846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15"/>
            <p:cNvSpPr/>
            <p:nvPr/>
          </p:nvSpPr>
          <p:spPr>
            <a:xfrm>
              <a:off x="-385597" y="301223"/>
              <a:ext cx="14188" cy="10631"/>
            </a:xfrm>
            <a:custGeom>
              <a:rect b="b" l="l" r="r" t="t"/>
              <a:pathLst>
                <a:path extrusionOk="0" h="10631" w="14188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15"/>
            <p:cNvSpPr/>
            <p:nvPr/>
          </p:nvSpPr>
          <p:spPr>
            <a:xfrm>
              <a:off x="-329980" y="274027"/>
              <a:ext cx="65202" cy="29379"/>
            </a:xfrm>
            <a:custGeom>
              <a:rect b="b" l="l" r="r" t="t"/>
              <a:pathLst>
                <a:path extrusionOk="0" h="29379" w="65202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15"/>
            <p:cNvSpPr/>
            <p:nvPr/>
          </p:nvSpPr>
          <p:spPr>
            <a:xfrm>
              <a:off x="-281197" y="306539"/>
              <a:ext cx="7070" cy="4698"/>
            </a:xfrm>
            <a:custGeom>
              <a:rect b="b" l="l" r="r" t="t"/>
              <a:pathLst>
                <a:path extrusionOk="0" h="4698" w="707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15"/>
            <p:cNvSpPr/>
            <p:nvPr/>
          </p:nvSpPr>
          <p:spPr>
            <a:xfrm>
              <a:off x="-187237" y="273220"/>
              <a:ext cx="17558" cy="11913"/>
            </a:xfrm>
            <a:custGeom>
              <a:rect b="b" l="l" r="r" t="t"/>
              <a:pathLst>
                <a:path extrusionOk="0" h="11913" w="17558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15"/>
            <p:cNvSpPr/>
            <p:nvPr/>
          </p:nvSpPr>
          <p:spPr>
            <a:xfrm>
              <a:off x="-3446" y="115408"/>
              <a:ext cx="21971" cy="10773"/>
            </a:xfrm>
            <a:custGeom>
              <a:rect b="b" l="l" r="r" t="t"/>
              <a:pathLst>
                <a:path extrusionOk="0" h="10773" w="21971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15"/>
            <p:cNvSpPr/>
            <p:nvPr/>
          </p:nvSpPr>
          <p:spPr>
            <a:xfrm>
              <a:off x="-825500" y="344556"/>
              <a:ext cx="20452" cy="17371"/>
            </a:xfrm>
            <a:custGeom>
              <a:rect b="b" l="l" r="r" t="t"/>
              <a:pathLst>
                <a:path extrusionOk="0" h="17371" w="20452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15"/>
            <p:cNvSpPr/>
            <p:nvPr/>
          </p:nvSpPr>
          <p:spPr>
            <a:xfrm>
              <a:off x="-814632" y="351723"/>
              <a:ext cx="27381" cy="9682"/>
            </a:xfrm>
            <a:custGeom>
              <a:rect b="b" l="l" r="r" t="t"/>
              <a:pathLst>
                <a:path extrusionOk="0" h="9682" w="27381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15"/>
            <p:cNvSpPr/>
            <p:nvPr/>
          </p:nvSpPr>
          <p:spPr>
            <a:xfrm>
              <a:off x="-795556" y="351391"/>
              <a:ext cx="24913" cy="16659"/>
            </a:xfrm>
            <a:custGeom>
              <a:rect b="b" l="l" r="r" t="t"/>
              <a:pathLst>
                <a:path extrusionOk="0" h="16659" w="24913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15"/>
            <p:cNvSpPr/>
            <p:nvPr/>
          </p:nvSpPr>
          <p:spPr>
            <a:xfrm>
              <a:off x="-715453" y="345315"/>
              <a:ext cx="30987" cy="15710"/>
            </a:xfrm>
            <a:custGeom>
              <a:rect b="b" l="l" r="r" t="t"/>
              <a:pathLst>
                <a:path extrusionOk="0" h="15710" w="30987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15"/>
            <p:cNvSpPr/>
            <p:nvPr/>
          </p:nvSpPr>
          <p:spPr>
            <a:xfrm>
              <a:off x="-697373" y="359175"/>
              <a:ext cx="22540" cy="9729"/>
            </a:xfrm>
            <a:custGeom>
              <a:rect b="b" l="l" r="r" t="t"/>
              <a:pathLst>
                <a:path extrusionOk="0" h="9729" w="2254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15"/>
            <p:cNvSpPr/>
            <p:nvPr/>
          </p:nvSpPr>
          <p:spPr>
            <a:xfrm>
              <a:off x="-653003" y="354666"/>
              <a:ext cx="12622" cy="6882"/>
            </a:xfrm>
            <a:custGeom>
              <a:rect b="b" l="l" r="r" t="t"/>
              <a:pathLst>
                <a:path extrusionOk="0" h="6882" w="12622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15"/>
            <p:cNvSpPr/>
            <p:nvPr/>
          </p:nvSpPr>
          <p:spPr>
            <a:xfrm>
              <a:off x="-311521" y="141844"/>
              <a:ext cx="4887" cy="3274"/>
            </a:xfrm>
            <a:custGeom>
              <a:rect b="b" l="l" r="r" t="t"/>
              <a:pathLst>
                <a:path extrusionOk="0" h="3274" w="4887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15"/>
            <p:cNvSpPr/>
            <p:nvPr/>
          </p:nvSpPr>
          <p:spPr>
            <a:xfrm>
              <a:off x="9793331" y="326947"/>
              <a:ext cx="27143" cy="11818"/>
            </a:xfrm>
            <a:custGeom>
              <a:rect b="b" l="l" r="r" t="t"/>
              <a:pathLst>
                <a:path extrusionOk="0" h="11818" w="27143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15"/>
            <p:cNvSpPr/>
            <p:nvPr/>
          </p:nvSpPr>
          <p:spPr>
            <a:xfrm>
              <a:off x="9967110" y="338433"/>
              <a:ext cx="13523" cy="19507"/>
            </a:xfrm>
            <a:custGeom>
              <a:rect b="b" l="l" r="r" t="t"/>
              <a:pathLst>
                <a:path extrusionOk="0" h="19507" w="13523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15"/>
            <p:cNvSpPr/>
            <p:nvPr/>
          </p:nvSpPr>
          <p:spPr>
            <a:xfrm>
              <a:off x="10022869" y="356327"/>
              <a:ext cx="36967" cy="11960"/>
            </a:xfrm>
            <a:custGeom>
              <a:rect b="b" l="l" r="r" t="t"/>
              <a:pathLst>
                <a:path extrusionOk="0" h="11960" w="36967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15"/>
            <p:cNvSpPr/>
            <p:nvPr/>
          </p:nvSpPr>
          <p:spPr>
            <a:xfrm>
              <a:off x="10023960" y="334447"/>
              <a:ext cx="10534" cy="6882"/>
            </a:xfrm>
            <a:custGeom>
              <a:rect b="b" l="l" r="r" t="t"/>
              <a:pathLst>
                <a:path extrusionOk="0" h="6882" w="10534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15"/>
            <p:cNvSpPr/>
            <p:nvPr/>
          </p:nvSpPr>
          <p:spPr>
            <a:xfrm>
              <a:off x="9232657" y="83513"/>
              <a:ext cx="26479" cy="38444"/>
            </a:xfrm>
            <a:custGeom>
              <a:rect b="b" l="l" r="r" t="t"/>
              <a:pathLst>
                <a:path extrusionOk="0" h="38444" w="26479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15"/>
            <p:cNvSpPr/>
            <p:nvPr/>
          </p:nvSpPr>
          <p:spPr>
            <a:xfrm>
              <a:off x="9497263" y="253286"/>
              <a:ext cx="51677" cy="26389"/>
            </a:xfrm>
            <a:custGeom>
              <a:rect b="b" l="l" r="r" t="t"/>
              <a:pathLst>
                <a:path extrusionOk="0" h="26389" w="51677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15"/>
            <p:cNvSpPr/>
            <p:nvPr/>
          </p:nvSpPr>
          <p:spPr>
            <a:xfrm>
              <a:off x="9559287" y="267097"/>
              <a:ext cx="33691" cy="14428"/>
            </a:xfrm>
            <a:custGeom>
              <a:rect b="b" l="l" r="r" t="t"/>
              <a:pathLst>
                <a:path extrusionOk="0" h="14428" w="33691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15"/>
            <p:cNvSpPr/>
            <p:nvPr/>
          </p:nvSpPr>
          <p:spPr>
            <a:xfrm>
              <a:off x="9490003" y="512098"/>
              <a:ext cx="7545" cy="12387"/>
            </a:xfrm>
            <a:custGeom>
              <a:rect b="b" l="l" r="r" t="t"/>
              <a:pathLst>
                <a:path extrusionOk="0" h="12387" w="7545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15"/>
            <p:cNvSpPr/>
            <p:nvPr/>
          </p:nvSpPr>
          <p:spPr>
            <a:xfrm>
              <a:off x="9485637" y="522113"/>
              <a:ext cx="18696" cy="37590"/>
            </a:xfrm>
            <a:custGeom>
              <a:rect b="b" l="l" r="r" t="t"/>
              <a:pathLst>
                <a:path extrusionOk="0" h="37590" w="18696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15"/>
            <p:cNvSpPr/>
            <p:nvPr/>
          </p:nvSpPr>
          <p:spPr>
            <a:xfrm>
              <a:off x="8765041" y="386133"/>
              <a:ext cx="29279" cy="26721"/>
            </a:xfrm>
            <a:custGeom>
              <a:rect b="b" l="l" r="r" t="t"/>
              <a:pathLst>
                <a:path extrusionOk="0" h="26721" w="29279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15"/>
            <p:cNvSpPr/>
            <p:nvPr/>
          </p:nvSpPr>
          <p:spPr>
            <a:xfrm>
              <a:off x="5259819" y="462405"/>
              <a:ext cx="41665" cy="32796"/>
            </a:xfrm>
            <a:custGeom>
              <a:rect b="b" l="l" r="r" t="t"/>
              <a:pathLst>
                <a:path extrusionOk="0" h="32796" w="41665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15"/>
            <p:cNvSpPr/>
            <p:nvPr/>
          </p:nvSpPr>
          <p:spPr>
            <a:xfrm>
              <a:off x="5262192" y="440430"/>
              <a:ext cx="27903" cy="17988"/>
            </a:xfrm>
            <a:custGeom>
              <a:rect b="b" l="l" r="r" t="t"/>
              <a:pathLst>
                <a:path extrusionOk="0" h="17988" w="27903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15"/>
            <p:cNvSpPr/>
            <p:nvPr/>
          </p:nvSpPr>
          <p:spPr>
            <a:xfrm>
              <a:off x="5101986" y="526954"/>
              <a:ext cx="15470" cy="53395"/>
            </a:xfrm>
            <a:custGeom>
              <a:rect b="b" l="l" r="r" t="t"/>
              <a:pathLst>
                <a:path extrusionOk="0" h="53395" w="1547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15"/>
            <p:cNvSpPr/>
            <p:nvPr/>
          </p:nvSpPr>
          <p:spPr>
            <a:xfrm>
              <a:off x="5151148" y="498856"/>
              <a:ext cx="23822" cy="47652"/>
            </a:xfrm>
            <a:custGeom>
              <a:rect b="b" l="l" r="r" t="t"/>
              <a:pathLst>
                <a:path extrusionOk="0" h="47652" w="23822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15"/>
            <p:cNvSpPr/>
            <p:nvPr/>
          </p:nvSpPr>
          <p:spPr>
            <a:xfrm>
              <a:off x="5055718" y="628998"/>
              <a:ext cx="12908" cy="12625"/>
            </a:xfrm>
            <a:custGeom>
              <a:rect b="b" l="l" r="r" t="t"/>
              <a:pathLst>
                <a:path extrusionOk="0" h="12625" w="12908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15"/>
            <p:cNvSpPr/>
            <p:nvPr/>
          </p:nvSpPr>
          <p:spPr>
            <a:xfrm>
              <a:off x="5009971" y="658805"/>
              <a:ext cx="17273" cy="18747"/>
            </a:xfrm>
            <a:custGeom>
              <a:rect b="b" l="l" r="r" t="t"/>
              <a:pathLst>
                <a:path extrusionOk="0" h="18747" w="17273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15"/>
            <p:cNvSpPr/>
            <p:nvPr/>
          </p:nvSpPr>
          <p:spPr>
            <a:xfrm>
              <a:off x="4749257" y="729334"/>
              <a:ext cx="8968" cy="15567"/>
            </a:xfrm>
            <a:custGeom>
              <a:rect b="b" l="l" r="r" t="t"/>
              <a:pathLst>
                <a:path extrusionOk="0" h="15567" w="8968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15"/>
            <p:cNvSpPr/>
            <p:nvPr/>
          </p:nvSpPr>
          <p:spPr>
            <a:xfrm>
              <a:off x="4726242" y="799958"/>
              <a:ext cx="10629" cy="6217"/>
            </a:xfrm>
            <a:custGeom>
              <a:rect b="b" l="l" r="r" t="t"/>
              <a:pathLst>
                <a:path extrusionOk="0" h="6217" w="10629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15"/>
            <p:cNvSpPr/>
            <p:nvPr/>
          </p:nvSpPr>
          <p:spPr>
            <a:xfrm>
              <a:off x="4720310" y="803613"/>
              <a:ext cx="9016" cy="3939"/>
            </a:xfrm>
            <a:custGeom>
              <a:rect b="b" l="l" r="r" t="t"/>
              <a:pathLst>
                <a:path extrusionOk="0" h="3939" w="9016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15"/>
            <p:cNvSpPr/>
            <p:nvPr/>
          </p:nvSpPr>
          <p:spPr>
            <a:xfrm>
              <a:off x="4714426" y="812583"/>
              <a:ext cx="3559" cy="4983"/>
            </a:xfrm>
            <a:custGeom>
              <a:rect b="b" l="l" r="r" t="t"/>
              <a:pathLst>
                <a:path extrusionOk="0" h="4983" w="3559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15"/>
            <p:cNvSpPr/>
            <p:nvPr/>
          </p:nvSpPr>
          <p:spPr>
            <a:xfrm>
              <a:off x="4753860" y="405688"/>
              <a:ext cx="5125" cy="10204"/>
            </a:xfrm>
            <a:custGeom>
              <a:rect b="b" l="l" r="r" t="t"/>
              <a:pathLst>
                <a:path extrusionOk="0" h="10204" w="5125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15"/>
            <p:cNvSpPr/>
            <p:nvPr/>
          </p:nvSpPr>
          <p:spPr>
            <a:xfrm>
              <a:off x="4751725" y="434735"/>
              <a:ext cx="2989" cy="9302"/>
            </a:xfrm>
            <a:custGeom>
              <a:rect b="b" l="l" r="r" t="t"/>
              <a:pathLst>
                <a:path extrusionOk="0" h="9302" w="2989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15"/>
            <p:cNvSpPr/>
            <p:nvPr/>
          </p:nvSpPr>
          <p:spPr>
            <a:xfrm>
              <a:off x="4377309" y="300891"/>
              <a:ext cx="11151" cy="3512"/>
            </a:xfrm>
            <a:custGeom>
              <a:rect b="b" l="l" r="r" t="t"/>
              <a:pathLst>
                <a:path extrusionOk="0" h="3512" w="11151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15"/>
            <p:cNvSpPr/>
            <p:nvPr/>
          </p:nvSpPr>
          <p:spPr>
            <a:xfrm>
              <a:off x="4383383" y="292917"/>
              <a:ext cx="14141" cy="16042"/>
            </a:xfrm>
            <a:custGeom>
              <a:rect b="b" l="l" r="r" t="t"/>
              <a:pathLst>
                <a:path extrusionOk="0" h="16042" w="14141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15"/>
            <p:cNvSpPr/>
            <p:nvPr/>
          </p:nvSpPr>
          <p:spPr>
            <a:xfrm>
              <a:off x="4390976" y="292158"/>
              <a:ext cx="11436" cy="11723"/>
            </a:xfrm>
            <a:custGeom>
              <a:rect b="b" l="l" r="r" t="t"/>
              <a:pathLst>
                <a:path extrusionOk="0" h="11723" w="11436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15"/>
            <p:cNvSpPr/>
            <p:nvPr/>
          </p:nvSpPr>
          <p:spPr>
            <a:xfrm>
              <a:off x="4400657" y="292205"/>
              <a:ext cx="7402" cy="6027"/>
            </a:xfrm>
            <a:custGeom>
              <a:rect b="b" l="l" r="r" t="t"/>
              <a:pathLst>
                <a:path extrusionOk="0" h="6027" w="7402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15"/>
            <p:cNvSpPr/>
            <p:nvPr/>
          </p:nvSpPr>
          <p:spPr>
            <a:xfrm>
              <a:off x="4395009" y="312187"/>
              <a:ext cx="6643" cy="6787"/>
            </a:xfrm>
            <a:custGeom>
              <a:rect b="b" l="l" r="r" t="t"/>
              <a:pathLst>
                <a:path extrusionOk="0" h="6787" w="6643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15"/>
            <p:cNvSpPr/>
            <p:nvPr/>
          </p:nvSpPr>
          <p:spPr>
            <a:xfrm>
              <a:off x="4391403" y="323340"/>
              <a:ext cx="5314" cy="12245"/>
            </a:xfrm>
            <a:custGeom>
              <a:rect b="b" l="l" r="r" t="t"/>
              <a:pathLst>
                <a:path extrusionOk="0" h="12245" w="5314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15"/>
            <p:cNvSpPr/>
            <p:nvPr/>
          </p:nvSpPr>
          <p:spPr>
            <a:xfrm>
              <a:off x="2575037" y="318547"/>
              <a:ext cx="20215" cy="14523"/>
            </a:xfrm>
            <a:custGeom>
              <a:rect b="b" l="l" r="r" t="t"/>
              <a:pathLst>
                <a:path extrusionOk="0" h="14523" w="20215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15"/>
            <p:cNvSpPr/>
            <p:nvPr/>
          </p:nvSpPr>
          <p:spPr>
            <a:xfrm>
              <a:off x="2685463" y="269138"/>
              <a:ext cx="23395" cy="17988"/>
            </a:xfrm>
            <a:custGeom>
              <a:rect b="b" l="l" r="r" t="t"/>
              <a:pathLst>
                <a:path extrusionOk="0" h="17988" w="23395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15"/>
            <p:cNvSpPr/>
            <p:nvPr/>
          </p:nvSpPr>
          <p:spPr>
            <a:xfrm>
              <a:off x="2527060" y="-63193"/>
              <a:ext cx="74361" cy="52113"/>
            </a:xfrm>
            <a:custGeom>
              <a:rect b="b" l="l" r="r" t="t"/>
              <a:pathLst>
                <a:path extrusionOk="0" h="52113" w="74361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15"/>
            <p:cNvSpPr/>
            <p:nvPr/>
          </p:nvSpPr>
          <p:spPr>
            <a:xfrm>
              <a:off x="2605218" y="-51707"/>
              <a:ext cx="29706" cy="20693"/>
            </a:xfrm>
            <a:custGeom>
              <a:rect b="b" l="l" r="r" t="t"/>
              <a:pathLst>
                <a:path extrusionOk="0" h="20693" w="29706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15"/>
            <p:cNvSpPr/>
            <p:nvPr/>
          </p:nvSpPr>
          <p:spPr>
            <a:xfrm>
              <a:off x="2368942" y="162870"/>
              <a:ext cx="24059" cy="19032"/>
            </a:xfrm>
            <a:custGeom>
              <a:rect b="b" l="l" r="r" t="t"/>
              <a:pathLst>
                <a:path extrusionOk="0" h="19032" w="24059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15"/>
            <p:cNvSpPr/>
            <p:nvPr/>
          </p:nvSpPr>
          <p:spPr>
            <a:xfrm>
              <a:off x="2407191" y="153520"/>
              <a:ext cx="15612" cy="15140"/>
            </a:xfrm>
            <a:custGeom>
              <a:rect b="b" l="l" r="r" t="t"/>
              <a:pathLst>
                <a:path extrusionOk="0" h="15140" w="15612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15"/>
            <p:cNvSpPr/>
            <p:nvPr/>
          </p:nvSpPr>
          <p:spPr>
            <a:xfrm>
              <a:off x="2558950" y="208529"/>
              <a:ext cx="15564" cy="11201"/>
            </a:xfrm>
            <a:custGeom>
              <a:rect b="b" l="l" r="r" t="t"/>
              <a:pathLst>
                <a:path extrusionOk="0" h="11201" w="15564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15"/>
            <p:cNvSpPr/>
            <p:nvPr/>
          </p:nvSpPr>
          <p:spPr>
            <a:xfrm>
              <a:off x="2453601" y="204827"/>
              <a:ext cx="21544" cy="5410"/>
            </a:xfrm>
            <a:custGeom>
              <a:rect b="b" l="l" r="r" t="t"/>
              <a:pathLst>
                <a:path extrusionOk="0" h="5410" w="21544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15"/>
            <p:cNvSpPr/>
            <p:nvPr/>
          </p:nvSpPr>
          <p:spPr>
            <a:xfrm>
              <a:off x="2292209" y="-81988"/>
              <a:ext cx="23110" cy="26151"/>
            </a:xfrm>
            <a:custGeom>
              <a:rect b="b" l="l" r="r" t="t"/>
              <a:pathLst>
                <a:path extrusionOk="0" h="26151" w="2311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15"/>
            <p:cNvSpPr/>
            <p:nvPr/>
          </p:nvSpPr>
          <p:spPr>
            <a:xfrm>
              <a:off x="2140639" y="33535"/>
              <a:ext cx="195559" cy="129477"/>
            </a:xfrm>
            <a:custGeom>
              <a:rect b="b" l="l" r="r" t="t"/>
              <a:pathLst>
                <a:path extrusionOk="0" h="129477" w="195559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15"/>
            <p:cNvSpPr/>
            <p:nvPr/>
          </p:nvSpPr>
          <p:spPr>
            <a:xfrm>
              <a:off x="2295293" y="25514"/>
              <a:ext cx="15802" cy="25392"/>
            </a:xfrm>
            <a:custGeom>
              <a:rect b="b" l="l" r="r" t="t"/>
              <a:pathLst>
                <a:path extrusionOk="0" h="25392" w="15802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15"/>
            <p:cNvSpPr/>
            <p:nvPr/>
          </p:nvSpPr>
          <p:spPr>
            <a:xfrm>
              <a:off x="2184440" y="178912"/>
              <a:ext cx="73459" cy="38586"/>
            </a:xfrm>
            <a:custGeom>
              <a:rect b="b" l="l" r="r" t="t"/>
              <a:pathLst>
                <a:path extrusionOk="0" h="38586" w="73459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15"/>
            <p:cNvSpPr/>
            <p:nvPr/>
          </p:nvSpPr>
          <p:spPr>
            <a:xfrm>
              <a:off x="2020532" y="-177435"/>
              <a:ext cx="102169" cy="69057"/>
            </a:xfrm>
            <a:custGeom>
              <a:rect b="b" l="l" r="r" t="t"/>
              <a:pathLst>
                <a:path extrusionOk="0" h="69057" w="102169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15"/>
            <p:cNvSpPr/>
            <p:nvPr/>
          </p:nvSpPr>
          <p:spPr>
            <a:xfrm>
              <a:off x="442577" y="101311"/>
              <a:ext cx="18174" cy="9492"/>
            </a:xfrm>
            <a:custGeom>
              <a:rect b="b" l="l" r="r" t="t"/>
              <a:pathLst>
                <a:path extrusionOk="0" h="9492" w="18174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15"/>
            <p:cNvSpPr/>
            <p:nvPr/>
          </p:nvSpPr>
          <p:spPr>
            <a:xfrm>
              <a:off x="464643" y="-242601"/>
              <a:ext cx="15422" cy="10584"/>
            </a:xfrm>
            <a:custGeom>
              <a:rect b="b" l="l" r="r" t="t"/>
              <a:pathLst>
                <a:path extrusionOk="0" h="10584" w="15422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15"/>
            <p:cNvSpPr/>
            <p:nvPr/>
          </p:nvSpPr>
          <p:spPr>
            <a:xfrm>
              <a:off x="16389" y="6576"/>
              <a:ext cx="30560" cy="22307"/>
            </a:xfrm>
            <a:custGeom>
              <a:rect b="b" l="l" r="r" t="t"/>
              <a:pathLst>
                <a:path extrusionOk="0" h="22307" w="3056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15"/>
            <p:cNvSpPr/>
            <p:nvPr/>
          </p:nvSpPr>
          <p:spPr>
            <a:xfrm>
              <a:off x="-163937" y="-17961"/>
              <a:ext cx="7023" cy="9492"/>
            </a:xfrm>
            <a:custGeom>
              <a:rect b="b" l="l" r="r" t="t"/>
              <a:pathLst>
                <a:path extrusionOk="0" h="9492" w="7023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15"/>
            <p:cNvSpPr/>
            <p:nvPr/>
          </p:nvSpPr>
          <p:spPr>
            <a:xfrm>
              <a:off x="6505783" y="14360"/>
              <a:ext cx="33170" cy="17750"/>
            </a:xfrm>
            <a:custGeom>
              <a:rect b="b" l="l" r="r" t="t"/>
              <a:pathLst>
                <a:path extrusionOk="0" h="17750" w="3317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15"/>
            <p:cNvSpPr/>
            <p:nvPr/>
          </p:nvSpPr>
          <p:spPr>
            <a:xfrm>
              <a:off x="5240505" y="385706"/>
              <a:ext cx="6785" cy="5553"/>
            </a:xfrm>
            <a:custGeom>
              <a:rect b="b" l="l" r="r" t="t"/>
              <a:pathLst>
                <a:path extrusionOk="0" h="5553" w="6785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15"/>
            <p:cNvSpPr/>
            <p:nvPr/>
          </p:nvSpPr>
          <p:spPr>
            <a:xfrm>
              <a:off x="5261480" y="382811"/>
              <a:ext cx="11816" cy="12340"/>
            </a:xfrm>
            <a:custGeom>
              <a:rect b="b" l="l" r="r" t="t"/>
              <a:pathLst>
                <a:path extrusionOk="0" h="12340" w="11816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15"/>
            <p:cNvSpPr/>
            <p:nvPr/>
          </p:nvSpPr>
          <p:spPr>
            <a:xfrm>
              <a:off x="4978509" y="-31108"/>
              <a:ext cx="57989" cy="37637"/>
            </a:xfrm>
            <a:custGeom>
              <a:rect b="b" l="l" r="r" t="t"/>
              <a:pathLst>
                <a:path extrusionOk="0" h="37637" w="57989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15"/>
            <p:cNvSpPr/>
            <p:nvPr/>
          </p:nvSpPr>
          <p:spPr>
            <a:xfrm>
              <a:off x="4980075" y="-31583"/>
              <a:ext cx="23679" cy="18510"/>
            </a:xfrm>
            <a:custGeom>
              <a:rect b="b" l="l" r="r" t="t"/>
              <a:pathLst>
                <a:path extrusionOk="0" h="18510" w="23679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15"/>
            <p:cNvSpPr/>
            <p:nvPr/>
          </p:nvSpPr>
          <p:spPr>
            <a:xfrm>
              <a:off x="5007124" y="-48669"/>
              <a:ext cx="15849" cy="15899"/>
            </a:xfrm>
            <a:custGeom>
              <a:rect b="b" l="l" r="r" t="t"/>
              <a:pathLst>
                <a:path extrusionOk="0" h="15899" w="15849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15"/>
            <p:cNvSpPr/>
            <p:nvPr/>
          </p:nvSpPr>
          <p:spPr>
            <a:xfrm>
              <a:off x="4993837" y="19011"/>
              <a:ext cx="15375" cy="11628"/>
            </a:xfrm>
            <a:custGeom>
              <a:rect b="b" l="l" r="r" t="t"/>
              <a:pathLst>
                <a:path extrusionOk="0" h="11628" w="15375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15"/>
            <p:cNvSpPr/>
            <p:nvPr/>
          </p:nvSpPr>
          <p:spPr>
            <a:xfrm>
              <a:off x="5039583" y="-61959"/>
              <a:ext cx="29184" cy="26104"/>
            </a:xfrm>
            <a:custGeom>
              <a:rect b="b" l="l" r="r" t="t"/>
              <a:pathLst>
                <a:path extrusionOk="0" h="26104" w="29184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15"/>
            <p:cNvSpPr/>
            <p:nvPr/>
          </p:nvSpPr>
          <p:spPr>
            <a:xfrm>
              <a:off x="5069717" y="-76245"/>
              <a:ext cx="22540" cy="15282"/>
            </a:xfrm>
            <a:custGeom>
              <a:rect b="b" l="l" r="r" t="t"/>
              <a:pathLst>
                <a:path extrusionOk="0" h="15282" w="2254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15"/>
            <p:cNvSpPr/>
            <p:nvPr/>
          </p:nvSpPr>
          <p:spPr>
            <a:xfrm>
              <a:off x="4837902" y="224001"/>
              <a:ext cx="21544" cy="11011"/>
            </a:xfrm>
            <a:custGeom>
              <a:rect b="b" l="l" r="r" t="t"/>
              <a:pathLst>
                <a:path extrusionOk="0" h="11011" w="21544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15"/>
            <p:cNvSpPr/>
            <p:nvPr/>
          </p:nvSpPr>
          <p:spPr>
            <a:xfrm>
              <a:off x="4736255" y="347641"/>
              <a:ext cx="5314" cy="7973"/>
            </a:xfrm>
            <a:custGeom>
              <a:rect b="b" l="l" r="r" t="t"/>
              <a:pathLst>
                <a:path extrusionOk="0" h="7973" w="5314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15"/>
            <p:cNvSpPr/>
            <p:nvPr/>
          </p:nvSpPr>
          <p:spPr>
            <a:xfrm>
              <a:off x="4743040" y="365819"/>
              <a:ext cx="1898" cy="5220"/>
            </a:xfrm>
            <a:custGeom>
              <a:rect b="b" l="l" r="r" t="t"/>
              <a:pathLst>
                <a:path extrusionOk="0" h="5220" w="1898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15"/>
            <p:cNvSpPr/>
            <p:nvPr/>
          </p:nvSpPr>
          <p:spPr>
            <a:xfrm>
              <a:off x="4360795" y="-136190"/>
              <a:ext cx="30607" cy="16137"/>
            </a:xfrm>
            <a:custGeom>
              <a:rect b="b" l="l" r="r" t="t"/>
              <a:pathLst>
                <a:path extrusionOk="0" h="16137" w="30607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15"/>
            <p:cNvSpPr/>
            <p:nvPr/>
          </p:nvSpPr>
          <p:spPr>
            <a:xfrm>
              <a:off x="4202914" y="-526901"/>
              <a:ext cx="11104" cy="10109"/>
            </a:xfrm>
            <a:custGeom>
              <a:rect b="b" l="l" r="r" t="t"/>
              <a:pathLst>
                <a:path extrusionOk="0" h="10109" w="11104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15"/>
            <p:cNvSpPr/>
            <p:nvPr/>
          </p:nvSpPr>
          <p:spPr>
            <a:xfrm>
              <a:off x="4187776" y="-463870"/>
              <a:ext cx="14236" cy="12482"/>
            </a:xfrm>
            <a:custGeom>
              <a:rect b="b" l="l" r="r" t="t"/>
              <a:pathLst>
                <a:path extrusionOk="0" h="12482" w="14236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15"/>
            <p:cNvSpPr/>
            <p:nvPr/>
          </p:nvSpPr>
          <p:spPr>
            <a:xfrm>
              <a:off x="4153371" y="-407485"/>
              <a:ext cx="9396" cy="38349"/>
            </a:xfrm>
            <a:custGeom>
              <a:rect b="b" l="l" r="r" t="t"/>
              <a:pathLst>
                <a:path extrusionOk="0" h="38349" w="9396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15"/>
            <p:cNvSpPr/>
            <p:nvPr/>
          </p:nvSpPr>
          <p:spPr>
            <a:xfrm>
              <a:off x="4144877" y="-342651"/>
              <a:ext cx="34736" cy="22212"/>
            </a:xfrm>
            <a:custGeom>
              <a:rect b="b" l="l" r="r" t="t"/>
              <a:pathLst>
                <a:path extrusionOk="0" h="22212" w="34736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15"/>
            <p:cNvSpPr/>
            <p:nvPr/>
          </p:nvSpPr>
          <p:spPr>
            <a:xfrm>
              <a:off x="4062544" y="-297942"/>
              <a:ext cx="43847" cy="17038"/>
            </a:xfrm>
            <a:custGeom>
              <a:rect b="b" l="l" r="r" t="t"/>
              <a:pathLst>
                <a:path extrusionOk="0" h="17038" w="43847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15"/>
            <p:cNvSpPr/>
            <p:nvPr/>
          </p:nvSpPr>
          <p:spPr>
            <a:xfrm>
              <a:off x="3961229" y="-250384"/>
              <a:ext cx="66530" cy="19554"/>
            </a:xfrm>
            <a:custGeom>
              <a:rect b="b" l="l" r="r" t="t"/>
              <a:pathLst>
                <a:path extrusionOk="0" h="19554" w="6653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15"/>
            <p:cNvSpPr/>
            <p:nvPr/>
          </p:nvSpPr>
          <p:spPr>
            <a:xfrm>
              <a:off x="3984719" y="-231352"/>
              <a:ext cx="63825" cy="16991"/>
            </a:xfrm>
            <a:custGeom>
              <a:rect b="b" l="l" r="r" t="t"/>
              <a:pathLst>
                <a:path extrusionOk="0" h="16991" w="63825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15"/>
            <p:cNvSpPr/>
            <p:nvPr/>
          </p:nvSpPr>
          <p:spPr>
            <a:xfrm>
              <a:off x="3985146" y="-223805"/>
              <a:ext cx="59365" cy="37875"/>
            </a:xfrm>
            <a:custGeom>
              <a:rect b="b" l="l" r="r" t="t"/>
              <a:pathLst>
                <a:path extrusionOk="0" h="37875" w="59365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15"/>
            <p:cNvSpPr/>
            <p:nvPr/>
          </p:nvSpPr>
          <p:spPr>
            <a:xfrm>
              <a:off x="3869025" y="-136570"/>
              <a:ext cx="72130" cy="28240"/>
            </a:xfrm>
            <a:custGeom>
              <a:rect b="b" l="l" r="r" t="t"/>
              <a:pathLst>
                <a:path extrusionOk="0" h="28240" w="7213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15"/>
            <p:cNvSpPr/>
            <p:nvPr/>
          </p:nvSpPr>
          <p:spPr>
            <a:xfrm>
              <a:off x="3047446" y="-474692"/>
              <a:ext cx="65771" cy="12055"/>
            </a:xfrm>
            <a:custGeom>
              <a:rect b="b" l="l" r="r" t="t"/>
              <a:pathLst>
                <a:path extrusionOk="0" h="12055" w="65771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15"/>
            <p:cNvSpPr/>
            <p:nvPr/>
          </p:nvSpPr>
          <p:spPr>
            <a:xfrm>
              <a:off x="2753181" y="-429080"/>
              <a:ext cx="24344" cy="15045"/>
            </a:xfrm>
            <a:custGeom>
              <a:rect b="b" l="l" r="r" t="t"/>
              <a:pathLst>
                <a:path extrusionOk="0" h="15045" w="24344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15"/>
            <p:cNvSpPr/>
            <p:nvPr/>
          </p:nvSpPr>
          <p:spPr>
            <a:xfrm>
              <a:off x="2247886" y="-324331"/>
              <a:ext cx="17890" cy="12387"/>
            </a:xfrm>
            <a:custGeom>
              <a:rect b="b" l="l" r="r" t="t"/>
              <a:pathLst>
                <a:path extrusionOk="0" h="12387" w="1789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15"/>
            <p:cNvSpPr/>
            <p:nvPr/>
          </p:nvSpPr>
          <p:spPr>
            <a:xfrm>
              <a:off x="2236117" y="-367617"/>
              <a:ext cx="45271" cy="11628"/>
            </a:xfrm>
            <a:custGeom>
              <a:rect b="b" l="l" r="r" t="t"/>
              <a:pathLst>
                <a:path extrusionOk="0" h="11628" w="45271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15"/>
            <p:cNvSpPr/>
            <p:nvPr/>
          </p:nvSpPr>
          <p:spPr>
            <a:xfrm>
              <a:off x="2361017" y="-438003"/>
              <a:ext cx="28235" cy="12672"/>
            </a:xfrm>
            <a:custGeom>
              <a:rect b="b" l="l" r="r" t="t"/>
              <a:pathLst>
                <a:path extrusionOk="0" h="12672" w="28235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15"/>
            <p:cNvSpPr/>
            <p:nvPr/>
          </p:nvSpPr>
          <p:spPr>
            <a:xfrm>
              <a:off x="2466699" y="-581625"/>
              <a:ext cx="76923" cy="52778"/>
            </a:xfrm>
            <a:custGeom>
              <a:rect b="b" l="l" r="r" t="t"/>
              <a:pathLst>
                <a:path extrusionOk="0" h="52778" w="76923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15"/>
            <p:cNvSpPr/>
            <p:nvPr/>
          </p:nvSpPr>
          <p:spPr>
            <a:xfrm>
              <a:off x="2478467" y="-528752"/>
              <a:ext cx="64015" cy="20218"/>
            </a:xfrm>
            <a:custGeom>
              <a:rect b="b" l="l" r="r" t="t"/>
              <a:pathLst>
                <a:path extrusionOk="0" h="20218" w="64015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15"/>
            <p:cNvSpPr/>
            <p:nvPr/>
          </p:nvSpPr>
          <p:spPr>
            <a:xfrm>
              <a:off x="2356272" y="-434918"/>
              <a:ext cx="71039" cy="49883"/>
            </a:xfrm>
            <a:custGeom>
              <a:rect b="b" l="l" r="r" t="t"/>
              <a:pathLst>
                <a:path extrusionOk="0" h="49883" w="71039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15"/>
            <p:cNvSpPr/>
            <p:nvPr/>
          </p:nvSpPr>
          <p:spPr>
            <a:xfrm>
              <a:off x="2252821" y="-363677"/>
              <a:ext cx="190149" cy="96348"/>
            </a:xfrm>
            <a:custGeom>
              <a:rect b="b" l="l" r="r" t="t"/>
              <a:pathLst>
                <a:path extrusionOk="0" h="96348" w="190149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15"/>
            <p:cNvSpPr/>
            <p:nvPr/>
          </p:nvSpPr>
          <p:spPr>
            <a:xfrm>
              <a:off x="2048340" y="-368423"/>
              <a:ext cx="60836" cy="39726"/>
            </a:xfrm>
            <a:custGeom>
              <a:rect b="b" l="l" r="r" t="t"/>
              <a:pathLst>
                <a:path extrusionOk="0" h="39726" w="60836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15"/>
            <p:cNvSpPr/>
            <p:nvPr/>
          </p:nvSpPr>
          <p:spPr>
            <a:xfrm>
              <a:off x="2357269" y="-543560"/>
              <a:ext cx="29896" cy="9302"/>
            </a:xfrm>
            <a:custGeom>
              <a:rect b="b" l="l" r="r" t="t"/>
              <a:pathLst>
                <a:path extrusionOk="0" h="9302" w="29896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15"/>
            <p:cNvSpPr/>
            <p:nvPr/>
          </p:nvSpPr>
          <p:spPr>
            <a:xfrm>
              <a:off x="2271281" y="-544177"/>
              <a:ext cx="23774" cy="30660"/>
            </a:xfrm>
            <a:custGeom>
              <a:rect b="b" l="l" r="r" t="t"/>
              <a:pathLst>
                <a:path extrusionOk="0" h="30660" w="23774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15"/>
            <p:cNvSpPr/>
            <p:nvPr/>
          </p:nvSpPr>
          <p:spPr>
            <a:xfrm>
              <a:off x="2247222" y="-494057"/>
              <a:ext cx="29848" cy="16706"/>
            </a:xfrm>
            <a:custGeom>
              <a:rect b="b" l="l" r="r" t="t"/>
              <a:pathLst>
                <a:path extrusionOk="0" h="16706" w="29848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15"/>
            <p:cNvSpPr/>
            <p:nvPr/>
          </p:nvSpPr>
          <p:spPr>
            <a:xfrm>
              <a:off x="2314654" y="-491588"/>
              <a:ext cx="30370" cy="7878"/>
            </a:xfrm>
            <a:custGeom>
              <a:rect b="b" l="l" r="r" t="t"/>
              <a:pathLst>
                <a:path extrusionOk="0" h="7878" w="3037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15"/>
            <p:cNvSpPr/>
            <p:nvPr/>
          </p:nvSpPr>
          <p:spPr>
            <a:xfrm>
              <a:off x="2233555" y="-477255"/>
              <a:ext cx="46078" cy="11580"/>
            </a:xfrm>
            <a:custGeom>
              <a:rect b="b" l="l" r="r" t="t"/>
              <a:pathLst>
                <a:path extrusionOk="0" h="11580" w="46078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15"/>
            <p:cNvSpPr/>
            <p:nvPr/>
          </p:nvSpPr>
          <p:spPr>
            <a:xfrm>
              <a:off x="2234362" y="-466101"/>
              <a:ext cx="41190" cy="6407"/>
            </a:xfrm>
            <a:custGeom>
              <a:rect b="b" l="l" r="r" t="t"/>
              <a:pathLst>
                <a:path extrusionOk="0" h="6407" w="4119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15"/>
            <p:cNvSpPr/>
            <p:nvPr/>
          </p:nvSpPr>
          <p:spPr>
            <a:xfrm>
              <a:off x="2238775" y="-460975"/>
              <a:ext cx="36634" cy="10014"/>
            </a:xfrm>
            <a:custGeom>
              <a:rect b="b" l="l" r="r" t="t"/>
              <a:pathLst>
                <a:path extrusionOk="0" h="10014" w="36634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15"/>
            <p:cNvSpPr/>
            <p:nvPr/>
          </p:nvSpPr>
          <p:spPr>
            <a:xfrm>
              <a:off x="2176705" y="-440329"/>
              <a:ext cx="33787" cy="17513"/>
            </a:xfrm>
            <a:custGeom>
              <a:rect b="b" l="l" r="r" t="t"/>
              <a:pathLst>
                <a:path extrusionOk="0" h="17513" w="33787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15"/>
            <p:cNvSpPr/>
            <p:nvPr/>
          </p:nvSpPr>
          <p:spPr>
            <a:xfrm>
              <a:off x="1896913" y="-494531"/>
              <a:ext cx="62687" cy="24015"/>
            </a:xfrm>
            <a:custGeom>
              <a:rect b="b" l="l" r="r" t="t"/>
              <a:pathLst>
                <a:path extrusionOk="0" h="24015" w="62687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15"/>
            <p:cNvSpPr/>
            <p:nvPr/>
          </p:nvSpPr>
          <p:spPr>
            <a:xfrm>
              <a:off x="2054794" y="-521300"/>
              <a:ext cx="26811" cy="7688"/>
            </a:xfrm>
            <a:custGeom>
              <a:rect b="b" l="l" r="r" t="t"/>
              <a:pathLst>
                <a:path extrusionOk="0" h="7688" w="26811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15"/>
            <p:cNvSpPr/>
            <p:nvPr/>
          </p:nvSpPr>
          <p:spPr>
            <a:xfrm>
              <a:off x="2110600" y="-570613"/>
              <a:ext cx="22968" cy="14903"/>
            </a:xfrm>
            <a:custGeom>
              <a:rect b="b" l="l" r="r" t="t"/>
              <a:pathLst>
                <a:path extrusionOk="0" h="14903" w="22968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15"/>
            <p:cNvSpPr/>
            <p:nvPr/>
          </p:nvSpPr>
          <p:spPr>
            <a:xfrm>
              <a:off x="7800292" y="-472319"/>
              <a:ext cx="28995" cy="16944"/>
            </a:xfrm>
            <a:custGeom>
              <a:rect b="b" l="l" r="r" t="t"/>
              <a:pathLst>
                <a:path extrusionOk="0" h="16944" w="28995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15"/>
            <p:cNvSpPr/>
            <p:nvPr/>
          </p:nvSpPr>
          <p:spPr>
            <a:xfrm>
              <a:off x="7704861" y="-456419"/>
              <a:ext cx="37726" cy="12957"/>
            </a:xfrm>
            <a:custGeom>
              <a:rect b="b" l="l" r="r" t="t"/>
              <a:pathLst>
                <a:path extrusionOk="0" h="12957" w="37726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15"/>
            <p:cNvSpPr/>
            <p:nvPr/>
          </p:nvSpPr>
          <p:spPr>
            <a:xfrm>
              <a:off x="7889412" y="-352049"/>
              <a:ext cx="29516" cy="6882"/>
            </a:xfrm>
            <a:custGeom>
              <a:rect b="b" l="l" r="r" t="t"/>
              <a:pathLst>
                <a:path extrusionOk="0" h="6882" w="29516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15"/>
            <p:cNvSpPr/>
            <p:nvPr/>
          </p:nvSpPr>
          <p:spPr>
            <a:xfrm>
              <a:off x="7918644" y="-357460"/>
              <a:ext cx="24201" cy="15235"/>
            </a:xfrm>
            <a:custGeom>
              <a:rect b="b" l="l" r="r" t="t"/>
              <a:pathLst>
                <a:path extrusionOk="0" h="15235" w="24201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15"/>
            <p:cNvSpPr/>
            <p:nvPr/>
          </p:nvSpPr>
          <p:spPr>
            <a:xfrm>
              <a:off x="7195913" y="-416455"/>
              <a:ext cx="43990" cy="18557"/>
            </a:xfrm>
            <a:custGeom>
              <a:rect b="b" l="l" r="r" t="t"/>
              <a:pathLst>
                <a:path extrusionOk="0" h="18557" w="4399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15"/>
            <p:cNvSpPr/>
            <p:nvPr/>
          </p:nvSpPr>
          <p:spPr>
            <a:xfrm>
              <a:off x="6900367" y="-564396"/>
              <a:ext cx="25529" cy="6454"/>
            </a:xfrm>
            <a:custGeom>
              <a:rect b="b" l="l" r="r" t="t"/>
              <a:pathLst>
                <a:path extrusionOk="0" h="6454" w="25529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15"/>
            <p:cNvSpPr/>
            <p:nvPr/>
          </p:nvSpPr>
          <p:spPr>
            <a:xfrm>
              <a:off x="6722697" y="-500986"/>
              <a:ext cx="20927" cy="13099"/>
            </a:xfrm>
            <a:custGeom>
              <a:rect b="b" l="l" r="r" t="t"/>
              <a:pathLst>
                <a:path extrusionOk="0" h="13099" w="20927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15"/>
            <p:cNvSpPr/>
            <p:nvPr/>
          </p:nvSpPr>
          <p:spPr>
            <a:xfrm>
              <a:off x="6580903" y="-498233"/>
              <a:ext cx="11863" cy="8258"/>
            </a:xfrm>
            <a:custGeom>
              <a:rect b="b" l="l" r="r" t="t"/>
              <a:pathLst>
                <a:path extrusionOk="0" h="8258" w="11863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15"/>
            <p:cNvSpPr/>
            <p:nvPr/>
          </p:nvSpPr>
          <p:spPr>
            <a:xfrm>
              <a:off x="6487418" y="-406583"/>
              <a:ext cx="21211" cy="14903"/>
            </a:xfrm>
            <a:custGeom>
              <a:rect b="b" l="l" r="r" t="t"/>
              <a:pathLst>
                <a:path extrusionOk="0" h="14903" w="21211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15"/>
            <p:cNvSpPr/>
            <p:nvPr/>
          </p:nvSpPr>
          <p:spPr>
            <a:xfrm>
              <a:off x="6690570" y="-176818"/>
              <a:ext cx="19551" cy="16516"/>
            </a:xfrm>
            <a:custGeom>
              <a:rect b="b" l="l" r="r" t="t"/>
              <a:pathLst>
                <a:path extrusionOk="0" h="16516" w="19551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15"/>
            <p:cNvSpPr/>
            <p:nvPr/>
          </p:nvSpPr>
          <p:spPr>
            <a:xfrm>
              <a:off x="6304149" y="-295331"/>
              <a:ext cx="35353" cy="21737"/>
            </a:xfrm>
            <a:custGeom>
              <a:rect b="b" l="l" r="r" t="t"/>
              <a:pathLst>
                <a:path extrusionOk="0" h="21737" w="35353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15"/>
            <p:cNvSpPr/>
            <p:nvPr/>
          </p:nvSpPr>
          <p:spPr>
            <a:xfrm>
              <a:off x="6406556" y="-283039"/>
              <a:ext cx="17035" cy="11058"/>
            </a:xfrm>
            <a:custGeom>
              <a:rect b="b" l="l" r="r" t="t"/>
              <a:pathLst>
                <a:path extrusionOk="0" h="11058" w="17035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15"/>
            <p:cNvSpPr/>
            <p:nvPr/>
          </p:nvSpPr>
          <p:spPr>
            <a:xfrm>
              <a:off x="6519734" y="-288687"/>
              <a:ext cx="23537" cy="17133"/>
            </a:xfrm>
            <a:custGeom>
              <a:rect b="b" l="l" r="r" t="t"/>
              <a:pathLst>
                <a:path extrusionOk="0" h="17133" w="23537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15"/>
            <p:cNvSpPr/>
            <p:nvPr/>
          </p:nvSpPr>
          <p:spPr>
            <a:xfrm>
              <a:off x="6496434" y="-264149"/>
              <a:ext cx="27144" cy="16421"/>
            </a:xfrm>
            <a:custGeom>
              <a:rect b="b" l="l" r="r" t="t"/>
              <a:pathLst>
                <a:path extrusionOk="0" h="16421" w="27144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15"/>
            <p:cNvSpPr/>
            <p:nvPr/>
          </p:nvSpPr>
          <p:spPr>
            <a:xfrm>
              <a:off x="5887025" y="-271600"/>
              <a:ext cx="183269" cy="133891"/>
            </a:xfrm>
            <a:custGeom>
              <a:rect b="b" l="l" r="r" t="t"/>
              <a:pathLst>
                <a:path extrusionOk="0" h="133891" w="183269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15"/>
            <p:cNvSpPr/>
            <p:nvPr/>
          </p:nvSpPr>
          <p:spPr>
            <a:xfrm>
              <a:off x="5921999" y="-173590"/>
              <a:ext cx="32079" cy="22022"/>
            </a:xfrm>
            <a:custGeom>
              <a:rect b="b" l="l" r="r" t="t"/>
              <a:pathLst>
                <a:path extrusionOk="0" h="22022" w="32079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15"/>
            <p:cNvSpPr/>
            <p:nvPr/>
          </p:nvSpPr>
          <p:spPr>
            <a:xfrm>
              <a:off x="5041244" y="-499467"/>
              <a:ext cx="51061" cy="21358"/>
            </a:xfrm>
            <a:custGeom>
              <a:rect b="b" l="l" r="r" t="t"/>
              <a:pathLst>
                <a:path extrusionOk="0" h="21358" w="51061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15"/>
            <p:cNvSpPr/>
            <p:nvPr/>
          </p:nvSpPr>
          <p:spPr>
            <a:xfrm>
              <a:off x="5060748" y="-483805"/>
              <a:ext cx="93865" cy="47225"/>
            </a:xfrm>
            <a:custGeom>
              <a:rect b="b" l="l" r="r" t="t"/>
              <a:pathLst>
                <a:path extrusionOk="0" h="47225" w="93865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15"/>
            <p:cNvSpPr/>
            <p:nvPr/>
          </p:nvSpPr>
          <p:spPr>
            <a:xfrm>
              <a:off x="5173689" y="-510051"/>
              <a:ext cx="13856" cy="8258"/>
            </a:xfrm>
            <a:custGeom>
              <a:rect b="b" l="l" r="r" t="t"/>
              <a:pathLst>
                <a:path extrusionOk="0" h="8258" w="13856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15"/>
            <p:cNvSpPr/>
            <p:nvPr/>
          </p:nvSpPr>
          <p:spPr>
            <a:xfrm>
              <a:off x="5203871" y="-518500"/>
              <a:ext cx="38010" cy="6312"/>
            </a:xfrm>
            <a:custGeom>
              <a:rect b="b" l="l" r="r" t="t"/>
              <a:pathLst>
                <a:path extrusionOk="0" h="6312" w="3801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15"/>
            <p:cNvSpPr/>
            <p:nvPr/>
          </p:nvSpPr>
          <p:spPr>
            <a:xfrm>
              <a:off x="5128228" y="-94708"/>
              <a:ext cx="8114" cy="9302"/>
            </a:xfrm>
            <a:custGeom>
              <a:rect b="b" l="l" r="r" t="t"/>
              <a:pathLst>
                <a:path extrusionOk="0" h="9302" w="8114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15"/>
            <p:cNvSpPr/>
            <p:nvPr/>
          </p:nvSpPr>
          <p:spPr>
            <a:xfrm>
              <a:off x="5177818" y="-102064"/>
              <a:ext cx="13382" cy="6122"/>
            </a:xfrm>
            <a:custGeom>
              <a:rect b="b" l="l" r="r" t="t"/>
              <a:pathLst>
                <a:path extrusionOk="0" h="6122" w="13382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15"/>
            <p:cNvSpPr/>
            <p:nvPr/>
          </p:nvSpPr>
          <p:spPr>
            <a:xfrm>
              <a:off x="5165100" y="-119341"/>
              <a:ext cx="26621" cy="12814"/>
            </a:xfrm>
            <a:custGeom>
              <a:rect b="b" l="l" r="r" t="t"/>
              <a:pathLst>
                <a:path extrusionOk="0" h="12814" w="26621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15"/>
            <p:cNvSpPr/>
            <p:nvPr/>
          </p:nvSpPr>
          <p:spPr>
            <a:xfrm>
              <a:off x="5189159" y="-112364"/>
              <a:ext cx="16846" cy="13431"/>
            </a:xfrm>
            <a:custGeom>
              <a:rect b="b" l="l" r="r" t="t"/>
              <a:pathLst>
                <a:path extrusionOk="0" h="13431" w="16846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15"/>
            <p:cNvSpPr/>
            <p:nvPr/>
          </p:nvSpPr>
          <p:spPr>
            <a:xfrm>
              <a:off x="5206196" y="-120907"/>
              <a:ext cx="10961" cy="11628"/>
            </a:xfrm>
            <a:custGeom>
              <a:rect b="b" l="l" r="r" t="t"/>
              <a:pathLst>
                <a:path extrusionOk="0" h="11628" w="10961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15"/>
            <p:cNvSpPr/>
            <p:nvPr/>
          </p:nvSpPr>
          <p:spPr>
            <a:xfrm>
              <a:off x="5243590" y="-139797"/>
              <a:ext cx="18981" cy="9065"/>
            </a:xfrm>
            <a:custGeom>
              <a:rect b="b" l="l" r="r" t="t"/>
              <a:pathLst>
                <a:path extrusionOk="0" h="9065" w="18981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15"/>
            <p:cNvSpPr/>
            <p:nvPr/>
          </p:nvSpPr>
          <p:spPr>
            <a:xfrm>
              <a:off x="4825754" y="-509672"/>
              <a:ext cx="39861" cy="32891"/>
            </a:xfrm>
            <a:custGeom>
              <a:rect b="b" l="l" r="r" t="t"/>
              <a:pathLst>
                <a:path extrusionOk="0" h="32891" w="39861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15"/>
            <p:cNvSpPr/>
            <p:nvPr/>
          </p:nvSpPr>
          <p:spPr>
            <a:xfrm>
              <a:off x="5049833" y="-301312"/>
              <a:ext cx="9633" cy="8638"/>
            </a:xfrm>
            <a:custGeom>
              <a:rect b="b" l="l" r="r" t="t"/>
              <a:pathLst>
                <a:path extrusionOk="0" h="8638" w="9633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15"/>
            <p:cNvSpPr/>
            <p:nvPr/>
          </p:nvSpPr>
          <p:spPr>
            <a:xfrm>
              <a:off x="10910693" y="3793034"/>
              <a:ext cx="22825" cy="76556"/>
            </a:xfrm>
            <a:custGeom>
              <a:rect b="b" l="l" r="r" t="t"/>
              <a:pathLst>
                <a:path extrusionOk="0" h="76556" w="22825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15"/>
            <p:cNvSpPr/>
            <p:nvPr/>
          </p:nvSpPr>
          <p:spPr>
            <a:xfrm>
              <a:off x="10883549" y="3827301"/>
              <a:ext cx="9300" cy="12387"/>
            </a:xfrm>
            <a:custGeom>
              <a:rect b="b" l="l" r="r" t="t"/>
              <a:pathLst>
                <a:path extrusionOk="0" h="12387" w="930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15"/>
            <p:cNvSpPr/>
            <p:nvPr/>
          </p:nvSpPr>
          <p:spPr>
            <a:xfrm>
              <a:off x="10528116" y="3440530"/>
              <a:ext cx="16371" cy="15757"/>
            </a:xfrm>
            <a:custGeom>
              <a:rect b="b" l="l" r="r" t="t"/>
              <a:pathLst>
                <a:path extrusionOk="0" h="15757" w="16371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15"/>
            <p:cNvSpPr/>
            <p:nvPr/>
          </p:nvSpPr>
          <p:spPr>
            <a:xfrm>
              <a:off x="10559863" y="3450829"/>
              <a:ext cx="87126" cy="126344"/>
            </a:xfrm>
            <a:custGeom>
              <a:rect b="b" l="l" r="r" t="t"/>
              <a:pathLst>
                <a:path extrusionOk="0" h="126344" w="87126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15"/>
            <p:cNvSpPr/>
            <p:nvPr/>
          </p:nvSpPr>
          <p:spPr>
            <a:xfrm>
              <a:off x="10692830" y="3590321"/>
              <a:ext cx="2847" cy="22829"/>
            </a:xfrm>
            <a:custGeom>
              <a:rect b="b" l="l" r="r" t="t"/>
              <a:pathLst>
                <a:path extrusionOk="0" h="22829" w="2847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15"/>
            <p:cNvSpPr/>
            <p:nvPr/>
          </p:nvSpPr>
          <p:spPr>
            <a:xfrm>
              <a:off x="10696674" y="3618372"/>
              <a:ext cx="41855" cy="81777"/>
            </a:xfrm>
            <a:custGeom>
              <a:rect b="b" l="l" r="r" t="t"/>
              <a:pathLst>
                <a:path extrusionOk="0" h="81777" w="41855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15"/>
            <p:cNvSpPr/>
            <p:nvPr/>
          </p:nvSpPr>
          <p:spPr>
            <a:xfrm>
              <a:off x="10759171" y="3685436"/>
              <a:ext cx="34974" cy="43997"/>
            </a:xfrm>
            <a:custGeom>
              <a:rect b="b" l="l" r="r" t="t"/>
              <a:pathLst>
                <a:path extrusionOk="0" h="43997" w="34974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15"/>
            <p:cNvSpPr/>
            <p:nvPr/>
          </p:nvSpPr>
          <p:spPr>
            <a:xfrm>
              <a:off x="10753382" y="3740018"/>
              <a:ext cx="8352" cy="22259"/>
            </a:xfrm>
            <a:custGeom>
              <a:rect b="b" l="l" r="r" t="t"/>
              <a:pathLst>
                <a:path extrusionOk="0" h="22259" w="8352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15"/>
            <p:cNvSpPr/>
            <p:nvPr/>
          </p:nvSpPr>
          <p:spPr>
            <a:xfrm>
              <a:off x="10768852" y="3757057"/>
              <a:ext cx="6833" cy="17181"/>
            </a:xfrm>
            <a:custGeom>
              <a:rect b="b" l="l" r="r" t="t"/>
              <a:pathLst>
                <a:path extrusionOk="0" h="17181" w="6833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15"/>
            <p:cNvSpPr/>
            <p:nvPr/>
          </p:nvSpPr>
          <p:spPr>
            <a:xfrm>
              <a:off x="10777773" y="3767641"/>
              <a:ext cx="19789" cy="31135"/>
            </a:xfrm>
            <a:custGeom>
              <a:rect b="b" l="l" r="r" t="t"/>
              <a:pathLst>
                <a:path extrusionOk="0" h="31135" w="19789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15"/>
            <p:cNvSpPr/>
            <p:nvPr/>
          </p:nvSpPr>
          <p:spPr>
            <a:xfrm>
              <a:off x="10774309" y="3794220"/>
              <a:ext cx="4792" cy="10726"/>
            </a:xfrm>
            <a:custGeom>
              <a:rect b="b" l="l" r="r" t="t"/>
              <a:pathLst>
                <a:path extrusionOk="0" h="10726" w="4792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15"/>
            <p:cNvSpPr/>
            <p:nvPr/>
          </p:nvSpPr>
          <p:spPr>
            <a:xfrm>
              <a:off x="10798844" y="3800105"/>
              <a:ext cx="7449" cy="9444"/>
            </a:xfrm>
            <a:custGeom>
              <a:rect b="b" l="l" r="r" t="t"/>
              <a:pathLst>
                <a:path extrusionOk="0" h="9444" w="7449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15"/>
            <p:cNvSpPr/>
            <p:nvPr/>
          </p:nvSpPr>
          <p:spPr>
            <a:xfrm>
              <a:off x="10832583" y="3741679"/>
              <a:ext cx="44227" cy="57998"/>
            </a:xfrm>
            <a:custGeom>
              <a:rect b="b" l="l" r="r" t="t"/>
              <a:pathLst>
                <a:path extrusionOk="0" h="57998" w="44227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15"/>
            <p:cNvSpPr/>
            <p:nvPr/>
          </p:nvSpPr>
          <p:spPr>
            <a:xfrm>
              <a:off x="10594172" y="3815293"/>
              <a:ext cx="11437" cy="19222"/>
            </a:xfrm>
            <a:custGeom>
              <a:rect b="b" l="l" r="r" t="t"/>
              <a:pathLst>
                <a:path extrusionOk="0" h="19222" w="11437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15"/>
            <p:cNvSpPr/>
            <p:nvPr/>
          </p:nvSpPr>
          <p:spPr>
            <a:xfrm>
              <a:off x="10508517" y="3835038"/>
              <a:ext cx="14711" cy="20883"/>
            </a:xfrm>
            <a:custGeom>
              <a:rect b="b" l="l" r="r" t="t"/>
              <a:pathLst>
                <a:path extrusionOk="0" h="20883" w="14711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15"/>
            <p:cNvSpPr/>
            <p:nvPr/>
          </p:nvSpPr>
          <p:spPr>
            <a:xfrm>
              <a:off x="10393392" y="3414995"/>
              <a:ext cx="20120" cy="15662"/>
            </a:xfrm>
            <a:custGeom>
              <a:rect b="b" l="l" r="r" t="t"/>
              <a:pathLst>
                <a:path extrusionOk="0" h="15662" w="2012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15"/>
            <p:cNvSpPr/>
            <p:nvPr/>
          </p:nvSpPr>
          <p:spPr>
            <a:xfrm>
              <a:off x="10400843" y="3599861"/>
              <a:ext cx="7118" cy="12482"/>
            </a:xfrm>
            <a:custGeom>
              <a:rect b="b" l="l" r="r" t="t"/>
              <a:pathLst>
                <a:path extrusionOk="0" h="12482" w="7118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15"/>
            <p:cNvSpPr/>
            <p:nvPr/>
          </p:nvSpPr>
          <p:spPr>
            <a:xfrm>
              <a:off x="10429411" y="3615572"/>
              <a:ext cx="10013" cy="16327"/>
            </a:xfrm>
            <a:custGeom>
              <a:rect b="b" l="l" r="r" t="t"/>
              <a:pathLst>
                <a:path extrusionOk="0" h="16327" w="10013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15"/>
            <p:cNvSpPr/>
            <p:nvPr/>
          </p:nvSpPr>
          <p:spPr>
            <a:xfrm>
              <a:off x="9949931" y="3341429"/>
              <a:ext cx="35021" cy="28097"/>
            </a:xfrm>
            <a:custGeom>
              <a:rect b="b" l="l" r="r" t="t"/>
              <a:pathLst>
                <a:path extrusionOk="0" h="28097" w="35021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15"/>
            <p:cNvSpPr/>
            <p:nvPr/>
          </p:nvSpPr>
          <p:spPr>
            <a:xfrm>
              <a:off x="9956148" y="3391407"/>
              <a:ext cx="49304" cy="17181"/>
            </a:xfrm>
            <a:custGeom>
              <a:rect b="b" l="l" r="r" t="t"/>
              <a:pathLst>
                <a:path extrusionOk="0" h="17181" w="49304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15"/>
            <p:cNvSpPr/>
            <p:nvPr/>
          </p:nvSpPr>
          <p:spPr>
            <a:xfrm>
              <a:off x="9762533" y="3353057"/>
              <a:ext cx="12053" cy="20598"/>
            </a:xfrm>
            <a:custGeom>
              <a:rect b="b" l="l" r="r" t="t"/>
              <a:pathLst>
                <a:path extrusionOk="0" h="20598" w="12053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15"/>
            <p:cNvSpPr/>
            <p:nvPr/>
          </p:nvSpPr>
          <p:spPr>
            <a:xfrm>
              <a:off x="9842067" y="3595685"/>
              <a:ext cx="7972" cy="18462"/>
            </a:xfrm>
            <a:custGeom>
              <a:rect b="b" l="l" r="r" t="t"/>
              <a:pathLst>
                <a:path extrusionOk="0" h="18462" w="7972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15"/>
            <p:cNvSpPr/>
            <p:nvPr/>
          </p:nvSpPr>
          <p:spPr>
            <a:xfrm>
              <a:off x="9891514" y="3602614"/>
              <a:ext cx="18650" cy="50452"/>
            </a:xfrm>
            <a:custGeom>
              <a:rect b="b" l="l" r="r" t="t"/>
              <a:pathLst>
                <a:path extrusionOk="0" h="50452" w="1865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15"/>
            <p:cNvSpPr/>
            <p:nvPr/>
          </p:nvSpPr>
          <p:spPr>
            <a:xfrm>
              <a:off x="9886057" y="3636882"/>
              <a:ext cx="13477" cy="24965"/>
            </a:xfrm>
            <a:custGeom>
              <a:rect b="b" l="l" r="r" t="t"/>
              <a:pathLst>
                <a:path extrusionOk="0" h="24965" w="13477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15"/>
            <p:cNvSpPr/>
            <p:nvPr/>
          </p:nvSpPr>
          <p:spPr>
            <a:xfrm>
              <a:off x="9879557" y="3645236"/>
              <a:ext cx="15564" cy="38776"/>
            </a:xfrm>
            <a:custGeom>
              <a:rect b="b" l="l" r="r" t="t"/>
              <a:pathLst>
                <a:path extrusionOk="0" h="38776" w="15564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15"/>
            <p:cNvSpPr/>
            <p:nvPr/>
          </p:nvSpPr>
          <p:spPr>
            <a:xfrm>
              <a:off x="9757645" y="3691986"/>
              <a:ext cx="24961" cy="48839"/>
            </a:xfrm>
            <a:custGeom>
              <a:rect b="b" l="l" r="r" t="t"/>
              <a:pathLst>
                <a:path extrusionOk="0" h="48839" w="24961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15"/>
            <p:cNvSpPr/>
            <p:nvPr/>
          </p:nvSpPr>
          <p:spPr>
            <a:xfrm>
              <a:off x="9697378" y="3729766"/>
              <a:ext cx="7924" cy="10014"/>
            </a:xfrm>
            <a:custGeom>
              <a:rect b="b" l="l" r="r" t="t"/>
              <a:pathLst>
                <a:path extrusionOk="0" h="10014" w="7924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15"/>
            <p:cNvSpPr/>
            <p:nvPr/>
          </p:nvSpPr>
          <p:spPr>
            <a:xfrm>
              <a:off x="9658276" y="3689708"/>
              <a:ext cx="5646" cy="7736"/>
            </a:xfrm>
            <a:custGeom>
              <a:rect b="b" l="l" r="r" t="t"/>
              <a:pathLst>
                <a:path extrusionOk="0" h="7736" w="5646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15"/>
            <p:cNvSpPr/>
            <p:nvPr/>
          </p:nvSpPr>
          <p:spPr>
            <a:xfrm>
              <a:off x="9547186" y="3709927"/>
              <a:ext cx="41332" cy="26721"/>
            </a:xfrm>
            <a:custGeom>
              <a:rect b="b" l="l" r="r" t="t"/>
              <a:pathLst>
                <a:path extrusionOk="0" h="26721" w="41332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15"/>
            <p:cNvSpPr/>
            <p:nvPr/>
          </p:nvSpPr>
          <p:spPr>
            <a:xfrm>
              <a:off x="9490999" y="3742534"/>
              <a:ext cx="25957" cy="15805"/>
            </a:xfrm>
            <a:custGeom>
              <a:rect b="b" l="l" r="r" t="t"/>
              <a:pathLst>
                <a:path extrusionOk="0" h="15805" w="25957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15"/>
            <p:cNvSpPr/>
            <p:nvPr/>
          </p:nvSpPr>
          <p:spPr>
            <a:xfrm>
              <a:off x="9472587" y="3746093"/>
              <a:ext cx="11673" cy="17039"/>
            </a:xfrm>
            <a:custGeom>
              <a:rect b="b" l="l" r="r" t="t"/>
              <a:pathLst>
                <a:path extrusionOk="0" h="17039" w="11673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15"/>
            <p:cNvSpPr/>
            <p:nvPr/>
          </p:nvSpPr>
          <p:spPr>
            <a:xfrm>
              <a:off x="9446535" y="3742771"/>
              <a:ext cx="19740" cy="21595"/>
            </a:xfrm>
            <a:custGeom>
              <a:rect b="b" l="l" r="r" t="t"/>
              <a:pathLst>
                <a:path extrusionOk="0" h="21595" w="1974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15"/>
            <p:cNvSpPr/>
            <p:nvPr/>
          </p:nvSpPr>
          <p:spPr>
            <a:xfrm>
              <a:off x="9404015" y="3577554"/>
              <a:ext cx="9585" cy="17133"/>
            </a:xfrm>
            <a:custGeom>
              <a:rect b="b" l="l" r="r" t="t"/>
              <a:pathLst>
                <a:path extrusionOk="0" h="17133" w="9585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15"/>
            <p:cNvSpPr/>
            <p:nvPr/>
          </p:nvSpPr>
          <p:spPr>
            <a:xfrm>
              <a:off x="9422048" y="3552304"/>
              <a:ext cx="17510" cy="39631"/>
            </a:xfrm>
            <a:custGeom>
              <a:rect b="b" l="l" r="r" t="t"/>
              <a:pathLst>
                <a:path extrusionOk="0" h="39631" w="1751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15"/>
            <p:cNvSpPr/>
            <p:nvPr/>
          </p:nvSpPr>
          <p:spPr>
            <a:xfrm>
              <a:off x="9434481" y="3537069"/>
              <a:ext cx="23869" cy="70481"/>
            </a:xfrm>
            <a:custGeom>
              <a:rect b="b" l="l" r="r" t="t"/>
              <a:pathLst>
                <a:path extrusionOk="0" h="70481" w="23869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15"/>
            <p:cNvSpPr/>
            <p:nvPr/>
          </p:nvSpPr>
          <p:spPr>
            <a:xfrm>
              <a:off x="9453653" y="3515805"/>
              <a:ext cx="8493" cy="14855"/>
            </a:xfrm>
            <a:custGeom>
              <a:rect b="b" l="l" r="r" t="t"/>
              <a:pathLst>
                <a:path extrusionOk="0" h="14855" w="8493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15"/>
            <p:cNvSpPr/>
            <p:nvPr/>
          </p:nvSpPr>
          <p:spPr>
            <a:xfrm>
              <a:off x="9450900" y="3365444"/>
              <a:ext cx="14995" cy="21405"/>
            </a:xfrm>
            <a:custGeom>
              <a:rect b="b" l="l" r="r" t="t"/>
              <a:pathLst>
                <a:path extrusionOk="0" h="21405" w="14995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15"/>
            <p:cNvSpPr/>
            <p:nvPr/>
          </p:nvSpPr>
          <p:spPr>
            <a:xfrm>
              <a:off x="9465658" y="3370238"/>
              <a:ext cx="13287" cy="18510"/>
            </a:xfrm>
            <a:custGeom>
              <a:rect b="b" l="l" r="r" t="t"/>
              <a:pathLst>
                <a:path extrusionOk="0" h="18510" w="13287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15"/>
            <p:cNvSpPr/>
            <p:nvPr/>
          </p:nvSpPr>
          <p:spPr>
            <a:xfrm>
              <a:off x="9512354" y="3393115"/>
              <a:ext cx="34404" cy="19079"/>
            </a:xfrm>
            <a:custGeom>
              <a:rect b="b" l="l" r="r" t="t"/>
              <a:pathLst>
                <a:path extrusionOk="0" h="19079" w="34404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15"/>
            <p:cNvSpPr/>
            <p:nvPr/>
          </p:nvSpPr>
          <p:spPr>
            <a:xfrm>
              <a:off x="9552026" y="3399380"/>
              <a:ext cx="35685" cy="9349"/>
            </a:xfrm>
            <a:custGeom>
              <a:rect b="b" l="l" r="r" t="t"/>
              <a:pathLst>
                <a:path extrusionOk="0" h="9349" w="35685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15"/>
            <p:cNvSpPr/>
            <p:nvPr/>
          </p:nvSpPr>
          <p:spPr>
            <a:xfrm>
              <a:off x="9571103" y="3409442"/>
              <a:ext cx="5171" cy="25772"/>
            </a:xfrm>
            <a:custGeom>
              <a:rect b="b" l="l" r="r" t="t"/>
              <a:pathLst>
                <a:path extrusionOk="0" h="25772" w="5171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15"/>
            <p:cNvSpPr/>
            <p:nvPr/>
          </p:nvSpPr>
          <p:spPr>
            <a:xfrm>
              <a:off x="9574756" y="3466492"/>
              <a:ext cx="46268" cy="45611"/>
            </a:xfrm>
            <a:custGeom>
              <a:rect b="b" l="l" r="r" t="t"/>
              <a:pathLst>
                <a:path extrusionOk="0" h="45611" w="46268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15"/>
            <p:cNvSpPr/>
            <p:nvPr/>
          </p:nvSpPr>
          <p:spPr>
            <a:xfrm>
              <a:off x="9630515" y="3322254"/>
              <a:ext cx="19029" cy="27955"/>
            </a:xfrm>
            <a:custGeom>
              <a:rect b="b" l="l" r="r" t="t"/>
              <a:pathLst>
                <a:path extrusionOk="0" h="27955" w="19029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15"/>
            <p:cNvSpPr/>
            <p:nvPr/>
          </p:nvSpPr>
          <p:spPr>
            <a:xfrm>
              <a:off x="9631227" y="3376741"/>
              <a:ext cx="30322" cy="20361"/>
            </a:xfrm>
            <a:custGeom>
              <a:rect b="b" l="l" r="r" t="t"/>
              <a:pathLst>
                <a:path extrusionOk="0" h="20361" w="30322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15"/>
            <p:cNvSpPr/>
            <p:nvPr/>
          </p:nvSpPr>
          <p:spPr>
            <a:xfrm>
              <a:off x="9650873" y="3494020"/>
              <a:ext cx="12859" cy="16089"/>
            </a:xfrm>
            <a:custGeom>
              <a:rect b="b" l="l" r="r" t="t"/>
              <a:pathLst>
                <a:path extrusionOk="0" h="16089" w="12859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15"/>
            <p:cNvSpPr/>
            <p:nvPr/>
          </p:nvSpPr>
          <p:spPr>
            <a:xfrm>
              <a:off x="9182260" y="3476269"/>
              <a:ext cx="9728" cy="40437"/>
            </a:xfrm>
            <a:custGeom>
              <a:rect b="b" l="l" r="r" t="t"/>
              <a:pathLst>
                <a:path extrusionOk="0" h="40437" w="9728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15"/>
            <p:cNvSpPr/>
            <p:nvPr/>
          </p:nvSpPr>
          <p:spPr>
            <a:xfrm>
              <a:off x="9188857" y="3732329"/>
              <a:ext cx="93722" cy="52398"/>
            </a:xfrm>
            <a:custGeom>
              <a:rect b="b" l="l" r="r" t="t"/>
              <a:pathLst>
                <a:path extrusionOk="0" h="52398" w="93722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15"/>
            <p:cNvSpPr/>
            <p:nvPr/>
          </p:nvSpPr>
          <p:spPr>
            <a:xfrm>
              <a:off x="9154120" y="3738879"/>
              <a:ext cx="33123" cy="38254"/>
            </a:xfrm>
            <a:custGeom>
              <a:rect b="b" l="l" r="r" t="t"/>
              <a:pathLst>
                <a:path extrusionOk="0" h="38254" w="33123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15"/>
            <p:cNvSpPr/>
            <p:nvPr/>
          </p:nvSpPr>
          <p:spPr>
            <a:xfrm>
              <a:off x="9103202" y="3728532"/>
              <a:ext cx="42898" cy="41244"/>
            </a:xfrm>
            <a:custGeom>
              <a:rect b="b" l="l" r="r" t="t"/>
              <a:pathLst>
                <a:path extrusionOk="0" h="41244" w="42898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15"/>
            <p:cNvSpPr/>
            <p:nvPr/>
          </p:nvSpPr>
          <p:spPr>
            <a:xfrm>
              <a:off x="9039849" y="3664553"/>
              <a:ext cx="49827" cy="19791"/>
            </a:xfrm>
            <a:custGeom>
              <a:rect b="b" l="l" r="r" t="t"/>
              <a:pathLst>
                <a:path extrusionOk="0" h="19791" w="49827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15"/>
            <p:cNvSpPr/>
            <p:nvPr/>
          </p:nvSpPr>
          <p:spPr>
            <a:xfrm>
              <a:off x="9138555" y="3661752"/>
              <a:ext cx="12338" cy="12197"/>
            </a:xfrm>
            <a:custGeom>
              <a:rect b="b" l="l" r="r" t="t"/>
              <a:pathLst>
                <a:path extrusionOk="0" h="12197" w="12338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15"/>
            <p:cNvSpPr/>
            <p:nvPr/>
          </p:nvSpPr>
          <p:spPr>
            <a:xfrm>
              <a:off x="8750805" y="3382816"/>
              <a:ext cx="60219" cy="82109"/>
            </a:xfrm>
            <a:custGeom>
              <a:rect b="b" l="l" r="r" t="t"/>
              <a:pathLst>
                <a:path extrusionOk="0" h="82109" w="60219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15"/>
            <p:cNvSpPr/>
            <p:nvPr/>
          </p:nvSpPr>
          <p:spPr>
            <a:xfrm>
              <a:off x="8844812" y="3436306"/>
              <a:ext cx="26241" cy="36024"/>
            </a:xfrm>
            <a:custGeom>
              <a:rect b="b" l="l" r="r" t="t"/>
              <a:pathLst>
                <a:path extrusionOk="0" h="36024" w="26241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15"/>
            <p:cNvSpPr/>
            <p:nvPr/>
          </p:nvSpPr>
          <p:spPr>
            <a:xfrm>
              <a:off x="8494503" y="3351111"/>
              <a:ext cx="25008" cy="44757"/>
            </a:xfrm>
            <a:custGeom>
              <a:rect b="b" l="l" r="r" t="t"/>
              <a:pathLst>
                <a:path extrusionOk="0" h="44757" w="25008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15"/>
            <p:cNvSpPr/>
            <p:nvPr/>
          </p:nvSpPr>
          <p:spPr>
            <a:xfrm>
              <a:off x="6415525" y="3763702"/>
              <a:ext cx="11056" cy="4840"/>
            </a:xfrm>
            <a:custGeom>
              <a:rect b="b" l="l" r="r" t="t"/>
              <a:pathLst>
                <a:path extrusionOk="0" h="4840" w="11056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15"/>
            <p:cNvSpPr/>
            <p:nvPr/>
          </p:nvSpPr>
          <p:spPr>
            <a:xfrm>
              <a:off x="6165107" y="3541957"/>
              <a:ext cx="7070" cy="25914"/>
            </a:xfrm>
            <a:custGeom>
              <a:rect b="b" l="l" r="r" t="t"/>
              <a:pathLst>
                <a:path extrusionOk="0" h="25914" w="707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15"/>
            <p:cNvSpPr/>
            <p:nvPr/>
          </p:nvSpPr>
          <p:spPr>
            <a:xfrm>
              <a:off x="6147265" y="3582965"/>
              <a:ext cx="11104" cy="34267"/>
            </a:xfrm>
            <a:custGeom>
              <a:rect b="b" l="l" r="r" t="t"/>
              <a:pathLst>
                <a:path extrusionOk="0" h="34267" w="11104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15"/>
            <p:cNvSpPr/>
            <p:nvPr/>
          </p:nvSpPr>
          <p:spPr>
            <a:xfrm>
              <a:off x="11045891" y="4174062"/>
              <a:ext cx="20928" cy="53347"/>
            </a:xfrm>
            <a:custGeom>
              <a:rect b="b" l="l" r="r" t="t"/>
              <a:pathLst>
                <a:path extrusionOk="0" h="53347" w="20928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15"/>
            <p:cNvSpPr/>
            <p:nvPr/>
          </p:nvSpPr>
          <p:spPr>
            <a:xfrm>
              <a:off x="11053056" y="4243215"/>
              <a:ext cx="14711" cy="38491"/>
            </a:xfrm>
            <a:custGeom>
              <a:rect b="b" l="l" r="r" t="t"/>
              <a:pathLst>
                <a:path extrusionOk="0" h="38491" w="14711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15"/>
            <p:cNvSpPr/>
            <p:nvPr/>
          </p:nvSpPr>
          <p:spPr>
            <a:xfrm>
              <a:off x="11094959" y="4222046"/>
              <a:ext cx="6549" cy="26484"/>
            </a:xfrm>
            <a:custGeom>
              <a:rect b="b" l="l" r="r" t="t"/>
              <a:pathLst>
                <a:path extrusionOk="0" h="26484" w="6549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15"/>
            <p:cNvSpPr/>
            <p:nvPr/>
          </p:nvSpPr>
          <p:spPr>
            <a:xfrm>
              <a:off x="11079251" y="4257026"/>
              <a:ext cx="11437" cy="17228"/>
            </a:xfrm>
            <a:custGeom>
              <a:rect b="b" l="l" r="r" t="t"/>
              <a:pathLst>
                <a:path extrusionOk="0" h="17228" w="11437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15"/>
            <p:cNvSpPr/>
            <p:nvPr/>
          </p:nvSpPr>
          <p:spPr>
            <a:xfrm>
              <a:off x="11059368" y="4344784"/>
              <a:ext cx="13572" cy="15377"/>
            </a:xfrm>
            <a:custGeom>
              <a:rect b="b" l="l" r="r" t="t"/>
              <a:pathLst>
                <a:path extrusionOk="0" h="15377" w="13572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15"/>
            <p:cNvSpPr/>
            <p:nvPr/>
          </p:nvSpPr>
          <p:spPr>
            <a:xfrm>
              <a:off x="11058562" y="4453094"/>
              <a:ext cx="6785" cy="15425"/>
            </a:xfrm>
            <a:custGeom>
              <a:rect b="b" l="l" r="r" t="t"/>
              <a:pathLst>
                <a:path extrusionOk="0" h="15425" w="6785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" name="Google Shape;2284;p15"/>
            <p:cNvSpPr/>
            <p:nvPr/>
          </p:nvSpPr>
          <p:spPr>
            <a:xfrm>
              <a:off x="10917432" y="3901770"/>
              <a:ext cx="31841" cy="41007"/>
            </a:xfrm>
            <a:custGeom>
              <a:rect b="b" l="l" r="r" t="t"/>
              <a:pathLst>
                <a:path extrusionOk="0" h="41007" w="31841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15"/>
            <p:cNvSpPr/>
            <p:nvPr/>
          </p:nvSpPr>
          <p:spPr>
            <a:xfrm>
              <a:off x="9696240" y="3915107"/>
              <a:ext cx="41902" cy="35929"/>
            </a:xfrm>
            <a:custGeom>
              <a:rect b="b" l="l" r="r" t="t"/>
              <a:pathLst>
                <a:path extrusionOk="0" h="35929" w="41902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15"/>
            <p:cNvSpPr/>
            <p:nvPr/>
          </p:nvSpPr>
          <p:spPr>
            <a:xfrm>
              <a:off x="9933132" y="3915297"/>
              <a:ext cx="11579" cy="22402"/>
            </a:xfrm>
            <a:custGeom>
              <a:rect b="b" l="l" r="r" t="t"/>
              <a:pathLst>
                <a:path extrusionOk="0" h="22402" w="11579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15"/>
            <p:cNvSpPr/>
            <p:nvPr/>
          </p:nvSpPr>
          <p:spPr>
            <a:xfrm>
              <a:off x="9904518" y="4059345"/>
              <a:ext cx="18554" cy="31942"/>
            </a:xfrm>
            <a:custGeom>
              <a:rect b="b" l="l" r="r" t="t"/>
              <a:pathLst>
                <a:path extrusionOk="0" h="31942" w="18554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15"/>
            <p:cNvSpPr/>
            <p:nvPr/>
          </p:nvSpPr>
          <p:spPr>
            <a:xfrm>
              <a:off x="9981109" y="4211320"/>
              <a:ext cx="23109" cy="19412"/>
            </a:xfrm>
            <a:custGeom>
              <a:rect b="b" l="l" r="r" t="t"/>
              <a:pathLst>
                <a:path extrusionOk="0" h="19412" w="23109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15"/>
            <p:cNvSpPr/>
            <p:nvPr/>
          </p:nvSpPr>
          <p:spPr>
            <a:xfrm>
              <a:off x="9412224" y="3866268"/>
              <a:ext cx="23443" cy="22781"/>
            </a:xfrm>
            <a:custGeom>
              <a:rect b="b" l="l" r="r" t="t"/>
              <a:pathLst>
                <a:path extrusionOk="0" h="22781" w="23443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15"/>
            <p:cNvSpPr/>
            <p:nvPr/>
          </p:nvSpPr>
          <p:spPr>
            <a:xfrm>
              <a:off x="6285974" y="3858389"/>
              <a:ext cx="9111" cy="29189"/>
            </a:xfrm>
            <a:custGeom>
              <a:rect b="b" l="l" r="r" t="t"/>
              <a:pathLst>
                <a:path extrusionOk="0" h="29189" w="9111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15"/>
            <p:cNvSpPr/>
            <p:nvPr/>
          </p:nvSpPr>
          <p:spPr>
            <a:xfrm>
              <a:off x="10847721" y="4487077"/>
              <a:ext cx="62877" cy="138590"/>
            </a:xfrm>
            <a:custGeom>
              <a:rect b="b" l="l" r="r" t="t"/>
              <a:pathLst>
                <a:path extrusionOk="0" h="138590" w="62877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15"/>
            <p:cNvSpPr/>
            <p:nvPr/>
          </p:nvSpPr>
          <p:spPr>
            <a:xfrm>
              <a:off x="10945193" y="4529840"/>
              <a:ext cx="11911" cy="23684"/>
            </a:xfrm>
            <a:custGeom>
              <a:rect b="b" l="l" r="r" t="t"/>
              <a:pathLst>
                <a:path extrusionOk="0" h="23684" w="11911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15"/>
            <p:cNvSpPr/>
            <p:nvPr/>
          </p:nvSpPr>
          <p:spPr>
            <a:xfrm>
              <a:off x="10960425" y="4567051"/>
              <a:ext cx="10155" cy="14997"/>
            </a:xfrm>
            <a:custGeom>
              <a:rect b="b" l="l" r="r" t="t"/>
              <a:pathLst>
                <a:path extrusionOk="0" h="14997" w="10155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15"/>
            <p:cNvSpPr/>
            <p:nvPr/>
          </p:nvSpPr>
          <p:spPr>
            <a:xfrm>
              <a:off x="10320740" y="4705736"/>
              <a:ext cx="27570" cy="52018"/>
            </a:xfrm>
            <a:custGeom>
              <a:rect b="b" l="l" r="r" t="t"/>
              <a:pathLst>
                <a:path extrusionOk="0" h="52018" w="2757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15"/>
            <p:cNvSpPr/>
            <p:nvPr/>
          </p:nvSpPr>
          <p:spPr>
            <a:xfrm>
              <a:off x="10285671" y="4850876"/>
              <a:ext cx="10108" cy="15472"/>
            </a:xfrm>
            <a:custGeom>
              <a:rect b="b" l="l" r="r" t="t"/>
              <a:pathLst>
                <a:path extrusionOk="0" h="15472" w="10108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15"/>
            <p:cNvSpPr/>
            <p:nvPr/>
          </p:nvSpPr>
          <p:spPr>
            <a:xfrm>
              <a:off x="6709979" y="4333441"/>
              <a:ext cx="9111" cy="11580"/>
            </a:xfrm>
            <a:custGeom>
              <a:rect b="b" l="l" r="r" t="t"/>
              <a:pathLst>
                <a:path extrusionOk="0" h="11580" w="9111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15"/>
            <p:cNvSpPr/>
            <p:nvPr/>
          </p:nvSpPr>
          <p:spPr>
            <a:xfrm>
              <a:off x="9459964" y="5234895"/>
              <a:ext cx="52674" cy="25866"/>
            </a:xfrm>
            <a:custGeom>
              <a:rect b="b" l="l" r="r" t="t"/>
              <a:pathLst>
                <a:path extrusionOk="0" h="25866" w="52674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15"/>
            <p:cNvSpPr/>
            <p:nvPr/>
          </p:nvSpPr>
          <p:spPr>
            <a:xfrm>
              <a:off x="2014220" y="5381079"/>
              <a:ext cx="39577" cy="84720"/>
            </a:xfrm>
            <a:custGeom>
              <a:rect b="b" l="l" r="r" t="t"/>
              <a:pathLst>
                <a:path extrusionOk="0" h="84720" w="39577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15"/>
            <p:cNvSpPr/>
            <p:nvPr/>
          </p:nvSpPr>
          <p:spPr>
            <a:xfrm>
              <a:off x="2083267" y="5511268"/>
              <a:ext cx="25625" cy="26721"/>
            </a:xfrm>
            <a:custGeom>
              <a:rect b="b" l="l" r="r" t="t"/>
              <a:pathLst>
                <a:path extrusionOk="0" h="26721" w="25625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15"/>
            <p:cNvSpPr/>
            <p:nvPr/>
          </p:nvSpPr>
          <p:spPr>
            <a:xfrm>
              <a:off x="2054747" y="5525175"/>
              <a:ext cx="13239" cy="7071"/>
            </a:xfrm>
            <a:custGeom>
              <a:rect b="b" l="l" r="r" t="t"/>
              <a:pathLst>
                <a:path extrusionOk="0" h="7071" w="13239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15"/>
            <p:cNvSpPr/>
            <p:nvPr/>
          </p:nvSpPr>
          <p:spPr>
            <a:xfrm>
              <a:off x="2060773" y="5538702"/>
              <a:ext cx="11531" cy="6264"/>
            </a:xfrm>
            <a:custGeom>
              <a:rect b="b" l="l" r="r" t="t"/>
              <a:pathLst>
                <a:path extrusionOk="0" h="6264" w="11531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15"/>
            <p:cNvSpPr/>
            <p:nvPr/>
          </p:nvSpPr>
          <p:spPr>
            <a:xfrm>
              <a:off x="2066326" y="5545868"/>
              <a:ext cx="19171" cy="9919"/>
            </a:xfrm>
            <a:custGeom>
              <a:rect b="b" l="l" r="r" t="t"/>
              <a:pathLst>
                <a:path extrusionOk="0" h="9919" w="19171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15"/>
            <p:cNvSpPr/>
            <p:nvPr/>
          </p:nvSpPr>
          <p:spPr>
            <a:xfrm>
              <a:off x="2069505" y="5553272"/>
              <a:ext cx="14283" cy="7783"/>
            </a:xfrm>
            <a:custGeom>
              <a:rect b="b" l="l" r="r" t="t"/>
              <a:pathLst>
                <a:path extrusionOk="0" h="7783" w="14283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15"/>
            <p:cNvSpPr/>
            <p:nvPr/>
          </p:nvSpPr>
          <p:spPr>
            <a:xfrm>
              <a:off x="2090480" y="5579662"/>
              <a:ext cx="7118" cy="8637"/>
            </a:xfrm>
            <a:custGeom>
              <a:rect b="b" l="l" r="r" t="t"/>
              <a:pathLst>
                <a:path extrusionOk="0" h="8637" w="7118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15"/>
            <p:cNvSpPr/>
            <p:nvPr/>
          </p:nvSpPr>
          <p:spPr>
            <a:xfrm>
              <a:off x="2102011" y="5668511"/>
              <a:ext cx="13904" cy="10869"/>
            </a:xfrm>
            <a:custGeom>
              <a:rect b="b" l="l" r="r" t="t"/>
              <a:pathLst>
                <a:path extrusionOk="0" h="10869" w="13904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15"/>
            <p:cNvSpPr/>
            <p:nvPr/>
          </p:nvSpPr>
          <p:spPr>
            <a:xfrm>
              <a:off x="2082840" y="5676153"/>
              <a:ext cx="9301" cy="7641"/>
            </a:xfrm>
            <a:custGeom>
              <a:rect b="b" l="l" r="r" t="t"/>
              <a:pathLst>
                <a:path extrusionOk="0" h="7641" w="9301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15"/>
            <p:cNvSpPr/>
            <p:nvPr/>
          </p:nvSpPr>
          <p:spPr>
            <a:xfrm>
              <a:off x="2093612" y="5694901"/>
              <a:ext cx="15659" cy="12435"/>
            </a:xfrm>
            <a:custGeom>
              <a:rect b="b" l="l" r="r" t="t"/>
              <a:pathLst>
                <a:path extrusionOk="0" h="12435" w="15659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15"/>
            <p:cNvSpPr/>
            <p:nvPr/>
          </p:nvSpPr>
          <p:spPr>
            <a:xfrm>
              <a:off x="2083077" y="5692669"/>
              <a:ext cx="22683" cy="28287"/>
            </a:xfrm>
            <a:custGeom>
              <a:rect b="b" l="l" r="r" t="t"/>
              <a:pathLst>
                <a:path extrusionOk="0" h="28287" w="22683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15"/>
            <p:cNvSpPr/>
            <p:nvPr/>
          </p:nvSpPr>
          <p:spPr>
            <a:xfrm>
              <a:off x="2106756" y="5710278"/>
              <a:ext cx="18697" cy="10393"/>
            </a:xfrm>
            <a:custGeom>
              <a:rect b="b" l="l" r="r" t="t"/>
              <a:pathLst>
                <a:path extrusionOk="0" h="10393" w="18697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15"/>
            <p:cNvSpPr/>
            <p:nvPr/>
          </p:nvSpPr>
          <p:spPr>
            <a:xfrm>
              <a:off x="2090670" y="5714170"/>
              <a:ext cx="8968" cy="13954"/>
            </a:xfrm>
            <a:custGeom>
              <a:rect b="b" l="l" r="r" t="t"/>
              <a:pathLst>
                <a:path extrusionOk="0" h="13954" w="8968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15"/>
            <p:cNvSpPr/>
            <p:nvPr/>
          </p:nvSpPr>
          <p:spPr>
            <a:xfrm>
              <a:off x="2112926" y="5771410"/>
              <a:ext cx="14568" cy="10774"/>
            </a:xfrm>
            <a:custGeom>
              <a:rect b="b" l="l" r="r" t="t"/>
              <a:pathLst>
                <a:path extrusionOk="0" h="10774" w="14568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15"/>
            <p:cNvSpPr/>
            <p:nvPr/>
          </p:nvSpPr>
          <p:spPr>
            <a:xfrm>
              <a:off x="9973610" y="5945644"/>
              <a:ext cx="40336" cy="28714"/>
            </a:xfrm>
            <a:custGeom>
              <a:rect b="b" l="l" r="r" t="t"/>
              <a:pathLst>
                <a:path extrusionOk="0" h="28714" w="40336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15"/>
            <p:cNvSpPr/>
            <p:nvPr/>
          </p:nvSpPr>
          <p:spPr>
            <a:xfrm>
              <a:off x="9692348" y="5524558"/>
              <a:ext cx="13144" cy="7451"/>
            </a:xfrm>
            <a:custGeom>
              <a:rect b="b" l="l" r="r" t="t"/>
              <a:pathLst>
                <a:path extrusionOk="0" h="7451" w="13144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15"/>
            <p:cNvSpPr/>
            <p:nvPr/>
          </p:nvSpPr>
          <p:spPr>
            <a:xfrm>
              <a:off x="9510598" y="5527832"/>
              <a:ext cx="166659" cy="158857"/>
            </a:xfrm>
            <a:custGeom>
              <a:rect b="b" l="l" r="r" t="t"/>
              <a:pathLst>
                <a:path extrusionOk="0" h="158857" w="166659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15"/>
            <p:cNvSpPr/>
            <p:nvPr/>
          </p:nvSpPr>
          <p:spPr>
            <a:xfrm>
              <a:off x="2672129" y="5824188"/>
              <a:ext cx="53576" cy="52066"/>
            </a:xfrm>
            <a:custGeom>
              <a:rect b="b" l="l" r="r" t="t"/>
              <a:pathLst>
                <a:path extrusionOk="0" h="52066" w="53576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15"/>
            <p:cNvSpPr/>
            <p:nvPr/>
          </p:nvSpPr>
          <p:spPr>
            <a:xfrm>
              <a:off x="2406194" y="6016459"/>
              <a:ext cx="23015" cy="8732"/>
            </a:xfrm>
            <a:custGeom>
              <a:rect b="b" l="l" r="r" t="t"/>
              <a:pathLst>
                <a:path extrusionOk="0" h="8732" w="23015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15"/>
            <p:cNvSpPr/>
            <p:nvPr/>
          </p:nvSpPr>
          <p:spPr>
            <a:xfrm>
              <a:off x="2408424" y="6018072"/>
              <a:ext cx="73696" cy="34647"/>
            </a:xfrm>
            <a:custGeom>
              <a:rect b="b" l="l" r="r" t="t"/>
              <a:pathLst>
                <a:path extrusionOk="0" h="34647" w="73696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15"/>
            <p:cNvSpPr/>
            <p:nvPr/>
          </p:nvSpPr>
          <p:spPr>
            <a:xfrm>
              <a:off x="2566827" y="5999182"/>
              <a:ext cx="26764" cy="10393"/>
            </a:xfrm>
            <a:custGeom>
              <a:rect b="b" l="l" r="r" t="t"/>
              <a:pathLst>
                <a:path extrusionOk="0" h="10393" w="26764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15"/>
            <p:cNvSpPr/>
            <p:nvPr/>
          </p:nvSpPr>
          <p:spPr>
            <a:xfrm>
              <a:off x="2613238" y="5847017"/>
              <a:ext cx="17463" cy="14143"/>
            </a:xfrm>
            <a:custGeom>
              <a:rect b="b" l="l" r="r" t="t"/>
              <a:pathLst>
                <a:path extrusionOk="0" h="14143" w="17463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15"/>
            <p:cNvSpPr/>
            <p:nvPr/>
          </p:nvSpPr>
          <p:spPr>
            <a:xfrm>
              <a:off x="2130294" y="5795663"/>
              <a:ext cx="18934" cy="16279"/>
            </a:xfrm>
            <a:custGeom>
              <a:rect b="b" l="l" r="r" t="t"/>
              <a:pathLst>
                <a:path extrusionOk="0" h="16279" w="18934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15"/>
            <p:cNvSpPr/>
            <p:nvPr/>
          </p:nvSpPr>
          <p:spPr>
            <a:xfrm>
              <a:off x="2155825" y="5806057"/>
              <a:ext cx="26479" cy="21310"/>
            </a:xfrm>
            <a:custGeom>
              <a:rect b="b" l="l" r="r" t="t"/>
              <a:pathLst>
                <a:path extrusionOk="0" h="21310" w="26479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15"/>
            <p:cNvSpPr/>
            <p:nvPr/>
          </p:nvSpPr>
          <p:spPr>
            <a:xfrm>
              <a:off x="2157580" y="5820106"/>
              <a:ext cx="22635" cy="25154"/>
            </a:xfrm>
            <a:custGeom>
              <a:rect b="b" l="l" r="r" t="t"/>
              <a:pathLst>
                <a:path extrusionOk="0" h="25154" w="22635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15"/>
            <p:cNvSpPr/>
            <p:nvPr/>
          </p:nvSpPr>
          <p:spPr>
            <a:xfrm>
              <a:off x="2170867" y="5845214"/>
              <a:ext cx="10297" cy="12862"/>
            </a:xfrm>
            <a:custGeom>
              <a:rect b="b" l="l" r="r" t="t"/>
              <a:pathLst>
                <a:path extrusionOk="0" h="12862" w="10297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15"/>
            <p:cNvSpPr/>
            <p:nvPr/>
          </p:nvSpPr>
          <p:spPr>
            <a:xfrm>
              <a:off x="2178982" y="5870653"/>
              <a:ext cx="9870" cy="21643"/>
            </a:xfrm>
            <a:custGeom>
              <a:rect b="b" l="l" r="r" t="t"/>
              <a:pathLst>
                <a:path extrusionOk="0" h="21643" w="987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15"/>
            <p:cNvSpPr/>
            <p:nvPr/>
          </p:nvSpPr>
          <p:spPr>
            <a:xfrm>
              <a:off x="2198723" y="5862965"/>
              <a:ext cx="15470" cy="14808"/>
            </a:xfrm>
            <a:custGeom>
              <a:rect b="b" l="l" r="r" t="t"/>
              <a:pathLst>
                <a:path extrusionOk="0" h="14808" w="1547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15"/>
            <p:cNvSpPr/>
            <p:nvPr/>
          </p:nvSpPr>
          <p:spPr>
            <a:xfrm>
              <a:off x="2203611" y="5855703"/>
              <a:ext cx="13999" cy="14380"/>
            </a:xfrm>
            <a:custGeom>
              <a:rect b="b" l="l" r="r" t="t"/>
              <a:pathLst>
                <a:path extrusionOk="0" h="14380" w="13999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15"/>
            <p:cNvSpPr/>
            <p:nvPr/>
          </p:nvSpPr>
          <p:spPr>
            <a:xfrm>
              <a:off x="2231989" y="5882614"/>
              <a:ext cx="79438" cy="71193"/>
            </a:xfrm>
            <a:custGeom>
              <a:rect b="b" l="l" r="r" t="t"/>
              <a:pathLst>
                <a:path extrusionOk="0" h="71193" w="79438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15"/>
            <p:cNvSpPr/>
            <p:nvPr/>
          </p:nvSpPr>
          <p:spPr>
            <a:xfrm>
              <a:off x="2224918" y="5905111"/>
              <a:ext cx="11151" cy="12910"/>
            </a:xfrm>
            <a:custGeom>
              <a:rect b="b" l="l" r="r" t="t"/>
              <a:pathLst>
                <a:path extrusionOk="0" h="12910" w="11151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15"/>
            <p:cNvSpPr/>
            <p:nvPr/>
          </p:nvSpPr>
          <p:spPr>
            <a:xfrm>
              <a:off x="2207360" y="5921629"/>
              <a:ext cx="63826" cy="28524"/>
            </a:xfrm>
            <a:custGeom>
              <a:rect b="b" l="l" r="r" t="t"/>
              <a:pathLst>
                <a:path extrusionOk="0" h="28524" w="63826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15"/>
            <p:cNvSpPr/>
            <p:nvPr/>
          </p:nvSpPr>
          <p:spPr>
            <a:xfrm>
              <a:off x="2185341" y="5871224"/>
              <a:ext cx="9348" cy="19743"/>
            </a:xfrm>
            <a:custGeom>
              <a:rect b="b" l="l" r="r" t="t"/>
              <a:pathLst>
                <a:path extrusionOk="0" h="19743" w="9348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15"/>
            <p:cNvSpPr/>
            <p:nvPr/>
          </p:nvSpPr>
          <p:spPr>
            <a:xfrm>
              <a:off x="2254055" y="5949916"/>
              <a:ext cx="55047" cy="35027"/>
            </a:xfrm>
            <a:custGeom>
              <a:rect b="b" l="l" r="r" t="t"/>
              <a:pathLst>
                <a:path extrusionOk="0" h="35027" w="55047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15"/>
            <p:cNvSpPr/>
            <p:nvPr/>
          </p:nvSpPr>
          <p:spPr>
            <a:xfrm>
              <a:off x="2312472" y="5970088"/>
              <a:ext cx="44085" cy="22259"/>
            </a:xfrm>
            <a:custGeom>
              <a:rect b="b" l="l" r="r" t="t"/>
              <a:pathLst>
                <a:path extrusionOk="0" h="22259" w="44085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15"/>
            <p:cNvSpPr/>
            <p:nvPr/>
          </p:nvSpPr>
          <p:spPr>
            <a:xfrm>
              <a:off x="2352760" y="5954710"/>
              <a:ext cx="24439" cy="33223"/>
            </a:xfrm>
            <a:custGeom>
              <a:rect b="b" l="l" r="r" t="t"/>
              <a:pathLst>
                <a:path extrusionOk="0" h="33223" w="24439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15"/>
            <p:cNvSpPr/>
            <p:nvPr/>
          </p:nvSpPr>
          <p:spPr>
            <a:xfrm>
              <a:off x="2373261" y="6022581"/>
              <a:ext cx="9585" cy="8590"/>
            </a:xfrm>
            <a:custGeom>
              <a:rect b="b" l="l" r="r" t="t"/>
              <a:pathLst>
                <a:path extrusionOk="0" h="8590" w="9585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15"/>
            <p:cNvSpPr/>
            <p:nvPr/>
          </p:nvSpPr>
          <p:spPr>
            <a:xfrm>
              <a:off x="2386690" y="6028419"/>
              <a:ext cx="11104" cy="7356"/>
            </a:xfrm>
            <a:custGeom>
              <a:rect b="b" l="l" r="r" t="t"/>
              <a:pathLst>
                <a:path extrusionOk="0" h="7356" w="11104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15"/>
            <p:cNvSpPr/>
            <p:nvPr/>
          </p:nvSpPr>
          <p:spPr>
            <a:xfrm>
              <a:off x="9741796" y="6127426"/>
              <a:ext cx="23963" cy="18509"/>
            </a:xfrm>
            <a:custGeom>
              <a:rect b="b" l="l" r="r" t="t"/>
              <a:pathLst>
                <a:path extrusionOk="0" h="18509" w="23963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15"/>
            <p:cNvSpPr/>
            <p:nvPr/>
          </p:nvSpPr>
          <p:spPr>
            <a:xfrm>
              <a:off x="4199924" y="-651632"/>
              <a:ext cx="16940" cy="7309"/>
            </a:xfrm>
            <a:custGeom>
              <a:rect b="b" l="l" r="r" t="t"/>
              <a:pathLst>
                <a:path extrusionOk="0" h="7309" w="1694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15"/>
            <p:cNvSpPr/>
            <p:nvPr/>
          </p:nvSpPr>
          <p:spPr>
            <a:xfrm>
              <a:off x="4171072" y="-576594"/>
              <a:ext cx="19693" cy="10062"/>
            </a:xfrm>
            <a:custGeom>
              <a:rect b="b" l="l" r="r" t="t"/>
              <a:pathLst>
                <a:path extrusionOk="0" h="10062" w="19693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15"/>
            <p:cNvSpPr/>
            <p:nvPr/>
          </p:nvSpPr>
          <p:spPr>
            <a:xfrm>
              <a:off x="4164144" y="-669430"/>
              <a:ext cx="24486" cy="15615"/>
            </a:xfrm>
            <a:custGeom>
              <a:rect b="b" l="l" r="r" t="t"/>
              <a:pathLst>
                <a:path extrusionOk="0" h="15615" w="24486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15"/>
            <p:cNvSpPr/>
            <p:nvPr/>
          </p:nvSpPr>
          <p:spPr>
            <a:xfrm>
              <a:off x="3637542" y="-704268"/>
              <a:ext cx="54098" cy="31087"/>
            </a:xfrm>
            <a:custGeom>
              <a:rect b="b" l="l" r="r" t="t"/>
              <a:pathLst>
                <a:path extrusionOk="0" h="31087" w="54098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15"/>
            <p:cNvSpPr/>
            <p:nvPr/>
          </p:nvSpPr>
          <p:spPr>
            <a:xfrm>
              <a:off x="3660083" y="-722398"/>
              <a:ext cx="32126" cy="10868"/>
            </a:xfrm>
            <a:custGeom>
              <a:rect b="b" l="l" r="r" t="t"/>
              <a:pathLst>
                <a:path extrusionOk="0" h="10868" w="32126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15"/>
            <p:cNvSpPr/>
            <p:nvPr/>
          </p:nvSpPr>
          <p:spPr>
            <a:xfrm>
              <a:off x="3765574" y="-725104"/>
              <a:ext cx="26527" cy="10299"/>
            </a:xfrm>
            <a:custGeom>
              <a:rect b="b" l="l" r="r" t="t"/>
              <a:pathLst>
                <a:path extrusionOk="0" h="10299" w="26527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15"/>
            <p:cNvSpPr/>
            <p:nvPr/>
          </p:nvSpPr>
          <p:spPr>
            <a:xfrm>
              <a:off x="3782325" y="-724819"/>
              <a:ext cx="21734" cy="9397"/>
            </a:xfrm>
            <a:custGeom>
              <a:rect b="b" l="l" r="r" t="t"/>
              <a:pathLst>
                <a:path extrusionOk="0" h="9397" w="21734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15"/>
            <p:cNvSpPr/>
            <p:nvPr/>
          </p:nvSpPr>
          <p:spPr>
            <a:xfrm>
              <a:off x="3517530" y="-691168"/>
              <a:ext cx="34878" cy="18415"/>
            </a:xfrm>
            <a:custGeom>
              <a:rect b="b" l="l" r="r" t="t"/>
              <a:pathLst>
                <a:path extrusionOk="0" h="18415" w="34878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15"/>
            <p:cNvSpPr/>
            <p:nvPr/>
          </p:nvSpPr>
          <p:spPr>
            <a:xfrm>
              <a:off x="5835679" y="-638627"/>
              <a:ext cx="28140" cy="10251"/>
            </a:xfrm>
            <a:custGeom>
              <a:rect b="b" l="l" r="r" t="t"/>
              <a:pathLst>
                <a:path extrusionOk="0" h="10251" w="2814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15"/>
            <p:cNvSpPr/>
            <p:nvPr/>
          </p:nvSpPr>
          <p:spPr>
            <a:xfrm>
              <a:off x="5880950" y="-655619"/>
              <a:ext cx="62782" cy="30423"/>
            </a:xfrm>
            <a:custGeom>
              <a:rect b="b" l="l" r="r" t="t"/>
              <a:pathLst>
                <a:path extrusionOk="0" h="30423" w="62782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15"/>
            <p:cNvSpPr/>
            <p:nvPr/>
          </p:nvSpPr>
          <p:spPr>
            <a:xfrm>
              <a:off x="5856844" y="-671471"/>
              <a:ext cx="27381" cy="6644"/>
            </a:xfrm>
            <a:custGeom>
              <a:rect b="b" l="l" r="r" t="t"/>
              <a:pathLst>
                <a:path extrusionOk="0" h="6644" w="27381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15"/>
            <p:cNvSpPr/>
            <p:nvPr/>
          </p:nvSpPr>
          <p:spPr>
            <a:xfrm>
              <a:off x="5698393" y="-599518"/>
              <a:ext cx="28092" cy="11818"/>
            </a:xfrm>
            <a:custGeom>
              <a:rect b="b" l="l" r="r" t="t"/>
              <a:pathLst>
                <a:path extrusionOk="0" h="11818" w="28092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15"/>
            <p:cNvSpPr/>
            <p:nvPr/>
          </p:nvSpPr>
          <p:spPr>
            <a:xfrm>
              <a:off x="5769100" y="-600800"/>
              <a:ext cx="29184" cy="13764"/>
            </a:xfrm>
            <a:custGeom>
              <a:rect b="b" l="l" r="r" t="t"/>
              <a:pathLst>
                <a:path extrusionOk="0" h="13764" w="29184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15"/>
            <p:cNvSpPr/>
            <p:nvPr/>
          </p:nvSpPr>
          <p:spPr>
            <a:xfrm>
              <a:off x="5790217" y="-607871"/>
              <a:ext cx="45556" cy="18984"/>
            </a:xfrm>
            <a:custGeom>
              <a:rect b="b" l="l" r="r" t="t"/>
              <a:pathLst>
                <a:path extrusionOk="0" h="18984" w="45556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15"/>
            <p:cNvSpPr/>
            <p:nvPr/>
          </p:nvSpPr>
          <p:spPr>
            <a:xfrm>
              <a:off x="5766016" y="-670379"/>
              <a:ext cx="22635" cy="8211"/>
            </a:xfrm>
            <a:custGeom>
              <a:rect b="b" l="l" r="r" t="t"/>
              <a:pathLst>
                <a:path extrusionOk="0" h="8211" w="22635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15"/>
            <p:cNvSpPr/>
            <p:nvPr/>
          </p:nvSpPr>
          <p:spPr>
            <a:xfrm>
              <a:off x="5751447" y="-657470"/>
              <a:ext cx="34310" cy="8922"/>
            </a:xfrm>
            <a:custGeom>
              <a:rect b="b" l="l" r="r" t="t"/>
              <a:pathLst>
                <a:path extrusionOk="0" h="8922" w="3431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15"/>
            <p:cNvSpPr/>
            <p:nvPr/>
          </p:nvSpPr>
          <p:spPr>
            <a:xfrm>
              <a:off x="5731231" y="-649164"/>
              <a:ext cx="47501" cy="10441"/>
            </a:xfrm>
            <a:custGeom>
              <a:rect b="b" l="l" r="r" t="t"/>
              <a:pathLst>
                <a:path extrusionOk="0" h="10441" w="47501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15"/>
            <p:cNvSpPr/>
            <p:nvPr/>
          </p:nvSpPr>
          <p:spPr>
            <a:xfrm>
              <a:off x="5793397" y="-626761"/>
              <a:ext cx="19930" cy="6882"/>
            </a:xfrm>
            <a:custGeom>
              <a:rect b="b" l="l" r="r" t="t"/>
              <a:pathLst>
                <a:path extrusionOk="0" h="6882" w="1993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15"/>
            <p:cNvSpPr/>
            <p:nvPr/>
          </p:nvSpPr>
          <p:spPr>
            <a:xfrm>
              <a:off x="5748315" y="-619073"/>
              <a:ext cx="32126" cy="6454"/>
            </a:xfrm>
            <a:custGeom>
              <a:rect b="b" l="l" r="r" t="t"/>
              <a:pathLst>
                <a:path extrusionOk="0" h="6454" w="32126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15"/>
            <p:cNvSpPr/>
            <p:nvPr/>
          </p:nvSpPr>
          <p:spPr>
            <a:xfrm>
              <a:off x="5714480" y="-624009"/>
              <a:ext cx="39339" cy="7736"/>
            </a:xfrm>
            <a:custGeom>
              <a:rect b="b" l="l" r="r" t="t"/>
              <a:pathLst>
                <a:path extrusionOk="0" h="7736" w="39339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15"/>
            <p:cNvSpPr/>
            <p:nvPr/>
          </p:nvSpPr>
          <p:spPr>
            <a:xfrm>
              <a:off x="5718656" y="-633169"/>
              <a:ext cx="72937" cy="16469"/>
            </a:xfrm>
            <a:custGeom>
              <a:rect b="b" l="l" r="r" t="t"/>
              <a:pathLst>
                <a:path extrusionOk="0" h="16469" w="72937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15"/>
            <p:cNvSpPr/>
            <p:nvPr/>
          </p:nvSpPr>
          <p:spPr>
            <a:xfrm>
              <a:off x="5751068" y="-635162"/>
              <a:ext cx="44274" cy="12530"/>
            </a:xfrm>
            <a:custGeom>
              <a:rect b="b" l="l" r="r" t="t"/>
              <a:pathLst>
                <a:path extrusionOk="0" h="12530" w="44274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15"/>
            <p:cNvSpPr/>
            <p:nvPr/>
          </p:nvSpPr>
          <p:spPr>
            <a:xfrm>
              <a:off x="5518066" y="-618645"/>
              <a:ext cx="95857" cy="21215"/>
            </a:xfrm>
            <a:custGeom>
              <a:rect b="b" l="l" r="r" t="t"/>
              <a:pathLst>
                <a:path extrusionOk="0" h="21215" w="95857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15"/>
            <p:cNvSpPr/>
            <p:nvPr/>
          </p:nvSpPr>
          <p:spPr>
            <a:xfrm>
              <a:off x="5260626" y="-580770"/>
              <a:ext cx="44464" cy="8922"/>
            </a:xfrm>
            <a:custGeom>
              <a:rect b="b" l="l" r="r" t="t"/>
              <a:pathLst>
                <a:path extrusionOk="0" h="8922" w="44464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15"/>
            <p:cNvSpPr/>
            <p:nvPr/>
          </p:nvSpPr>
          <p:spPr>
            <a:xfrm>
              <a:off x="2605266" y="3280914"/>
              <a:ext cx="22778" cy="23398"/>
            </a:xfrm>
            <a:custGeom>
              <a:rect b="b" l="l" r="r" t="t"/>
              <a:pathLst>
                <a:path extrusionOk="0" h="23398" w="22778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15"/>
            <p:cNvSpPr/>
            <p:nvPr/>
          </p:nvSpPr>
          <p:spPr>
            <a:xfrm>
              <a:off x="9402640" y="2715589"/>
              <a:ext cx="35163" cy="102850"/>
            </a:xfrm>
            <a:custGeom>
              <a:rect b="b" l="l" r="r" t="t"/>
              <a:pathLst>
                <a:path extrusionOk="0" h="102850" w="35163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15"/>
            <p:cNvSpPr/>
            <p:nvPr/>
          </p:nvSpPr>
          <p:spPr>
            <a:xfrm>
              <a:off x="9519994" y="2739368"/>
              <a:ext cx="10249" cy="35264"/>
            </a:xfrm>
            <a:custGeom>
              <a:rect b="b" l="l" r="r" t="t"/>
              <a:pathLst>
                <a:path extrusionOk="0" h="35264" w="10249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15"/>
            <p:cNvSpPr/>
            <p:nvPr/>
          </p:nvSpPr>
          <p:spPr>
            <a:xfrm>
              <a:off x="9438183" y="2699452"/>
              <a:ext cx="21685" cy="96064"/>
            </a:xfrm>
            <a:custGeom>
              <a:rect b="b" l="l" r="r" t="t"/>
              <a:pathLst>
                <a:path extrusionOk="0" h="96064" w="21685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15"/>
            <p:cNvSpPr/>
            <p:nvPr/>
          </p:nvSpPr>
          <p:spPr>
            <a:xfrm>
              <a:off x="9456452" y="2757261"/>
              <a:ext cx="28805" cy="30423"/>
            </a:xfrm>
            <a:custGeom>
              <a:rect b="b" l="l" r="r" t="t"/>
              <a:pathLst>
                <a:path extrusionOk="0" h="30423" w="28805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15"/>
            <p:cNvSpPr/>
            <p:nvPr/>
          </p:nvSpPr>
          <p:spPr>
            <a:xfrm>
              <a:off x="9325004" y="3023050"/>
              <a:ext cx="15850" cy="14048"/>
            </a:xfrm>
            <a:custGeom>
              <a:rect b="b" l="l" r="r" t="t"/>
              <a:pathLst>
                <a:path extrusionOk="0" h="14048" w="1585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15"/>
            <p:cNvSpPr/>
            <p:nvPr/>
          </p:nvSpPr>
          <p:spPr>
            <a:xfrm>
              <a:off x="9293826" y="3210195"/>
              <a:ext cx="250987" cy="395788"/>
            </a:xfrm>
            <a:custGeom>
              <a:rect b="b" l="l" r="r" t="t"/>
              <a:pathLst>
                <a:path extrusionOk="0" h="395788" w="250987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15"/>
            <p:cNvSpPr/>
            <p:nvPr/>
          </p:nvSpPr>
          <p:spPr>
            <a:xfrm>
              <a:off x="9631085" y="3182714"/>
              <a:ext cx="57799" cy="168966"/>
            </a:xfrm>
            <a:custGeom>
              <a:rect b="b" l="l" r="r" t="t"/>
              <a:pathLst>
                <a:path extrusionOk="0" h="168966" w="57799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15"/>
            <p:cNvSpPr/>
            <p:nvPr/>
          </p:nvSpPr>
          <p:spPr>
            <a:xfrm>
              <a:off x="8904557" y="2934391"/>
              <a:ext cx="397099" cy="590669"/>
            </a:xfrm>
            <a:custGeom>
              <a:rect b="b" l="l" r="r" t="t"/>
              <a:pathLst>
                <a:path extrusionOk="0" h="590669" w="397099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15"/>
            <p:cNvSpPr/>
            <p:nvPr/>
          </p:nvSpPr>
          <p:spPr>
            <a:xfrm>
              <a:off x="9206510" y="2697031"/>
              <a:ext cx="79201" cy="159995"/>
            </a:xfrm>
            <a:custGeom>
              <a:rect b="b" l="l" r="r" t="t"/>
              <a:pathLst>
                <a:path extrusionOk="0" h="159995" w="79201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15"/>
            <p:cNvSpPr/>
            <p:nvPr/>
          </p:nvSpPr>
          <p:spPr>
            <a:xfrm>
              <a:off x="8351239" y="3016026"/>
              <a:ext cx="432119" cy="593802"/>
            </a:xfrm>
            <a:custGeom>
              <a:rect b="b" l="l" r="r" t="t"/>
              <a:pathLst>
                <a:path extrusionOk="0" h="593802" w="432119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15"/>
            <p:cNvSpPr/>
            <p:nvPr/>
          </p:nvSpPr>
          <p:spPr>
            <a:xfrm>
              <a:off x="7731673" y="2808948"/>
              <a:ext cx="86319" cy="194026"/>
            </a:xfrm>
            <a:custGeom>
              <a:rect b="b" l="l" r="r" t="t"/>
              <a:pathLst>
                <a:path extrusionOk="0" h="194026" w="86319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15"/>
            <p:cNvSpPr/>
            <p:nvPr/>
          </p:nvSpPr>
          <p:spPr>
            <a:xfrm>
              <a:off x="1718959" y="2306795"/>
              <a:ext cx="234756" cy="115191"/>
            </a:xfrm>
            <a:custGeom>
              <a:rect b="b" l="l" r="r" t="t"/>
              <a:pathLst>
                <a:path extrusionOk="0" h="115191" w="234756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15"/>
            <p:cNvSpPr/>
            <p:nvPr/>
          </p:nvSpPr>
          <p:spPr>
            <a:xfrm>
              <a:off x="1342883" y="2132655"/>
              <a:ext cx="398142" cy="173949"/>
            </a:xfrm>
            <a:custGeom>
              <a:rect b="b" l="l" r="r" t="t"/>
              <a:pathLst>
                <a:path extrusionOk="0" h="173949" w="398142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15"/>
            <p:cNvSpPr/>
            <p:nvPr/>
          </p:nvSpPr>
          <p:spPr>
            <a:xfrm>
              <a:off x="9285996" y="2667794"/>
              <a:ext cx="7972" cy="11960"/>
            </a:xfrm>
            <a:custGeom>
              <a:rect b="b" l="l" r="r" t="t"/>
              <a:pathLst>
                <a:path extrusionOk="0" h="11960" w="7972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15"/>
            <p:cNvSpPr/>
            <p:nvPr/>
          </p:nvSpPr>
          <p:spPr>
            <a:xfrm>
              <a:off x="9240914" y="2312680"/>
              <a:ext cx="203531" cy="319327"/>
            </a:xfrm>
            <a:custGeom>
              <a:rect b="b" l="l" r="r" t="t"/>
              <a:pathLst>
                <a:path extrusionOk="0" h="319327" w="203531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15"/>
            <p:cNvSpPr/>
            <p:nvPr/>
          </p:nvSpPr>
          <p:spPr>
            <a:xfrm>
              <a:off x="8777427" y="2247847"/>
              <a:ext cx="83899" cy="103752"/>
            </a:xfrm>
            <a:custGeom>
              <a:rect b="b" l="l" r="r" t="t"/>
              <a:pathLst>
                <a:path extrusionOk="0" h="103752" w="83899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15"/>
            <p:cNvSpPr/>
            <p:nvPr/>
          </p:nvSpPr>
          <p:spPr>
            <a:xfrm>
              <a:off x="246780" y="1507813"/>
              <a:ext cx="7924" cy="6882"/>
            </a:xfrm>
            <a:custGeom>
              <a:rect b="b" l="l" r="r" t="t"/>
              <a:pathLst>
                <a:path extrusionOk="0" h="6882" w="7924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15"/>
            <p:cNvSpPr/>
            <p:nvPr/>
          </p:nvSpPr>
          <p:spPr>
            <a:xfrm>
              <a:off x="9314136" y="1053929"/>
              <a:ext cx="302284" cy="434755"/>
            </a:xfrm>
            <a:custGeom>
              <a:rect b="b" l="l" r="r" t="t"/>
              <a:pathLst>
                <a:path extrusionOk="0" h="434755" w="302284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15"/>
            <p:cNvSpPr/>
            <p:nvPr/>
          </p:nvSpPr>
          <p:spPr>
            <a:xfrm>
              <a:off x="9298002" y="1482088"/>
              <a:ext cx="104542" cy="151167"/>
            </a:xfrm>
            <a:custGeom>
              <a:rect b="b" l="l" r="r" t="t"/>
              <a:pathLst>
                <a:path extrusionOk="0" h="151167" w="104542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15"/>
            <p:cNvSpPr/>
            <p:nvPr/>
          </p:nvSpPr>
          <p:spPr>
            <a:xfrm>
              <a:off x="5293512" y="1377101"/>
              <a:ext cx="15612" cy="18605"/>
            </a:xfrm>
            <a:custGeom>
              <a:rect b="b" l="l" r="r" t="t"/>
              <a:pathLst>
                <a:path extrusionOk="0" h="18605" w="15612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15"/>
            <p:cNvSpPr/>
            <p:nvPr/>
          </p:nvSpPr>
          <p:spPr>
            <a:xfrm>
              <a:off x="4735685" y="1366375"/>
              <a:ext cx="14188" cy="10679"/>
            </a:xfrm>
            <a:custGeom>
              <a:rect b="b" l="l" r="r" t="t"/>
              <a:pathLst>
                <a:path extrusionOk="0" h="10679" w="14188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15"/>
            <p:cNvSpPr/>
            <p:nvPr/>
          </p:nvSpPr>
          <p:spPr>
            <a:xfrm>
              <a:off x="4884977" y="1305765"/>
              <a:ext cx="54098" cy="116805"/>
            </a:xfrm>
            <a:custGeom>
              <a:rect b="b" l="l" r="r" t="t"/>
              <a:pathLst>
                <a:path extrusionOk="0" h="116805" w="54098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15"/>
            <p:cNvSpPr/>
            <p:nvPr/>
          </p:nvSpPr>
          <p:spPr>
            <a:xfrm>
              <a:off x="4408297" y="469952"/>
              <a:ext cx="245908" cy="417147"/>
            </a:xfrm>
            <a:custGeom>
              <a:rect b="b" l="l" r="r" t="t"/>
              <a:pathLst>
                <a:path extrusionOk="0" h="417147" w="245908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15"/>
            <p:cNvSpPr/>
            <p:nvPr/>
          </p:nvSpPr>
          <p:spPr>
            <a:xfrm>
              <a:off x="2508696" y="986343"/>
              <a:ext cx="59033" cy="69722"/>
            </a:xfrm>
            <a:custGeom>
              <a:rect b="b" l="l" r="r" t="t"/>
              <a:pathLst>
                <a:path extrusionOk="0" h="69722" w="59033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15"/>
            <p:cNvSpPr/>
            <p:nvPr/>
          </p:nvSpPr>
          <p:spPr>
            <a:xfrm>
              <a:off x="2608065" y="769630"/>
              <a:ext cx="220568" cy="247706"/>
            </a:xfrm>
            <a:custGeom>
              <a:rect b="b" l="l" r="r" t="t"/>
              <a:pathLst>
                <a:path extrusionOk="0" h="247706" w="220568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15"/>
            <p:cNvSpPr/>
            <p:nvPr/>
          </p:nvSpPr>
          <p:spPr>
            <a:xfrm>
              <a:off x="496390" y="630707"/>
              <a:ext cx="82570" cy="140868"/>
            </a:xfrm>
            <a:custGeom>
              <a:rect b="b" l="l" r="r" t="t"/>
              <a:pathLst>
                <a:path extrusionOk="0" h="140868" w="8257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15"/>
            <p:cNvSpPr/>
            <p:nvPr/>
          </p:nvSpPr>
          <p:spPr>
            <a:xfrm>
              <a:off x="9527776" y="769582"/>
              <a:ext cx="11483" cy="37400"/>
            </a:xfrm>
            <a:custGeom>
              <a:rect b="b" l="l" r="r" t="t"/>
              <a:pathLst>
                <a:path extrusionOk="0" h="37400" w="11483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15"/>
            <p:cNvSpPr/>
            <p:nvPr/>
          </p:nvSpPr>
          <p:spPr>
            <a:xfrm>
              <a:off x="8937491" y="405403"/>
              <a:ext cx="392257" cy="414869"/>
            </a:xfrm>
            <a:custGeom>
              <a:rect b="b" l="l" r="r" t="t"/>
              <a:pathLst>
                <a:path extrusionOk="0" h="414869" w="392257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15"/>
            <p:cNvSpPr/>
            <p:nvPr/>
          </p:nvSpPr>
          <p:spPr>
            <a:xfrm>
              <a:off x="9304455" y="846424"/>
              <a:ext cx="206806" cy="213580"/>
            </a:xfrm>
            <a:custGeom>
              <a:rect b="b" l="l" r="r" t="t"/>
              <a:pathLst>
                <a:path extrusionOk="0" h="213580" w="206806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15"/>
            <p:cNvSpPr/>
            <p:nvPr/>
          </p:nvSpPr>
          <p:spPr>
            <a:xfrm>
              <a:off x="4549141" y="372417"/>
              <a:ext cx="15612" cy="36688"/>
            </a:xfrm>
            <a:custGeom>
              <a:rect b="b" l="l" r="r" t="t"/>
              <a:pathLst>
                <a:path extrusionOk="0" h="36688" w="15612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15"/>
            <p:cNvSpPr/>
            <p:nvPr/>
          </p:nvSpPr>
          <p:spPr>
            <a:xfrm>
              <a:off x="4262185" y="629995"/>
              <a:ext cx="162057" cy="185530"/>
            </a:xfrm>
            <a:custGeom>
              <a:rect b="b" l="l" r="r" t="t"/>
              <a:pathLst>
                <a:path extrusionOk="0" h="185530" w="162057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15"/>
            <p:cNvSpPr/>
            <p:nvPr/>
          </p:nvSpPr>
          <p:spPr>
            <a:xfrm>
              <a:off x="3284291" y="375074"/>
              <a:ext cx="25578" cy="7119"/>
            </a:xfrm>
            <a:custGeom>
              <a:rect b="b" l="l" r="r" t="t"/>
              <a:pathLst>
                <a:path extrusionOk="0" h="7119" w="25578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15"/>
            <p:cNvSpPr/>
            <p:nvPr/>
          </p:nvSpPr>
          <p:spPr>
            <a:xfrm>
              <a:off x="555566" y="486374"/>
              <a:ext cx="9396" cy="25249"/>
            </a:xfrm>
            <a:custGeom>
              <a:rect b="b" l="l" r="r" t="t"/>
              <a:pathLst>
                <a:path extrusionOk="0" h="25249" w="9396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15"/>
            <p:cNvSpPr/>
            <p:nvPr/>
          </p:nvSpPr>
          <p:spPr>
            <a:xfrm>
              <a:off x="565721" y="476264"/>
              <a:ext cx="13666" cy="35786"/>
            </a:xfrm>
            <a:custGeom>
              <a:rect b="b" l="l" r="r" t="t"/>
              <a:pathLst>
                <a:path extrusionOk="0" h="35786" w="13666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15"/>
            <p:cNvSpPr/>
            <p:nvPr/>
          </p:nvSpPr>
          <p:spPr>
            <a:xfrm>
              <a:off x="385679" y="104586"/>
              <a:ext cx="49827" cy="25155"/>
            </a:xfrm>
            <a:custGeom>
              <a:rect b="b" l="l" r="r" t="t"/>
              <a:pathLst>
                <a:path extrusionOk="0" h="25155" w="49827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15"/>
            <p:cNvSpPr/>
            <p:nvPr/>
          </p:nvSpPr>
          <p:spPr>
            <a:xfrm>
              <a:off x="-63666" y="19961"/>
              <a:ext cx="52959" cy="27528"/>
            </a:xfrm>
            <a:custGeom>
              <a:rect b="b" l="l" r="r" t="t"/>
              <a:pathLst>
                <a:path extrusionOk="0" h="27528" w="52959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15"/>
            <p:cNvSpPr/>
            <p:nvPr/>
          </p:nvSpPr>
          <p:spPr>
            <a:xfrm>
              <a:off x="2271756" y="212136"/>
              <a:ext cx="41617" cy="38776"/>
            </a:xfrm>
            <a:custGeom>
              <a:rect b="b" l="l" r="r" t="t"/>
              <a:pathLst>
                <a:path extrusionOk="0" h="38776" w="41617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15"/>
            <p:cNvSpPr/>
            <p:nvPr/>
          </p:nvSpPr>
          <p:spPr>
            <a:xfrm>
              <a:off x="8625715" y="-388927"/>
              <a:ext cx="53006" cy="16659"/>
            </a:xfrm>
            <a:custGeom>
              <a:rect b="b" l="l" r="r" t="t"/>
              <a:pathLst>
                <a:path extrusionOk="0" h="16659" w="53006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15"/>
            <p:cNvSpPr/>
            <p:nvPr/>
          </p:nvSpPr>
          <p:spPr>
            <a:xfrm>
              <a:off x="5180665" y="378112"/>
              <a:ext cx="14710" cy="19602"/>
            </a:xfrm>
            <a:custGeom>
              <a:rect b="b" l="l" r="r" t="t"/>
              <a:pathLst>
                <a:path extrusionOk="0" h="19602" w="1471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15"/>
            <p:cNvSpPr/>
            <p:nvPr/>
          </p:nvSpPr>
          <p:spPr>
            <a:xfrm>
              <a:off x="2707150" y="-380716"/>
              <a:ext cx="22635" cy="9255"/>
            </a:xfrm>
            <a:custGeom>
              <a:rect b="b" l="l" r="r" t="t"/>
              <a:pathLst>
                <a:path extrusionOk="0" h="9255" w="22635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15"/>
            <p:cNvSpPr/>
            <p:nvPr/>
          </p:nvSpPr>
          <p:spPr>
            <a:xfrm>
              <a:off x="7836263" y="-460073"/>
              <a:ext cx="93911" cy="28002"/>
            </a:xfrm>
            <a:custGeom>
              <a:rect b="b" l="l" r="r" t="t"/>
              <a:pathLst>
                <a:path extrusionOk="0" h="28002" w="93911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15"/>
            <p:cNvSpPr/>
            <p:nvPr/>
          </p:nvSpPr>
          <p:spPr>
            <a:xfrm>
              <a:off x="5103552" y="-95135"/>
              <a:ext cx="14758" cy="10394"/>
            </a:xfrm>
            <a:custGeom>
              <a:rect b="b" l="l" r="r" t="t"/>
              <a:pathLst>
                <a:path extrusionOk="0" h="10394" w="14758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15"/>
            <p:cNvSpPr/>
            <p:nvPr/>
          </p:nvSpPr>
          <p:spPr>
            <a:xfrm>
              <a:off x="10855219" y="3843486"/>
              <a:ext cx="48640" cy="42383"/>
            </a:xfrm>
            <a:custGeom>
              <a:rect b="b" l="l" r="r" t="t"/>
              <a:pathLst>
                <a:path extrusionOk="0" h="42383" w="4864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15"/>
            <p:cNvSpPr/>
            <p:nvPr/>
          </p:nvSpPr>
          <p:spPr>
            <a:xfrm>
              <a:off x="10450433" y="3543998"/>
              <a:ext cx="164856" cy="119415"/>
            </a:xfrm>
            <a:custGeom>
              <a:rect b="b" l="l" r="r" t="t"/>
              <a:pathLst>
                <a:path extrusionOk="0" h="119415" w="164856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15"/>
            <p:cNvSpPr/>
            <p:nvPr/>
          </p:nvSpPr>
          <p:spPr>
            <a:xfrm>
              <a:off x="10517771" y="3861427"/>
              <a:ext cx="14377" cy="18367"/>
            </a:xfrm>
            <a:custGeom>
              <a:rect b="b" l="l" r="r" t="t"/>
              <a:pathLst>
                <a:path extrusionOk="0" h="18367" w="14377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15"/>
            <p:cNvSpPr/>
            <p:nvPr/>
          </p:nvSpPr>
          <p:spPr>
            <a:xfrm>
              <a:off x="9771265" y="3334546"/>
              <a:ext cx="743088" cy="576668"/>
            </a:xfrm>
            <a:custGeom>
              <a:rect b="b" l="l" r="r" t="t"/>
              <a:pathLst>
                <a:path extrusionOk="0" h="576668" w="743088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15"/>
            <p:cNvSpPr/>
            <p:nvPr/>
          </p:nvSpPr>
          <p:spPr>
            <a:xfrm>
              <a:off x="9725235" y="3396438"/>
              <a:ext cx="24058" cy="20503"/>
            </a:xfrm>
            <a:custGeom>
              <a:rect b="b" l="l" r="r" t="t"/>
              <a:pathLst>
                <a:path extrusionOk="0" h="20503" w="24058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" name="Google Shape;2409;p15"/>
            <p:cNvSpPr/>
            <p:nvPr/>
          </p:nvSpPr>
          <p:spPr>
            <a:xfrm>
              <a:off x="9649070" y="3456857"/>
              <a:ext cx="114887" cy="59185"/>
            </a:xfrm>
            <a:custGeom>
              <a:rect b="b" l="l" r="r" t="t"/>
              <a:pathLst>
                <a:path extrusionOk="0" h="59185" w="114887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" name="Google Shape;2410;p15"/>
            <p:cNvSpPr/>
            <p:nvPr/>
          </p:nvSpPr>
          <p:spPr>
            <a:xfrm>
              <a:off x="9443070" y="3754542"/>
              <a:ext cx="155935" cy="105556"/>
            </a:xfrm>
            <a:custGeom>
              <a:rect b="b" l="l" r="r" t="t"/>
              <a:pathLst>
                <a:path extrusionOk="0" h="105556" w="155935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15"/>
            <p:cNvSpPr/>
            <p:nvPr/>
          </p:nvSpPr>
          <p:spPr>
            <a:xfrm>
              <a:off x="9272376" y="3798017"/>
              <a:ext cx="65392" cy="54629"/>
            </a:xfrm>
            <a:custGeom>
              <a:rect b="b" l="l" r="r" t="t"/>
              <a:pathLst>
                <a:path extrusionOk="0" h="54629" w="65392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15"/>
            <p:cNvSpPr/>
            <p:nvPr/>
          </p:nvSpPr>
          <p:spPr>
            <a:xfrm>
              <a:off x="8746629" y="3611822"/>
              <a:ext cx="353298" cy="156578"/>
            </a:xfrm>
            <a:custGeom>
              <a:rect b="b" l="l" r="r" t="t"/>
              <a:pathLst>
                <a:path extrusionOk="0" h="156578" w="353298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15"/>
            <p:cNvSpPr/>
            <p:nvPr/>
          </p:nvSpPr>
          <p:spPr>
            <a:xfrm>
              <a:off x="10848481" y="3972442"/>
              <a:ext cx="20879" cy="21168"/>
            </a:xfrm>
            <a:custGeom>
              <a:rect b="b" l="l" r="r" t="t"/>
              <a:pathLst>
                <a:path extrusionOk="0" h="21168" w="20879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15"/>
            <p:cNvSpPr/>
            <p:nvPr/>
          </p:nvSpPr>
          <p:spPr>
            <a:xfrm>
              <a:off x="8760296" y="3900583"/>
              <a:ext cx="1562104" cy="1554062"/>
            </a:xfrm>
            <a:custGeom>
              <a:rect b="b" l="l" r="r" t="t"/>
              <a:pathLst>
                <a:path extrusionOk="0" h="1554062" w="1562104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15"/>
            <p:cNvSpPr/>
            <p:nvPr/>
          </p:nvSpPr>
          <p:spPr>
            <a:xfrm>
              <a:off x="9680579" y="3923698"/>
              <a:ext cx="18080" cy="23351"/>
            </a:xfrm>
            <a:custGeom>
              <a:rect b="b" l="l" r="r" t="t"/>
              <a:pathLst>
                <a:path extrusionOk="0" h="23351" w="1808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15"/>
            <p:cNvSpPr/>
            <p:nvPr/>
          </p:nvSpPr>
          <p:spPr>
            <a:xfrm>
              <a:off x="6246587" y="3900773"/>
              <a:ext cx="306176" cy="655693"/>
            </a:xfrm>
            <a:custGeom>
              <a:rect b="b" l="l" r="r" t="t"/>
              <a:pathLst>
                <a:path extrusionOk="0" h="655693" w="306176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15"/>
            <p:cNvSpPr/>
            <p:nvPr/>
          </p:nvSpPr>
          <p:spPr>
            <a:xfrm>
              <a:off x="10470553" y="5327019"/>
              <a:ext cx="283967" cy="396785"/>
            </a:xfrm>
            <a:custGeom>
              <a:rect b="b" l="l" r="r" t="t"/>
              <a:pathLst>
                <a:path extrusionOk="0" h="396785" w="283967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15"/>
            <p:cNvSpPr/>
            <p:nvPr/>
          </p:nvSpPr>
          <p:spPr>
            <a:xfrm>
              <a:off x="9697331" y="5493043"/>
              <a:ext cx="16799" cy="28856"/>
            </a:xfrm>
            <a:custGeom>
              <a:rect b="b" l="l" r="r" t="t"/>
              <a:pathLst>
                <a:path extrusionOk="0" h="28856" w="16799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15"/>
            <p:cNvSpPr/>
            <p:nvPr/>
          </p:nvSpPr>
          <p:spPr>
            <a:xfrm>
              <a:off x="2112926" y="5723853"/>
              <a:ext cx="41095" cy="66209"/>
            </a:xfrm>
            <a:custGeom>
              <a:rect b="b" l="l" r="r" t="t"/>
              <a:pathLst>
                <a:path extrusionOk="0" h="66209" w="41095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15"/>
            <p:cNvSpPr/>
            <p:nvPr/>
          </p:nvSpPr>
          <p:spPr>
            <a:xfrm>
              <a:off x="10004693" y="5655270"/>
              <a:ext cx="465243" cy="295406"/>
            </a:xfrm>
            <a:custGeom>
              <a:rect b="b" l="l" r="r" t="t"/>
              <a:pathLst>
                <a:path extrusionOk="0" h="295406" w="465243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15"/>
            <p:cNvSpPr/>
            <p:nvPr/>
          </p:nvSpPr>
          <p:spPr>
            <a:xfrm>
              <a:off x="2629325" y="5829694"/>
              <a:ext cx="45461" cy="43522"/>
            </a:xfrm>
            <a:custGeom>
              <a:rect b="b" l="l" r="r" t="t"/>
              <a:pathLst>
                <a:path extrusionOk="0" h="43522" w="45461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15"/>
            <p:cNvSpPr/>
            <p:nvPr/>
          </p:nvSpPr>
          <p:spPr>
            <a:xfrm>
              <a:off x="2340470" y="5898324"/>
              <a:ext cx="207518" cy="121835"/>
            </a:xfrm>
            <a:custGeom>
              <a:rect b="b" l="l" r="r" t="t"/>
              <a:pathLst>
                <a:path extrusionOk="0" h="121835" w="207518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15"/>
            <p:cNvSpPr/>
            <p:nvPr/>
          </p:nvSpPr>
          <p:spPr>
            <a:xfrm>
              <a:off x="11065158" y="4409713"/>
              <a:ext cx="6928" cy="18842"/>
            </a:xfrm>
            <a:custGeom>
              <a:rect b="b" l="l" r="r" t="t"/>
              <a:pathLst>
                <a:path extrusionOk="0" h="18842" w="6928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15"/>
            <p:cNvSpPr/>
            <p:nvPr/>
          </p:nvSpPr>
          <p:spPr>
            <a:xfrm>
              <a:off x="2455120" y="6014227"/>
              <a:ext cx="44180" cy="19270"/>
            </a:xfrm>
            <a:custGeom>
              <a:rect b="b" l="l" r="r" t="t"/>
              <a:pathLst>
                <a:path extrusionOk="0" h="19270" w="4418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15"/>
            <p:cNvSpPr/>
            <p:nvPr/>
          </p:nvSpPr>
          <p:spPr>
            <a:xfrm>
              <a:off x="2512112" y="6026093"/>
              <a:ext cx="5979" cy="4604"/>
            </a:xfrm>
            <a:custGeom>
              <a:rect b="b" l="l" r="r" t="t"/>
              <a:pathLst>
                <a:path extrusionOk="0" h="4604" w="5979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15"/>
            <p:cNvSpPr/>
            <p:nvPr/>
          </p:nvSpPr>
          <p:spPr>
            <a:xfrm>
              <a:off x="1369599" y="2914219"/>
              <a:ext cx="7735" cy="20598"/>
            </a:xfrm>
            <a:custGeom>
              <a:rect b="b" l="l" r="r" t="t"/>
              <a:pathLst>
                <a:path extrusionOk="0" h="20598" w="7735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15"/>
            <p:cNvSpPr/>
            <p:nvPr/>
          </p:nvSpPr>
          <p:spPr>
            <a:xfrm>
              <a:off x="-82363" y="240566"/>
              <a:ext cx="17510" cy="15330"/>
            </a:xfrm>
            <a:custGeom>
              <a:rect b="b" l="l" r="r" t="t"/>
              <a:pathLst>
                <a:path extrusionOk="0" h="15330" w="1751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15"/>
            <p:cNvSpPr/>
            <p:nvPr/>
          </p:nvSpPr>
          <p:spPr>
            <a:xfrm>
              <a:off x="-331024" y="172078"/>
              <a:ext cx="5884" cy="4793"/>
            </a:xfrm>
            <a:custGeom>
              <a:rect b="b" l="l" r="r" t="t"/>
              <a:pathLst>
                <a:path extrusionOk="0" h="4793" w="5884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15"/>
            <p:cNvSpPr/>
            <p:nvPr/>
          </p:nvSpPr>
          <p:spPr>
            <a:xfrm>
              <a:off x="48563" y="-150951"/>
              <a:ext cx="58796" cy="41244"/>
            </a:xfrm>
            <a:custGeom>
              <a:rect b="b" l="l" r="r" t="t"/>
              <a:pathLst>
                <a:path extrusionOk="0" h="41244" w="58796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15"/>
            <p:cNvSpPr/>
            <p:nvPr/>
          </p:nvSpPr>
          <p:spPr>
            <a:xfrm>
              <a:off x="1554340" y="-439475"/>
              <a:ext cx="317470" cy="147180"/>
            </a:xfrm>
            <a:custGeom>
              <a:rect b="b" l="l" r="r" t="t"/>
              <a:pathLst>
                <a:path extrusionOk="0" h="147180" w="31747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15"/>
            <p:cNvSpPr/>
            <p:nvPr/>
          </p:nvSpPr>
          <p:spPr>
            <a:xfrm>
              <a:off x="1637053" y="-369563"/>
              <a:ext cx="417314" cy="230667"/>
            </a:xfrm>
            <a:custGeom>
              <a:rect b="b" l="l" r="r" t="t"/>
              <a:pathLst>
                <a:path extrusionOk="0" h="230667" w="417314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15"/>
            <p:cNvSpPr/>
            <p:nvPr/>
          </p:nvSpPr>
          <p:spPr>
            <a:xfrm>
              <a:off x="1846991" y="-553242"/>
              <a:ext cx="220615" cy="64691"/>
            </a:xfrm>
            <a:custGeom>
              <a:rect b="b" l="l" r="r" t="t"/>
              <a:pathLst>
                <a:path extrusionOk="0" h="64691" w="220615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15"/>
            <p:cNvSpPr/>
            <p:nvPr/>
          </p:nvSpPr>
          <p:spPr>
            <a:xfrm>
              <a:off x="2126450" y="-566959"/>
              <a:ext cx="99227" cy="29664"/>
            </a:xfrm>
            <a:custGeom>
              <a:rect b="b" l="l" r="r" t="t"/>
              <a:pathLst>
                <a:path extrusionOk="0" h="29664" w="99227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15"/>
            <p:cNvSpPr/>
            <p:nvPr/>
          </p:nvSpPr>
          <p:spPr>
            <a:xfrm>
              <a:off x="2166312" y="-593633"/>
              <a:ext cx="88977" cy="19981"/>
            </a:xfrm>
            <a:custGeom>
              <a:rect b="b" l="l" r="r" t="t"/>
              <a:pathLst>
                <a:path extrusionOk="0" h="19981" w="88977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15"/>
            <p:cNvSpPr/>
            <p:nvPr/>
          </p:nvSpPr>
          <p:spPr>
            <a:xfrm>
              <a:off x="2511685" y="-637488"/>
              <a:ext cx="32885" cy="20646"/>
            </a:xfrm>
            <a:custGeom>
              <a:rect b="b" l="l" r="r" t="t"/>
              <a:pathLst>
                <a:path extrusionOk="0" h="20646" w="32885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15"/>
            <p:cNvSpPr/>
            <p:nvPr/>
          </p:nvSpPr>
          <p:spPr>
            <a:xfrm>
              <a:off x="2337385" y="-609485"/>
              <a:ext cx="119110" cy="73519"/>
            </a:xfrm>
            <a:custGeom>
              <a:rect b="b" l="l" r="r" t="t"/>
              <a:pathLst>
                <a:path extrusionOk="0" h="73519" w="11911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15"/>
            <p:cNvSpPr/>
            <p:nvPr/>
          </p:nvSpPr>
          <p:spPr>
            <a:xfrm>
              <a:off x="2243805" y="-486605"/>
              <a:ext cx="149102" cy="75370"/>
            </a:xfrm>
            <a:custGeom>
              <a:rect b="b" l="l" r="r" t="t"/>
              <a:pathLst>
                <a:path extrusionOk="0" h="75370" w="149102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15"/>
            <p:cNvSpPr/>
            <p:nvPr/>
          </p:nvSpPr>
          <p:spPr>
            <a:xfrm>
              <a:off x="2112024" y="-362870"/>
              <a:ext cx="172639" cy="121836"/>
            </a:xfrm>
            <a:custGeom>
              <a:rect b="b" l="l" r="r" t="t"/>
              <a:pathLst>
                <a:path extrusionOk="0" h="121836" w="172639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15"/>
            <p:cNvSpPr/>
            <p:nvPr/>
          </p:nvSpPr>
          <p:spPr>
            <a:xfrm>
              <a:off x="2342226" y="-335817"/>
              <a:ext cx="580415" cy="595890"/>
            </a:xfrm>
            <a:custGeom>
              <a:rect b="b" l="l" r="r" t="t"/>
              <a:pathLst>
                <a:path extrusionOk="0" h="595890" w="580415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15"/>
            <p:cNvSpPr/>
            <p:nvPr/>
          </p:nvSpPr>
          <p:spPr>
            <a:xfrm>
              <a:off x="2517522" y="-116066"/>
              <a:ext cx="42946" cy="21642"/>
            </a:xfrm>
            <a:custGeom>
              <a:rect b="b" l="l" r="r" t="t"/>
              <a:pathLst>
                <a:path extrusionOk="0" h="21642" w="42946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15"/>
            <p:cNvSpPr/>
            <p:nvPr/>
          </p:nvSpPr>
          <p:spPr>
            <a:xfrm>
              <a:off x="2518661" y="-138658"/>
              <a:ext cx="27523" cy="15330"/>
            </a:xfrm>
            <a:custGeom>
              <a:rect b="b" l="l" r="r" t="t"/>
              <a:pathLst>
                <a:path extrusionOk="0" h="15330" w="27523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15"/>
            <p:cNvSpPr/>
            <p:nvPr/>
          </p:nvSpPr>
          <p:spPr>
            <a:xfrm>
              <a:off x="2636016" y="-320392"/>
              <a:ext cx="98040" cy="48221"/>
            </a:xfrm>
            <a:custGeom>
              <a:rect b="b" l="l" r="r" t="t"/>
              <a:pathLst>
                <a:path extrusionOk="0" h="48221" w="9804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15"/>
            <p:cNvSpPr/>
            <p:nvPr/>
          </p:nvSpPr>
          <p:spPr>
            <a:xfrm>
              <a:off x="2580874" y="-681296"/>
              <a:ext cx="204955" cy="148509"/>
            </a:xfrm>
            <a:custGeom>
              <a:rect b="b" l="l" r="r" t="t"/>
              <a:pathLst>
                <a:path extrusionOk="0" h="148509" w="204955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15"/>
            <p:cNvSpPr/>
            <p:nvPr/>
          </p:nvSpPr>
          <p:spPr>
            <a:xfrm>
              <a:off x="3165275" y="-126697"/>
              <a:ext cx="77683" cy="50594"/>
            </a:xfrm>
            <a:custGeom>
              <a:rect b="b" l="l" r="r" t="t"/>
              <a:pathLst>
                <a:path extrusionOk="0" h="50594" w="77683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15"/>
            <p:cNvSpPr/>
            <p:nvPr/>
          </p:nvSpPr>
          <p:spPr>
            <a:xfrm>
              <a:off x="3784651" y="-733979"/>
              <a:ext cx="31130" cy="13289"/>
            </a:xfrm>
            <a:custGeom>
              <a:rect b="b" l="l" r="r" t="t"/>
              <a:pathLst>
                <a:path extrusionOk="0" h="13289" w="3113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15"/>
            <p:cNvSpPr/>
            <p:nvPr/>
          </p:nvSpPr>
          <p:spPr>
            <a:xfrm>
              <a:off x="3908934" y="83987"/>
              <a:ext cx="305701" cy="153398"/>
            </a:xfrm>
            <a:custGeom>
              <a:rect b="b" l="l" r="r" t="t"/>
              <a:pathLst>
                <a:path extrusionOk="0" h="153398" w="305701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15"/>
            <p:cNvSpPr/>
            <p:nvPr/>
          </p:nvSpPr>
          <p:spPr>
            <a:xfrm>
              <a:off x="2568868" y="-741098"/>
              <a:ext cx="810332" cy="308505"/>
            </a:xfrm>
            <a:custGeom>
              <a:rect b="b" l="l" r="r" t="t"/>
              <a:pathLst>
                <a:path extrusionOk="0" h="308505" w="810332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15"/>
            <p:cNvSpPr/>
            <p:nvPr/>
          </p:nvSpPr>
          <p:spPr>
            <a:xfrm>
              <a:off x="2421617" y="-498565"/>
              <a:ext cx="322215" cy="140678"/>
            </a:xfrm>
            <a:custGeom>
              <a:rect b="b" l="l" r="r" t="t"/>
              <a:pathLst>
                <a:path extrusionOk="0" h="140678" w="322215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15"/>
            <p:cNvSpPr/>
            <p:nvPr/>
          </p:nvSpPr>
          <p:spPr>
            <a:xfrm>
              <a:off x="2982671" y="-742950"/>
              <a:ext cx="1361230" cy="1120587"/>
            </a:xfrm>
            <a:custGeom>
              <a:rect b="b" l="l" r="r" t="t"/>
              <a:pathLst>
                <a:path extrusionOk="0" h="1120587" w="136123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15"/>
            <p:cNvSpPr/>
            <p:nvPr/>
          </p:nvSpPr>
          <p:spPr>
            <a:xfrm>
              <a:off x="1910960" y="-509719"/>
              <a:ext cx="287810" cy="96586"/>
            </a:xfrm>
            <a:custGeom>
              <a:rect b="b" l="l" r="r" t="t"/>
              <a:pathLst>
                <a:path extrusionOk="0" h="96586" w="28781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15"/>
            <p:cNvSpPr/>
            <p:nvPr/>
          </p:nvSpPr>
          <p:spPr>
            <a:xfrm>
              <a:off x="5483472" y="1364002"/>
              <a:ext cx="11389" cy="9492"/>
            </a:xfrm>
            <a:custGeom>
              <a:rect b="b" l="l" r="r" t="t"/>
              <a:pathLst>
                <a:path extrusionOk="0" h="9492" w="11389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15"/>
            <p:cNvSpPr/>
            <p:nvPr/>
          </p:nvSpPr>
          <p:spPr>
            <a:xfrm>
              <a:off x="4736776" y="311380"/>
              <a:ext cx="10961" cy="6359"/>
            </a:xfrm>
            <a:custGeom>
              <a:rect b="b" l="l" r="r" t="t"/>
              <a:pathLst>
                <a:path extrusionOk="0" h="6359" w="10961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15"/>
            <p:cNvSpPr/>
            <p:nvPr/>
          </p:nvSpPr>
          <p:spPr>
            <a:xfrm>
              <a:off x="5082339" y="-87019"/>
              <a:ext cx="23679" cy="13384"/>
            </a:xfrm>
            <a:custGeom>
              <a:rect b="b" l="l" r="r" t="t"/>
              <a:pathLst>
                <a:path extrusionOk="0" h="13384" w="23679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15"/>
            <p:cNvSpPr/>
            <p:nvPr/>
          </p:nvSpPr>
          <p:spPr>
            <a:xfrm>
              <a:off x="4825706" y="-568050"/>
              <a:ext cx="238696" cy="169156"/>
            </a:xfrm>
            <a:custGeom>
              <a:rect b="b" l="l" r="r" t="t"/>
              <a:pathLst>
                <a:path extrusionOk="0" h="169156" w="238696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15"/>
            <p:cNvSpPr/>
            <p:nvPr/>
          </p:nvSpPr>
          <p:spPr>
            <a:xfrm>
              <a:off x="4968307" y="-591070"/>
              <a:ext cx="206046" cy="65308"/>
            </a:xfrm>
            <a:custGeom>
              <a:rect b="b" l="l" r="r" t="t"/>
              <a:pathLst>
                <a:path extrusionOk="0" h="65308" w="206046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15"/>
            <p:cNvSpPr/>
            <p:nvPr/>
          </p:nvSpPr>
          <p:spPr>
            <a:xfrm>
              <a:off x="5865148" y="-81323"/>
              <a:ext cx="55995" cy="39678"/>
            </a:xfrm>
            <a:custGeom>
              <a:rect b="b" l="l" r="r" t="t"/>
              <a:pathLst>
                <a:path extrusionOk="0" h="39678" w="55995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15"/>
            <p:cNvSpPr/>
            <p:nvPr/>
          </p:nvSpPr>
          <p:spPr>
            <a:xfrm>
              <a:off x="6105979" y="-136902"/>
              <a:ext cx="63114" cy="34789"/>
            </a:xfrm>
            <a:custGeom>
              <a:rect b="b" l="l" r="r" t="t"/>
              <a:pathLst>
                <a:path extrusionOk="0" h="34789" w="63114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15"/>
            <p:cNvSpPr/>
            <p:nvPr/>
          </p:nvSpPr>
          <p:spPr>
            <a:xfrm>
              <a:off x="5895139" y="-454141"/>
              <a:ext cx="277229" cy="187239"/>
            </a:xfrm>
            <a:custGeom>
              <a:rect b="b" l="l" r="r" t="t"/>
              <a:pathLst>
                <a:path extrusionOk="0" h="187239" w="277229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15"/>
            <p:cNvSpPr/>
            <p:nvPr/>
          </p:nvSpPr>
          <p:spPr>
            <a:xfrm>
              <a:off x="5830981" y="-629704"/>
              <a:ext cx="57467" cy="25392"/>
            </a:xfrm>
            <a:custGeom>
              <a:rect b="b" l="l" r="r" t="t"/>
              <a:pathLst>
                <a:path extrusionOk="0" h="25392" w="57467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15"/>
            <p:cNvSpPr/>
            <p:nvPr/>
          </p:nvSpPr>
          <p:spPr>
            <a:xfrm>
              <a:off x="5834492" y="-590120"/>
              <a:ext cx="26052" cy="9445"/>
            </a:xfrm>
            <a:custGeom>
              <a:rect b="b" l="l" r="r" t="t"/>
              <a:pathLst>
                <a:path extrusionOk="0" h="9445" w="26052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15"/>
            <p:cNvSpPr/>
            <p:nvPr/>
          </p:nvSpPr>
          <p:spPr>
            <a:xfrm>
              <a:off x="5569364" y="-622917"/>
              <a:ext cx="101647" cy="45658"/>
            </a:xfrm>
            <a:custGeom>
              <a:rect b="b" l="l" r="r" t="t"/>
              <a:pathLst>
                <a:path extrusionOk="0" h="45658" w="101647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15"/>
            <p:cNvSpPr/>
            <p:nvPr/>
          </p:nvSpPr>
          <p:spPr>
            <a:xfrm>
              <a:off x="6232778" y="-647123"/>
              <a:ext cx="28520" cy="7593"/>
            </a:xfrm>
            <a:custGeom>
              <a:rect b="b" l="l" r="r" t="t"/>
              <a:pathLst>
                <a:path extrusionOk="0" h="7593" w="2852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15"/>
            <p:cNvSpPr/>
            <p:nvPr/>
          </p:nvSpPr>
          <p:spPr>
            <a:xfrm>
              <a:off x="6420792" y="-673370"/>
              <a:ext cx="34831" cy="7783"/>
            </a:xfrm>
            <a:custGeom>
              <a:rect b="b" l="l" r="r" t="t"/>
              <a:pathLst>
                <a:path extrusionOk="0" h="7783" w="34831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15"/>
            <p:cNvSpPr/>
            <p:nvPr/>
          </p:nvSpPr>
          <p:spPr>
            <a:xfrm>
              <a:off x="6492970" y="-623582"/>
              <a:ext cx="60884" cy="18510"/>
            </a:xfrm>
            <a:custGeom>
              <a:rect b="b" l="l" r="r" t="t"/>
              <a:pathLst>
                <a:path extrusionOk="0" h="18510" w="60884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15"/>
            <p:cNvSpPr/>
            <p:nvPr/>
          </p:nvSpPr>
          <p:spPr>
            <a:xfrm>
              <a:off x="6489174" y="-679872"/>
              <a:ext cx="117639" cy="56527"/>
            </a:xfrm>
            <a:custGeom>
              <a:rect b="b" l="l" r="r" t="t"/>
              <a:pathLst>
                <a:path extrusionOk="0" h="56527" w="117639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15"/>
            <p:cNvSpPr/>
            <p:nvPr/>
          </p:nvSpPr>
          <p:spPr>
            <a:xfrm>
              <a:off x="6551719" y="-634498"/>
              <a:ext cx="171595" cy="58663"/>
            </a:xfrm>
            <a:custGeom>
              <a:rect b="b" l="l" r="r" t="t"/>
              <a:pathLst>
                <a:path extrusionOk="0" h="58663" w="171595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" name="Google Shape;2467;p15"/>
            <p:cNvSpPr/>
            <p:nvPr/>
          </p:nvSpPr>
          <p:spPr>
            <a:xfrm>
              <a:off x="6739211" y="-610055"/>
              <a:ext cx="121198" cy="69247"/>
            </a:xfrm>
            <a:custGeom>
              <a:rect b="b" l="l" r="r" t="t"/>
              <a:pathLst>
                <a:path extrusionOk="0" h="69247" w="121198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15"/>
            <p:cNvSpPr/>
            <p:nvPr/>
          </p:nvSpPr>
          <p:spPr>
            <a:xfrm>
              <a:off x="7892496" y="-398040"/>
              <a:ext cx="34214" cy="16232"/>
            </a:xfrm>
            <a:custGeom>
              <a:rect b="b" l="l" r="r" t="t"/>
              <a:pathLst>
                <a:path extrusionOk="0" h="16232" w="34214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15"/>
            <p:cNvSpPr/>
            <p:nvPr/>
          </p:nvSpPr>
          <p:spPr>
            <a:xfrm>
              <a:off x="7837781" y="-536630"/>
              <a:ext cx="131449" cy="24680"/>
            </a:xfrm>
            <a:custGeom>
              <a:rect b="b" l="l" r="r" t="t"/>
              <a:pathLst>
                <a:path extrusionOk="0" h="24680" w="131449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15"/>
            <p:cNvSpPr/>
            <p:nvPr/>
          </p:nvSpPr>
          <p:spPr>
            <a:xfrm>
              <a:off x="7615267" y="-523009"/>
              <a:ext cx="31082" cy="19744"/>
            </a:xfrm>
            <a:custGeom>
              <a:rect b="b" l="l" r="r" t="t"/>
              <a:pathLst>
                <a:path extrusionOk="0" h="19744" w="31082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15"/>
            <p:cNvSpPr/>
            <p:nvPr/>
          </p:nvSpPr>
          <p:spPr>
            <a:xfrm>
              <a:off x="7643123" y="-549065"/>
              <a:ext cx="188726" cy="66067"/>
            </a:xfrm>
            <a:custGeom>
              <a:rect b="b" l="l" r="r" t="t"/>
              <a:pathLst>
                <a:path extrusionOk="0" h="66067" w="188726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15"/>
            <p:cNvSpPr/>
            <p:nvPr/>
          </p:nvSpPr>
          <p:spPr>
            <a:xfrm>
              <a:off x="8716638" y="3320972"/>
              <a:ext cx="13761" cy="17845"/>
            </a:xfrm>
            <a:custGeom>
              <a:rect b="b" l="l" r="r" t="t"/>
              <a:pathLst>
                <a:path extrusionOk="0" h="17845" w="13761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15"/>
            <p:cNvSpPr/>
            <p:nvPr/>
          </p:nvSpPr>
          <p:spPr>
            <a:xfrm>
              <a:off x="9308680" y="3734370"/>
              <a:ext cx="125564" cy="47841"/>
            </a:xfrm>
            <a:custGeom>
              <a:rect b="b" l="l" r="r" t="t"/>
              <a:pathLst>
                <a:path extrusionOk="0" h="47841" w="125564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15"/>
            <p:cNvSpPr/>
            <p:nvPr/>
          </p:nvSpPr>
          <p:spPr>
            <a:xfrm>
              <a:off x="9283433" y="2648192"/>
              <a:ext cx="16276" cy="14286"/>
            </a:xfrm>
            <a:custGeom>
              <a:rect b="b" l="l" r="r" t="t"/>
              <a:pathLst>
                <a:path extrusionOk="0" h="14286" w="16276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15"/>
            <p:cNvSpPr/>
            <p:nvPr/>
          </p:nvSpPr>
          <p:spPr>
            <a:xfrm>
              <a:off x="9334732" y="2497831"/>
              <a:ext cx="8778" cy="21690"/>
            </a:xfrm>
            <a:custGeom>
              <a:rect b="b" l="l" r="r" t="t"/>
              <a:pathLst>
                <a:path extrusionOk="0" h="21690" w="8778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15"/>
            <p:cNvSpPr/>
            <p:nvPr/>
          </p:nvSpPr>
          <p:spPr>
            <a:xfrm>
              <a:off x="11081388" y="3934282"/>
              <a:ext cx="14947" cy="13194"/>
            </a:xfrm>
            <a:custGeom>
              <a:rect b="b" l="l" r="r" t="t"/>
              <a:pathLst>
                <a:path extrusionOk="0" h="13194" w="14947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" name="Google Shape;2477;p15"/>
            <p:cNvSpPr/>
            <p:nvPr/>
          </p:nvSpPr>
          <p:spPr>
            <a:xfrm>
              <a:off x="3924356" y="1497513"/>
              <a:ext cx="2683785" cy="3489864"/>
            </a:xfrm>
            <a:custGeom>
              <a:rect b="b" l="l" r="r" t="t"/>
              <a:pathLst>
                <a:path extrusionOk="0" h="3489864" w="2683785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" name="Google Shape;2478;p15"/>
            <p:cNvSpPr/>
            <p:nvPr/>
          </p:nvSpPr>
          <p:spPr>
            <a:xfrm>
              <a:off x="1386208" y="2679185"/>
              <a:ext cx="1838622" cy="3289383"/>
            </a:xfrm>
            <a:custGeom>
              <a:rect b="b" l="l" r="r" t="t"/>
              <a:pathLst>
                <a:path extrusionOk="0" h="3289383" w="1838622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15"/>
            <p:cNvSpPr/>
            <p:nvPr/>
          </p:nvSpPr>
          <p:spPr>
            <a:xfrm>
              <a:off x="-268242" y="-400081"/>
              <a:ext cx="3084111" cy="3339551"/>
            </a:xfrm>
            <a:custGeom>
              <a:rect b="b" l="l" r="r" t="t"/>
              <a:pathLst>
                <a:path extrusionOk="0" h="3339551" w="3084111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" name="Google Shape;2480;p15"/>
            <p:cNvSpPr/>
            <p:nvPr/>
          </p:nvSpPr>
          <p:spPr>
            <a:xfrm>
              <a:off x="409881" y="-487412"/>
              <a:ext cx="66293" cy="26484"/>
            </a:xfrm>
            <a:custGeom>
              <a:rect b="b" l="l" r="r" t="t"/>
              <a:pathLst>
                <a:path extrusionOk="0" h="26484" w="66293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" name="Google Shape;2481;p15"/>
            <p:cNvSpPr/>
            <p:nvPr/>
          </p:nvSpPr>
          <p:spPr>
            <a:xfrm>
              <a:off x="-5439" y="-390683"/>
              <a:ext cx="290895" cy="215147"/>
            </a:xfrm>
            <a:custGeom>
              <a:rect b="b" l="l" r="r" t="t"/>
              <a:pathLst>
                <a:path extrusionOk="0" h="215147" w="290895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" name="Google Shape;2482;p15"/>
            <p:cNvSpPr/>
            <p:nvPr/>
          </p:nvSpPr>
          <p:spPr>
            <a:xfrm>
              <a:off x="8737707" y="-488029"/>
              <a:ext cx="43990" cy="30091"/>
            </a:xfrm>
            <a:custGeom>
              <a:rect b="b" l="l" r="r" t="t"/>
              <a:pathLst>
                <a:path extrusionOk="0" h="30091" w="4399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" name="Google Shape;2483;p15"/>
            <p:cNvSpPr/>
            <p:nvPr/>
          </p:nvSpPr>
          <p:spPr>
            <a:xfrm>
              <a:off x="4263845" y="-537010"/>
              <a:ext cx="5232658" cy="3773974"/>
            </a:xfrm>
            <a:custGeom>
              <a:rect b="b" l="l" r="r" t="t"/>
              <a:pathLst>
                <a:path extrusionOk="0" h="3773974" w="5232658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15"/>
            <p:cNvSpPr/>
            <p:nvPr/>
          </p:nvSpPr>
          <p:spPr>
            <a:xfrm>
              <a:off x="1783117" y="1002717"/>
              <a:ext cx="49637" cy="20029"/>
            </a:xfrm>
            <a:custGeom>
              <a:rect b="b" l="l" r="r" t="t"/>
              <a:pathLst>
                <a:path extrusionOk="0" h="20029" w="49637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" name="Google Shape;2485;p15"/>
            <p:cNvSpPr/>
            <p:nvPr/>
          </p:nvSpPr>
          <p:spPr>
            <a:xfrm>
              <a:off x="1254760" y="175068"/>
              <a:ext cx="11911" cy="11296"/>
            </a:xfrm>
            <a:custGeom>
              <a:rect b="b" l="l" r="r" t="t"/>
              <a:pathLst>
                <a:path extrusionOk="0" h="11296" w="11911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" name="Google Shape;2486;p15"/>
            <p:cNvSpPr/>
            <p:nvPr/>
          </p:nvSpPr>
          <p:spPr>
            <a:xfrm>
              <a:off x="1380846" y="151811"/>
              <a:ext cx="29564" cy="11580"/>
            </a:xfrm>
            <a:custGeom>
              <a:rect b="b" l="l" r="r" t="t"/>
              <a:pathLst>
                <a:path extrusionOk="0" h="11580" w="29564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" name="Google Shape;2487;p15"/>
            <p:cNvSpPr/>
            <p:nvPr/>
          </p:nvSpPr>
          <p:spPr>
            <a:xfrm>
              <a:off x="1442774" y="122622"/>
              <a:ext cx="36207" cy="9492"/>
            </a:xfrm>
            <a:custGeom>
              <a:rect b="b" l="l" r="r" t="t"/>
              <a:pathLst>
                <a:path extrusionOk="0" h="9492" w="36207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2488" name="Google Shape;2488;p15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489" name="Google Shape;2489;p15"/>
          <p:cNvSpPr txBox="1"/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2800"/>
              <a:buFont typeface="Open Sans"/>
              <a:buNone/>
              <a:defRPr sz="28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490" name="Google Shape;2490;p15"/>
          <p:cNvSpPr txBox="1"/>
          <p:nvPr>
            <p:ph idx="2" type="ctrTitle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Georgia"/>
              <a:buNone/>
              <a:defRPr sz="18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491" name="Google Shape;2491;p15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ull quote">
  <p:cSld name="TITLE_3_5_1_1">
    <p:bg>
      <p:bgPr>
        <a:solidFill>
          <a:schemeClr val="lt1"/>
        </a:solidFill>
      </p:bgPr>
    </p:bg>
    <p:spTree>
      <p:nvGrpSpPr>
        <p:cNvPr id="2492" name="Shape 2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93" name="Google Shape;2493;p16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2494" name="Google Shape;2494;p16"/>
            <p:cNvSpPr/>
            <p:nvPr/>
          </p:nvSpPr>
          <p:spPr>
            <a:xfrm>
              <a:off x="4092535" y="2938947"/>
              <a:ext cx="13097" cy="8021"/>
            </a:xfrm>
            <a:custGeom>
              <a:rect b="b" l="l" r="r" t="t"/>
              <a:pathLst>
                <a:path extrusionOk="0" h="8021" w="13097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" name="Google Shape;2495;p16"/>
            <p:cNvSpPr/>
            <p:nvPr/>
          </p:nvSpPr>
          <p:spPr>
            <a:xfrm>
              <a:off x="9540874" y="2764191"/>
              <a:ext cx="5362" cy="11011"/>
            </a:xfrm>
            <a:custGeom>
              <a:rect b="b" l="l" r="r" t="t"/>
              <a:pathLst>
                <a:path extrusionOk="0" h="11011" w="5362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16"/>
            <p:cNvSpPr/>
            <p:nvPr/>
          </p:nvSpPr>
          <p:spPr>
            <a:xfrm>
              <a:off x="9398320" y="2778334"/>
              <a:ext cx="182225" cy="223358"/>
            </a:xfrm>
            <a:custGeom>
              <a:rect b="b" l="l" r="r" t="t"/>
              <a:pathLst>
                <a:path extrusionOk="0" h="223358" w="182225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" name="Google Shape;2497;p16"/>
            <p:cNvSpPr/>
            <p:nvPr/>
          </p:nvSpPr>
          <p:spPr>
            <a:xfrm>
              <a:off x="9396849" y="2944026"/>
              <a:ext cx="18887" cy="14855"/>
            </a:xfrm>
            <a:custGeom>
              <a:rect b="b" l="l" r="r" t="t"/>
              <a:pathLst>
                <a:path extrusionOk="0" h="14855" w="18887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" name="Google Shape;2498;p16"/>
            <p:cNvSpPr/>
            <p:nvPr/>
          </p:nvSpPr>
          <p:spPr>
            <a:xfrm>
              <a:off x="9365150" y="2980572"/>
              <a:ext cx="18696" cy="11628"/>
            </a:xfrm>
            <a:custGeom>
              <a:rect b="b" l="l" r="r" t="t"/>
              <a:pathLst>
                <a:path extrusionOk="0" h="11628" w="18696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16"/>
            <p:cNvSpPr/>
            <p:nvPr/>
          </p:nvSpPr>
          <p:spPr>
            <a:xfrm>
              <a:off x="9549606" y="3102882"/>
              <a:ext cx="9205" cy="19554"/>
            </a:xfrm>
            <a:custGeom>
              <a:rect b="b" l="l" r="r" t="t"/>
              <a:pathLst>
                <a:path extrusionOk="0" h="19554" w="9205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" name="Google Shape;2500;p16"/>
            <p:cNvSpPr/>
            <p:nvPr/>
          </p:nvSpPr>
          <p:spPr>
            <a:xfrm>
              <a:off x="9599812" y="3058125"/>
              <a:ext cx="5742" cy="27433"/>
            </a:xfrm>
            <a:custGeom>
              <a:rect b="b" l="l" r="r" t="t"/>
              <a:pathLst>
                <a:path extrusionOk="0" h="27433" w="5742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" name="Google Shape;2501;p16"/>
            <p:cNvSpPr/>
            <p:nvPr/>
          </p:nvSpPr>
          <p:spPr>
            <a:xfrm>
              <a:off x="9665442" y="3159315"/>
              <a:ext cx="14853" cy="32369"/>
            </a:xfrm>
            <a:custGeom>
              <a:rect b="b" l="l" r="r" t="t"/>
              <a:pathLst>
                <a:path extrusionOk="0" h="32369" w="14853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16"/>
            <p:cNvSpPr/>
            <p:nvPr/>
          </p:nvSpPr>
          <p:spPr>
            <a:xfrm>
              <a:off x="8694145" y="3225383"/>
              <a:ext cx="11673" cy="12055"/>
            </a:xfrm>
            <a:custGeom>
              <a:rect b="b" l="l" r="r" t="t"/>
              <a:pathLst>
                <a:path extrusionOk="0" h="12055" w="11673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" name="Google Shape;2503;p16"/>
            <p:cNvSpPr/>
            <p:nvPr/>
          </p:nvSpPr>
          <p:spPr>
            <a:xfrm>
              <a:off x="8603506" y="3194627"/>
              <a:ext cx="13904" cy="17703"/>
            </a:xfrm>
            <a:custGeom>
              <a:rect b="b" l="l" r="r" t="t"/>
              <a:pathLst>
                <a:path extrusionOk="0" h="17703" w="13904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" name="Google Shape;2504;p16"/>
            <p:cNvSpPr/>
            <p:nvPr/>
          </p:nvSpPr>
          <p:spPr>
            <a:xfrm>
              <a:off x="8628278" y="3218596"/>
              <a:ext cx="17700" cy="16659"/>
            </a:xfrm>
            <a:custGeom>
              <a:rect b="b" l="l" r="r" t="t"/>
              <a:pathLst>
                <a:path extrusionOk="0" h="16659" w="1770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" name="Google Shape;2505;p16"/>
            <p:cNvSpPr/>
            <p:nvPr/>
          </p:nvSpPr>
          <p:spPr>
            <a:xfrm>
              <a:off x="8718204" y="3241378"/>
              <a:ext cx="13524" cy="17845"/>
            </a:xfrm>
            <a:custGeom>
              <a:rect b="b" l="l" r="r" t="t"/>
              <a:pathLst>
                <a:path extrusionOk="0" h="17845" w="13524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" name="Google Shape;2506;p16"/>
            <p:cNvSpPr/>
            <p:nvPr/>
          </p:nvSpPr>
          <p:spPr>
            <a:xfrm>
              <a:off x="8465699" y="2883226"/>
              <a:ext cx="6501" cy="15947"/>
            </a:xfrm>
            <a:custGeom>
              <a:rect b="b" l="l" r="r" t="t"/>
              <a:pathLst>
                <a:path extrusionOk="0" h="15947" w="6501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" name="Google Shape;2507;p16"/>
            <p:cNvSpPr/>
            <p:nvPr/>
          </p:nvSpPr>
          <p:spPr>
            <a:xfrm>
              <a:off x="8286178" y="2928505"/>
              <a:ext cx="8399" cy="24917"/>
            </a:xfrm>
            <a:custGeom>
              <a:rect b="b" l="l" r="r" t="t"/>
              <a:pathLst>
                <a:path extrusionOk="0" h="24917" w="8399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" name="Google Shape;2508;p16"/>
            <p:cNvSpPr/>
            <p:nvPr/>
          </p:nvSpPr>
          <p:spPr>
            <a:xfrm>
              <a:off x="8377244" y="3155091"/>
              <a:ext cx="28567" cy="28240"/>
            </a:xfrm>
            <a:custGeom>
              <a:rect b="b" l="l" r="r" t="t"/>
              <a:pathLst>
                <a:path extrusionOk="0" h="28240" w="28567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16"/>
            <p:cNvSpPr/>
            <p:nvPr/>
          </p:nvSpPr>
          <p:spPr>
            <a:xfrm>
              <a:off x="8436040" y="3225478"/>
              <a:ext cx="30417" cy="47936"/>
            </a:xfrm>
            <a:custGeom>
              <a:rect b="b" l="l" r="r" t="t"/>
              <a:pathLst>
                <a:path extrusionOk="0" h="47936" w="30417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" name="Google Shape;2510;p16"/>
            <p:cNvSpPr/>
            <p:nvPr/>
          </p:nvSpPr>
          <p:spPr>
            <a:xfrm>
              <a:off x="4928112" y="3118925"/>
              <a:ext cx="18222" cy="26673"/>
            </a:xfrm>
            <a:custGeom>
              <a:rect b="b" l="l" r="r" t="t"/>
              <a:pathLst>
                <a:path extrusionOk="0" h="26673" w="18222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" name="Google Shape;2511;p16"/>
            <p:cNvSpPr/>
            <p:nvPr/>
          </p:nvSpPr>
          <p:spPr>
            <a:xfrm>
              <a:off x="4850050" y="3287559"/>
              <a:ext cx="7545" cy="11770"/>
            </a:xfrm>
            <a:custGeom>
              <a:rect b="b" l="l" r="r" t="t"/>
              <a:pathLst>
                <a:path extrusionOk="0" h="11770" w="7545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" name="Google Shape;2512;p16"/>
            <p:cNvSpPr/>
            <p:nvPr/>
          </p:nvSpPr>
          <p:spPr>
            <a:xfrm>
              <a:off x="3962130" y="2765757"/>
              <a:ext cx="10012" cy="7831"/>
            </a:xfrm>
            <a:custGeom>
              <a:rect b="b" l="l" r="r" t="t"/>
              <a:pathLst>
                <a:path extrusionOk="0" h="7831" w="10012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" name="Google Shape;2513;p16"/>
            <p:cNvSpPr/>
            <p:nvPr/>
          </p:nvSpPr>
          <p:spPr>
            <a:xfrm>
              <a:off x="1994669" y="2382023"/>
              <a:ext cx="60884" cy="29569"/>
            </a:xfrm>
            <a:custGeom>
              <a:rect b="b" l="l" r="r" t="t"/>
              <a:pathLst>
                <a:path extrusionOk="0" h="29569" w="60884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" name="Google Shape;2514;p16"/>
            <p:cNvSpPr/>
            <p:nvPr/>
          </p:nvSpPr>
          <p:spPr>
            <a:xfrm>
              <a:off x="2081084" y="2389807"/>
              <a:ext cx="3701" cy="5743"/>
            </a:xfrm>
            <a:custGeom>
              <a:rect b="b" l="l" r="r" t="t"/>
              <a:pathLst>
                <a:path extrusionOk="0" h="5743" w="3701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" name="Google Shape;2515;p16"/>
            <p:cNvSpPr/>
            <p:nvPr/>
          </p:nvSpPr>
          <p:spPr>
            <a:xfrm>
              <a:off x="2083361" y="2420657"/>
              <a:ext cx="5362" cy="5173"/>
            </a:xfrm>
            <a:custGeom>
              <a:rect b="b" l="l" r="r" t="t"/>
              <a:pathLst>
                <a:path extrusionOk="0" h="5173" w="5362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" name="Google Shape;2516;p16"/>
            <p:cNvSpPr/>
            <p:nvPr/>
          </p:nvSpPr>
          <p:spPr>
            <a:xfrm>
              <a:off x="1889890" y="2684406"/>
              <a:ext cx="11246" cy="16137"/>
            </a:xfrm>
            <a:custGeom>
              <a:rect b="b" l="l" r="r" t="t"/>
              <a:pathLst>
                <a:path extrusionOk="0" h="16137" w="11246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" name="Google Shape;2517;p16"/>
            <p:cNvSpPr/>
            <p:nvPr/>
          </p:nvSpPr>
          <p:spPr>
            <a:xfrm>
              <a:off x="1916369" y="2688678"/>
              <a:ext cx="8114" cy="13479"/>
            </a:xfrm>
            <a:custGeom>
              <a:rect b="b" l="l" r="r" t="t"/>
              <a:pathLst>
                <a:path extrusionOk="0" h="13479" w="8114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" name="Google Shape;2518;p16"/>
            <p:cNvSpPr/>
            <p:nvPr/>
          </p:nvSpPr>
          <p:spPr>
            <a:xfrm>
              <a:off x="2070312" y="2749097"/>
              <a:ext cx="22920" cy="14523"/>
            </a:xfrm>
            <a:custGeom>
              <a:rect b="b" l="l" r="r" t="t"/>
              <a:pathLst>
                <a:path extrusionOk="0" h="14523" w="2292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" name="Google Shape;2519;p16"/>
            <p:cNvSpPr/>
            <p:nvPr/>
          </p:nvSpPr>
          <p:spPr>
            <a:xfrm>
              <a:off x="2178698" y="2700259"/>
              <a:ext cx="6596" cy="9539"/>
            </a:xfrm>
            <a:custGeom>
              <a:rect b="b" l="l" r="r" t="t"/>
              <a:pathLst>
                <a:path extrusionOk="0" h="9539" w="6596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" name="Google Shape;2520;p16"/>
            <p:cNvSpPr/>
            <p:nvPr/>
          </p:nvSpPr>
          <p:spPr>
            <a:xfrm>
              <a:off x="2207550" y="2644917"/>
              <a:ext cx="2467" cy="11675"/>
            </a:xfrm>
            <a:custGeom>
              <a:rect b="b" l="l" r="r" t="t"/>
              <a:pathLst>
                <a:path extrusionOk="0" h="11675" w="2467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" name="Google Shape;2521;p16"/>
            <p:cNvSpPr/>
            <p:nvPr/>
          </p:nvSpPr>
          <p:spPr>
            <a:xfrm>
              <a:off x="2213102" y="2608751"/>
              <a:ext cx="6121" cy="15994"/>
            </a:xfrm>
            <a:custGeom>
              <a:rect b="b" l="l" r="r" t="t"/>
              <a:pathLst>
                <a:path extrusionOk="0" h="15994" w="6121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" name="Google Shape;2522;p16"/>
            <p:cNvSpPr/>
            <p:nvPr/>
          </p:nvSpPr>
          <p:spPr>
            <a:xfrm>
              <a:off x="2209970" y="2565655"/>
              <a:ext cx="12101" cy="23446"/>
            </a:xfrm>
            <a:custGeom>
              <a:rect b="b" l="l" r="r" t="t"/>
              <a:pathLst>
                <a:path extrusionOk="0" h="23446" w="12101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" name="Google Shape;2523;p16"/>
            <p:cNvSpPr/>
            <p:nvPr/>
          </p:nvSpPr>
          <p:spPr>
            <a:xfrm>
              <a:off x="2206079" y="2530153"/>
              <a:ext cx="6928" cy="18937"/>
            </a:xfrm>
            <a:custGeom>
              <a:rect b="b" l="l" r="r" t="t"/>
              <a:pathLst>
                <a:path extrusionOk="0" h="18937" w="6928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" name="Google Shape;2524;p16"/>
            <p:cNvSpPr/>
            <p:nvPr/>
          </p:nvSpPr>
          <p:spPr>
            <a:xfrm>
              <a:off x="2193408" y="2486393"/>
              <a:ext cx="21829" cy="24585"/>
            </a:xfrm>
            <a:custGeom>
              <a:rect b="b" l="l" r="r" t="t"/>
              <a:pathLst>
                <a:path extrusionOk="0" h="24585" w="21829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" name="Google Shape;2525;p16"/>
            <p:cNvSpPr/>
            <p:nvPr/>
          </p:nvSpPr>
          <p:spPr>
            <a:xfrm>
              <a:off x="2195117" y="2454118"/>
              <a:ext cx="6928" cy="7878"/>
            </a:xfrm>
            <a:custGeom>
              <a:rect b="b" l="l" r="r" t="t"/>
              <a:pathLst>
                <a:path extrusionOk="0" h="7878" w="6928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" name="Google Shape;2526;p16"/>
            <p:cNvSpPr/>
            <p:nvPr/>
          </p:nvSpPr>
          <p:spPr>
            <a:xfrm>
              <a:off x="2157818" y="2439215"/>
              <a:ext cx="5457" cy="7498"/>
            </a:xfrm>
            <a:custGeom>
              <a:rect b="b" l="l" r="r" t="t"/>
              <a:pathLst>
                <a:path extrusionOk="0" h="7498" w="5457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" name="Google Shape;2527;p16"/>
            <p:cNvSpPr/>
            <p:nvPr/>
          </p:nvSpPr>
          <p:spPr>
            <a:xfrm>
              <a:off x="2211441" y="2742026"/>
              <a:ext cx="11341" cy="9539"/>
            </a:xfrm>
            <a:custGeom>
              <a:rect b="b" l="l" r="r" t="t"/>
              <a:pathLst>
                <a:path extrusionOk="0" h="9539" w="11341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" name="Google Shape;2528;p16"/>
            <p:cNvSpPr/>
            <p:nvPr/>
          </p:nvSpPr>
          <p:spPr>
            <a:xfrm>
              <a:off x="2169539" y="2767181"/>
              <a:ext cx="34641" cy="38017"/>
            </a:xfrm>
            <a:custGeom>
              <a:rect b="b" l="l" r="r" t="t"/>
              <a:pathLst>
                <a:path extrusionOk="0" h="38017" w="34641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" name="Google Shape;2529;p16"/>
            <p:cNvSpPr/>
            <p:nvPr/>
          </p:nvSpPr>
          <p:spPr>
            <a:xfrm>
              <a:off x="1567864" y="2370585"/>
              <a:ext cx="75547" cy="40295"/>
            </a:xfrm>
            <a:custGeom>
              <a:rect b="b" l="l" r="r" t="t"/>
              <a:pathLst>
                <a:path extrusionOk="0" h="40295" w="75547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" name="Google Shape;2530;p16"/>
            <p:cNvSpPr/>
            <p:nvPr/>
          </p:nvSpPr>
          <p:spPr>
            <a:xfrm>
              <a:off x="1764705" y="2354210"/>
              <a:ext cx="16466" cy="12814"/>
            </a:xfrm>
            <a:custGeom>
              <a:rect b="b" l="l" r="r" t="t"/>
              <a:pathLst>
                <a:path extrusionOk="0" h="12814" w="16466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" name="Google Shape;2531;p16"/>
            <p:cNvSpPr/>
            <p:nvPr/>
          </p:nvSpPr>
          <p:spPr>
            <a:xfrm>
              <a:off x="226991" y="2348514"/>
              <a:ext cx="522" cy="1091"/>
            </a:xfrm>
            <a:custGeom>
              <a:rect b="b" l="l" r="r" t="t"/>
              <a:pathLst>
                <a:path extrusionOk="0" h="1091" w="522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" name="Google Shape;2532;p16"/>
            <p:cNvSpPr/>
            <p:nvPr/>
          </p:nvSpPr>
          <p:spPr>
            <a:xfrm>
              <a:off x="9290932" y="2584118"/>
              <a:ext cx="54856" cy="68583"/>
            </a:xfrm>
            <a:custGeom>
              <a:rect b="b" l="l" r="r" t="t"/>
              <a:pathLst>
                <a:path extrusionOk="0" h="68583" w="54856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16"/>
            <p:cNvSpPr/>
            <p:nvPr/>
          </p:nvSpPr>
          <p:spPr>
            <a:xfrm>
              <a:off x="9348067" y="2580131"/>
              <a:ext cx="12337" cy="17181"/>
            </a:xfrm>
            <a:custGeom>
              <a:rect b="b" l="l" r="r" t="t"/>
              <a:pathLst>
                <a:path extrusionOk="0" h="17181" w="12337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" name="Google Shape;2534;p16"/>
            <p:cNvSpPr/>
            <p:nvPr/>
          </p:nvSpPr>
          <p:spPr>
            <a:xfrm>
              <a:off x="9363205" y="2628923"/>
              <a:ext cx="6169" cy="25487"/>
            </a:xfrm>
            <a:custGeom>
              <a:rect b="b" l="l" r="r" t="t"/>
              <a:pathLst>
                <a:path extrusionOk="0" h="25487" w="6169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16"/>
            <p:cNvSpPr/>
            <p:nvPr/>
          </p:nvSpPr>
          <p:spPr>
            <a:xfrm>
              <a:off x="9381379" y="2635283"/>
              <a:ext cx="9775" cy="9065"/>
            </a:xfrm>
            <a:custGeom>
              <a:rect b="b" l="l" r="r" t="t"/>
              <a:pathLst>
                <a:path extrusionOk="0" h="9065" w="9775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16"/>
            <p:cNvSpPr/>
            <p:nvPr/>
          </p:nvSpPr>
          <p:spPr>
            <a:xfrm>
              <a:off x="9397182" y="2599496"/>
              <a:ext cx="16371" cy="20931"/>
            </a:xfrm>
            <a:custGeom>
              <a:rect b="b" l="l" r="r" t="t"/>
              <a:pathLst>
                <a:path extrusionOk="0" h="20931" w="16371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16"/>
            <p:cNvSpPr/>
            <p:nvPr/>
          </p:nvSpPr>
          <p:spPr>
            <a:xfrm>
              <a:off x="9426936" y="2623987"/>
              <a:ext cx="5315" cy="13241"/>
            </a:xfrm>
            <a:custGeom>
              <a:rect b="b" l="l" r="r" t="t"/>
              <a:pathLst>
                <a:path extrusionOk="0" h="13241" w="5315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16"/>
            <p:cNvSpPr/>
            <p:nvPr/>
          </p:nvSpPr>
          <p:spPr>
            <a:xfrm>
              <a:off x="9412083" y="2629777"/>
              <a:ext cx="37583" cy="42051"/>
            </a:xfrm>
            <a:custGeom>
              <a:rect b="b" l="l" r="r" t="t"/>
              <a:pathLst>
                <a:path extrusionOk="0" h="42051" w="37583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16"/>
            <p:cNvSpPr/>
            <p:nvPr/>
          </p:nvSpPr>
          <p:spPr>
            <a:xfrm>
              <a:off x="9453701" y="2626549"/>
              <a:ext cx="67858" cy="81682"/>
            </a:xfrm>
            <a:custGeom>
              <a:rect b="b" l="l" r="r" t="t"/>
              <a:pathLst>
                <a:path extrusionOk="0" h="81682" w="67858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" name="Google Shape;2540;p16"/>
            <p:cNvSpPr/>
            <p:nvPr/>
          </p:nvSpPr>
          <p:spPr>
            <a:xfrm>
              <a:off x="9366479" y="2667130"/>
              <a:ext cx="50538" cy="80021"/>
            </a:xfrm>
            <a:custGeom>
              <a:rect b="b" l="l" r="r" t="t"/>
              <a:pathLst>
                <a:path extrusionOk="0" h="80021" w="50538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" name="Google Shape;2541;p16"/>
            <p:cNvSpPr/>
            <p:nvPr/>
          </p:nvSpPr>
          <p:spPr>
            <a:xfrm>
              <a:off x="9400978" y="2731964"/>
              <a:ext cx="5646" cy="12340"/>
            </a:xfrm>
            <a:custGeom>
              <a:rect b="b" l="l" r="r" t="t"/>
              <a:pathLst>
                <a:path extrusionOk="0" h="12340" w="5646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16"/>
            <p:cNvSpPr/>
            <p:nvPr/>
          </p:nvSpPr>
          <p:spPr>
            <a:xfrm>
              <a:off x="9464757" y="2673585"/>
              <a:ext cx="7972" cy="12102"/>
            </a:xfrm>
            <a:custGeom>
              <a:rect b="b" l="l" r="r" t="t"/>
              <a:pathLst>
                <a:path extrusionOk="0" h="12102" w="7972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16"/>
            <p:cNvSpPr/>
            <p:nvPr/>
          </p:nvSpPr>
          <p:spPr>
            <a:xfrm>
              <a:off x="9462621" y="2685260"/>
              <a:ext cx="46220" cy="78313"/>
            </a:xfrm>
            <a:custGeom>
              <a:rect b="b" l="l" r="r" t="t"/>
              <a:pathLst>
                <a:path extrusionOk="0" h="78313" w="4622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16"/>
            <p:cNvSpPr/>
            <p:nvPr/>
          </p:nvSpPr>
          <p:spPr>
            <a:xfrm>
              <a:off x="8673501" y="2760631"/>
              <a:ext cx="7877" cy="17466"/>
            </a:xfrm>
            <a:custGeom>
              <a:rect b="b" l="l" r="r" t="t"/>
              <a:pathLst>
                <a:path extrusionOk="0" h="17466" w="7877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16"/>
            <p:cNvSpPr/>
            <p:nvPr/>
          </p:nvSpPr>
          <p:spPr>
            <a:xfrm>
              <a:off x="8448947" y="2694848"/>
              <a:ext cx="6738" cy="12909"/>
            </a:xfrm>
            <a:custGeom>
              <a:rect b="b" l="l" r="r" t="t"/>
              <a:pathLst>
                <a:path extrusionOk="0" h="12909" w="6738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" name="Google Shape;2546;p16"/>
            <p:cNvSpPr/>
            <p:nvPr/>
          </p:nvSpPr>
          <p:spPr>
            <a:xfrm>
              <a:off x="8443347" y="2696889"/>
              <a:ext cx="1993" cy="14570"/>
            </a:xfrm>
            <a:custGeom>
              <a:rect b="b" l="l" r="r" t="t"/>
              <a:pathLst>
                <a:path extrusionOk="0" h="14570" w="1993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" name="Google Shape;2547;p16"/>
            <p:cNvSpPr/>
            <p:nvPr/>
          </p:nvSpPr>
          <p:spPr>
            <a:xfrm>
              <a:off x="8441592" y="2650613"/>
              <a:ext cx="5219" cy="16042"/>
            </a:xfrm>
            <a:custGeom>
              <a:rect b="b" l="l" r="r" t="t"/>
              <a:pathLst>
                <a:path extrusionOk="0" h="16042" w="5219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16"/>
            <p:cNvSpPr/>
            <p:nvPr/>
          </p:nvSpPr>
          <p:spPr>
            <a:xfrm>
              <a:off x="8219600" y="2611599"/>
              <a:ext cx="9632" cy="101949"/>
            </a:xfrm>
            <a:custGeom>
              <a:rect b="b" l="l" r="r" t="t"/>
              <a:pathLst>
                <a:path extrusionOk="0" h="101949" w="9632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16"/>
            <p:cNvSpPr/>
            <p:nvPr/>
          </p:nvSpPr>
          <p:spPr>
            <a:xfrm>
              <a:off x="6685825" y="2678901"/>
              <a:ext cx="42993" cy="21073"/>
            </a:xfrm>
            <a:custGeom>
              <a:rect b="b" l="l" r="r" t="t"/>
              <a:pathLst>
                <a:path extrusionOk="0" h="21073" w="42993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16"/>
            <p:cNvSpPr/>
            <p:nvPr/>
          </p:nvSpPr>
          <p:spPr>
            <a:xfrm>
              <a:off x="3965025" y="1920783"/>
              <a:ext cx="26432" cy="26721"/>
            </a:xfrm>
            <a:custGeom>
              <a:rect b="b" l="l" r="r" t="t"/>
              <a:pathLst>
                <a:path extrusionOk="0" h="26721" w="26432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" name="Google Shape;2551;p16"/>
            <p:cNvSpPr/>
            <p:nvPr/>
          </p:nvSpPr>
          <p:spPr>
            <a:xfrm>
              <a:off x="4003843" y="1941192"/>
              <a:ext cx="15944" cy="20883"/>
            </a:xfrm>
            <a:custGeom>
              <a:rect b="b" l="l" r="r" t="t"/>
              <a:pathLst>
                <a:path extrusionOk="0" h="20883" w="15944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" name="Google Shape;2552;p16"/>
            <p:cNvSpPr/>
            <p:nvPr/>
          </p:nvSpPr>
          <p:spPr>
            <a:xfrm>
              <a:off x="4057893" y="1913901"/>
              <a:ext cx="19931" cy="30897"/>
            </a:xfrm>
            <a:custGeom>
              <a:rect b="b" l="l" r="r" t="t"/>
              <a:pathLst>
                <a:path extrusionOk="0" h="30897" w="19931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" name="Google Shape;2553;p16"/>
            <p:cNvSpPr/>
            <p:nvPr/>
          </p:nvSpPr>
          <p:spPr>
            <a:xfrm>
              <a:off x="4079201" y="1890740"/>
              <a:ext cx="15707" cy="15947"/>
            </a:xfrm>
            <a:custGeom>
              <a:rect b="b" l="l" r="r" t="t"/>
              <a:pathLst>
                <a:path extrusionOk="0" h="15947" w="15707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16"/>
            <p:cNvSpPr/>
            <p:nvPr/>
          </p:nvSpPr>
          <p:spPr>
            <a:xfrm>
              <a:off x="1621013" y="1955621"/>
              <a:ext cx="38865" cy="14523"/>
            </a:xfrm>
            <a:custGeom>
              <a:rect b="b" l="l" r="r" t="t"/>
              <a:pathLst>
                <a:path extrusionOk="0" h="14523" w="38865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" name="Google Shape;2555;p16"/>
            <p:cNvSpPr/>
            <p:nvPr/>
          </p:nvSpPr>
          <p:spPr>
            <a:xfrm>
              <a:off x="1675348" y="1970666"/>
              <a:ext cx="15470" cy="33223"/>
            </a:xfrm>
            <a:custGeom>
              <a:rect b="b" l="l" r="r" t="t"/>
              <a:pathLst>
                <a:path extrusionOk="0" h="33223" w="1547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" name="Google Shape;2556;p16"/>
            <p:cNvSpPr/>
            <p:nvPr/>
          </p:nvSpPr>
          <p:spPr>
            <a:xfrm>
              <a:off x="1657126" y="2043996"/>
              <a:ext cx="9585" cy="3891"/>
            </a:xfrm>
            <a:custGeom>
              <a:rect b="b" l="l" r="r" t="t"/>
              <a:pathLst>
                <a:path extrusionOk="0" h="3891" w="9585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" name="Google Shape;2557;p16"/>
            <p:cNvSpPr/>
            <p:nvPr/>
          </p:nvSpPr>
          <p:spPr>
            <a:xfrm>
              <a:off x="1622247" y="2037920"/>
              <a:ext cx="21259" cy="42621"/>
            </a:xfrm>
            <a:custGeom>
              <a:rect b="b" l="l" r="r" t="t"/>
              <a:pathLst>
                <a:path extrusionOk="0" h="42621" w="21259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16"/>
            <p:cNvSpPr/>
            <p:nvPr/>
          </p:nvSpPr>
          <p:spPr>
            <a:xfrm>
              <a:off x="1634205" y="2083247"/>
              <a:ext cx="9917" cy="11438"/>
            </a:xfrm>
            <a:custGeom>
              <a:rect b="b" l="l" r="r" t="t"/>
              <a:pathLst>
                <a:path extrusionOk="0" h="11438" w="9917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16"/>
            <p:cNvSpPr/>
            <p:nvPr/>
          </p:nvSpPr>
          <p:spPr>
            <a:xfrm>
              <a:off x="1636436" y="2088420"/>
              <a:ext cx="7782" cy="21215"/>
            </a:xfrm>
            <a:custGeom>
              <a:rect b="b" l="l" r="r" t="t"/>
              <a:pathLst>
                <a:path extrusionOk="0" h="21215" w="7782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16"/>
            <p:cNvSpPr/>
            <p:nvPr/>
          </p:nvSpPr>
          <p:spPr>
            <a:xfrm>
              <a:off x="1701116" y="2037920"/>
              <a:ext cx="8399" cy="28335"/>
            </a:xfrm>
            <a:custGeom>
              <a:rect b="b" l="l" r="r" t="t"/>
              <a:pathLst>
                <a:path extrusionOk="0" h="28335" w="8399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16"/>
            <p:cNvSpPr/>
            <p:nvPr/>
          </p:nvSpPr>
          <p:spPr>
            <a:xfrm>
              <a:off x="1720762" y="2063028"/>
              <a:ext cx="11626" cy="31135"/>
            </a:xfrm>
            <a:custGeom>
              <a:rect b="b" l="l" r="r" t="t"/>
              <a:pathLst>
                <a:path extrusionOk="0" h="31135" w="11626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16"/>
            <p:cNvSpPr/>
            <p:nvPr/>
          </p:nvSpPr>
          <p:spPr>
            <a:xfrm>
              <a:off x="1759011" y="2094591"/>
              <a:ext cx="7735" cy="7878"/>
            </a:xfrm>
            <a:custGeom>
              <a:rect b="b" l="l" r="r" t="t"/>
              <a:pathLst>
                <a:path extrusionOk="0" h="7878" w="7735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16"/>
            <p:cNvSpPr/>
            <p:nvPr/>
          </p:nvSpPr>
          <p:spPr>
            <a:xfrm>
              <a:off x="1728402" y="2122024"/>
              <a:ext cx="8636" cy="34220"/>
            </a:xfrm>
            <a:custGeom>
              <a:rect b="b" l="l" r="r" t="t"/>
              <a:pathLst>
                <a:path extrusionOk="0" h="34220" w="8636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16"/>
            <p:cNvSpPr/>
            <p:nvPr/>
          </p:nvSpPr>
          <p:spPr>
            <a:xfrm>
              <a:off x="1754550" y="2159140"/>
              <a:ext cx="16561" cy="32037"/>
            </a:xfrm>
            <a:custGeom>
              <a:rect b="b" l="l" r="r" t="t"/>
              <a:pathLst>
                <a:path extrusionOk="0" h="32037" w="16561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16"/>
            <p:cNvSpPr/>
            <p:nvPr/>
          </p:nvSpPr>
          <p:spPr>
            <a:xfrm>
              <a:off x="1798920" y="2182111"/>
              <a:ext cx="14046" cy="5126"/>
            </a:xfrm>
            <a:custGeom>
              <a:rect b="b" l="l" r="r" t="t"/>
              <a:pathLst>
                <a:path extrusionOk="0" h="5126" w="14046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16"/>
            <p:cNvSpPr/>
            <p:nvPr/>
          </p:nvSpPr>
          <p:spPr>
            <a:xfrm>
              <a:off x="1823691" y="2203232"/>
              <a:ext cx="29611" cy="15852"/>
            </a:xfrm>
            <a:custGeom>
              <a:rect b="b" l="l" r="r" t="t"/>
              <a:pathLst>
                <a:path extrusionOk="0" h="15852" w="29611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16"/>
            <p:cNvSpPr/>
            <p:nvPr/>
          </p:nvSpPr>
          <p:spPr>
            <a:xfrm>
              <a:off x="1767884" y="2234178"/>
              <a:ext cx="27049" cy="20930"/>
            </a:xfrm>
            <a:custGeom>
              <a:rect b="b" l="l" r="r" t="t"/>
              <a:pathLst>
                <a:path extrusionOk="0" h="20930" w="27049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16"/>
            <p:cNvSpPr/>
            <p:nvPr/>
          </p:nvSpPr>
          <p:spPr>
            <a:xfrm>
              <a:off x="1606777" y="2181494"/>
              <a:ext cx="15802" cy="21595"/>
            </a:xfrm>
            <a:custGeom>
              <a:rect b="b" l="l" r="r" t="t"/>
              <a:pathLst>
                <a:path extrusionOk="0" h="21595" w="15802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16"/>
            <p:cNvSpPr/>
            <p:nvPr/>
          </p:nvSpPr>
          <p:spPr>
            <a:xfrm>
              <a:off x="1410078" y="2196967"/>
              <a:ext cx="18174" cy="23256"/>
            </a:xfrm>
            <a:custGeom>
              <a:rect b="b" l="l" r="r" t="t"/>
              <a:pathLst>
                <a:path extrusionOk="0" h="23256" w="18174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16"/>
            <p:cNvSpPr/>
            <p:nvPr/>
          </p:nvSpPr>
          <p:spPr>
            <a:xfrm>
              <a:off x="1249824" y="2258289"/>
              <a:ext cx="12385" cy="13953"/>
            </a:xfrm>
            <a:custGeom>
              <a:rect b="b" l="l" r="r" t="t"/>
              <a:pathLst>
                <a:path extrusionOk="0" h="13953" w="12385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16"/>
            <p:cNvSpPr/>
            <p:nvPr/>
          </p:nvSpPr>
          <p:spPr>
            <a:xfrm>
              <a:off x="912139" y="2006263"/>
              <a:ext cx="7450" cy="13147"/>
            </a:xfrm>
            <a:custGeom>
              <a:rect b="b" l="l" r="r" t="t"/>
              <a:pathLst>
                <a:path extrusionOk="0" h="13147" w="745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16"/>
            <p:cNvSpPr/>
            <p:nvPr/>
          </p:nvSpPr>
          <p:spPr>
            <a:xfrm>
              <a:off x="964291" y="1855950"/>
              <a:ext cx="30180" cy="29521"/>
            </a:xfrm>
            <a:custGeom>
              <a:rect b="b" l="l" r="r" t="t"/>
              <a:pathLst>
                <a:path extrusionOk="0" h="29521" w="3018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16"/>
            <p:cNvSpPr/>
            <p:nvPr/>
          </p:nvSpPr>
          <p:spPr>
            <a:xfrm>
              <a:off x="206017" y="1767669"/>
              <a:ext cx="5220" cy="15093"/>
            </a:xfrm>
            <a:custGeom>
              <a:rect b="b" l="l" r="r" t="t"/>
              <a:pathLst>
                <a:path extrusionOk="0" h="15093" w="522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16"/>
            <p:cNvSpPr/>
            <p:nvPr/>
          </p:nvSpPr>
          <p:spPr>
            <a:xfrm>
              <a:off x="299834" y="1815986"/>
              <a:ext cx="9395" cy="17845"/>
            </a:xfrm>
            <a:custGeom>
              <a:rect b="b" l="l" r="r" t="t"/>
              <a:pathLst>
                <a:path extrusionOk="0" h="17845" w="9395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16"/>
            <p:cNvSpPr/>
            <p:nvPr/>
          </p:nvSpPr>
          <p:spPr>
            <a:xfrm>
              <a:off x="390092" y="1758557"/>
              <a:ext cx="8399" cy="28714"/>
            </a:xfrm>
            <a:custGeom>
              <a:rect b="b" l="l" r="r" t="t"/>
              <a:pathLst>
                <a:path extrusionOk="0" h="28714" w="8399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16"/>
            <p:cNvSpPr/>
            <p:nvPr/>
          </p:nvSpPr>
          <p:spPr>
            <a:xfrm>
              <a:off x="415765" y="1778965"/>
              <a:ext cx="12717" cy="21120"/>
            </a:xfrm>
            <a:custGeom>
              <a:rect b="b" l="l" r="r" t="t"/>
              <a:pathLst>
                <a:path extrusionOk="0" h="21120" w="12717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16"/>
            <p:cNvSpPr/>
            <p:nvPr/>
          </p:nvSpPr>
          <p:spPr>
            <a:xfrm>
              <a:off x="9148663" y="1959702"/>
              <a:ext cx="56470" cy="175848"/>
            </a:xfrm>
            <a:custGeom>
              <a:rect b="b" l="l" r="r" t="t"/>
              <a:pathLst>
                <a:path extrusionOk="0" h="175848" w="5647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16"/>
            <p:cNvSpPr/>
            <p:nvPr/>
          </p:nvSpPr>
          <p:spPr>
            <a:xfrm>
              <a:off x="9272092" y="1998954"/>
              <a:ext cx="6928" cy="8021"/>
            </a:xfrm>
            <a:custGeom>
              <a:rect b="b" l="l" r="r" t="t"/>
              <a:pathLst>
                <a:path extrusionOk="0" h="8021" w="6928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16"/>
            <p:cNvSpPr/>
            <p:nvPr/>
          </p:nvSpPr>
          <p:spPr>
            <a:xfrm>
              <a:off x="9284857" y="1993116"/>
              <a:ext cx="6216" cy="10062"/>
            </a:xfrm>
            <a:custGeom>
              <a:rect b="b" l="l" r="r" t="t"/>
              <a:pathLst>
                <a:path extrusionOk="0" h="10062" w="6216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16"/>
            <p:cNvSpPr/>
            <p:nvPr/>
          </p:nvSpPr>
          <p:spPr>
            <a:xfrm>
              <a:off x="9381616" y="1858940"/>
              <a:ext cx="12148" cy="39488"/>
            </a:xfrm>
            <a:custGeom>
              <a:rect b="b" l="l" r="r" t="t"/>
              <a:pathLst>
                <a:path extrusionOk="0" h="39488" w="12148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16"/>
            <p:cNvSpPr/>
            <p:nvPr/>
          </p:nvSpPr>
          <p:spPr>
            <a:xfrm>
              <a:off x="9393385" y="1801558"/>
              <a:ext cx="6786" cy="11343"/>
            </a:xfrm>
            <a:custGeom>
              <a:rect b="b" l="l" r="r" t="t"/>
              <a:pathLst>
                <a:path extrusionOk="0" h="11343" w="6786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16"/>
            <p:cNvSpPr/>
            <p:nvPr/>
          </p:nvSpPr>
          <p:spPr>
            <a:xfrm>
              <a:off x="9398510" y="1768334"/>
              <a:ext cx="10819" cy="18083"/>
            </a:xfrm>
            <a:custGeom>
              <a:rect b="b" l="l" r="r" t="t"/>
              <a:pathLst>
                <a:path extrusionOk="0" h="18083" w="10819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16"/>
            <p:cNvSpPr/>
            <p:nvPr/>
          </p:nvSpPr>
          <p:spPr>
            <a:xfrm>
              <a:off x="9321349" y="1972090"/>
              <a:ext cx="8542" cy="9350"/>
            </a:xfrm>
            <a:custGeom>
              <a:rect b="b" l="l" r="r" t="t"/>
              <a:pathLst>
                <a:path extrusionOk="0" h="9350" w="8542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16"/>
            <p:cNvSpPr/>
            <p:nvPr/>
          </p:nvSpPr>
          <p:spPr>
            <a:xfrm>
              <a:off x="8937159" y="2129048"/>
              <a:ext cx="3131" cy="4983"/>
            </a:xfrm>
            <a:custGeom>
              <a:rect b="b" l="l" r="r" t="t"/>
              <a:pathLst>
                <a:path extrusionOk="0" h="4983" w="3131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16"/>
            <p:cNvSpPr/>
            <p:nvPr/>
          </p:nvSpPr>
          <p:spPr>
            <a:xfrm>
              <a:off x="8052323" y="2145233"/>
              <a:ext cx="12243" cy="23208"/>
            </a:xfrm>
            <a:custGeom>
              <a:rect b="b" l="l" r="r" t="t"/>
              <a:pathLst>
                <a:path extrusionOk="0" h="23208" w="12243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16"/>
            <p:cNvSpPr/>
            <p:nvPr/>
          </p:nvSpPr>
          <p:spPr>
            <a:xfrm>
              <a:off x="6500183" y="2013382"/>
              <a:ext cx="6453" cy="15472"/>
            </a:xfrm>
            <a:custGeom>
              <a:rect b="b" l="l" r="r" t="t"/>
              <a:pathLst>
                <a:path extrusionOk="0" h="15472" w="6453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16"/>
            <p:cNvSpPr/>
            <p:nvPr/>
          </p:nvSpPr>
          <p:spPr>
            <a:xfrm>
              <a:off x="6679893" y="1975934"/>
              <a:ext cx="31699" cy="22165"/>
            </a:xfrm>
            <a:custGeom>
              <a:rect b="b" l="l" r="r" t="t"/>
              <a:pathLst>
                <a:path extrusionOk="0" h="22165" w="31699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16"/>
            <p:cNvSpPr/>
            <p:nvPr/>
          </p:nvSpPr>
          <p:spPr>
            <a:xfrm>
              <a:off x="3967635" y="1715081"/>
              <a:ext cx="15612" cy="10062"/>
            </a:xfrm>
            <a:custGeom>
              <a:rect b="b" l="l" r="r" t="t"/>
              <a:pathLst>
                <a:path extrusionOk="0" h="10062" w="15612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16"/>
            <p:cNvSpPr/>
            <p:nvPr/>
          </p:nvSpPr>
          <p:spPr>
            <a:xfrm>
              <a:off x="3995491" y="1700842"/>
              <a:ext cx="3179" cy="5790"/>
            </a:xfrm>
            <a:custGeom>
              <a:rect b="b" l="l" r="r" t="t"/>
              <a:pathLst>
                <a:path extrusionOk="0" h="5790" w="3179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16"/>
            <p:cNvSpPr/>
            <p:nvPr/>
          </p:nvSpPr>
          <p:spPr>
            <a:xfrm>
              <a:off x="260684" y="1504585"/>
              <a:ext cx="11436" cy="9919"/>
            </a:xfrm>
            <a:custGeom>
              <a:rect b="b" l="l" r="r" t="t"/>
              <a:pathLst>
                <a:path extrusionOk="0" h="9919" w="11436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16"/>
            <p:cNvSpPr/>
            <p:nvPr/>
          </p:nvSpPr>
          <p:spPr>
            <a:xfrm>
              <a:off x="294187" y="1543457"/>
              <a:ext cx="4603" cy="7309"/>
            </a:xfrm>
            <a:custGeom>
              <a:rect b="b" l="l" r="r" t="t"/>
              <a:pathLst>
                <a:path extrusionOk="0" h="7309" w="4603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16"/>
            <p:cNvSpPr/>
            <p:nvPr/>
          </p:nvSpPr>
          <p:spPr>
            <a:xfrm>
              <a:off x="281801" y="1562822"/>
              <a:ext cx="5077" cy="14428"/>
            </a:xfrm>
            <a:custGeom>
              <a:rect b="b" l="l" r="r" t="t"/>
              <a:pathLst>
                <a:path extrusionOk="0" h="14428" w="5077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16"/>
            <p:cNvSpPr/>
            <p:nvPr/>
          </p:nvSpPr>
          <p:spPr>
            <a:xfrm>
              <a:off x="9453131" y="1227452"/>
              <a:ext cx="14616" cy="25250"/>
            </a:xfrm>
            <a:custGeom>
              <a:rect b="b" l="l" r="r" t="t"/>
              <a:pathLst>
                <a:path extrusionOk="0" h="25250" w="14616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16"/>
            <p:cNvSpPr/>
            <p:nvPr/>
          </p:nvSpPr>
          <p:spPr>
            <a:xfrm>
              <a:off x="9382519" y="1448627"/>
              <a:ext cx="77824" cy="89703"/>
            </a:xfrm>
            <a:custGeom>
              <a:rect b="b" l="l" r="r" t="t"/>
              <a:pathLst>
                <a:path extrusionOk="0" h="89703" w="77824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16"/>
            <p:cNvSpPr/>
            <p:nvPr/>
          </p:nvSpPr>
          <p:spPr>
            <a:xfrm>
              <a:off x="9446866" y="1432917"/>
              <a:ext cx="8020" cy="20978"/>
            </a:xfrm>
            <a:custGeom>
              <a:rect b="b" l="l" r="r" t="t"/>
              <a:pathLst>
                <a:path extrusionOk="0" h="20978" w="802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16"/>
            <p:cNvSpPr/>
            <p:nvPr/>
          </p:nvSpPr>
          <p:spPr>
            <a:xfrm>
              <a:off x="9332454" y="1558265"/>
              <a:ext cx="7023" cy="17703"/>
            </a:xfrm>
            <a:custGeom>
              <a:rect b="b" l="l" r="r" t="t"/>
              <a:pathLst>
                <a:path extrusionOk="0" h="17703" w="7023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16"/>
            <p:cNvSpPr/>
            <p:nvPr/>
          </p:nvSpPr>
          <p:spPr>
            <a:xfrm>
              <a:off x="9407954" y="1645311"/>
              <a:ext cx="8114" cy="22259"/>
            </a:xfrm>
            <a:custGeom>
              <a:rect b="b" l="l" r="r" t="t"/>
              <a:pathLst>
                <a:path extrusionOk="0" h="22259" w="8114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16"/>
            <p:cNvSpPr/>
            <p:nvPr/>
          </p:nvSpPr>
          <p:spPr>
            <a:xfrm>
              <a:off x="9395948" y="1665530"/>
              <a:ext cx="11057" cy="11106"/>
            </a:xfrm>
            <a:custGeom>
              <a:rect b="b" l="l" r="r" t="t"/>
              <a:pathLst>
                <a:path extrusionOk="0" h="11106" w="11057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16"/>
            <p:cNvSpPr/>
            <p:nvPr/>
          </p:nvSpPr>
          <p:spPr>
            <a:xfrm>
              <a:off x="9219655" y="1292760"/>
              <a:ext cx="4175" cy="4556"/>
            </a:xfrm>
            <a:custGeom>
              <a:rect b="b" l="l" r="r" t="t"/>
              <a:pathLst>
                <a:path extrusionOk="0" h="4556" w="4175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16"/>
            <p:cNvSpPr/>
            <p:nvPr/>
          </p:nvSpPr>
          <p:spPr>
            <a:xfrm>
              <a:off x="9277217" y="1549485"/>
              <a:ext cx="7593" cy="10251"/>
            </a:xfrm>
            <a:custGeom>
              <a:rect b="b" l="l" r="r" t="t"/>
              <a:pathLst>
                <a:path extrusionOk="0" h="10251" w="7593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16"/>
            <p:cNvSpPr/>
            <p:nvPr/>
          </p:nvSpPr>
          <p:spPr>
            <a:xfrm>
              <a:off x="9282911" y="1532493"/>
              <a:ext cx="6549" cy="12435"/>
            </a:xfrm>
            <a:custGeom>
              <a:rect b="b" l="l" r="r" t="t"/>
              <a:pathLst>
                <a:path extrusionOk="0" h="12435" w="6549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16"/>
            <p:cNvSpPr/>
            <p:nvPr/>
          </p:nvSpPr>
          <p:spPr>
            <a:xfrm>
              <a:off x="9283576" y="1488448"/>
              <a:ext cx="4460" cy="7119"/>
            </a:xfrm>
            <a:custGeom>
              <a:rect b="b" l="l" r="r" t="t"/>
              <a:pathLst>
                <a:path extrusionOk="0" h="7119" w="446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16"/>
            <p:cNvSpPr/>
            <p:nvPr/>
          </p:nvSpPr>
          <p:spPr>
            <a:xfrm>
              <a:off x="9255531" y="1466473"/>
              <a:ext cx="5314" cy="11628"/>
            </a:xfrm>
            <a:custGeom>
              <a:rect b="b" l="l" r="r" t="t"/>
              <a:pathLst>
                <a:path extrusionOk="0" h="11628" w="5314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16"/>
            <p:cNvSpPr/>
            <p:nvPr/>
          </p:nvSpPr>
          <p:spPr>
            <a:xfrm>
              <a:off x="9250548" y="1448010"/>
              <a:ext cx="10012" cy="17371"/>
            </a:xfrm>
            <a:custGeom>
              <a:rect b="b" l="l" r="r" t="t"/>
              <a:pathLst>
                <a:path extrusionOk="0" h="17371" w="10012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16"/>
            <p:cNvSpPr/>
            <p:nvPr/>
          </p:nvSpPr>
          <p:spPr>
            <a:xfrm>
              <a:off x="9175000" y="1516783"/>
              <a:ext cx="22540" cy="17751"/>
            </a:xfrm>
            <a:custGeom>
              <a:rect b="b" l="l" r="r" t="t"/>
              <a:pathLst>
                <a:path extrusionOk="0" h="17751" w="2254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16"/>
            <p:cNvSpPr/>
            <p:nvPr/>
          </p:nvSpPr>
          <p:spPr>
            <a:xfrm>
              <a:off x="5773608" y="1565812"/>
              <a:ext cx="79581" cy="55388"/>
            </a:xfrm>
            <a:custGeom>
              <a:rect b="b" l="l" r="r" t="t"/>
              <a:pathLst>
                <a:path extrusionOk="0" h="55388" w="79581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16"/>
            <p:cNvSpPr/>
            <p:nvPr/>
          </p:nvSpPr>
          <p:spPr>
            <a:xfrm>
              <a:off x="5517259" y="1389299"/>
              <a:ext cx="27903" cy="21642"/>
            </a:xfrm>
            <a:custGeom>
              <a:rect b="b" l="l" r="r" t="t"/>
              <a:pathLst>
                <a:path extrusionOk="0" h="21642" w="27903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16"/>
            <p:cNvSpPr/>
            <p:nvPr/>
          </p:nvSpPr>
          <p:spPr>
            <a:xfrm>
              <a:off x="5520059" y="1429073"/>
              <a:ext cx="9538" cy="19222"/>
            </a:xfrm>
            <a:custGeom>
              <a:rect b="b" l="l" r="r" t="t"/>
              <a:pathLst>
                <a:path extrusionOk="0" h="19222" w="9538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16"/>
            <p:cNvSpPr/>
            <p:nvPr/>
          </p:nvSpPr>
          <p:spPr>
            <a:xfrm>
              <a:off x="5601539" y="1533442"/>
              <a:ext cx="18032" cy="25914"/>
            </a:xfrm>
            <a:custGeom>
              <a:rect b="b" l="l" r="r" t="t"/>
              <a:pathLst>
                <a:path extrusionOk="0" h="25914" w="18032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16"/>
            <p:cNvSpPr/>
            <p:nvPr/>
          </p:nvSpPr>
          <p:spPr>
            <a:xfrm>
              <a:off x="5452579" y="1576681"/>
              <a:ext cx="101078" cy="34505"/>
            </a:xfrm>
            <a:custGeom>
              <a:rect b="b" l="l" r="r" t="t"/>
              <a:pathLst>
                <a:path extrusionOk="0" h="34505" w="101078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16"/>
            <p:cNvSpPr/>
            <p:nvPr/>
          </p:nvSpPr>
          <p:spPr>
            <a:xfrm>
              <a:off x="5481859" y="1462011"/>
              <a:ext cx="11531" cy="15140"/>
            </a:xfrm>
            <a:custGeom>
              <a:rect b="b" l="l" r="r" t="t"/>
              <a:pathLst>
                <a:path extrusionOk="0" h="15140" w="11531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16"/>
            <p:cNvSpPr/>
            <p:nvPr/>
          </p:nvSpPr>
          <p:spPr>
            <a:xfrm>
              <a:off x="5510568" y="1501168"/>
              <a:ext cx="6691" cy="11533"/>
            </a:xfrm>
            <a:custGeom>
              <a:rect b="b" l="l" r="r" t="t"/>
              <a:pathLst>
                <a:path extrusionOk="0" h="11533" w="6691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16"/>
            <p:cNvSpPr/>
            <p:nvPr/>
          </p:nvSpPr>
          <p:spPr>
            <a:xfrm>
              <a:off x="5354111" y="1446966"/>
              <a:ext cx="85845" cy="91792"/>
            </a:xfrm>
            <a:custGeom>
              <a:rect b="b" l="l" r="r" t="t"/>
              <a:pathLst>
                <a:path extrusionOk="0" h="91792" w="85845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16"/>
            <p:cNvSpPr/>
            <p:nvPr/>
          </p:nvSpPr>
          <p:spPr>
            <a:xfrm>
              <a:off x="5324737" y="1442884"/>
              <a:ext cx="15232" cy="16421"/>
            </a:xfrm>
            <a:custGeom>
              <a:rect b="b" l="l" r="r" t="t"/>
              <a:pathLst>
                <a:path extrusionOk="0" h="16421" w="15232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16"/>
            <p:cNvSpPr/>
            <p:nvPr/>
          </p:nvSpPr>
          <p:spPr>
            <a:xfrm>
              <a:off x="5415185" y="1411986"/>
              <a:ext cx="62877" cy="51449"/>
            </a:xfrm>
            <a:custGeom>
              <a:rect b="b" l="l" r="r" t="t"/>
              <a:pathLst>
                <a:path extrusionOk="0" h="51449" w="62877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16"/>
            <p:cNvSpPr/>
            <p:nvPr/>
          </p:nvSpPr>
          <p:spPr>
            <a:xfrm>
              <a:off x="5043759" y="1449814"/>
              <a:ext cx="109050" cy="77601"/>
            </a:xfrm>
            <a:custGeom>
              <a:rect b="b" l="l" r="r" t="t"/>
              <a:pathLst>
                <a:path extrusionOk="0" h="77601" w="10905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16"/>
            <p:cNvSpPr/>
            <p:nvPr/>
          </p:nvSpPr>
          <p:spPr>
            <a:xfrm>
              <a:off x="5116744" y="1561872"/>
              <a:ext cx="7972" cy="8543"/>
            </a:xfrm>
            <a:custGeom>
              <a:rect b="b" l="l" r="r" t="t"/>
              <a:pathLst>
                <a:path extrusionOk="0" h="8543" w="7972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16"/>
            <p:cNvSpPr/>
            <p:nvPr/>
          </p:nvSpPr>
          <p:spPr>
            <a:xfrm>
              <a:off x="4983445" y="1663774"/>
              <a:ext cx="8731" cy="10204"/>
            </a:xfrm>
            <a:custGeom>
              <a:rect b="b" l="l" r="r" t="t"/>
              <a:pathLst>
                <a:path extrusionOk="0" h="10204" w="8731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16"/>
            <p:cNvSpPr/>
            <p:nvPr/>
          </p:nvSpPr>
          <p:spPr>
            <a:xfrm>
              <a:off x="4644050" y="1412888"/>
              <a:ext cx="11294" cy="12340"/>
            </a:xfrm>
            <a:custGeom>
              <a:rect b="b" l="l" r="r" t="t"/>
              <a:pathLst>
                <a:path extrusionOk="0" h="12340" w="11294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16"/>
            <p:cNvSpPr/>
            <p:nvPr/>
          </p:nvSpPr>
          <p:spPr>
            <a:xfrm>
              <a:off x="4684624" y="1370931"/>
              <a:ext cx="35258" cy="33318"/>
            </a:xfrm>
            <a:custGeom>
              <a:rect b="b" l="l" r="r" t="t"/>
              <a:pathLst>
                <a:path extrusionOk="0" h="33318" w="35258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16"/>
            <p:cNvSpPr/>
            <p:nvPr/>
          </p:nvSpPr>
          <p:spPr>
            <a:xfrm>
              <a:off x="2695524" y="987957"/>
              <a:ext cx="6264" cy="16327"/>
            </a:xfrm>
            <a:custGeom>
              <a:rect b="b" l="l" r="r" t="t"/>
              <a:pathLst>
                <a:path extrusionOk="0" h="16327" w="6264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16"/>
            <p:cNvSpPr/>
            <p:nvPr/>
          </p:nvSpPr>
          <p:spPr>
            <a:xfrm>
              <a:off x="2477328" y="838070"/>
              <a:ext cx="75879" cy="45943"/>
            </a:xfrm>
            <a:custGeom>
              <a:rect b="b" l="l" r="r" t="t"/>
              <a:pathLst>
                <a:path extrusionOk="0" h="45943" w="75879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16"/>
            <p:cNvSpPr/>
            <p:nvPr/>
          </p:nvSpPr>
          <p:spPr>
            <a:xfrm>
              <a:off x="2426600" y="978749"/>
              <a:ext cx="71513" cy="55531"/>
            </a:xfrm>
            <a:custGeom>
              <a:rect b="b" l="l" r="r" t="t"/>
              <a:pathLst>
                <a:path extrusionOk="0" h="55531" w="71513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16"/>
            <p:cNvSpPr/>
            <p:nvPr/>
          </p:nvSpPr>
          <p:spPr>
            <a:xfrm>
              <a:off x="1997659" y="1254506"/>
              <a:ext cx="76354" cy="26958"/>
            </a:xfrm>
            <a:custGeom>
              <a:rect b="b" l="l" r="r" t="t"/>
              <a:pathLst>
                <a:path extrusionOk="0" h="26958" w="76354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16"/>
            <p:cNvSpPr/>
            <p:nvPr/>
          </p:nvSpPr>
          <p:spPr>
            <a:xfrm>
              <a:off x="9502341" y="580729"/>
              <a:ext cx="11436" cy="17371"/>
            </a:xfrm>
            <a:custGeom>
              <a:rect b="b" l="l" r="r" t="t"/>
              <a:pathLst>
                <a:path extrusionOk="0" h="17371" w="11436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16"/>
            <p:cNvSpPr/>
            <p:nvPr/>
          </p:nvSpPr>
          <p:spPr>
            <a:xfrm>
              <a:off x="9517622" y="620503"/>
              <a:ext cx="6215" cy="9017"/>
            </a:xfrm>
            <a:custGeom>
              <a:rect b="b" l="l" r="r" t="t"/>
              <a:pathLst>
                <a:path extrusionOk="0" h="9017" w="6215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16"/>
            <p:cNvSpPr/>
            <p:nvPr/>
          </p:nvSpPr>
          <p:spPr>
            <a:xfrm>
              <a:off x="9542345" y="716851"/>
              <a:ext cx="7829" cy="18984"/>
            </a:xfrm>
            <a:custGeom>
              <a:rect b="b" l="l" r="r" t="t"/>
              <a:pathLst>
                <a:path extrusionOk="0" h="18984" w="7829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16"/>
            <p:cNvSpPr/>
            <p:nvPr/>
          </p:nvSpPr>
          <p:spPr>
            <a:xfrm>
              <a:off x="9495081" y="813722"/>
              <a:ext cx="27286" cy="62365"/>
            </a:xfrm>
            <a:custGeom>
              <a:rect b="b" l="l" r="r" t="t"/>
              <a:pathLst>
                <a:path extrusionOk="0" h="62365" w="27286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16"/>
            <p:cNvSpPr/>
            <p:nvPr/>
          </p:nvSpPr>
          <p:spPr>
            <a:xfrm>
              <a:off x="9518903" y="907318"/>
              <a:ext cx="7307" cy="8495"/>
            </a:xfrm>
            <a:custGeom>
              <a:rect b="b" l="l" r="r" t="t"/>
              <a:pathLst>
                <a:path extrusionOk="0" h="8495" w="7307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16"/>
            <p:cNvSpPr/>
            <p:nvPr/>
          </p:nvSpPr>
          <p:spPr>
            <a:xfrm>
              <a:off x="9475434" y="877654"/>
              <a:ext cx="13903" cy="44377"/>
            </a:xfrm>
            <a:custGeom>
              <a:rect b="b" l="l" r="r" t="t"/>
              <a:pathLst>
                <a:path extrusionOk="0" h="44377" w="13903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16"/>
            <p:cNvSpPr/>
            <p:nvPr/>
          </p:nvSpPr>
          <p:spPr>
            <a:xfrm>
              <a:off x="9291643" y="860473"/>
              <a:ext cx="9443" cy="7214"/>
            </a:xfrm>
            <a:custGeom>
              <a:rect b="b" l="l" r="r" t="t"/>
              <a:pathLst>
                <a:path extrusionOk="0" h="7214" w="9443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16"/>
            <p:cNvSpPr/>
            <p:nvPr/>
          </p:nvSpPr>
          <p:spPr>
            <a:xfrm>
              <a:off x="5461026" y="1324750"/>
              <a:ext cx="10629" cy="10584"/>
            </a:xfrm>
            <a:custGeom>
              <a:rect b="b" l="l" r="r" t="t"/>
              <a:pathLst>
                <a:path extrusionOk="0" h="10584" w="10629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16"/>
            <p:cNvSpPr/>
            <p:nvPr/>
          </p:nvSpPr>
          <p:spPr>
            <a:xfrm>
              <a:off x="5090217" y="1114776"/>
              <a:ext cx="10440" cy="11960"/>
            </a:xfrm>
            <a:custGeom>
              <a:rect b="b" l="l" r="r" t="t"/>
              <a:pathLst>
                <a:path extrusionOk="0" h="11960" w="1044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16"/>
            <p:cNvSpPr/>
            <p:nvPr/>
          </p:nvSpPr>
          <p:spPr>
            <a:xfrm>
              <a:off x="5084807" y="1117007"/>
              <a:ext cx="6786" cy="24537"/>
            </a:xfrm>
            <a:custGeom>
              <a:rect b="b" l="l" r="r" t="t"/>
              <a:pathLst>
                <a:path extrusionOk="0" h="24537" w="6786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16"/>
            <p:cNvSpPr/>
            <p:nvPr/>
          </p:nvSpPr>
          <p:spPr>
            <a:xfrm>
              <a:off x="5164388" y="1201585"/>
              <a:ext cx="15517" cy="6075"/>
            </a:xfrm>
            <a:custGeom>
              <a:rect b="b" l="l" r="r" t="t"/>
              <a:pathLst>
                <a:path extrusionOk="0" h="6075" w="15517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16"/>
            <p:cNvSpPr/>
            <p:nvPr/>
          </p:nvSpPr>
          <p:spPr>
            <a:xfrm>
              <a:off x="5174828" y="1221709"/>
              <a:ext cx="15802" cy="3512"/>
            </a:xfrm>
            <a:custGeom>
              <a:rect b="b" l="l" r="r" t="t"/>
              <a:pathLst>
                <a:path extrusionOk="0" h="3512" w="15802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16"/>
            <p:cNvSpPr/>
            <p:nvPr/>
          </p:nvSpPr>
          <p:spPr>
            <a:xfrm>
              <a:off x="4896176" y="1222706"/>
              <a:ext cx="33265" cy="79404"/>
            </a:xfrm>
            <a:custGeom>
              <a:rect b="b" l="l" r="r" t="t"/>
              <a:pathLst>
                <a:path extrusionOk="0" h="79404" w="33265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16"/>
            <p:cNvSpPr/>
            <p:nvPr/>
          </p:nvSpPr>
          <p:spPr>
            <a:xfrm>
              <a:off x="4381770" y="477783"/>
              <a:ext cx="27333" cy="34267"/>
            </a:xfrm>
            <a:custGeom>
              <a:rect b="b" l="l" r="r" t="t"/>
              <a:pathLst>
                <a:path extrusionOk="0" h="34267" w="27333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16"/>
            <p:cNvSpPr/>
            <p:nvPr/>
          </p:nvSpPr>
          <p:spPr>
            <a:xfrm>
              <a:off x="4367439" y="516987"/>
              <a:ext cx="13619" cy="6170"/>
            </a:xfrm>
            <a:custGeom>
              <a:rect b="b" l="l" r="r" t="t"/>
              <a:pathLst>
                <a:path extrusionOk="0" h="6170" w="13619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16"/>
            <p:cNvSpPr/>
            <p:nvPr/>
          </p:nvSpPr>
          <p:spPr>
            <a:xfrm>
              <a:off x="4497606" y="444512"/>
              <a:ext cx="18649" cy="10916"/>
            </a:xfrm>
            <a:custGeom>
              <a:rect b="b" l="l" r="r" t="t"/>
              <a:pathLst>
                <a:path extrusionOk="0" h="10916" w="18649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16"/>
            <p:cNvSpPr/>
            <p:nvPr/>
          </p:nvSpPr>
          <p:spPr>
            <a:xfrm>
              <a:off x="4495091" y="455713"/>
              <a:ext cx="6359" cy="5220"/>
            </a:xfrm>
            <a:custGeom>
              <a:rect b="b" l="l" r="r" t="t"/>
              <a:pathLst>
                <a:path extrusionOk="0" h="5220" w="6359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16"/>
            <p:cNvSpPr/>
            <p:nvPr/>
          </p:nvSpPr>
          <p:spPr>
            <a:xfrm>
              <a:off x="4551087" y="852119"/>
              <a:ext cx="12195" cy="6881"/>
            </a:xfrm>
            <a:custGeom>
              <a:rect b="b" l="l" r="r" t="t"/>
              <a:pathLst>
                <a:path extrusionOk="0" h="6881" w="12195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16"/>
            <p:cNvSpPr/>
            <p:nvPr/>
          </p:nvSpPr>
          <p:spPr>
            <a:xfrm>
              <a:off x="4446166" y="675417"/>
              <a:ext cx="14663" cy="15852"/>
            </a:xfrm>
            <a:custGeom>
              <a:rect b="b" l="l" r="r" t="t"/>
              <a:pathLst>
                <a:path extrusionOk="0" h="15852" w="14663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" name="Google Shape;2644;p16"/>
            <p:cNvSpPr/>
            <p:nvPr/>
          </p:nvSpPr>
          <p:spPr>
            <a:xfrm>
              <a:off x="4430410" y="612624"/>
              <a:ext cx="7071" cy="13004"/>
            </a:xfrm>
            <a:custGeom>
              <a:rect b="b" l="l" r="r" t="t"/>
              <a:pathLst>
                <a:path extrusionOk="0" h="13004" w="7071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" name="Google Shape;2645;p16"/>
            <p:cNvSpPr/>
            <p:nvPr/>
          </p:nvSpPr>
          <p:spPr>
            <a:xfrm>
              <a:off x="4394440" y="602609"/>
              <a:ext cx="12907" cy="13147"/>
            </a:xfrm>
            <a:custGeom>
              <a:rect b="b" l="l" r="r" t="t"/>
              <a:pathLst>
                <a:path extrusionOk="0" h="13147" w="12907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" name="Google Shape;2646;p16"/>
            <p:cNvSpPr/>
            <p:nvPr/>
          </p:nvSpPr>
          <p:spPr>
            <a:xfrm>
              <a:off x="4408819" y="592215"/>
              <a:ext cx="10629" cy="14950"/>
            </a:xfrm>
            <a:custGeom>
              <a:rect b="b" l="l" r="r" t="t"/>
              <a:pathLst>
                <a:path extrusionOk="0" h="14950" w="10629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16"/>
            <p:cNvSpPr/>
            <p:nvPr/>
          </p:nvSpPr>
          <p:spPr>
            <a:xfrm>
              <a:off x="4399660" y="567677"/>
              <a:ext cx="19409" cy="17133"/>
            </a:xfrm>
            <a:custGeom>
              <a:rect b="b" l="l" r="r" t="t"/>
              <a:pathLst>
                <a:path extrusionOk="0" h="17133" w="19409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16"/>
            <p:cNvSpPr/>
            <p:nvPr/>
          </p:nvSpPr>
          <p:spPr>
            <a:xfrm>
              <a:off x="4391118" y="515278"/>
              <a:ext cx="29895" cy="30613"/>
            </a:xfrm>
            <a:custGeom>
              <a:rect b="b" l="l" r="r" t="t"/>
              <a:pathLst>
                <a:path extrusionOk="0" h="30613" w="29895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" name="Google Shape;2649;p16"/>
            <p:cNvSpPr/>
            <p:nvPr/>
          </p:nvSpPr>
          <p:spPr>
            <a:xfrm>
              <a:off x="3278264" y="382811"/>
              <a:ext cx="12005" cy="6359"/>
            </a:xfrm>
            <a:custGeom>
              <a:rect b="b" l="l" r="r" t="t"/>
              <a:pathLst>
                <a:path extrusionOk="0" h="6359" w="12005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16"/>
            <p:cNvSpPr/>
            <p:nvPr/>
          </p:nvSpPr>
          <p:spPr>
            <a:xfrm>
              <a:off x="1982189" y="650831"/>
              <a:ext cx="36160" cy="27053"/>
            </a:xfrm>
            <a:custGeom>
              <a:rect b="b" l="l" r="r" t="t"/>
              <a:pathLst>
                <a:path extrusionOk="0" h="27053" w="3616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16"/>
            <p:cNvSpPr/>
            <p:nvPr/>
          </p:nvSpPr>
          <p:spPr>
            <a:xfrm>
              <a:off x="554949" y="530087"/>
              <a:ext cx="7782" cy="15615"/>
            </a:xfrm>
            <a:custGeom>
              <a:rect b="b" l="l" r="r" t="t"/>
              <a:pathLst>
                <a:path extrusionOk="0" h="15615" w="7782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16"/>
            <p:cNvSpPr/>
            <p:nvPr/>
          </p:nvSpPr>
          <p:spPr>
            <a:xfrm>
              <a:off x="549255" y="282475"/>
              <a:ext cx="48640" cy="65545"/>
            </a:xfrm>
            <a:custGeom>
              <a:rect b="b" l="l" r="r" t="t"/>
              <a:pathLst>
                <a:path extrusionOk="0" h="65545" w="4864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16"/>
            <p:cNvSpPr/>
            <p:nvPr/>
          </p:nvSpPr>
          <p:spPr>
            <a:xfrm>
              <a:off x="595570" y="256134"/>
              <a:ext cx="58796" cy="52635"/>
            </a:xfrm>
            <a:custGeom>
              <a:rect b="b" l="l" r="r" t="t"/>
              <a:pathLst>
                <a:path extrusionOk="0" h="52635" w="58796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16"/>
            <p:cNvSpPr/>
            <p:nvPr/>
          </p:nvSpPr>
          <p:spPr>
            <a:xfrm>
              <a:off x="567762" y="316838"/>
              <a:ext cx="34926" cy="38349"/>
            </a:xfrm>
            <a:custGeom>
              <a:rect b="b" l="l" r="r" t="t"/>
              <a:pathLst>
                <a:path extrusionOk="0" h="38349" w="34926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16"/>
            <p:cNvSpPr/>
            <p:nvPr/>
          </p:nvSpPr>
          <p:spPr>
            <a:xfrm>
              <a:off x="595001" y="308912"/>
              <a:ext cx="36397" cy="31894"/>
            </a:xfrm>
            <a:custGeom>
              <a:rect b="b" l="l" r="r" t="t"/>
              <a:pathLst>
                <a:path extrusionOk="0" h="31894" w="36397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16"/>
            <p:cNvSpPr/>
            <p:nvPr/>
          </p:nvSpPr>
          <p:spPr>
            <a:xfrm>
              <a:off x="618680" y="326283"/>
              <a:ext cx="12005" cy="14096"/>
            </a:xfrm>
            <a:custGeom>
              <a:rect b="b" l="l" r="r" t="t"/>
              <a:pathLst>
                <a:path extrusionOk="0" h="14096" w="12005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16"/>
            <p:cNvSpPr/>
            <p:nvPr/>
          </p:nvSpPr>
          <p:spPr>
            <a:xfrm>
              <a:off x="604444" y="343607"/>
              <a:ext cx="12860" cy="8638"/>
            </a:xfrm>
            <a:custGeom>
              <a:rect b="b" l="l" r="r" t="t"/>
              <a:pathLst>
                <a:path extrusionOk="0" h="8638" w="1286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16"/>
            <p:cNvSpPr/>
            <p:nvPr/>
          </p:nvSpPr>
          <p:spPr>
            <a:xfrm>
              <a:off x="622904" y="346360"/>
              <a:ext cx="6880" cy="12292"/>
            </a:xfrm>
            <a:custGeom>
              <a:rect b="b" l="l" r="r" t="t"/>
              <a:pathLst>
                <a:path extrusionOk="0" h="12292" w="688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16"/>
            <p:cNvSpPr/>
            <p:nvPr/>
          </p:nvSpPr>
          <p:spPr>
            <a:xfrm>
              <a:off x="576114" y="244505"/>
              <a:ext cx="53481" cy="43238"/>
            </a:xfrm>
            <a:custGeom>
              <a:rect b="b" l="l" r="r" t="t"/>
              <a:pathLst>
                <a:path extrusionOk="0" h="43238" w="53481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16"/>
            <p:cNvSpPr/>
            <p:nvPr/>
          </p:nvSpPr>
          <p:spPr>
            <a:xfrm>
              <a:off x="553620" y="345790"/>
              <a:ext cx="45176" cy="83533"/>
            </a:xfrm>
            <a:custGeom>
              <a:rect b="b" l="l" r="r" t="t"/>
              <a:pathLst>
                <a:path extrusionOk="0" h="83533" w="45176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16"/>
            <p:cNvSpPr/>
            <p:nvPr/>
          </p:nvSpPr>
          <p:spPr>
            <a:xfrm>
              <a:off x="597373" y="374125"/>
              <a:ext cx="39292" cy="38966"/>
            </a:xfrm>
            <a:custGeom>
              <a:rect b="b" l="l" r="r" t="t"/>
              <a:pathLst>
                <a:path extrusionOk="0" h="38966" w="39292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16"/>
            <p:cNvSpPr/>
            <p:nvPr/>
          </p:nvSpPr>
          <p:spPr>
            <a:xfrm>
              <a:off x="537201" y="400229"/>
              <a:ext cx="13904" cy="26911"/>
            </a:xfrm>
            <a:custGeom>
              <a:rect b="b" l="l" r="r" t="t"/>
              <a:pathLst>
                <a:path extrusionOk="0" h="26911" w="13904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16"/>
            <p:cNvSpPr/>
            <p:nvPr/>
          </p:nvSpPr>
          <p:spPr>
            <a:xfrm>
              <a:off x="589211" y="403409"/>
              <a:ext cx="8826" cy="13811"/>
            </a:xfrm>
            <a:custGeom>
              <a:rect b="b" l="l" r="r" t="t"/>
              <a:pathLst>
                <a:path extrusionOk="0" h="13811" w="8826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16"/>
            <p:cNvSpPr/>
            <p:nvPr/>
          </p:nvSpPr>
          <p:spPr>
            <a:xfrm>
              <a:off x="483815" y="452675"/>
              <a:ext cx="59080" cy="51828"/>
            </a:xfrm>
            <a:custGeom>
              <a:rect b="b" l="l" r="r" t="t"/>
              <a:pathLst>
                <a:path extrusionOk="0" h="51828" w="5908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16"/>
            <p:cNvSpPr/>
            <p:nvPr/>
          </p:nvSpPr>
          <p:spPr>
            <a:xfrm>
              <a:off x="470765" y="499711"/>
              <a:ext cx="33360" cy="57192"/>
            </a:xfrm>
            <a:custGeom>
              <a:rect b="b" l="l" r="r" t="t"/>
              <a:pathLst>
                <a:path extrusionOk="0" h="57192" w="3336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16"/>
            <p:cNvSpPr/>
            <p:nvPr/>
          </p:nvSpPr>
          <p:spPr>
            <a:xfrm>
              <a:off x="567335" y="465917"/>
              <a:ext cx="11294" cy="11438"/>
            </a:xfrm>
            <a:custGeom>
              <a:rect b="b" l="l" r="r" t="t"/>
              <a:pathLst>
                <a:path extrusionOk="0" h="11438" w="11294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16"/>
            <p:cNvSpPr/>
            <p:nvPr/>
          </p:nvSpPr>
          <p:spPr>
            <a:xfrm>
              <a:off x="32950" y="247923"/>
              <a:ext cx="13666" cy="8305"/>
            </a:xfrm>
            <a:custGeom>
              <a:rect b="b" l="l" r="r" t="t"/>
              <a:pathLst>
                <a:path extrusionOk="0" h="8305" w="13666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16"/>
            <p:cNvSpPr/>
            <p:nvPr/>
          </p:nvSpPr>
          <p:spPr>
            <a:xfrm>
              <a:off x="50746" y="248729"/>
              <a:ext cx="8019" cy="3464"/>
            </a:xfrm>
            <a:custGeom>
              <a:rect b="b" l="l" r="r" t="t"/>
              <a:pathLst>
                <a:path extrusionOk="0" h="3464" w="8019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16"/>
            <p:cNvSpPr/>
            <p:nvPr/>
          </p:nvSpPr>
          <p:spPr>
            <a:xfrm>
              <a:off x="102471" y="224856"/>
              <a:ext cx="19076" cy="8258"/>
            </a:xfrm>
            <a:custGeom>
              <a:rect b="b" l="l" r="r" t="t"/>
              <a:pathLst>
                <a:path extrusionOk="0" h="8258" w="19076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16"/>
            <p:cNvSpPr/>
            <p:nvPr/>
          </p:nvSpPr>
          <p:spPr>
            <a:xfrm>
              <a:off x="69917" y="190778"/>
              <a:ext cx="98800" cy="49977"/>
            </a:xfrm>
            <a:custGeom>
              <a:rect b="b" l="l" r="r" t="t"/>
              <a:pathLst>
                <a:path extrusionOk="0" h="49977" w="9880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16"/>
            <p:cNvSpPr/>
            <p:nvPr/>
          </p:nvSpPr>
          <p:spPr>
            <a:xfrm>
              <a:off x="156095" y="181523"/>
              <a:ext cx="8494" cy="6549"/>
            </a:xfrm>
            <a:custGeom>
              <a:rect b="b" l="l" r="r" t="t"/>
              <a:pathLst>
                <a:path extrusionOk="0" h="6549" w="8494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16"/>
            <p:cNvSpPr/>
            <p:nvPr/>
          </p:nvSpPr>
          <p:spPr>
            <a:xfrm>
              <a:off x="167436" y="170179"/>
              <a:ext cx="36824" cy="18130"/>
            </a:xfrm>
            <a:custGeom>
              <a:rect b="b" l="l" r="r" t="t"/>
              <a:pathLst>
                <a:path extrusionOk="0" h="18130" w="36824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16"/>
            <p:cNvSpPr/>
            <p:nvPr/>
          </p:nvSpPr>
          <p:spPr>
            <a:xfrm>
              <a:off x="201366" y="161636"/>
              <a:ext cx="8399" cy="5932"/>
            </a:xfrm>
            <a:custGeom>
              <a:rect b="b" l="l" r="r" t="t"/>
              <a:pathLst>
                <a:path extrusionOk="0" h="5932" w="8399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16"/>
            <p:cNvSpPr/>
            <p:nvPr/>
          </p:nvSpPr>
          <p:spPr>
            <a:xfrm>
              <a:off x="-536549" y="324385"/>
              <a:ext cx="72130" cy="30992"/>
            </a:xfrm>
            <a:custGeom>
              <a:rect b="b" l="l" r="r" t="t"/>
              <a:pathLst>
                <a:path extrusionOk="0" h="30992" w="7213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16"/>
            <p:cNvSpPr/>
            <p:nvPr/>
          </p:nvSpPr>
          <p:spPr>
            <a:xfrm>
              <a:off x="-469591" y="309766"/>
              <a:ext cx="71846" cy="28572"/>
            </a:xfrm>
            <a:custGeom>
              <a:rect b="b" l="l" r="r" t="t"/>
              <a:pathLst>
                <a:path extrusionOk="0" h="28572" w="71846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16"/>
            <p:cNvSpPr/>
            <p:nvPr/>
          </p:nvSpPr>
          <p:spPr>
            <a:xfrm>
              <a:off x="-385597" y="301223"/>
              <a:ext cx="14188" cy="10631"/>
            </a:xfrm>
            <a:custGeom>
              <a:rect b="b" l="l" r="r" t="t"/>
              <a:pathLst>
                <a:path extrusionOk="0" h="10631" w="14188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16"/>
            <p:cNvSpPr/>
            <p:nvPr/>
          </p:nvSpPr>
          <p:spPr>
            <a:xfrm>
              <a:off x="-329980" y="274027"/>
              <a:ext cx="65202" cy="29379"/>
            </a:xfrm>
            <a:custGeom>
              <a:rect b="b" l="l" r="r" t="t"/>
              <a:pathLst>
                <a:path extrusionOk="0" h="29379" w="65202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16"/>
            <p:cNvSpPr/>
            <p:nvPr/>
          </p:nvSpPr>
          <p:spPr>
            <a:xfrm>
              <a:off x="-281197" y="306539"/>
              <a:ext cx="7070" cy="4698"/>
            </a:xfrm>
            <a:custGeom>
              <a:rect b="b" l="l" r="r" t="t"/>
              <a:pathLst>
                <a:path extrusionOk="0" h="4698" w="707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16"/>
            <p:cNvSpPr/>
            <p:nvPr/>
          </p:nvSpPr>
          <p:spPr>
            <a:xfrm>
              <a:off x="-187237" y="273220"/>
              <a:ext cx="17558" cy="11913"/>
            </a:xfrm>
            <a:custGeom>
              <a:rect b="b" l="l" r="r" t="t"/>
              <a:pathLst>
                <a:path extrusionOk="0" h="11913" w="17558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16"/>
            <p:cNvSpPr/>
            <p:nvPr/>
          </p:nvSpPr>
          <p:spPr>
            <a:xfrm>
              <a:off x="-3446" y="115408"/>
              <a:ext cx="21971" cy="10773"/>
            </a:xfrm>
            <a:custGeom>
              <a:rect b="b" l="l" r="r" t="t"/>
              <a:pathLst>
                <a:path extrusionOk="0" h="10773" w="21971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16"/>
            <p:cNvSpPr/>
            <p:nvPr/>
          </p:nvSpPr>
          <p:spPr>
            <a:xfrm>
              <a:off x="-825500" y="344556"/>
              <a:ext cx="20452" cy="17371"/>
            </a:xfrm>
            <a:custGeom>
              <a:rect b="b" l="l" r="r" t="t"/>
              <a:pathLst>
                <a:path extrusionOk="0" h="17371" w="20452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16"/>
            <p:cNvSpPr/>
            <p:nvPr/>
          </p:nvSpPr>
          <p:spPr>
            <a:xfrm>
              <a:off x="-814632" y="351723"/>
              <a:ext cx="27381" cy="9682"/>
            </a:xfrm>
            <a:custGeom>
              <a:rect b="b" l="l" r="r" t="t"/>
              <a:pathLst>
                <a:path extrusionOk="0" h="9682" w="27381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16"/>
            <p:cNvSpPr/>
            <p:nvPr/>
          </p:nvSpPr>
          <p:spPr>
            <a:xfrm>
              <a:off x="-795556" y="351391"/>
              <a:ext cx="24913" cy="16659"/>
            </a:xfrm>
            <a:custGeom>
              <a:rect b="b" l="l" r="r" t="t"/>
              <a:pathLst>
                <a:path extrusionOk="0" h="16659" w="24913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16"/>
            <p:cNvSpPr/>
            <p:nvPr/>
          </p:nvSpPr>
          <p:spPr>
            <a:xfrm>
              <a:off x="-715453" y="345315"/>
              <a:ext cx="30987" cy="15710"/>
            </a:xfrm>
            <a:custGeom>
              <a:rect b="b" l="l" r="r" t="t"/>
              <a:pathLst>
                <a:path extrusionOk="0" h="15710" w="30987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16"/>
            <p:cNvSpPr/>
            <p:nvPr/>
          </p:nvSpPr>
          <p:spPr>
            <a:xfrm>
              <a:off x="-697373" y="359175"/>
              <a:ext cx="22540" cy="9729"/>
            </a:xfrm>
            <a:custGeom>
              <a:rect b="b" l="l" r="r" t="t"/>
              <a:pathLst>
                <a:path extrusionOk="0" h="9729" w="2254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16"/>
            <p:cNvSpPr/>
            <p:nvPr/>
          </p:nvSpPr>
          <p:spPr>
            <a:xfrm>
              <a:off x="-653003" y="354666"/>
              <a:ext cx="12622" cy="6882"/>
            </a:xfrm>
            <a:custGeom>
              <a:rect b="b" l="l" r="r" t="t"/>
              <a:pathLst>
                <a:path extrusionOk="0" h="6882" w="12622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16"/>
            <p:cNvSpPr/>
            <p:nvPr/>
          </p:nvSpPr>
          <p:spPr>
            <a:xfrm>
              <a:off x="-311521" y="141844"/>
              <a:ext cx="4887" cy="3274"/>
            </a:xfrm>
            <a:custGeom>
              <a:rect b="b" l="l" r="r" t="t"/>
              <a:pathLst>
                <a:path extrusionOk="0" h="3274" w="4887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16"/>
            <p:cNvSpPr/>
            <p:nvPr/>
          </p:nvSpPr>
          <p:spPr>
            <a:xfrm>
              <a:off x="9793331" y="326947"/>
              <a:ext cx="27143" cy="11818"/>
            </a:xfrm>
            <a:custGeom>
              <a:rect b="b" l="l" r="r" t="t"/>
              <a:pathLst>
                <a:path extrusionOk="0" h="11818" w="27143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16"/>
            <p:cNvSpPr/>
            <p:nvPr/>
          </p:nvSpPr>
          <p:spPr>
            <a:xfrm>
              <a:off x="9967110" y="338433"/>
              <a:ext cx="13523" cy="19507"/>
            </a:xfrm>
            <a:custGeom>
              <a:rect b="b" l="l" r="r" t="t"/>
              <a:pathLst>
                <a:path extrusionOk="0" h="19507" w="13523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16"/>
            <p:cNvSpPr/>
            <p:nvPr/>
          </p:nvSpPr>
          <p:spPr>
            <a:xfrm>
              <a:off x="10022869" y="356327"/>
              <a:ext cx="36967" cy="11960"/>
            </a:xfrm>
            <a:custGeom>
              <a:rect b="b" l="l" r="r" t="t"/>
              <a:pathLst>
                <a:path extrusionOk="0" h="11960" w="36967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16"/>
            <p:cNvSpPr/>
            <p:nvPr/>
          </p:nvSpPr>
          <p:spPr>
            <a:xfrm>
              <a:off x="10023960" y="334447"/>
              <a:ext cx="10534" cy="6882"/>
            </a:xfrm>
            <a:custGeom>
              <a:rect b="b" l="l" r="r" t="t"/>
              <a:pathLst>
                <a:path extrusionOk="0" h="6882" w="10534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16"/>
            <p:cNvSpPr/>
            <p:nvPr/>
          </p:nvSpPr>
          <p:spPr>
            <a:xfrm>
              <a:off x="9232657" y="83513"/>
              <a:ext cx="26479" cy="38444"/>
            </a:xfrm>
            <a:custGeom>
              <a:rect b="b" l="l" r="r" t="t"/>
              <a:pathLst>
                <a:path extrusionOk="0" h="38444" w="26479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16"/>
            <p:cNvSpPr/>
            <p:nvPr/>
          </p:nvSpPr>
          <p:spPr>
            <a:xfrm>
              <a:off x="9497263" y="253286"/>
              <a:ext cx="51677" cy="26389"/>
            </a:xfrm>
            <a:custGeom>
              <a:rect b="b" l="l" r="r" t="t"/>
              <a:pathLst>
                <a:path extrusionOk="0" h="26389" w="51677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16"/>
            <p:cNvSpPr/>
            <p:nvPr/>
          </p:nvSpPr>
          <p:spPr>
            <a:xfrm>
              <a:off x="9559287" y="267097"/>
              <a:ext cx="33691" cy="14428"/>
            </a:xfrm>
            <a:custGeom>
              <a:rect b="b" l="l" r="r" t="t"/>
              <a:pathLst>
                <a:path extrusionOk="0" h="14428" w="33691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16"/>
            <p:cNvSpPr/>
            <p:nvPr/>
          </p:nvSpPr>
          <p:spPr>
            <a:xfrm>
              <a:off x="9490003" y="512098"/>
              <a:ext cx="7545" cy="12387"/>
            </a:xfrm>
            <a:custGeom>
              <a:rect b="b" l="l" r="r" t="t"/>
              <a:pathLst>
                <a:path extrusionOk="0" h="12387" w="7545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16"/>
            <p:cNvSpPr/>
            <p:nvPr/>
          </p:nvSpPr>
          <p:spPr>
            <a:xfrm>
              <a:off x="9485637" y="522113"/>
              <a:ext cx="18696" cy="37590"/>
            </a:xfrm>
            <a:custGeom>
              <a:rect b="b" l="l" r="r" t="t"/>
              <a:pathLst>
                <a:path extrusionOk="0" h="37590" w="18696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16"/>
            <p:cNvSpPr/>
            <p:nvPr/>
          </p:nvSpPr>
          <p:spPr>
            <a:xfrm>
              <a:off x="8765041" y="386133"/>
              <a:ext cx="29279" cy="26721"/>
            </a:xfrm>
            <a:custGeom>
              <a:rect b="b" l="l" r="r" t="t"/>
              <a:pathLst>
                <a:path extrusionOk="0" h="26721" w="29279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16"/>
            <p:cNvSpPr/>
            <p:nvPr/>
          </p:nvSpPr>
          <p:spPr>
            <a:xfrm>
              <a:off x="5259819" y="462405"/>
              <a:ext cx="41665" cy="32796"/>
            </a:xfrm>
            <a:custGeom>
              <a:rect b="b" l="l" r="r" t="t"/>
              <a:pathLst>
                <a:path extrusionOk="0" h="32796" w="41665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16"/>
            <p:cNvSpPr/>
            <p:nvPr/>
          </p:nvSpPr>
          <p:spPr>
            <a:xfrm>
              <a:off x="5262192" y="440430"/>
              <a:ext cx="27903" cy="17988"/>
            </a:xfrm>
            <a:custGeom>
              <a:rect b="b" l="l" r="r" t="t"/>
              <a:pathLst>
                <a:path extrusionOk="0" h="17988" w="27903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16"/>
            <p:cNvSpPr/>
            <p:nvPr/>
          </p:nvSpPr>
          <p:spPr>
            <a:xfrm>
              <a:off x="5101986" y="526954"/>
              <a:ext cx="15470" cy="53395"/>
            </a:xfrm>
            <a:custGeom>
              <a:rect b="b" l="l" r="r" t="t"/>
              <a:pathLst>
                <a:path extrusionOk="0" h="53395" w="1547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16"/>
            <p:cNvSpPr/>
            <p:nvPr/>
          </p:nvSpPr>
          <p:spPr>
            <a:xfrm>
              <a:off x="5151148" y="498856"/>
              <a:ext cx="23822" cy="47652"/>
            </a:xfrm>
            <a:custGeom>
              <a:rect b="b" l="l" r="r" t="t"/>
              <a:pathLst>
                <a:path extrusionOk="0" h="47652" w="23822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16"/>
            <p:cNvSpPr/>
            <p:nvPr/>
          </p:nvSpPr>
          <p:spPr>
            <a:xfrm>
              <a:off x="5055718" y="628998"/>
              <a:ext cx="12908" cy="12625"/>
            </a:xfrm>
            <a:custGeom>
              <a:rect b="b" l="l" r="r" t="t"/>
              <a:pathLst>
                <a:path extrusionOk="0" h="12625" w="12908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16"/>
            <p:cNvSpPr/>
            <p:nvPr/>
          </p:nvSpPr>
          <p:spPr>
            <a:xfrm>
              <a:off x="5009971" y="658805"/>
              <a:ext cx="17273" cy="18747"/>
            </a:xfrm>
            <a:custGeom>
              <a:rect b="b" l="l" r="r" t="t"/>
              <a:pathLst>
                <a:path extrusionOk="0" h="18747" w="17273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16"/>
            <p:cNvSpPr/>
            <p:nvPr/>
          </p:nvSpPr>
          <p:spPr>
            <a:xfrm>
              <a:off x="4749257" y="729334"/>
              <a:ext cx="8968" cy="15567"/>
            </a:xfrm>
            <a:custGeom>
              <a:rect b="b" l="l" r="r" t="t"/>
              <a:pathLst>
                <a:path extrusionOk="0" h="15567" w="8968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16"/>
            <p:cNvSpPr/>
            <p:nvPr/>
          </p:nvSpPr>
          <p:spPr>
            <a:xfrm>
              <a:off x="4726242" y="799958"/>
              <a:ext cx="10629" cy="6217"/>
            </a:xfrm>
            <a:custGeom>
              <a:rect b="b" l="l" r="r" t="t"/>
              <a:pathLst>
                <a:path extrusionOk="0" h="6217" w="10629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16"/>
            <p:cNvSpPr/>
            <p:nvPr/>
          </p:nvSpPr>
          <p:spPr>
            <a:xfrm>
              <a:off x="4720310" y="803613"/>
              <a:ext cx="9016" cy="3939"/>
            </a:xfrm>
            <a:custGeom>
              <a:rect b="b" l="l" r="r" t="t"/>
              <a:pathLst>
                <a:path extrusionOk="0" h="3939" w="9016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16"/>
            <p:cNvSpPr/>
            <p:nvPr/>
          </p:nvSpPr>
          <p:spPr>
            <a:xfrm>
              <a:off x="4714426" y="812583"/>
              <a:ext cx="3559" cy="4983"/>
            </a:xfrm>
            <a:custGeom>
              <a:rect b="b" l="l" r="r" t="t"/>
              <a:pathLst>
                <a:path extrusionOk="0" h="4983" w="3559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16"/>
            <p:cNvSpPr/>
            <p:nvPr/>
          </p:nvSpPr>
          <p:spPr>
            <a:xfrm>
              <a:off x="4753860" y="405688"/>
              <a:ext cx="5125" cy="10204"/>
            </a:xfrm>
            <a:custGeom>
              <a:rect b="b" l="l" r="r" t="t"/>
              <a:pathLst>
                <a:path extrusionOk="0" h="10204" w="5125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16"/>
            <p:cNvSpPr/>
            <p:nvPr/>
          </p:nvSpPr>
          <p:spPr>
            <a:xfrm>
              <a:off x="4751725" y="434735"/>
              <a:ext cx="2989" cy="9302"/>
            </a:xfrm>
            <a:custGeom>
              <a:rect b="b" l="l" r="r" t="t"/>
              <a:pathLst>
                <a:path extrusionOk="0" h="9302" w="2989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16"/>
            <p:cNvSpPr/>
            <p:nvPr/>
          </p:nvSpPr>
          <p:spPr>
            <a:xfrm>
              <a:off x="4377309" y="300891"/>
              <a:ext cx="11151" cy="3512"/>
            </a:xfrm>
            <a:custGeom>
              <a:rect b="b" l="l" r="r" t="t"/>
              <a:pathLst>
                <a:path extrusionOk="0" h="3512" w="11151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16"/>
            <p:cNvSpPr/>
            <p:nvPr/>
          </p:nvSpPr>
          <p:spPr>
            <a:xfrm>
              <a:off x="4383383" y="292917"/>
              <a:ext cx="14141" cy="16042"/>
            </a:xfrm>
            <a:custGeom>
              <a:rect b="b" l="l" r="r" t="t"/>
              <a:pathLst>
                <a:path extrusionOk="0" h="16042" w="14141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16"/>
            <p:cNvSpPr/>
            <p:nvPr/>
          </p:nvSpPr>
          <p:spPr>
            <a:xfrm>
              <a:off x="4390976" y="292158"/>
              <a:ext cx="11436" cy="11723"/>
            </a:xfrm>
            <a:custGeom>
              <a:rect b="b" l="l" r="r" t="t"/>
              <a:pathLst>
                <a:path extrusionOk="0" h="11723" w="11436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16"/>
            <p:cNvSpPr/>
            <p:nvPr/>
          </p:nvSpPr>
          <p:spPr>
            <a:xfrm>
              <a:off x="4400657" y="292205"/>
              <a:ext cx="7402" cy="6027"/>
            </a:xfrm>
            <a:custGeom>
              <a:rect b="b" l="l" r="r" t="t"/>
              <a:pathLst>
                <a:path extrusionOk="0" h="6027" w="7402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16"/>
            <p:cNvSpPr/>
            <p:nvPr/>
          </p:nvSpPr>
          <p:spPr>
            <a:xfrm>
              <a:off x="4395009" y="312187"/>
              <a:ext cx="6643" cy="6787"/>
            </a:xfrm>
            <a:custGeom>
              <a:rect b="b" l="l" r="r" t="t"/>
              <a:pathLst>
                <a:path extrusionOk="0" h="6787" w="6643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16"/>
            <p:cNvSpPr/>
            <p:nvPr/>
          </p:nvSpPr>
          <p:spPr>
            <a:xfrm>
              <a:off x="4391403" y="323340"/>
              <a:ext cx="5314" cy="12245"/>
            </a:xfrm>
            <a:custGeom>
              <a:rect b="b" l="l" r="r" t="t"/>
              <a:pathLst>
                <a:path extrusionOk="0" h="12245" w="5314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16"/>
            <p:cNvSpPr/>
            <p:nvPr/>
          </p:nvSpPr>
          <p:spPr>
            <a:xfrm>
              <a:off x="2575037" y="318547"/>
              <a:ext cx="20215" cy="14523"/>
            </a:xfrm>
            <a:custGeom>
              <a:rect b="b" l="l" r="r" t="t"/>
              <a:pathLst>
                <a:path extrusionOk="0" h="14523" w="20215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16"/>
            <p:cNvSpPr/>
            <p:nvPr/>
          </p:nvSpPr>
          <p:spPr>
            <a:xfrm>
              <a:off x="2685463" y="269138"/>
              <a:ext cx="23395" cy="17988"/>
            </a:xfrm>
            <a:custGeom>
              <a:rect b="b" l="l" r="r" t="t"/>
              <a:pathLst>
                <a:path extrusionOk="0" h="17988" w="23395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16"/>
            <p:cNvSpPr/>
            <p:nvPr/>
          </p:nvSpPr>
          <p:spPr>
            <a:xfrm>
              <a:off x="2527060" y="-63193"/>
              <a:ext cx="74361" cy="52113"/>
            </a:xfrm>
            <a:custGeom>
              <a:rect b="b" l="l" r="r" t="t"/>
              <a:pathLst>
                <a:path extrusionOk="0" h="52113" w="74361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16"/>
            <p:cNvSpPr/>
            <p:nvPr/>
          </p:nvSpPr>
          <p:spPr>
            <a:xfrm>
              <a:off x="2605218" y="-51707"/>
              <a:ext cx="29706" cy="20693"/>
            </a:xfrm>
            <a:custGeom>
              <a:rect b="b" l="l" r="r" t="t"/>
              <a:pathLst>
                <a:path extrusionOk="0" h="20693" w="29706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16"/>
            <p:cNvSpPr/>
            <p:nvPr/>
          </p:nvSpPr>
          <p:spPr>
            <a:xfrm>
              <a:off x="2368942" y="162870"/>
              <a:ext cx="24059" cy="19032"/>
            </a:xfrm>
            <a:custGeom>
              <a:rect b="b" l="l" r="r" t="t"/>
              <a:pathLst>
                <a:path extrusionOk="0" h="19032" w="24059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16"/>
            <p:cNvSpPr/>
            <p:nvPr/>
          </p:nvSpPr>
          <p:spPr>
            <a:xfrm>
              <a:off x="2407191" y="153520"/>
              <a:ext cx="15612" cy="15140"/>
            </a:xfrm>
            <a:custGeom>
              <a:rect b="b" l="l" r="r" t="t"/>
              <a:pathLst>
                <a:path extrusionOk="0" h="15140" w="15612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16"/>
            <p:cNvSpPr/>
            <p:nvPr/>
          </p:nvSpPr>
          <p:spPr>
            <a:xfrm>
              <a:off x="2558950" y="208529"/>
              <a:ext cx="15564" cy="11201"/>
            </a:xfrm>
            <a:custGeom>
              <a:rect b="b" l="l" r="r" t="t"/>
              <a:pathLst>
                <a:path extrusionOk="0" h="11201" w="15564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16"/>
            <p:cNvSpPr/>
            <p:nvPr/>
          </p:nvSpPr>
          <p:spPr>
            <a:xfrm>
              <a:off x="2453601" y="204827"/>
              <a:ext cx="21544" cy="5410"/>
            </a:xfrm>
            <a:custGeom>
              <a:rect b="b" l="l" r="r" t="t"/>
              <a:pathLst>
                <a:path extrusionOk="0" h="5410" w="21544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16"/>
            <p:cNvSpPr/>
            <p:nvPr/>
          </p:nvSpPr>
          <p:spPr>
            <a:xfrm>
              <a:off x="2292209" y="-81988"/>
              <a:ext cx="23110" cy="26151"/>
            </a:xfrm>
            <a:custGeom>
              <a:rect b="b" l="l" r="r" t="t"/>
              <a:pathLst>
                <a:path extrusionOk="0" h="26151" w="2311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16"/>
            <p:cNvSpPr/>
            <p:nvPr/>
          </p:nvSpPr>
          <p:spPr>
            <a:xfrm>
              <a:off x="2140639" y="33535"/>
              <a:ext cx="195559" cy="129477"/>
            </a:xfrm>
            <a:custGeom>
              <a:rect b="b" l="l" r="r" t="t"/>
              <a:pathLst>
                <a:path extrusionOk="0" h="129477" w="195559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16"/>
            <p:cNvSpPr/>
            <p:nvPr/>
          </p:nvSpPr>
          <p:spPr>
            <a:xfrm>
              <a:off x="2295293" y="25514"/>
              <a:ext cx="15802" cy="25392"/>
            </a:xfrm>
            <a:custGeom>
              <a:rect b="b" l="l" r="r" t="t"/>
              <a:pathLst>
                <a:path extrusionOk="0" h="25392" w="15802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16"/>
            <p:cNvSpPr/>
            <p:nvPr/>
          </p:nvSpPr>
          <p:spPr>
            <a:xfrm>
              <a:off x="2184440" y="178912"/>
              <a:ext cx="73459" cy="38586"/>
            </a:xfrm>
            <a:custGeom>
              <a:rect b="b" l="l" r="r" t="t"/>
              <a:pathLst>
                <a:path extrusionOk="0" h="38586" w="73459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16"/>
            <p:cNvSpPr/>
            <p:nvPr/>
          </p:nvSpPr>
          <p:spPr>
            <a:xfrm>
              <a:off x="2020532" y="-177435"/>
              <a:ext cx="102169" cy="69057"/>
            </a:xfrm>
            <a:custGeom>
              <a:rect b="b" l="l" r="r" t="t"/>
              <a:pathLst>
                <a:path extrusionOk="0" h="69057" w="102169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16"/>
            <p:cNvSpPr/>
            <p:nvPr/>
          </p:nvSpPr>
          <p:spPr>
            <a:xfrm>
              <a:off x="442577" y="101311"/>
              <a:ext cx="18174" cy="9492"/>
            </a:xfrm>
            <a:custGeom>
              <a:rect b="b" l="l" r="r" t="t"/>
              <a:pathLst>
                <a:path extrusionOk="0" h="9492" w="18174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16"/>
            <p:cNvSpPr/>
            <p:nvPr/>
          </p:nvSpPr>
          <p:spPr>
            <a:xfrm>
              <a:off x="464643" y="-242601"/>
              <a:ext cx="15422" cy="10584"/>
            </a:xfrm>
            <a:custGeom>
              <a:rect b="b" l="l" r="r" t="t"/>
              <a:pathLst>
                <a:path extrusionOk="0" h="10584" w="15422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16"/>
            <p:cNvSpPr/>
            <p:nvPr/>
          </p:nvSpPr>
          <p:spPr>
            <a:xfrm>
              <a:off x="16389" y="6576"/>
              <a:ext cx="30560" cy="22307"/>
            </a:xfrm>
            <a:custGeom>
              <a:rect b="b" l="l" r="r" t="t"/>
              <a:pathLst>
                <a:path extrusionOk="0" h="22307" w="3056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16"/>
            <p:cNvSpPr/>
            <p:nvPr/>
          </p:nvSpPr>
          <p:spPr>
            <a:xfrm>
              <a:off x="-163937" y="-17961"/>
              <a:ext cx="7023" cy="9492"/>
            </a:xfrm>
            <a:custGeom>
              <a:rect b="b" l="l" r="r" t="t"/>
              <a:pathLst>
                <a:path extrusionOk="0" h="9492" w="7023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16"/>
            <p:cNvSpPr/>
            <p:nvPr/>
          </p:nvSpPr>
          <p:spPr>
            <a:xfrm>
              <a:off x="6505783" y="14360"/>
              <a:ext cx="33170" cy="17750"/>
            </a:xfrm>
            <a:custGeom>
              <a:rect b="b" l="l" r="r" t="t"/>
              <a:pathLst>
                <a:path extrusionOk="0" h="17750" w="3317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16"/>
            <p:cNvSpPr/>
            <p:nvPr/>
          </p:nvSpPr>
          <p:spPr>
            <a:xfrm>
              <a:off x="5240505" y="385706"/>
              <a:ext cx="6785" cy="5553"/>
            </a:xfrm>
            <a:custGeom>
              <a:rect b="b" l="l" r="r" t="t"/>
              <a:pathLst>
                <a:path extrusionOk="0" h="5553" w="6785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16"/>
            <p:cNvSpPr/>
            <p:nvPr/>
          </p:nvSpPr>
          <p:spPr>
            <a:xfrm>
              <a:off x="5261480" y="382811"/>
              <a:ext cx="11816" cy="12340"/>
            </a:xfrm>
            <a:custGeom>
              <a:rect b="b" l="l" r="r" t="t"/>
              <a:pathLst>
                <a:path extrusionOk="0" h="12340" w="11816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16"/>
            <p:cNvSpPr/>
            <p:nvPr/>
          </p:nvSpPr>
          <p:spPr>
            <a:xfrm>
              <a:off x="4978509" y="-31108"/>
              <a:ext cx="57989" cy="37637"/>
            </a:xfrm>
            <a:custGeom>
              <a:rect b="b" l="l" r="r" t="t"/>
              <a:pathLst>
                <a:path extrusionOk="0" h="37637" w="57989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16"/>
            <p:cNvSpPr/>
            <p:nvPr/>
          </p:nvSpPr>
          <p:spPr>
            <a:xfrm>
              <a:off x="4980075" y="-31583"/>
              <a:ext cx="23679" cy="18510"/>
            </a:xfrm>
            <a:custGeom>
              <a:rect b="b" l="l" r="r" t="t"/>
              <a:pathLst>
                <a:path extrusionOk="0" h="18510" w="23679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16"/>
            <p:cNvSpPr/>
            <p:nvPr/>
          </p:nvSpPr>
          <p:spPr>
            <a:xfrm>
              <a:off x="5007124" y="-48669"/>
              <a:ext cx="15849" cy="15899"/>
            </a:xfrm>
            <a:custGeom>
              <a:rect b="b" l="l" r="r" t="t"/>
              <a:pathLst>
                <a:path extrusionOk="0" h="15899" w="15849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16"/>
            <p:cNvSpPr/>
            <p:nvPr/>
          </p:nvSpPr>
          <p:spPr>
            <a:xfrm>
              <a:off x="4993837" y="19011"/>
              <a:ext cx="15375" cy="11628"/>
            </a:xfrm>
            <a:custGeom>
              <a:rect b="b" l="l" r="r" t="t"/>
              <a:pathLst>
                <a:path extrusionOk="0" h="11628" w="15375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16"/>
            <p:cNvSpPr/>
            <p:nvPr/>
          </p:nvSpPr>
          <p:spPr>
            <a:xfrm>
              <a:off x="5039583" y="-61959"/>
              <a:ext cx="29184" cy="26104"/>
            </a:xfrm>
            <a:custGeom>
              <a:rect b="b" l="l" r="r" t="t"/>
              <a:pathLst>
                <a:path extrusionOk="0" h="26104" w="29184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16"/>
            <p:cNvSpPr/>
            <p:nvPr/>
          </p:nvSpPr>
          <p:spPr>
            <a:xfrm>
              <a:off x="5069717" y="-76245"/>
              <a:ext cx="22540" cy="15282"/>
            </a:xfrm>
            <a:custGeom>
              <a:rect b="b" l="l" r="r" t="t"/>
              <a:pathLst>
                <a:path extrusionOk="0" h="15282" w="2254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16"/>
            <p:cNvSpPr/>
            <p:nvPr/>
          </p:nvSpPr>
          <p:spPr>
            <a:xfrm>
              <a:off x="4837902" y="224001"/>
              <a:ext cx="21544" cy="11011"/>
            </a:xfrm>
            <a:custGeom>
              <a:rect b="b" l="l" r="r" t="t"/>
              <a:pathLst>
                <a:path extrusionOk="0" h="11011" w="21544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16"/>
            <p:cNvSpPr/>
            <p:nvPr/>
          </p:nvSpPr>
          <p:spPr>
            <a:xfrm>
              <a:off x="4736255" y="347641"/>
              <a:ext cx="5314" cy="7973"/>
            </a:xfrm>
            <a:custGeom>
              <a:rect b="b" l="l" r="r" t="t"/>
              <a:pathLst>
                <a:path extrusionOk="0" h="7973" w="5314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16"/>
            <p:cNvSpPr/>
            <p:nvPr/>
          </p:nvSpPr>
          <p:spPr>
            <a:xfrm>
              <a:off x="4743040" y="365819"/>
              <a:ext cx="1898" cy="5220"/>
            </a:xfrm>
            <a:custGeom>
              <a:rect b="b" l="l" r="r" t="t"/>
              <a:pathLst>
                <a:path extrusionOk="0" h="5220" w="1898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16"/>
            <p:cNvSpPr/>
            <p:nvPr/>
          </p:nvSpPr>
          <p:spPr>
            <a:xfrm>
              <a:off x="4360795" y="-136190"/>
              <a:ext cx="30607" cy="16137"/>
            </a:xfrm>
            <a:custGeom>
              <a:rect b="b" l="l" r="r" t="t"/>
              <a:pathLst>
                <a:path extrusionOk="0" h="16137" w="30607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16"/>
            <p:cNvSpPr/>
            <p:nvPr/>
          </p:nvSpPr>
          <p:spPr>
            <a:xfrm>
              <a:off x="4202914" y="-526901"/>
              <a:ext cx="11104" cy="10109"/>
            </a:xfrm>
            <a:custGeom>
              <a:rect b="b" l="l" r="r" t="t"/>
              <a:pathLst>
                <a:path extrusionOk="0" h="10109" w="11104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16"/>
            <p:cNvSpPr/>
            <p:nvPr/>
          </p:nvSpPr>
          <p:spPr>
            <a:xfrm>
              <a:off x="4187776" y="-463870"/>
              <a:ext cx="14236" cy="12482"/>
            </a:xfrm>
            <a:custGeom>
              <a:rect b="b" l="l" r="r" t="t"/>
              <a:pathLst>
                <a:path extrusionOk="0" h="12482" w="14236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16"/>
            <p:cNvSpPr/>
            <p:nvPr/>
          </p:nvSpPr>
          <p:spPr>
            <a:xfrm>
              <a:off x="4153371" y="-407485"/>
              <a:ext cx="9396" cy="38349"/>
            </a:xfrm>
            <a:custGeom>
              <a:rect b="b" l="l" r="r" t="t"/>
              <a:pathLst>
                <a:path extrusionOk="0" h="38349" w="9396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16"/>
            <p:cNvSpPr/>
            <p:nvPr/>
          </p:nvSpPr>
          <p:spPr>
            <a:xfrm>
              <a:off x="4144877" y="-342651"/>
              <a:ext cx="34736" cy="22212"/>
            </a:xfrm>
            <a:custGeom>
              <a:rect b="b" l="l" r="r" t="t"/>
              <a:pathLst>
                <a:path extrusionOk="0" h="22212" w="34736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16"/>
            <p:cNvSpPr/>
            <p:nvPr/>
          </p:nvSpPr>
          <p:spPr>
            <a:xfrm>
              <a:off x="4062544" y="-297942"/>
              <a:ext cx="43847" cy="17038"/>
            </a:xfrm>
            <a:custGeom>
              <a:rect b="b" l="l" r="r" t="t"/>
              <a:pathLst>
                <a:path extrusionOk="0" h="17038" w="43847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16"/>
            <p:cNvSpPr/>
            <p:nvPr/>
          </p:nvSpPr>
          <p:spPr>
            <a:xfrm>
              <a:off x="3961229" y="-250384"/>
              <a:ext cx="66530" cy="19554"/>
            </a:xfrm>
            <a:custGeom>
              <a:rect b="b" l="l" r="r" t="t"/>
              <a:pathLst>
                <a:path extrusionOk="0" h="19554" w="6653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16"/>
            <p:cNvSpPr/>
            <p:nvPr/>
          </p:nvSpPr>
          <p:spPr>
            <a:xfrm>
              <a:off x="3984719" y="-231352"/>
              <a:ext cx="63825" cy="16991"/>
            </a:xfrm>
            <a:custGeom>
              <a:rect b="b" l="l" r="r" t="t"/>
              <a:pathLst>
                <a:path extrusionOk="0" h="16991" w="63825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16"/>
            <p:cNvSpPr/>
            <p:nvPr/>
          </p:nvSpPr>
          <p:spPr>
            <a:xfrm>
              <a:off x="3985146" y="-223805"/>
              <a:ext cx="59365" cy="37875"/>
            </a:xfrm>
            <a:custGeom>
              <a:rect b="b" l="l" r="r" t="t"/>
              <a:pathLst>
                <a:path extrusionOk="0" h="37875" w="59365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16"/>
            <p:cNvSpPr/>
            <p:nvPr/>
          </p:nvSpPr>
          <p:spPr>
            <a:xfrm>
              <a:off x="3869025" y="-136570"/>
              <a:ext cx="72130" cy="28240"/>
            </a:xfrm>
            <a:custGeom>
              <a:rect b="b" l="l" r="r" t="t"/>
              <a:pathLst>
                <a:path extrusionOk="0" h="28240" w="7213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16"/>
            <p:cNvSpPr/>
            <p:nvPr/>
          </p:nvSpPr>
          <p:spPr>
            <a:xfrm>
              <a:off x="3047446" y="-474692"/>
              <a:ext cx="65771" cy="12055"/>
            </a:xfrm>
            <a:custGeom>
              <a:rect b="b" l="l" r="r" t="t"/>
              <a:pathLst>
                <a:path extrusionOk="0" h="12055" w="65771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16"/>
            <p:cNvSpPr/>
            <p:nvPr/>
          </p:nvSpPr>
          <p:spPr>
            <a:xfrm>
              <a:off x="2753181" y="-429080"/>
              <a:ext cx="24344" cy="15045"/>
            </a:xfrm>
            <a:custGeom>
              <a:rect b="b" l="l" r="r" t="t"/>
              <a:pathLst>
                <a:path extrusionOk="0" h="15045" w="24344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16"/>
            <p:cNvSpPr/>
            <p:nvPr/>
          </p:nvSpPr>
          <p:spPr>
            <a:xfrm>
              <a:off x="2247886" y="-324331"/>
              <a:ext cx="17890" cy="12387"/>
            </a:xfrm>
            <a:custGeom>
              <a:rect b="b" l="l" r="r" t="t"/>
              <a:pathLst>
                <a:path extrusionOk="0" h="12387" w="1789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16"/>
            <p:cNvSpPr/>
            <p:nvPr/>
          </p:nvSpPr>
          <p:spPr>
            <a:xfrm>
              <a:off x="2236117" y="-367617"/>
              <a:ext cx="45271" cy="11628"/>
            </a:xfrm>
            <a:custGeom>
              <a:rect b="b" l="l" r="r" t="t"/>
              <a:pathLst>
                <a:path extrusionOk="0" h="11628" w="45271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16"/>
            <p:cNvSpPr/>
            <p:nvPr/>
          </p:nvSpPr>
          <p:spPr>
            <a:xfrm>
              <a:off x="2361017" y="-438003"/>
              <a:ext cx="28235" cy="12672"/>
            </a:xfrm>
            <a:custGeom>
              <a:rect b="b" l="l" r="r" t="t"/>
              <a:pathLst>
                <a:path extrusionOk="0" h="12672" w="28235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16"/>
            <p:cNvSpPr/>
            <p:nvPr/>
          </p:nvSpPr>
          <p:spPr>
            <a:xfrm>
              <a:off x="2466699" y="-581625"/>
              <a:ext cx="76923" cy="52778"/>
            </a:xfrm>
            <a:custGeom>
              <a:rect b="b" l="l" r="r" t="t"/>
              <a:pathLst>
                <a:path extrusionOk="0" h="52778" w="76923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16"/>
            <p:cNvSpPr/>
            <p:nvPr/>
          </p:nvSpPr>
          <p:spPr>
            <a:xfrm>
              <a:off x="2478467" y="-528752"/>
              <a:ext cx="64015" cy="20218"/>
            </a:xfrm>
            <a:custGeom>
              <a:rect b="b" l="l" r="r" t="t"/>
              <a:pathLst>
                <a:path extrusionOk="0" h="20218" w="64015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16"/>
            <p:cNvSpPr/>
            <p:nvPr/>
          </p:nvSpPr>
          <p:spPr>
            <a:xfrm>
              <a:off x="2356272" y="-434918"/>
              <a:ext cx="71039" cy="49883"/>
            </a:xfrm>
            <a:custGeom>
              <a:rect b="b" l="l" r="r" t="t"/>
              <a:pathLst>
                <a:path extrusionOk="0" h="49883" w="71039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16"/>
            <p:cNvSpPr/>
            <p:nvPr/>
          </p:nvSpPr>
          <p:spPr>
            <a:xfrm>
              <a:off x="2252821" y="-363677"/>
              <a:ext cx="190149" cy="96348"/>
            </a:xfrm>
            <a:custGeom>
              <a:rect b="b" l="l" r="r" t="t"/>
              <a:pathLst>
                <a:path extrusionOk="0" h="96348" w="190149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16"/>
            <p:cNvSpPr/>
            <p:nvPr/>
          </p:nvSpPr>
          <p:spPr>
            <a:xfrm>
              <a:off x="2048340" y="-368423"/>
              <a:ext cx="60836" cy="39726"/>
            </a:xfrm>
            <a:custGeom>
              <a:rect b="b" l="l" r="r" t="t"/>
              <a:pathLst>
                <a:path extrusionOk="0" h="39726" w="60836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16"/>
            <p:cNvSpPr/>
            <p:nvPr/>
          </p:nvSpPr>
          <p:spPr>
            <a:xfrm>
              <a:off x="2357269" y="-543560"/>
              <a:ext cx="29896" cy="9302"/>
            </a:xfrm>
            <a:custGeom>
              <a:rect b="b" l="l" r="r" t="t"/>
              <a:pathLst>
                <a:path extrusionOk="0" h="9302" w="29896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16"/>
            <p:cNvSpPr/>
            <p:nvPr/>
          </p:nvSpPr>
          <p:spPr>
            <a:xfrm>
              <a:off x="2271281" y="-544177"/>
              <a:ext cx="23774" cy="30660"/>
            </a:xfrm>
            <a:custGeom>
              <a:rect b="b" l="l" r="r" t="t"/>
              <a:pathLst>
                <a:path extrusionOk="0" h="30660" w="23774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16"/>
            <p:cNvSpPr/>
            <p:nvPr/>
          </p:nvSpPr>
          <p:spPr>
            <a:xfrm>
              <a:off x="2247222" y="-494057"/>
              <a:ext cx="29848" cy="16706"/>
            </a:xfrm>
            <a:custGeom>
              <a:rect b="b" l="l" r="r" t="t"/>
              <a:pathLst>
                <a:path extrusionOk="0" h="16706" w="29848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16"/>
            <p:cNvSpPr/>
            <p:nvPr/>
          </p:nvSpPr>
          <p:spPr>
            <a:xfrm>
              <a:off x="2314654" y="-491588"/>
              <a:ext cx="30370" cy="7878"/>
            </a:xfrm>
            <a:custGeom>
              <a:rect b="b" l="l" r="r" t="t"/>
              <a:pathLst>
                <a:path extrusionOk="0" h="7878" w="3037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16"/>
            <p:cNvSpPr/>
            <p:nvPr/>
          </p:nvSpPr>
          <p:spPr>
            <a:xfrm>
              <a:off x="2233555" y="-477255"/>
              <a:ext cx="46078" cy="11580"/>
            </a:xfrm>
            <a:custGeom>
              <a:rect b="b" l="l" r="r" t="t"/>
              <a:pathLst>
                <a:path extrusionOk="0" h="11580" w="46078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16"/>
            <p:cNvSpPr/>
            <p:nvPr/>
          </p:nvSpPr>
          <p:spPr>
            <a:xfrm>
              <a:off x="2234362" y="-466101"/>
              <a:ext cx="41190" cy="6407"/>
            </a:xfrm>
            <a:custGeom>
              <a:rect b="b" l="l" r="r" t="t"/>
              <a:pathLst>
                <a:path extrusionOk="0" h="6407" w="4119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16"/>
            <p:cNvSpPr/>
            <p:nvPr/>
          </p:nvSpPr>
          <p:spPr>
            <a:xfrm>
              <a:off x="2238775" y="-460975"/>
              <a:ext cx="36634" cy="10014"/>
            </a:xfrm>
            <a:custGeom>
              <a:rect b="b" l="l" r="r" t="t"/>
              <a:pathLst>
                <a:path extrusionOk="0" h="10014" w="36634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16"/>
            <p:cNvSpPr/>
            <p:nvPr/>
          </p:nvSpPr>
          <p:spPr>
            <a:xfrm>
              <a:off x="2176705" y="-440329"/>
              <a:ext cx="33787" cy="17513"/>
            </a:xfrm>
            <a:custGeom>
              <a:rect b="b" l="l" r="r" t="t"/>
              <a:pathLst>
                <a:path extrusionOk="0" h="17513" w="33787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16"/>
            <p:cNvSpPr/>
            <p:nvPr/>
          </p:nvSpPr>
          <p:spPr>
            <a:xfrm>
              <a:off x="1896913" y="-494531"/>
              <a:ext cx="62687" cy="24015"/>
            </a:xfrm>
            <a:custGeom>
              <a:rect b="b" l="l" r="r" t="t"/>
              <a:pathLst>
                <a:path extrusionOk="0" h="24015" w="62687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16"/>
            <p:cNvSpPr/>
            <p:nvPr/>
          </p:nvSpPr>
          <p:spPr>
            <a:xfrm>
              <a:off x="2054794" y="-521300"/>
              <a:ext cx="26811" cy="7688"/>
            </a:xfrm>
            <a:custGeom>
              <a:rect b="b" l="l" r="r" t="t"/>
              <a:pathLst>
                <a:path extrusionOk="0" h="7688" w="26811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16"/>
            <p:cNvSpPr/>
            <p:nvPr/>
          </p:nvSpPr>
          <p:spPr>
            <a:xfrm>
              <a:off x="2110600" y="-570613"/>
              <a:ext cx="22968" cy="14903"/>
            </a:xfrm>
            <a:custGeom>
              <a:rect b="b" l="l" r="r" t="t"/>
              <a:pathLst>
                <a:path extrusionOk="0" h="14903" w="22968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16"/>
            <p:cNvSpPr/>
            <p:nvPr/>
          </p:nvSpPr>
          <p:spPr>
            <a:xfrm>
              <a:off x="7800292" y="-472319"/>
              <a:ext cx="28995" cy="16944"/>
            </a:xfrm>
            <a:custGeom>
              <a:rect b="b" l="l" r="r" t="t"/>
              <a:pathLst>
                <a:path extrusionOk="0" h="16944" w="28995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16"/>
            <p:cNvSpPr/>
            <p:nvPr/>
          </p:nvSpPr>
          <p:spPr>
            <a:xfrm>
              <a:off x="7704861" y="-456419"/>
              <a:ext cx="37726" cy="12957"/>
            </a:xfrm>
            <a:custGeom>
              <a:rect b="b" l="l" r="r" t="t"/>
              <a:pathLst>
                <a:path extrusionOk="0" h="12957" w="37726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16"/>
            <p:cNvSpPr/>
            <p:nvPr/>
          </p:nvSpPr>
          <p:spPr>
            <a:xfrm>
              <a:off x="7889412" y="-352049"/>
              <a:ext cx="29516" cy="6882"/>
            </a:xfrm>
            <a:custGeom>
              <a:rect b="b" l="l" r="r" t="t"/>
              <a:pathLst>
                <a:path extrusionOk="0" h="6882" w="29516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16"/>
            <p:cNvSpPr/>
            <p:nvPr/>
          </p:nvSpPr>
          <p:spPr>
            <a:xfrm>
              <a:off x="7918644" y="-357460"/>
              <a:ext cx="24201" cy="15235"/>
            </a:xfrm>
            <a:custGeom>
              <a:rect b="b" l="l" r="r" t="t"/>
              <a:pathLst>
                <a:path extrusionOk="0" h="15235" w="24201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16"/>
            <p:cNvSpPr/>
            <p:nvPr/>
          </p:nvSpPr>
          <p:spPr>
            <a:xfrm>
              <a:off x="7195913" y="-416455"/>
              <a:ext cx="43990" cy="18557"/>
            </a:xfrm>
            <a:custGeom>
              <a:rect b="b" l="l" r="r" t="t"/>
              <a:pathLst>
                <a:path extrusionOk="0" h="18557" w="4399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16"/>
            <p:cNvSpPr/>
            <p:nvPr/>
          </p:nvSpPr>
          <p:spPr>
            <a:xfrm>
              <a:off x="6900367" y="-564396"/>
              <a:ext cx="25529" cy="6454"/>
            </a:xfrm>
            <a:custGeom>
              <a:rect b="b" l="l" r="r" t="t"/>
              <a:pathLst>
                <a:path extrusionOk="0" h="6454" w="25529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16"/>
            <p:cNvSpPr/>
            <p:nvPr/>
          </p:nvSpPr>
          <p:spPr>
            <a:xfrm>
              <a:off x="6722697" y="-500986"/>
              <a:ext cx="20927" cy="13099"/>
            </a:xfrm>
            <a:custGeom>
              <a:rect b="b" l="l" r="r" t="t"/>
              <a:pathLst>
                <a:path extrusionOk="0" h="13099" w="20927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16"/>
            <p:cNvSpPr/>
            <p:nvPr/>
          </p:nvSpPr>
          <p:spPr>
            <a:xfrm>
              <a:off x="6580903" y="-498233"/>
              <a:ext cx="11863" cy="8258"/>
            </a:xfrm>
            <a:custGeom>
              <a:rect b="b" l="l" r="r" t="t"/>
              <a:pathLst>
                <a:path extrusionOk="0" h="8258" w="11863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16"/>
            <p:cNvSpPr/>
            <p:nvPr/>
          </p:nvSpPr>
          <p:spPr>
            <a:xfrm>
              <a:off x="6487418" y="-406583"/>
              <a:ext cx="21211" cy="14903"/>
            </a:xfrm>
            <a:custGeom>
              <a:rect b="b" l="l" r="r" t="t"/>
              <a:pathLst>
                <a:path extrusionOk="0" h="14903" w="21211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16"/>
            <p:cNvSpPr/>
            <p:nvPr/>
          </p:nvSpPr>
          <p:spPr>
            <a:xfrm>
              <a:off x="6690570" y="-176818"/>
              <a:ext cx="19551" cy="16516"/>
            </a:xfrm>
            <a:custGeom>
              <a:rect b="b" l="l" r="r" t="t"/>
              <a:pathLst>
                <a:path extrusionOk="0" h="16516" w="19551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16"/>
            <p:cNvSpPr/>
            <p:nvPr/>
          </p:nvSpPr>
          <p:spPr>
            <a:xfrm>
              <a:off x="6304149" y="-295331"/>
              <a:ext cx="35353" cy="21737"/>
            </a:xfrm>
            <a:custGeom>
              <a:rect b="b" l="l" r="r" t="t"/>
              <a:pathLst>
                <a:path extrusionOk="0" h="21737" w="35353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16"/>
            <p:cNvSpPr/>
            <p:nvPr/>
          </p:nvSpPr>
          <p:spPr>
            <a:xfrm>
              <a:off x="6406556" y="-283039"/>
              <a:ext cx="17035" cy="11058"/>
            </a:xfrm>
            <a:custGeom>
              <a:rect b="b" l="l" r="r" t="t"/>
              <a:pathLst>
                <a:path extrusionOk="0" h="11058" w="17035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16"/>
            <p:cNvSpPr/>
            <p:nvPr/>
          </p:nvSpPr>
          <p:spPr>
            <a:xfrm>
              <a:off x="6519734" y="-288687"/>
              <a:ext cx="23537" cy="17133"/>
            </a:xfrm>
            <a:custGeom>
              <a:rect b="b" l="l" r="r" t="t"/>
              <a:pathLst>
                <a:path extrusionOk="0" h="17133" w="23537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16"/>
            <p:cNvSpPr/>
            <p:nvPr/>
          </p:nvSpPr>
          <p:spPr>
            <a:xfrm>
              <a:off x="6496434" y="-264149"/>
              <a:ext cx="27144" cy="16421"/>
            </a:xfrm>
            <a:custGeom>
              <a:rect b="b" l="l" r="r" t="t"/>
              <a:pathLst>
                <a:path extrusionOk="0" h="16421" w="27144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16"/>
            <p:cNvSpPr/>
            <p:nvPr/>
          </p:nvSpPr>
          <p:spPr>
            <a:xfrm>
              <a:off x="5887025" y="-271600"/>
              <a:ext cx="183269" cy="133891"/>
            </a:xfrm>
            <a:custGeom>
              <a:rect b="b" l="l" r="r" t="t"/>
              <a:pathLst>
                <a:path extrusionOk="0" h="133891" w="183269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16"/>
            <p:cNvSpPr/>
            <p:nvPr/>
          </p:nvSpPr>
          <p:spPr>
            <a:xfrm>
              <a:off x="5921999" y="-173590"/>
              <a:ext cx="32079" cy="22022"/>
            </a:xfrm>
            <a:custGeom>
              <a:rect b="b" l="l" r="r" t="t"/>
              <a:pathLst>
                <a:path extrusionOk="0" h="22022" w="32079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16"/>
            <p:cNvSpPr/>
            <p:nvPr/>
          </p:nvSpPr>
          <p:spPr>
            <a:xfrm>
              <a:off x="5041244" y="-499467"/>
              <a:ext cx="51061" cy="21358"/>
            </a:xfrm>
            <a:custGeom>
              <a:rect b="b" l="l" r="r" t="t"/>
              <a:pathLst>
                <a:path extrusionOk="0" h="21358" w="51061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16"/>
            <p:cNvSpPr/>
            <p:nvPr/>
          </p:nvSpPr>
          <p:spPr>
            <a:xfrm>
              <a:off x="5060748" y="-483805"/>
              <a:ext cx="93865" cy="47225"/>
            </a:xfrm>
            <a:custGeom>
              <a:rect b="b" l="l" r="r" t="t"/>
              <a:pathLst>
                <a:path extrusionOk="0" h="47225" w="93865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16"/>
            <p:cNvSpPr/>
            <p:nvPr/>
          </p:nvSpPr>
          <p:spPr>
            <a:xfrm>
              <a:off x="5173689" y="-510051"/>
              <a:ext cx="13856" cy="8258"/>
            </a:xfrm>
            <a:custGeom>
              <a:rect b="b" l="l" r="r" t="t"/>
              <a:pathLst>
                <a:path extrusionOk="0" h="8258" w="13856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16"/>
            <p:cNvSpPr/>
            <p:nvPr/>
          </p:nvSpPr>
          <p:spPr>
            <a:xfrm>
              <a:off x="5203871" y="-518500"/>
              <a:ext cx="38010" cy="6312"/>
            </a:xfrm>
            <a:custGeom>
              <a:rect b="b" l="l" r="r" t="t"/>
              <a:pathLst>
                <a:path extrusionOk="0" h="6312" w="3801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16"/>
            <p:cNvSpPr/>
            <p:nvPr/>
          </p:nvSpPr>
          <p:spPr>
            <a:xfrm>
              <a:off x="5128228" y="-94708"/>
              <a:ext cx="8114" cy="9302"/>
            </a:xfrm>
            <a:custGeom>
              <a:rect b="b" l="l" r="r" t="t"/>
              <a:pathLst>
                <a:path extrusionOk="0" h="9302" w="8114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16"/>
            <p:cNvSpPr/>
            <p:nvPr/>
          </p:nvSpPr>
          <p:spPr>
            <a:xfrm>
              <a:off x="5177818" y="-102064"/>
              <a:ext cx="13382" cy="6122"/>
            </a:xfrm>
            <a:custGeom>
              <a:rect b="b" l="l" r="r" t="t"/>
              <a:pathLst>
                <a:path extrusionOk="0" h="6122" w="13382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16"/>
            <p:cNvSpPr/>
            <p:nvPr/>
          </p:nvSpPr>
          <p:spPr>
            <a:xfrm>
              <a:off x="5165100" y="-119341"/>
              <a:ext cx="26621" cy="12814"/>
            </a:xfrm>
            <a:custGeom>
              <a:rect b="b" l="l" r="r" t="t"/>
              <a:pathLst>
                <a:path extrusionOk="0" h="12814" w="26621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16"/>
            <p:cNvSpPr/>
            <p:nvPr/>
          </p:nvSpPr>
          <p:spPr>
            <a:xfrm>
              <a:off x="5189159" y="-112364"/>
              <a:ext cx="16846" cy="13431"/>
            </a:xfrm>
            <a:custGeom>
              <a:rect b="b" l="l" r="r" t="t"/>
              <a:pathLst>
                <a:path extrusionOk="0" h="13431" w="16846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16"/>
            <p:cNvSpPr/>
            <p:nvPr/>
          </p:nvSpPr>
          <p:spPr>
            <a:xfrm>
              <a:off x="5206196" y="-120907"/>
              <a:ext cx="10961" cy="11628"/>
            </a:xfrm>
            <a:custGeom>
              <a:rect b="b" l="l" r="r" t="t"/>
              <a:pathLst>
                <a:path extrusionOk="0" h="11628" w="10961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16"/>
            <p:cNvSpPr/>
            <p:nvPr/>
          </p:nvSpPr>
          <p:spPr>
            <a:xfrm>
              <a:off x="5243590" y="-139797"/>
              <a:ext cx="18981" cy="9065"/>
            </a:xfrm>
            <a:custGeom>
              <a:rect b="b" l="l" r="r" t="t"/>
              <a:pathLst>
                <a:path extrusionOk="0" h="9065" w="18981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16"/>
            <p:cNvSpPr/>
            <p:nvPr/>
          </p:nvSpPr>
          <p:spPr>
            <a:xfrm>
              <a:off x="4825754" y="-509672"/>
              <a:ext cx="39861" cy="32891"/>
            </a:xfrm>
            <a:custGeom>
              <a:rect b="b" l="l" r="r" t="t"/>
              <a:pathLst>
                <a:path extrusionOk="0" h="32891" w="39861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16"/>
            <p:cNvSpPr/>
            <p:nvPr/>
          </p:nvSpPr>
          <p:spPr>
            <a:xfrm>
              <a:off x="5049833" y="-301312"/>
              <a:ext cx="9633" cy="8638"/>
            </a:xfrm>
            <a:custGeom>
              <a:rect b="b" l="l" r="r" t="t"/>
              <a:pathLst>
                <a:path extrusionOk="0" h="8638" w="9633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16"/>
            <p:cNvSpPr/>
            <p:nvPr/>
          </p:nvSpPr>
          <p:spPr>
            <a:xfrm>
              <a:off x="10910693" y="3793034"/>
              <a:ext cx="22825" cy="76556"/>
            </a:xfrm>
            <a:custGeom>
              <a:rect b="b" l="l" r="r" t="t"/>
              <a:pathLst>
                <a:path extrusionOk="0" h="76556" w="22825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16"/>
            <p:cNvSpPr/>
            <p:nvPr/>
          </p:nvSpPr>
          <p:spPr>
            <a:xfrm>
              <a:off x="10883549" y="3827301"/>
              <a:ext cx="9300" cy="12387"/>
            </a:xfrm>
            <a:custGeom>
              <a:rect b="b" l="l" r="r" t="t"/>
              <a:pathLst>
                <a:path extrusionOk="0" h="12387" w="930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16"/>
            <p:cNvSpPr/>
            <p:nvPr/>
          </p:nvSpPr>
          <p:spPr>
            <a:xfrm>
              <a:off x="10528116" y="3440530"/>
              <a:ext cx="16371" cy="15757"/>
            </a:xfrm>
            <a:custGeom>
              <a:rect b="b" l="l" r="r" t="t"/>
              <a:pathLst>
                <a:path extrusionOk="0" h="15757" w="16371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16"/>
            <p:cNvSpPr/>
            <p:nvPr/>
          </p:nvSpPr>
          <p:spPr>
            <a:xfrm>
              <a:off x="10559863" y="3450829"/>
              <a:ext cx="87126" cy="126344"/>
            </a:xfrm>
            <a:custGeom>
              <a:rect b="b" l="l" r="r" t="t"/>
              <a:pathLst>
                <a:path extrusionOk="0" h="126344" w="87126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16"/>
            <p:cNvSpPr/>
            <p:nvPr/>
          </p:nvSpPr>
          <p:spPr>
            <a:xfrm>
              <a:off x="10692830" y="3590321"/>
              <a:ext cx="2847" cy="22829"/>
            </a:xfrm>
            <a:custGeom>
              <a:rect b="b" l="l" r="r" t="t"/>
              <a:pathLst>
                <a:path extrusionOk="0" h="22829" w="2847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16"/>
            <p:cNvSpPr/>
            <p:nvPr/>
          </p:nvSpPr>
          <p:spPr>
            <a:xfrm>
              <a:off x="10696674" y="3618372"/>
              <a:ext cx="41855" cy="81777"/>
            </a:xfrm>
            <a:custGeom>
              <a:rect b="b" l="l" r="r" t="t"/>
              <a:pathLst>
                <a:path extrusionOk="0" h="81777" w="41855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16"/>
            <p:cNvSpPr/>
            <p:nvPr/>
          </p:nvSpPr>
          <p:spPr>
            <a:xfrm>
              <a:off x="10759171" y="3685436"/>
              <a:ext cx="34974" cy="43997"/>
            </a:xfrm>
            <a:custGeom>
              <a:rect b="b" l="l" r="r" t="t"/>
              <a:pathLst>
                <a:path extrusionOk="0" h="43997" w="34974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16"/>
            <p:cNvSpPr/>
            <p:nvPr/>
          </p:nvSpPr>
          <p:spPr>
            <a:xfrm>
              <a:off x="10753382" y="3740018"/>
              <a:ext cx="8352" cy="22259"/>
            </a:xfrm>
            <a:custGeom>
              <a:rect b="b" l="l" r="r" t="t"/>
              <a:pathLst>
                <a:path extrusionOk="0" h="22259" w="8352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16"/>
            <p:cNvSpPr/>
            <p:nvPr/>
          </p:nvSpPr>
          <p:spPr>
            <a:xfrm>
              <a:off x="10768852" y="3757057"/>
              <a:ext cx="6833" cy="17181"/>
            </a:xfrm>
            <a:custGeom>
              <a:rect b="b" l="l" r="r" t="t"/>
              <a:pathLst>
                <a:path extrusionOk="0" h="17181" w="6833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16"/>
            <p:cNvSpPr/>
            <p:nvPr/>
          </p:nvSpPr>
          <p:spPr>
            <a:xfrm>
              <a:off x="10777773" y="3767641"/>
              <a:ext cx="19789" cy="31135"/>
            </a:xfrm>
            <a:custGeom>
              <a:rect b="b" l="l" r="r" t="t"/>
              <a:pathLst>
                <a:path extrusionOk="0" h="31135" w="19789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16"/>
            <p:cNvSpPr/>
            <p:nvPr/>
          </p:nvSpPr>
          <p:spPr>
            <a:xfrm>
              <a:off x="10774309" y="3794220"/>
              <a:ext cx="4792" cy="10726"/>
            </a:xfrm>
            <a:custGeom>
              <a:rect b="b" l="l" r="r" t="t"/>
              <a:pathLst>
                <a:path extrusionOk="0" h="10726" w="4792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16"/>
            <p:cNvSpPr/>
            <p:nvPr/>
          </p:nvSpPr>
          <p:spPr>
            <a:xfrm>
              <a:off x="10798844" y="3800105"/>
              <a:ext cx="7449" cy="9444"/>
            </a:xfrm>
            <a:custGeom>
              <a:rect b="b" l="l" r="r" t="t"/>
              <a:pathLst>
                <a:path extrusionOk="0" h="9444" w="7449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16"/>
            <p:cNvSpPr/>
            <p:nvPr/>
          </p:nvSpPr>
          <p:spPr>
            <a:xfrm>
              <a:off x="10832583" y="3741679"/>
              <a:ext cx="44227" cy="57998"/>
            </a:xfrm>
            <a:custGeom>
              <a:rect b="b" l="l" r="r" t="t"/>
              <a:pathLst>
                <a:path extrusionOk="0" h="57998" w="44227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16"/>
            <p:cNvSpPr/>
            <p:nvPr/>
          </p:nvSpPr>
          <p:spPr>
            <a:xfrm>
              <a:off x="10594172" y="3815293"/>
              <a:ext cx="11437" cy="19222"/>
            </a:xfrm>
            <a:custGeom>
              <a:rect b="b" l="l" r="r" t="t"/>
              <a:pathLst>
                <a:path extrusionOk="0" h="19222" w="11437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16"/>
            <p:cNvSpPr/>
            <p:nvPr/>
          </p:nvSpPr>
          <p:spPr>
            <a:xfrm>
              <a:off x="10508517" y="3835038"/>
              <a:ext cx="14711" cy="20883"/>
            </a:xfrm>
            <a:custGeom>
              <a:rect b="b" l="l" r="r" t="t"/>
              <a:pathLst>
                <a:path extrusionOk="0" h="20883" w="14711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16"/>
            <p:cNvSpPr/>
            <p:nvPr/>
          </p:nvSpPr>
          <p:spPr>
            <a:xfrm>
              <a:off x="10393392" y="3414995"/>
              <a:ext cx="20120" cy="15662"/>
            </a:xfrm>
            <a:custGeom>
              <a:rect b="b" l="l" r="r" t="t"/>
              <a:pathLst>
                <a:path extrusionOk="0" h="15662" w="2012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16"/>
            <p:cNvSpPr/>
            <p:nvPr/>
          </p:nvSpPr>
          <p:spPr>
            <a:xfrm>
              <a:off x="10400843" y="3599861"/>
              <a:ext cx="7118" cy="12482"/>
            </a:xfrm>
            <a:custGeom>
              <a:rect b="b" l="l" r="r" t="t"/>
              <a:pathLst>
                <a:path extrusionOk="0" h="12482" w="7118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16"/>
            <p:cNvSpPr/>
            <p:nvPr/>
          </p:nvSpPr>
          <p:spPr>
            <a:xfrm>
              <a:off x="10429411" y="3615572"/>
              <a:ext cx="10013" cy="16327"/>
            </a:xfrm>
            <a:custGeom>
              <a:rect b="b" l="l" r="r" t="t"/>
              <a:pathLst>
                <a:path extrusionOk="0" h="16327" w="10013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16"/>
            <p:cNvSpPr/>
            <p:nvPr/>
          </p:nvSpPr>
          <p:spPr>
            <a:xfrm>
              <a:off x="9949931" y="3341429"/>
              <a:ext cx="35021" cy="28097"/>
            </a:xfrm>
            <a:custGeom>
              <a:rect b="b" l="l" r="r" t="t"/>
              <a:pathLst>
                <a:path extrusionOk="0" h="28097" w="35021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16"/>
            <p:cNvSpPr/>
            <p:nvPr/>
          </p:nvSpPr>
          <p:spPr>
            <a:xfrm>
              <a:off x="9956148" y="3391407"/>
              <a:ext cx="49304" cy="17181"/>
            </a:xfrm>
            <a:custGeom>
              <a:rect b="b" l="l" r="r" t="t"/>
              <a:pathLst>
                <a:path extrusionOk="0" h="17181" w="49304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16"/>
            <p:cNvSpPr/>
            <p:nvPr/>
          </p:nvSpPr>
          <p:spPr>
            <a:xfrm>
              <a:off x="9762533" y="3353057"/>
              <a:ext cx="12053" cy="20598"/>
            </a:xfrm>
            <a:custGeom>
              <a:rect b="b" l="l" r="r" t="t"/>
              <a:pathLst>
                <a:path extrusionOk="0" h="20598" w="12053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16"/>
            <p:cNvSpPr/>
            <p:nvPr/>
          </p:nvSpPr>
          <p:spPr>
            <a:xfrm>
              <a:off x="9842067" y="3595685"/>
              <a:ext cx="7972" cy="18462"/>
            </a:xfrm>
            <a:custGeom>
              <a:rect b="b" l="l" r="r" t="t"/>
              <a:pathLst>
                <a:path extrusionOk="0" h="18462" w="7972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16"/>
            <p:cNvSpPr/>
            <p:nvPr/>
          </p:nvSpPr>
          <p:spPr>
            <a:xfrm>
              <a:off x="9891514" y="3602614"/>
              <a:ext cx="18650" cy="50452"/>
            </a:xfrm>
            <a:custGeom>
              <a:rect b="b" l="l" r="r" t="t"/>
              <a:pathLst>
                <a:path extrusionOk="0" h="50452" w="1865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16"/>
            <p:cNvSpPr/>
            <p:nvPr/>
          </p:nvSpPr>
          <p:spPr>
            <a:xfrm>
              <a:off x="9886057" y="3636882"/>
              <a:ext cx="13477" cy="24965"/>
            </a:xfrm>
            <a:custGeom>
              <a:rect b="b" l="l" r="r" t="t"/>
              <a:pathLst>
                <a:path extrusionOk="0" h="24965" w="13477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16"/>
            <p:cNvSpPr/>
            <p:nvPr/>
          </p:nvSpPr>
          <p:spPr>
            <a:xfrm>
              <a:off x="9879557" y="3645236"/>
              <a:ext cx="15564" cy="38776"/>
            </a:xfrm>
            <a:custGeom>
              <a:rect b="b" l="l" r="r" t="t"/>
              <a:pathLst>
                <a:path extrusionOk="0" h="38776" w="15564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16"/>
            <p:cNvSpPr/>
            <p:nvPr/>
          </p:nvSpPr>
          <p:spPr>
            <a:xfrm>
              <a:off x="9757645" y="3691986"/>
              <a:ext cx="24961" cy="48839"/>
            </a:xfrm>
            <a:custGeom>
              <a:rect b="b" l="l" r="r" t="t"/>
              <a:pathLst>
                <a:path extrusionOk="0" h="48839" w="24961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16"/>
            <p:cNvSpPr/>
            <p:nvPr/>
          </p:nvSpPr>
          <p:spPr>
            <a:xfrm>
              <a:off x="9697378" y="3729766"/>
              <a:ext cx="7924" cy="10014"/>
            </a:xfrm>
            <a:custGeom>
              <a:rect b="b" l="l" r="r" t="t"/>
              <a:pathLst>
                <a:path extrusionOk="0" h="10014" w="7924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16"/>
            <p:cNvSpPr/>
            <p:nvPr/>
          </p:nvSpPr>
          <p:spPr>
            <a:xfrm>
              <a:off x="9658276" y="3689708"/>
              <a:ext cx="5646" cy="7736"/>
            </a:xfrm>
            <a:custGeom>
              <a:rect b="b" l="l" r="r" t="t"/>
              <a:pathLst>
                <a:path extrusionOk="0" h="7736" w="5646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16"/>
            <p:cNvSpPr/>
            <p:nvPr/>
          </p:nvSpPr>
          <p:spPr>
            <a:xfrm>
              <a:off x="9547186" y="3709927"/>
              <a:ext cx="41332" cy="26721"/>
            </a:xfrm>
            <a:custGeom>
              <a:rect b="b" l="l" r="r" t="t"/>
              <a:pathLst>
                <a:path extrusionOk="0" h="26721" w="41332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16"/>
            <p:cNvSpPr/>
            <p:nvPr/>
          </p:nvSpPr>
          <p:spPr>
            <a:xfrm>
              <a:off x="9490999" y="3742534"/>
              <a:ext cx="25957" cy="15805"/>
            </a:xfrm>
            <a:custGeom>
              <a:rect b="b" l="l" r="r" t="t"/>
              <a:pathLst>
                <a:path extrusionOk="0" h="15805" w="25957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16"/>
            <p:cNvSpPr/>
            <p:nvPr/>
          </p:nvSpPr>
          <p:spPr>
            <a:xfrm>
              <a:off x="9472587" y="3746093"/>
              <a:ext cx="11673" cy="17039"/>
            </a:xfrm>
            <a:custGeom>
              <a:rect b="b" l="l" r="r" t="t"/>
              <a:pathLst>
                <a:path extrusionOk="0" h="17039" w="11673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16"/>
            <p:cNvSpPr/>
            <p:nvPr/>
          </p:nvSpPr>
          <p:spPr>
            <a:xfrm>
              <a:off x="9446535" y="3742771"/>
              <a:ext cx="19740" cy="21595"/>
            </a:xfrm>
            <a:custGeom>
              <a:rect b="b" l="l" r="r" t="t"/>
              <a:pathLst>
                <a:path extrusionOk="0" h="21595" w="1974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16"/>
            <p:cNvSpPr/>
            <p:nvPr/>
          </p:nvSpPr>
          <p:spPr>
            <a:xfrm>
              <a:off x="9404015" y="3577554"/>
              <a:ext cx="9585" cy="17133"/>
            </a:xfrm>
            <a:custGeom>
              <a:rect b="b" l="l" r="r" t="t"/>
              <a:pathLst>
                <a:path extrusionOk="0" h="17133" w="9585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16"/>
            <p:cNvSpPr/>
            <p:nvPr/>
          </p:nvSpPr>
          <p:spPr>
            <a:xfrm>
              <a:off x="9422048" y="3552304"/>
              <a:ext cx="17510" cy="39631"/>
            </a:xfrm>
            <a:custGeom>
              <a:rect b="b" l="l" r="r" t="t"/>
              <a:pathLst>
                <a:path extrusionOk="0" h="39631" w="1751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16"/>
            <p:cNvSpPr/>
            <p:nvPr/>
          </p:nvSpPr>
          <p:spPr>
            <a:xfrm>
              <a:off x="9434481" y="3537069"/>
              <a:ext cx="23869" cy="70481"/>
            </a:xfrm>
            <a:custGeom>
              <a:rect b="b" l="l" r="r" t="t"/>
              <a:pathLst>
                <a:path extrusionOk="0" h="70481" w="23869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16"/>
            <p:cNvSpPr/>
            <p:nvPr/>
          </p:nvSpPr>
          <p:spPr>
            <a:xfrm>
              <a:off x="9453653" y="3515805"/>
              <a:ext cx="8493" cy="14855"/>
            </a:xfrm>
            <a:custGeom>
              <a:rect b="b" l="l" r="r" t="t"/>
              <a:pathLst>
                <a:path extrusionOk="0" h="14855" w="8493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16"/>
            <p:cNvSpPr/>
            <p:nvPr/>
          </p:nvSpPr>
          <p:spPr>
            <a:xfrm>
              <a:off x="9450900" y="3365444"/>
              <a:ext cx="14995" cy="21405"/>
            </a:xfrm>
            <a:custGeom>
              <a:rect b="b" l="l" r="r" t="t"/>
              <a:pathLst>
                <a:path extrusionOk="0" h="21405" w="14995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16"/>
            <p:cNvSpPr/>
            <p:nvPr/>
          </p:nvSpPr>
          <p:spPr>
            <a:xfrm>
              <a:off x="9465658" y="3370238"/>
              <a:ext cx="13287" cy="18510"/>
            </a:xfrm>
            <a:custGeom>
              <a:rect b="b" l="l" r="r" t="t"/>
              <a:pathLst>
                <a:path extrusionOk="0" h="18510" w="13287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16"/>
            <p:cNvSpPr/>
            <p:nvPr/>
          </p:nvSpPr>
          <p:spPr>
            <a:xfrm>
              <a:off x="9512354" y="3393115"/>
              <a:ext cx="34404" cy="19079"/>
            </a:xfrm>
            <a:custGeom>
              <a:rect b="b" l="l" r="r" t="t"/>
              <a:pathLst>
                <a:path extrusionOk="0" h="19079" w="34404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16"/>
            <p:cNvSpPr/>
            <p:nvPr/>
          </p:nvSpPr>
          <p:spPr>
            <a:xfrm>
              <a:off x="9552026" y="3399380"/>
              <a:ext cx="35685" cy="9349"/>
            </a:xfrm>
            <a:custGeom>
              <a:rect b="b" l="l" r="r" t="t"/>
              <a:pathLst>
                <a:path extrusionOk="0" h="9349" w="35685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16"/>
            <p:cNvSpPr/>
            <p:nvPr/>
          </p:nvSpPr>
          <p:spPr>
            <a:xfrm>
              <a:off x="9571103" y="3409442"/>
              <a:ext cx="5171" cy="25772"/>
            </a:xfrm>
            <a:custGeom>
              <a:rect b="b" l="l" r="r" t="t"/>
              <a:pathLst>
                <a:path extrusionOk="0" h="25772" w="5171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16"/>
            <p:cNvSpPr/>
            <p:nvPr/>
          </p:nvSpPr>
          <p:spPr>
            <a:xfrm>
              <a:off x="9574756" y="3466492"/>
              <a:ext cx="46268" cy="45611"/>
            </a:xfrm>
            <a:custGeom>
              <a:rect b="b" l="l" r="r" t="t"/>
              <a:pathLst>
                <a:path extrusionOk="0" h="45611" w="46268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16"/>
            <p:cNvSpPr/>
            <p:nvPr/>
          </p:nvSpPr>
          <p:spPr>
            <a:xfrm>
              <a:off x="9630515" y="3322254"/>
              <a:ext cx="19029" cy="27955"/>
            </a:xfrm>
            <a:custGeom>
              <a:rect b="b" l="l" r="r" t="t"/>
              <a:pathLst>
                <a:path extrusionOk="0" h="27955" w="19029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16"/>
            <p:cNvSpPr/>
            <p:nvPr/>
          </p:nvSpPr>
          <p:spPr>
            <a:xfrm>
              <a:off x="9631227" y="3376741"/>
              <a:ext cx="30322" cy="20361"/>
            </a:xfrm>
            <a:custGeom>
              <a:rect b="b" l="l" r="r" t="t"/>
              <a:pathLst>
                <a:path extrusionOk="0" h="20361" w="30322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16"/>
            <p:cNvSpPr/>
            <p:nvPr/>
          </p:nvSpPr>
          <p:spPr>
            <a:xfrm>
              <a:off x="9650873" y="3494020"/>
              <a:ext cx="12859" cy="16089"/>
            </a:xfrm>
            <a:custGeom>
              <a:rect b="b" l="l" r="r" t="t"/>
              <a:pathLst>
                <a:path extrusionOk="0" h="16089" w="12859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16"/>
            <p:cNvSpPr/>
            <p:nvPr/>
          </p:nvSpPr>
          <p:spPr>
            <a:xfrm>
              <a:off x="9182260" y="3476269"/>
              <a:ext cx="9728" cy="40437"/>
            </a:xfrm>
            <a:custGeom>
              <a:rect b="b" l="l" r="r" t="t"/>
              <a:pathLst>
                <a:path extrusionOk="0" h="40437" w="9728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16"/>
            <p:cNvSpPr/>
            <p:nvPr/>
          </p:nvSpPr>
          <p:spPr>
            <a:xfrm>
              <a:off x="9188857" y="3732329"/>
              <a:ext cx="93722" cy="52398"/>
            </a:xfrm>
            <a:custGeom>
              <a:rect b="b" l="l" r="r" t="t"/>
              <a:pathLst>
                <a:path extrusionOk="0" h="52398" w="93722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16"/>
            <p:cNvSpPr/>
            <p:nvPr/>
          </p:nvSpPr>
          <p:spPr>
            <a:xfrm>
              <a:off x="9154120" y="3738879"/>
              <a:ext cx="33123" cy="38254"/>
            </a:xfrm>
            <a:custGeom>
              <a:rect b="b" l="l" r="r" t="t"/>
              <a:pathLst>
                <a:path extrusionOk="0" h="38254" w="33123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16"/>
            <p:cNvSpPr/>
            <p:nvPr/>
          </p:nvSpPr>
          <p:spPr>
            <a:xfrm>
              <a:off x="9103202" y="3728532"/>
              <a:ext cx="42898" cy="41244"/>
            </a:xfrm>
            <a:custGeom>
              <a:rect b="b" l="l" r="r" t="t"/>
              <a:pathLst>
                <a:path extrusionOk="0" h="41244" w="42898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16"/>
            <p:cNvSpPr/>
            <p:nvPr/>
          </p:nvSpPr>
          <p:spPr>
            <a:xfrm>
              <a:off x="9039849" y="3664553"/>
              <a:ext cx="49827" cy="19791"/>
            </a:xfrm>
            <a:custGeom>
              <a:rect b="b" l="l" r="r" t="t"/>
              <a:pathLst>
                <a:path extrusionOk="0" h="19791" w="49827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16"/>
            <p:cNvSpPr/>
            <p:nvPr/>
          </p:nvSpPr>
          <p:spPr>
            <a:xfrm>
              <a:off x="9138555" y="3661752"/>
              <a:ext cx="12338" cy="12197"/>
            </a:xfrm>
            <a:custGeom>
              <a:rect b="b" l="l" r="r" t="t"/>
              <a:pathLst>
                <a:path extrusionOk="0" h="12197" w="12338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16"/>
            <p:cNvSpPr/>
            <p:nvPr/>
          </p:nvSpPr>
          <p:spPr>
            <a:xfrm>
              <a:off x="8750805" y="3382816"/>
              <a:ext cx="60219" cy="82109"/>
            </a:xfrm>
            <a:custGeom>
              <a:rect b="b" l="l" r="r" t="t"/>
              <a:pathLst>
                <a:path extrusionOk="0" h="82109" w="60219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16"/>
            <p:cNvSpPr/>
            <p:nvPr/>
          </p:nvSpPr>
          <p:spPr>
            <a:xfrm>
              <a:off x="8844812" y="3436306"/>
              <a:ext cx="26241" cy="36024"/>
            </a:xfrm>
            <a:custGeom>
              <a:rect b="b" l="l" r="r" t="t"/>
              <a:pathLst>
                <a:path extrusionOk="0" h="36024" w="26241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16"/>
            <p:cNvSpPr/>
            <p:nvPr/>
          </p:nvSpPr>
          <p:spPr>
            <a:xfrm>
              <a:off x="8494503" y="3351111"/>
              <a:ext cx="25008" cy="44757"/>
            </a:xfrm>
            <a:custGeom>
              <a:rect b="b" l="l" r="r" t="t"/>
              <a:pathLst>
                <a:path extrusionOk="0" h="44757" w="25008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16"/>
            <p:cNvSpPr/>
            <p:nvPr/>
          </p:nvSpPr>
          <p:spPr>
            <a:xfrm>
              <a:off x="6415525" y="3763702"/>
              <a:ext cx="11056" cy="4840"/>
            </a:xfrm>
            <a:custGeom>
              <a:rect b="b" l="l" r="r" t="t"/>
              <a:pathLst>
                <a:path extrusionOk="0" h="4840" w="11056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16"/>
            <p:cNvSpPr/>
            <p:nvPr/>
          </p:nvSpPr>
          <p:spPr>
            <a:xfrm>
              <a:off x="6165107" y="3541957"/>
              <a:ext cx="7070" cy="25914"/>
            </a:xfrm>
            <a:custGeom>
              <a:rect b="b" l="l" r="r" t="t"/>
              <a:pathLst>
                <a:path extrusionOk="0" h="25914" w="707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16"/>
            <p:cNvSpPr/>
            <p:nvPr/>
          </p:nvSpPr>
          <p:spPr>
            <a:xfrm>
              <a:off x="6147265" y="3582965"/>
              <a:ext cx="11104" cy="34267"/>
            </a:xfrm>
            <a:custGeom>
              <a:rect b="b" l="l" r="r" t="t"/>
              <a:pathLst>
                <a:path extrusionOk="0" h="34267" w="11104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16"/>
            <p:cNvSpPr/>
            <p:nvPr/>
          </p:nvSpPr>
          <p:spPr>
            <a:xfrm>
              <a:off x="11045891" y="4174062"/>
              <a:ext cx="20928" cy="53347"/>
            </a:xfrm>
            <a:custGeom>
              <a:rect b="b" l="l" r="r" t="t"/>
              <a:pathLst>
                <a:path extrusionOk="0" h="53347" w="20928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16"/>
            <p:cNvSpPr/>
            <p:nvPr/>
          </p:nvSpPr>
          <p:spPr>
            <a:xfrm>
              <a:off x="11053056" y="4243215"/>
              <a:ext cx="14711" cy="38491"/>
            </a:xfrm>
            <a:custGeom>
              <a:rect b="b" l="l" r="r" t="t"/>
              <a:pathLst>
                <a:path extrusionOk="0" h="38491" w="14711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16"/>
            <p:cNvSpPr/>
            <p:nvPr/>
          </p:nvSpPr>
          <p:spPr>
            <a:xfrm>
              <a:off x="11094959" y="4222046"/>
              <a:ext cx="6549" cy="26484"/>
            </a:xfrm>
            <a:custGeom>
              <a:rect b="b" l="l" r="r" t="t"/>
              <a:pathLst>
                <a:path extrusionOk="0" h="26484" w="6549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16"/>
            <p:cNvSpPr/>
            <p:nvPr/>
          </p:nvSpPr>
          <p:spPr>
            <a:xfrm>
              <a:off x="11079251" y="4257026"/>
              <a:ext cx="11437" cy="17228"/>
            </a:xfrm>
            <a:custGeom>
              <a:rect b="b" l="l" r="r" t="t"/>
              <a:pathLst>
                <a:path extrusionOk="0" h="17228" w="11437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16"/>
            <p:cNvSpPr/>
            <p:nvPr/>
          </p:nvSpPr>
          <p:spPr>
            <a:xfrm>
              <a:off x="11059368" y="4344784"/>
              <a:ext cx="13572" cy="15377"/>
            </a:xfrm>
            <a:custGeom>
              <a:rect b="b" l="l" r="r" t="t"/>
              <a:pathLst>
                <a:path extrusionOk="0" h="15377" w="13572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16"/>
            <p:cNvSpPr/>
            <p:nvPr/>
          </p:nvSpPr>
          <p:spPr>
            <a:xfrm>
              <a:off x="11058562" y="4453094"/>
              <a:ext cx="6785" cy="15425"/>
            </a:xfrm>
            <a:custGeom>
              <a:rect b="b" l="l" r="r" t="t"/>
              <a:pathLst>
                <a:path extrusionOk="0" h="15425" w="6785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16"/>
            <p:cNvSpPr/>
            <p:nvPr/>
          </p:nvSpPr>
          <p:spPr>
            <a:xfrm>
              <a:off x="10917432" y="3901770"/>
              <a:ext cx="31841" cy="41007"/>
            </a:xfrm>
            <a:custGeom>
              <a:rect b="b" l="l" r="r" t="t"/>
              <a:pathLst>
                <a:path extrusionOk="0" h="41007" w="31841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16"/>
            <p:cNvSpPr/>
            <p:nvPr/>
          </p:nvSpPr>
          <p:spPr>
            <a:xfrm>
              <a:off x="9696240" y="3915107"/>
              <a:ext cx="41902" cy="35929"/>
            </a:xfrm>
            <a:custGeom>
              <a:rect b="b" l="l" r="r" t="t"/>
              <a:pathLst>
                <a:path extrusionOk="0" h="35929" w="41902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16"/>
            <p:cNvSpPr/>
            <p:nvPr/>
          </p:nvSpPr>
          <p:spPr>
            <a:xfrm>
              <a:off x="9933132" y="3915297"/>
              <a:ext cx="11579" cy="22402"/>
            </a:xfrm>
            <a:custGeom>
              <a:rect b="b" l="l" r="r" t="t"/>
              <a:pathLst>
                <a:path extrusionOk="0" h="22402" w="11579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16"/>
            <p:cNvSpPr/>
            <p:nvPr/>
          </p:nvSpPr>
          <p:spPr>
            <a:xfrm>
              <a:off x="9904518" y="4059345"/>
              <a:ext cx="18554" cy="31942"/>
            </a:xfrm>
            <a:custGeom>
              <a:rect b="b" l="l" r="r" t="t"/>
              <a:pathLst>
                <a:path extrusionOk="0" h="31942" w="18554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16"/>
            <p:cNvSpPr/>
            <p:nvPr/>
          </p:nvSpPr>
          <p:spPr>
            <a:xfrm>
              <a:off x="9981109" y="4211320"/>
              <a:ext cx="23109" cy="19412"/>
            </a:xfrm>
            <a:custGeom>
              <a:rect b="b" l="l" r="r" t="t"/>
              <a:pathLst>
                <a:path extrusionOk="0" h="19412" w="23109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16"/>
            <p:cNvSpPr/>
            <p:nvPr/>
          </p:nvSpPr>
          <p:spPr>
            <a:xfrm>
              <a:off x="9412224" y="3866268"/>
              <a:ext cx="23443" cy="22781"/>
            </a:xfrm>
            <a:custGeom>
              <a:rect b="b" l="l" r="r" t="t"/>
              <a:pathLst>
                <a:path extrusionOk="0" h="22781" w="23443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16"/>
            <p:cNvSpPr/>
            <p:nvPr/>
          </p:nvSpPr>
          <p:spPr>
            <a:xfrm>
              <a:off x="6285974" y="3858389"/>
              <a:ext cx="9111" cy="29189"/>
            </a:xfrm>
            <a:custGeom>
              <a:rect b="b" l="l" r="r" t="t"/>
              <a:pathLst>
                <a:path extrusionOk="0" h="29189" w="9111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16"/>
            <p:cNvSpPr/>
            <p:nvPr/>
          </p:nvSpPr>
          <p:spPr>
            <a:xfrm>
              <a:off x="10847721" y="4487077"/>
              <a:ext cx="62877" cy="138590"/>
            </a:xfrm>
            <a:custGeom>
              <a:rect b="b" l="l" r="r" t="t"/>
              <a:pathLst>
                <a:path extrusionOk="0" h="138590" w="62877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16"/>
            <p:cNvSpPr/>
            <p:nvPr/>
          </p:nvSpPr>
          <p:spPr>
            <a:xfrm>
              <a:off x="10945193" y="4529840"/>
              <a:ext cx="11911" cy="23684"/>
            </a:xfrm>
            <a:custGeom>
              <a:rect b="b" l="l" r="r" t="t"/>
              <a:pathLst>
                <a:path extrusionOk="0" h="23684" w="11911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16"/>
            <p:cNvSpPr/>
            <p:nvPr/>
          </p:nvSpPr>
          <p:spPr>
            <a:xfrm>
              <a:off x="10960425" y="4567051"/>
              <a:ext cx="10155" cy="14997"/>
            </a:xfrm>
            <a:custGeom>
              <a:rect b="b" l="l" r="r" t="t"/>
              <a:pathLst>
                <a:path extrusionOk="0" h="14997" w="10155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16"/>
            <p:cNvSpPr/>
            <p:nvPr/>
          </p:nvSpPr>
          <p:spPr>
            <a:xfrm>
              <a:off x="10320740" y="4705736"/>
              <a:ext cx="27570" cy="52018"/>
            </a:xfrm>
            <a:custGeom>
              <a:rect b="b" l="l" r="r" t="t"/>
              <a:pathLst>
                <a:path extrusionOk="0" h="52018" w="2757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16"/>
            <p:cNvSpPr/>
            <p:nvPr/>
          </p:nvSpPr>
          <p:spPr>
            <a:xfrm>
              <a:off x="10285671" y="4850876"/>
              <a:ext cx="10108" cy="15472"/>
            </a:xfrm>
            <a:custGeom>
              <a:rect b="b" l="l" r="r" t="t"/>
              <a:pathLst>
                <a:path extrusionOk="0" h="15472" w="10108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16"/>
            <p:cNvSpPr/>
            <p:nvPr/>
          </p:nvSpPr>
          <p:spPr>
            <a:xfrm>
              <a:off x="6709979" y="4333441"/>
              <a:ext cx="9111" cy="11580"/>
            </a:xfrm>
            <a:custGeom>
              <a:rect b="b" l="l" r="r" t="t"/>
              <a:pathLst>
                <a:path extrusionOk="0" h="11580" w="9111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16"/>
            <p:cNvSpPr/>
            <p:nvPr/>
          </p:nvSpPr>
          <p:spPr>
            <a:xfrm>
              <a:off x="9459964" y="5234895"/>
              <a:ext cx="52674" cy="25866"/>
            </a:xfrm>
            <a:custGeom>
              <a:rect b="b" l="l" r="r" t="t"/>
              <a:pathLst>
                <a:path extrusionOk="0" h="25866" w="52674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16"/>
            <p:cNvSpPr/>
            <p:nvPr/>
          </p:nvSpPr>
          <p:spPr>
            <a:xfrm>
              <a:off x="2014220" y="5381079"/>
              <a:ext cx="39577" cy="84720"/>
            </a:xfrm>
            <a:custGeom>
              <a:rect b="b" l="l" r="r" t="t"/>
              <a:pathLst>
                <a:path extrusionOk="0" h="84720" w="39577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16"/>
            <p:cNvSpPr/>
            <p:nvPr/>
          </p:nvSpPr>
          <p:spPr>
            <a:xfrm>
              <a:off x="2083267" y="5511268"/>
              <a:ext cx="25625" cy="26721"/>
            </a:xfrm>
            <a:custGeom>
              <a:rect b="b" l="l" r="r" t="t"/>
              <a:pathLst>
                <a:path extrusionOk="0" h="26721" w="25625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16"/>
            <p:cNvSpPr/>
            <p:nvPr/>
          </p:nvSpPr>
          <p:spPr>
            <a:xfrm>
              <a:off x="2054747" y="5525175"/>
              <a:ext cx="13239" cy="7071"/>
            </a:xfrm>
            <a:custGeom>
              <a:rect b="b" l="l" r="r" t="t"/>
              <a:pathLst>
                <a:path extrusionOk="0" h="7071" w="13239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16"/>
            <p:cNvSpPr/>
            <p:nvPr/>
          </p:nvSpPr>
          <p:spPr>
            <a:xfrm>
              <a:off x="2060773" y="5538702"/>
              <a:ext cx="11531" cy="6264"/>
            </a:xfrm>
            <a:custGeom>
              <a:rect b="b" l="l" r="r" t="t"/>
              <a:pathLst>
                <a:path extrusionOk="0" h="6264" w="11531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16"/>
            <p:cNvSpPr/>
            <p:nvPr/>
          </p:nvSpPr>
          <p:spPr>
            <a:xfrm>
              <a:off x="2066326" y="5545868"/>
              <a:ext cx="19171" cy="9919"/>
            </a:xfrm>
            <a:custGeom>
              <a:rect b="b" l="l" r="r" t="t"/>
              <a:pathLst>
                <a:path extrusionOk="0" h="9919" w="19171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16"/>
            <p:cNvSpPr/>
            <p:nvPr/>
          </p:nvSpPr>
          <p:spPr>
            <a:xfrm>
              <a:off x="2069505" y="5553272"/>
              <a:ext cx="14283" cy="7783"/>
            </a:xfrm>
            <a:custGeom>
              <a:rect b="b" l="l" r="r" t="t"/>
              <a:pathLst>
                <a:path extrusionOk="0" h="7783" w="14283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16"/>
            <p:cNvSpPr/>
            <p:nvPr/>
          </p:nvSpPr>
          <p:spPr>
            <a:xfrm>
              <a:off x="2090480" y="5579662"/>
              <a:ext cx="7118" cy="8637"/>
            </a:xfrm>
            <a:custGeom>
              <a:rect b="b" l="l" r="r" t="t"/>
              <a:pathLst>
                <a:path extrusionOk="0" h="8637" w="7118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16"/>
            <p:cNvSpPr/>
            <p:nvPr/>
          </p:nvSpPr>
          <p:spPr>
            <a:xfrm>
              <a:off x="2102011" y="5668511"/>
              <a:ext cx="13904" cy="10869"/>
            </a:xfrm>
            <a:custGeom>
              <a:rect b="b" l="l" r="r" t="t"/>
              <a:pathLst>
                <a:path extrusionOk="0" h="10869" w="13904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16"/>
            <p:cNvSpPr/>
            <p:nvPr/>
          </p:nvSpPr>
          <p:spPr>
            <a:xfrm>
              <a:off x="2082840" y="5676153"/>
              <a:ext cx="9301" cy="7641"/>
            </a:xfrm>
            <a:custGeom>
              <a:rect b="b" l="l" r="r" t="t"/>
              <a:pathLst>
                <a:path extrusionOk="0" h="7641" w="9301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16"/>
            <p:cNvSpPr/>
            <p:nvPr/>
          </p:nvSpPr>
          <p:spPr>
            <a:xfrm>
              <a:off x="2093612" y="5694901"/>
              <a:ext cx="15659" cy="12435"/>
            </a:xfrm>
            <a:custGeom>
              <a:rect b="b" l="l" r="r" t="t"/>
              <a:pathLst>
                <a:path extrusionOk="0" h="12435" w="15659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16"/>
            <p:cNvSpPr/>
            <p:nvPr/>
          </p:nvSpPr>
          <p:spPr>
            <a:xfrm>
              <a:off x="2083077" y="5692669"/>
              <a:ext cx="22683" cy="28287"/>
            </a:xfrm>
            <a:custGeom>
              <a:rect b="b" l="l" r="r" t="t"/>
              <a:pathLst>
                <a:path extrusionOk="0" h="28287" w="22683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16"/>
            <p:cNvSpPr/>
            <p:nvPr/>
          </p:nvSpPr>
          <p:spPr>
            <a:xfrm>
              <a:off x="2106756" y="5710278"/>
              <a:ext cx="18697" cy="10393"/>
            </a:xfrm>
            <a:custGeom>
              <a:rect b="b" l="l" r="r" t="t"/>
              <a:pathLst>
                <a:path extrusionOk="0" h="10393" w="18697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16"/>
            <p:cNvSpPr/>
            <p:nvPr/>
          </p:nvSpPr>
          <p:spPr>
            <a:xfrm>
              <a:off x="2090670" y="5714170"/>
              <a:ext cx="8968" cy="13954"/>
            </a:xfrm>
            <a:custGeom>
              <a:rect b="b" l="l" r="r" t="t"/>
              <a:pathLst>
                <a:path extrusionOk="0" h="13954" w="8968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16"/>
            <p:cNvSpPr/>
            <p:nvPr/>
          </p:nvSpPr>
          <p:spPr>
            <a:xfrm>
              <a:off x="2112926" y="5771410"/>
              <a:ext cx="14568" cy="10774"/>
            </a:xfrm>
            <a:custGeom>
              <a:rect b="b" l="l" r="r" t="t"/>
              <a:pathLst>
                <a:path extrusionOk="0" h="10774" w="14568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16"/>
            <p:cNvSpPr/>
            <p:nvPr/>
          </p:nvSpPr>
          <p:spPr>
            <a:xfrm>
              <a:off x="9973610" y="5945644"/>
              <a:ext cx="40336" cy="28714"/>
            </a:xfrm>
            <a:custGeom>
              <a:rect b="b" l="l" r="r" t="t"/>
              <a:pathLst>
                <a:path extrusionOk="0" h="28714" w="40336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16"/>
            <p:cNvSpPr/>
            <p:nvPr/>
          </p:nvSpPr>
          <p:spPr>
            <a:xfrm>
              <a:off x="9692348" y="5524558"/>
              <a:ext cx="13144" cy="7451"/>
            </a:xfrm>
            <a:custGeom>
              <a:rect b="b" l="l" r="r" t="t"/>
              <a:pathLst>
                <a:path extrusionOk="0" h="7451" w="13144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16"/>
            <p:cNvSpPr/>
            <p:nvPr/>
          </p:nvSpPr>
          <p:spPr>
            <a:xfrm>
              <a:off x="9510598" y="5527832"/>
              <a:ext cx="166659" cy="158857"/>
            </a:xfrm>
            <a:custGeom>
              <a:rect b="b" l="l" r="r" t="t"/>
              <a:pathLst>
                <a:path extrusionOk="0" h="158857" w="166659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16"/>
            <p:cNvSpPr/>
            <p:nvPr/>
          </p:nvSpPr>
          <p:spPr>
            <a:xfrm>
              <a:off x="2672129" y="5824188"/>
              <a:ext cx="53576" cy="52066"/>
            </a:xfrm>
            <a:custGeom>
              <a:rect b="b" l="l" r="r" t="t"/>
              <a:pathLst>
                <a:path extrusionOk="0" h="52066" w="53576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16"/>
            <p:cNvSpPr/>
            <p:nvPr/>
          </p:nvSpPr>
          <p:spPr>
            <a:xfrm>
              <a:off x="2406194" y="6016459"/>
              <a:ext cx="23015" cy="8732"/>
            </a:xfrm>
            <a:custGeom>
              <a:rect b="b" l="l" r="r" t="t"/>
              <a:pathLst>
                <a:path extrusionOk="0" h="8732" w="23015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16"/>
            <p:cNvSpPr/>
            <p:nvPr/>
          </p:nvSpPr>
          <p:spPr>
            <a:xfrm>
              <a:off x="2408424" y="6018072"/>
              <a:ext cx="73696" cy="34647"/>
            </a:xfrm>
            <a:custGeom>
              <a:rect b="b" l="l" r="r" t="t"/>
              <a:pathLst>
                <a:path extrusionOk="0" h="34647" w="73696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16"/>
            <p:cNvSpPr/>
            <p:nvPr/>
          </p:nvSpPr>
          <p:spPr>
            <a:xfrm>
              <a:off x="2566827" y="5999182"/>
              <a:ext cx="26764" cy="10393"/>
            </a:xfrm>
            <a:custGeom>
              <a:rect b="b" l="l" r="r" t="t"/>
              <a:pathLst>
                <a:path extrusionOk="0" h="10393" w="26764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16"/>
            <p:cNvSpPr/>
            <p:nvPr/>
          </p:nvSpPr>
          <p:spPr>
            <a:xfrm>
              <a:off x="2613238" y="5847017"/>
              <a:ext cx="17463" cy="14143"/>
            </a:xfrm>
            <a:custGeom>
              <a:rect b="b" l="l" r="r" t="t"/>
              <a:pathLst>
                <a:path extrusionOk="0" h="14143" w="17463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16"/>
            <p:cNvSpPr/>
            <p:nvPr/>
          </p:nvSpPr>
          <p:spPr>
            <a:xfrm>
              <a:off x="2130294" y="5795663"/>
              <a:ext cx="18934" cy="16279"/>
            </a:xfrm>
            <a:custGeom>
              <a:rect b="b" l="l" r="r" t="t"/>
              <a:pathLst>
                <a:path extrusionOk="0" h="16279" w="18934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16"/>
            <p:cNvSpPr/>
            <p:nvPr/>
          </p:nvSpPr>
          <p:spPr>
            <a:xfrm>
              <a:off x="2155825" y="5806057"/>
              <a:ext cx="26479" cy="21310"/>
            </a:xfrm>
            <a:custGeom>
              <a:rect b="b" l="l" r="r" t="t"/>
              <a:pathLst>
                <a:path extrusionOk="0" h="21310" w="26479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16"/>
            <p:cNvSpPr/>
            <p:nvPr/>
          </p:nvSpPr>
          <p:spPr>
            <a:xfrm>
              <a:off x="2157580" y="5820106"/>
              <a:ext cx="22635" cy="25154"/>
            </a:xfrm>
            <a:custGeom>
              <a:rect b="b" l="l" r="r" t="t"/>
              <a:pathLst>
                <a:path extrusionOk="0" h="25154" w="22635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16"/>
            <p:cNvSpPr/>
            <p:nvPr/>
          </p:nvSpPr>
          <p:spPr>
            <a:xfrm>
              <a:off x="2170867" y="5845214"/>
              <a:ext cx="10297" cy="12862"/>
            </a:xfrm>
            <a:custGeom>
              <a:rect b="b" l="l" r="r" t="t"/>
              <a:pathLst>
                <a:path extrusionOk="0" h="12862" w="10297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16"/>
            <p:cNvSpPr/>
            <p:nvPr/>
          </p:nvSpPr>
          <p:spPr>
            <a:xfrm>
              <a:off x="2178982" y="5870653"/>
              <a:ext cx="9870" cy="21643"/>
            </a:xfrm>
            <a:custGeom>
              <a:rect b="b" l="l" r="r" t="t"/>
              <a:pathLst>
                <a:path extrusionOk="0" h="21643" w="987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16"/>
            <p:cNvSpPr/>
            <p:nvPr/>
          </p:nvSpPr>
          <p:spPr>
            <a:xfrm>
              <a:off x="2198723" y="5862965"/>
              <a:ext cx="15470" cy="14808"/>
            </a:xfrm>
            <a:custGeom>
              <a:rect b="b" l="l" r="r" t="t"/>
              <a:pathLst>
                <a:path extrusionOk="0" h="14808" w="1547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16"/>
            <p:cNvSpPr/>
            <p:nvPr/>
          </p:nvSpPr>
          <p:spPr>
            <a:xfrm>
              <a:off x="2203611" y="5855703"/>
              <a:ext cx="13999" cy="14380"/>
            </a:xfrm>
            <a:custGeom>
              <a:rect b="b" l="l" r="r" t="t"/>
              <a:pathLst>
                <a:path extrusionOk="0" h="14380" w="13999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16"/>
            <p:cNvSpPr/>
            <p:nvPr/>
          </p:nvSpPr>
          <p:spPr>
            <a:xfrm>
              <a:off x="2231989" y="5882614"/>
              <a:ext cx="79438" cy="71193"/>
            </a:xfrm>
            <a:custGeom>
              <a:rect b="b" l="l" r="r" t="t"/>
              <a:pathLst>
                <a:path extrusionOk="0" h="71193" w="79438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16"/>
            <p:cNvSpPr/>
            <p:nvPr/>
          </p:nvSpPr>
          <p:spPr>
            <a:xfrm>
              <a:off x="2224918" y="5905111"/>
              <a:ext cx="11151" cy="12910"/>
            </a:xfrm>
            <a:custGeom>
              <a:rect b="b" l="l" r="r" t="t"/>
              <a:pathLst>
                <a:path extrusionOk="0" h="12910" w="11151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16"/>
            <p:cNvSpPr/>
            <p:nvPr/>
          </p:nvSpPr>
          <p:spPr>
            <a:xfrm>
              <a:off x="2207360" y="5921629"/>
              <a:ext cx="63826" cy="28524"/>
            </a:xfrm>
            <a:custGeom>
              <a:rect b="b" l="l" r="r" t="t"/>
              <a:pathLst>
                <a:path extrusionOk="0" h="28524" w="63826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16"/>
            <p:cNvSpPr/>
            <p:nvPr/>
          </p:nvSpPr>
          <p:spPr>
            <a:xfrm>
              <a:off x="2185341" y="5871224"/>
              <a:ext cx="9348" cy="19743"/>
            </a:xfrm>
            <a:custGeom>
              <a:rect b="b" l="l" r="r" t="t"/>
              <a:pathLst>
                <a:path extrusionOk="0" h="19743" w="9348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16"/>
            <p:cNvSpPr/>
            <p:nvPr/>
          </p:nvSpPr>
          <p:spPr>
            <a:xfrm>
              <a:off x="2254055" y="5949916"/>
              <a:ext cx="55047" cy="35027"/>
            </a:xfrm>
            <a:custGeom>
              <a:rect b="b" l="l" r="r" t="t"/>
              <a:pathLst>
                <a:path extrusionOk="0" h="35027" w="55047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16"/>
            <p:cNvSpPr/>
            <p:nvPr/>
          </p:nvSpPr>
          <p:spPr>
            <a:xfrm>
              <a:off x="2312472" y="5970088"/>
              <a:ext cx="44085" cy="22259"/>
            </a:xfrm>
            <a:custGeom>
              <a:rect b="b" l="l" r="r" t="t"/>
              <a:pathLst>
                <a:path extrusionOk="0" h="22259" w="44085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16"/>
            <p:cNvSpPr/>
            <p:nvPr/>
          </p:nvSpPr>
          <p:spPr>
            <a:xfrm>
              <a:off x="2352760" y="5954710"/>
              <a:ext cx="24439" cy="33223"/>
            </a:xfrm>
            <a:custGeom>
              <a:rect b="b" l="l" r="r" t="t"/>
              <a:pathLst>
                <a:path extrusionOk="0" h="33223" w="24439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16"/>
            <p:cNvSpPr/>
            <p:nvPr/>
          </p:nvSpPr>
          <p:spPr>
            <a:xfrm>
              <a:off x="2373261" y="6022581"/>
              <a:ext cx="9585" cy="8590"/>
            </a:xfrm>
            <a:custGeom>
              <a:rect b="b" l="l" r="r" t="t"/>
              <a:pathLst>
                <a:path extrusionOk="0" h="8590" w="9585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16"/>
            <p:cNvSpPr/>
            <p:nvPr/>
          </p:nvSpPr>
          <p:spPr>
            <a:xfrm>
              <a:off x="2386690" y="6028419"/>
              <a:ext cx="11104" cy="7356"/>
            </a:xfrm>
            <a:custGeom>
              <a:rect b="b" l="l" r="r" t="t"/>
              <a:pathLst>
                <a:path extrusionOk="0" h="7356" w="11104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16"/>
            <p:cNvSpPr/>
            <p:nvPr/>
          </p:nvSpPr>
          <p:spPr>
            <a:xfrm>
              <a:off x="9741796" y="6127426"/>
              <a:ext cx="23963" cy="18509"/>
            </a:xfrm>
            <a:custGeom>
              <a:rect b="b" l="l" r="r" t="t"/>
              <a:pathLst>
                <a:path extrusionOk="0" h="18509" w="23963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16"/>
            <p:cNvSpPr/>
            <p:nvPr/>
          </p:nvSpPr>
          <p:spPr>
            <a:xfrm>
              <a:off x="4199924" y="-651632"/>
              <a:ext cx="16940" cy="7309"/>
            </a:xfrm>
            <a:custGeom>
              <a:rect b="b" l="l" r="r" t="t"/>
              <a:pathLst>
                <a:path extrusionOk="0" h="7309" w="1694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16"/>
            <p:cNvSpPr/>
            <p:nvPr/>
          </p:nvSpPr>
          <p:spPr>
            <a:xfrm>
              <a:off x="4171072" y="-576594"/>
              <a:ext cx="19693" cy="10062"/>
            </a:xfrm>
            <a:custGeom>
              <a:rect b="b" l="l" r="r" t="t"/>
              <a:pathLst>
                <a:path extrusionOk="0" h="10062" w="19693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16"/>
            <p:cNvSpPr/>
            <p:nvPr/>
          </p:nvSpPr>
          <p:spPr>
            <a:xfrm>
              <a:off x="4164144" y="-669430"/>
              <a:ext cx="24486" cy="15615"/>
            </a:xfrm>
            <a:custGeom>
              <a:rect b="b" l="l" r="r" t="t"/>
              <a:pathLst>
                <a:path extrusionOk="0" h="15615" w="24486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16"/>
            <p:cNvSpPr/>
            <p:nvPr/>
          </p:nvSpPr>
          <p:spPr>
            <a:xfrm>
              <a:off x="3637542" y="-704268"/>
              <a:ext cx="54098" cy="31087"/>
            </a:xfrm>
            <a:custGeom>
              <a:rect b="b" l="l" r="r" t="t"/>
              <a:pathLst>
                <a:path extrusionOk="0" h="31087" w="54098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16"/>
            <p:cNvSpPr/>
            <p:nvPr/>
          </p:nvSpPr>
          <p:spPr>
            <a:xfrm>
              <a:off x="3660083" y="-722398"/>
              <a:ext cx="32126" cy="10868"/>
            </a:xfrm>
            <a:custGeom>
              <a:rect b="b" l="l" r="r" t="t"/>
              <a:pathLst>
                <a:path extrusionOk="0" h="10868" w="32126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16"/>
            <p:cNvSpPr/>
            <p:nvPr/>
          </p:nvSpPr>
          <p:spPr>
            <a:xfrm>
              <a:off x="3765574" y="-725104"/>
              <a:ext cx="26527" cy="10299"/>
            </a:xfrm>
            <a:custGeom>
              <a:rect b="b" l="l" r="r" t="t"/>
              <a:pathLst>
                <a:path extrusionOk="0" h="10299" w="26527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16"/>
            <p:cNvSpPr/>
            <p:nvPr/>
          </p:nvSpPr>
          <p:spPr>
            <a:xfrm>
              <a:off x="3782325" y="-724819"/>
              <a:ext cx="21734" cy="9397"/>
            </a:xfrm>
            <a:custGeom>
              <a:rect b="b" l="l" r="r" t="t"/>
              <a:pathLst>
                <a:path extrusionOk="0" h="9397" w="21734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16"/>
            <p:cNvSpPr/>
            <p:nvPr/>
          </p:nvSpPr>
          <p:spPr>
            <a:xfrm>
              <a:off x="3517530" y="-691168"/>
              <a:ext cx="34878" cy="18415"/>
            </a:xfrm>
            <a:custGeom>
              <a:rect b="b" l="l" r="r" t="t"/>
              <a:pathLst>
                <a:path extrusionOk="0" h="18415" w="34878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16"/>
            <p:cNvSpPr/>
            <p:nvPr/>
          </p:nvSpPr>
          <p:spPr>
            <a:xfrm>
              <a:off x="5835679" y="-638627"/>
              <a:ext cx="28140" cy="10251"/>
            </a:xfrm>
            <a:custGeom>
              <a:rect b="b" l="l" r="r" t="t"/>
              <a:pathLst>
                <a:path extrusionOk="0" h="10251" w="2814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16"/>
            <p:cNvSpPr/>
            <p:nvPr/>
          </p:nvSpPr>
          <p:spPr>
            <a:xfrm>
              <a:off x="5880950" y="-655619"/>
              <a:ext cx="62782" cy="30423"/>
            </a:xfrm>
            <a:custGeom>
              <a:rect b="b" l="l" r="r" t="t"/>
              <a:pathLst>
                <a:path extrusionOk="0" h="30423" w="62782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16"/>
            <p:cNvSpPr/>
            <p:nvPr/>
          </p:nvSpPr>
          <p:spPr>
            <a:xfrm>
              <a:off x="5856844" y="-671471"/>
              <a:ext cx="27381" cy="6644"/>
            </a:xfrm>
            <a:custGeom>
              <a:rect b="b" l="l" r="r" t="t"/>
              <a:pathLst>
                <a:path extrusionOk="0" h="6644" w="27381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16"/>
            <p:cNvSpPr/>
            <p:nvPr/>
          </p:nvSpPr>
          <p:spPr>
            <a:xfrm>
              <a:off x="5698393" y="-599518"/>
              <a:ext cx="28092" cy="11818"/>
            </a:xfrm>
            <a:custGeom>
              <a:rect b="b" l="l" r="r" t="t"/>
              <a:pathLst>
                <a:path extrusionOk="0" h="11818" w="28092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16"/>
            <p:cNvSpPr/>
            <p:nvPr/>
          </p:nvSpPr>
          <p:spPr>
            <a:xfrm>
              <a:off x="5769100" y="-600800"/>
              <a:ext cx="29184" cy="13764"/>
            </a:xfrm>
            <a:custGeom>
              <a:rect b="b" l="l" r="r" t="t"/>
              <a:pathLst>
                <a:path extrusionOk="0" h="13764" w="29184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16"/>
            <p:cNvSpPr/>
            <p:nvPr/>
          </p:nvSpPr>
          <p:spPr>
            <a:xfrm>
              <a:off x="5790217" y="-607871"/>
              <a:ext cx="45556" cy="18984"/>
            </a:xfrm>
            <a:custGeom>
              <a:rect b="b" l="l" r="r" t="t"/>
              <a:pathLst>
                <a:path extrusionOk="0" h="18984" w="45556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16"/>
            <p:cNvSpPr/>
            <p:nvPr/>
          </p:nvSpPr>
          <p:spPr>
            <a:xfrm>
              <a:off x="5766016" y="-670379"/>
              <a:ext cx="22635" cy="8211"/>
            </a:xfrm>
            <a:custGeom>
              <a:rect b="b" l="l" r="r" t="t"/>
              <a:pathLst>
                <a:path extrusionOk="0" h="8211" w="22635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16"/>
            <p:cNvSpPr/>
            <p:nvPr/>
          </p:nvSpPr>
          <p:spPr>
            <a:xfrm>
              <a:off x="5751447" y="-657470"/>
              <a:ext cx="34310" cy="8922"/>
            </a:xfrm>
            <a:custGeom>
              <a:rect b="b" l="l" r="r" t="t"/>
              <a:pathLst>
                <a:path extrusionOk="0" h="8922" w="3431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16"/>
            <p:cNvSpPr/>
            <p:nvPr/>
          </p:nvSpPr>
          <p:spPr>
            <a:xfrm>
              <a:off x="5731231" y="-649164"/>
              <a:ext cx="47501" cy="10441"/>
            </a:xfrm>
            <a:custGeom>
              <a:rect b="b" l="l" r="r" t="t"/>
              <a:pathLst>
                <a:path extrusionOk="0" h="10441" w="47501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16"/>
            <p:cNvSpPr/>
            <p:nvPr/>
          </p:nvSpPr>
          <p:spPr>
            <a:xfrm>
              <a:off x="5793397" y="-626761"/>
              <a:ext cx="19930" cy="6882"/>
            </a:xfrm>
            <a:custGeom>
              <a:rect b="b" l="l" r="r" t="t"/>
              <a:pathLst>
                <a:path extrusionOk="0" h="6882" w="1993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16"/>
            <p:cNvSpPr/>
            <p:nvPr/>
          </p:nvSpPr>
          <p:spPr>
            <a:xfrm>
              <a:off x="5748315" y="-619073"/>
              <a:ext cx="32126" cy="6454"/>
            </a:xfrm>
            <a:custGeom>
              <a:rect b="b" l="l" r="r" t="t"/>
              <a:pathLst>
                <a:path extrusionOk="0" h="6454" w="32126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16"/>
            <p:cNvSpPr/>
            <p:nvPr/>
          </p:nvSpPr>
          <p:spPr>
            <a:xfrm>
              <a:off x="5714480" y="-624009"/>
              <a:ext cx="39339" cy="7736"/>
            </a:xfrm>
            <a:custGeom>
              <a:rect b="b" l="l" r="r" t="t"/>
              <a:pathLst>
                <a:path extrusionOk="0" h="7736" w="39339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16"/>
            <p:cNvSpPr/>
            <p:nvPr/>
          </p:nvSpPr>
          <p:spPr>
            <a:xfrm>
              <a:off x="5718656" y="-633169"/>
              <a:ext cx="72937" cy="16469"/>
            </a:xfrm>
            <a:custGeom>
              <a:rect b="b" l="l" r="r" t="t"/>
              <a:pathLst>
                <a:path extrusionOk="0" h="16469" w="72937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16"/>
            <p:cNvSpPr/>
            <p:nvPr/>
          </p:nvSpPr>
          <p:spPr>
            <a:xfrm>
              <a:off x="5751068" y="-635162"/>
              <a:ext cx="44274" cy="12530"/>
            </a:xfrm>
            <a:custGeom>
              <a:rect b="b" l="l" r="r" t="t"/>
              <a:pathLst>
                <a:path extrusionOk="0" h="12530" w="44274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16"/>
            <p:cNvSpPr/>
            <p:nvPr/>
          </p:nvSpPr>
          <p:spPr>
            <a:xfrm>
              <a:off x="5518066" y="-618645"/>
              <a:ext cx="95857" cy="21215"/>
            </a:xfrm>
            <a:custGeom>
              <a:rect b="b" l="l" r="r" t="t"/>
              <a:pathLst>
                <a:path extrusionOk="0" h="21215" w="95857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16"/>
            <p:cNvSpPr/>
            <p:nvPr/>
          </p:nvSpPr>
          <p:spPr>
            <a:xfrm>
              <a:off x="5260626" y="-580770"/>
              <a:ext cx="44464" cy="8922"/>
            </a:xfrm>
            <a:custGeom>
              <a:rect b="b" l="l" r="r" t="t"/>
              <a:pathLst>
                <a:path extrusionOk="0" h="8922" w="44464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16"/>
            <p:cNvSpPr/>
            <p:nvPr/>
          </p:nvSpPr>
          <p:spPr>
            <a:xfrm>
              <a:off x="2605266" y="3280914"/>
              <a:ext cx="22778" cy="23398"/>
            </a:xfrm>
            <a:custGeom>
              <a:rect b="b" l="l" r="r" t="t"/>
              <a:pathLst>
                <a:path extrusionOk="0" h="23398" w="22778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16"/>
            <p:cNvSpPr/>
            <p:nvPr/>
          </p:nvSpPr>
          <p:spPr>
            <a:xfrm>
              <a:off x="9402640" y="2715589"/>
              <a:ext cx="35163" cy="102850"/>
            </a:xfrm>
            <a:custGeom>
              <a:rect b="b" l="l" r="r" t="t"/>
              <a:pathLst>
                <a:path extrusionOk="0" h="102850" w="35163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16"/>
            <p:cNvSpPr/>
            <p:nvPr/>
          </p:nvSpPr>
          <p:spPr>
            <a:xfrm>
              <a:off x="9519994" y="2739368"/>
              <a:ext cx="10249" cy="35264"/>
            </a:xfrm>
            <a:custGeom>
              <a:rect b="b" l="l" r="r" t="t"/>
              <a:pathLst>
                <a:path extrusionOk="0" h="35264" w="10249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16"/>
            <p:cNvSpPr/>
            <p:nvPr/>
          </p:nvSpPr>
          <p:spPr>
            <a:xfrm>
              <a:off x="9438183" y="2699452"/>
              <a:ext cx="21685" cy="96064"/>
            </a:xfrm>
            <a:custGeom>
              <a:rect b="b" l="l" r="r" t="t"/>
              <a:pathLst>
                <a:path extrusionOk="0" h="96064" w="21685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16"/>
            <p:cNvSpPr/>
            <p:nvPr/>
          </p:nvSpPr>
          <p:spPr>
            <a:xfrm>
              <a:off x="9456452" y="2757261"/>
              <a:ext cx="28805" cy="30423"/>
            </a:xfrm>
            <a:custGeom>
              <a:rect b="b" l="l" r="r" t="t"/>
              <a:pathLst>
                <a:path extrusionOk="0" h="30423" w="28805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16"/>
            <p:cNvSpPr/>
            <p:nvPr/>
          </p:nvSpPr>
          <p:spPr>
            <a:xfrm>
              <a:off x="9325004" y="3023050"/>
              <a:ext cx="15850" cy="14048"/>
            </a:xfrm>
            <a:custGeom>
              <a:rect b="b" l="l" r="r" t="t"/>
              <a:pathLst>
                <a:path extrusionOk="0" h="14048" w="1585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16"/>
            <p:cNvSpPr/>
            <p:nvPr/>
          </p:nvSpPr>
          <p:spPr>
            <a:xfrm>
              <a:off x="9293826" y="3210195"/>
              <a:ext cx="250987" cy="395788"/>
            </a:xfrm>
            <a:custGeom>
              <a:rect b="b" l="l" r="r" t="t"/>
              <a:pathLst>
                <a:path extrusionOk="0" h="395788" w="250987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16"/>
            <p:cNvSpPr/>
            <p:nvPr/>
          </p:nvSpPr>
          <p:spPr>
            <a:xfrm>
              <a:off x="9631085" y="3182714"/>
              <a:ext cx="57799" cy="168966"/>
            </a:xfrm>
            <a:custGeom>
              <a:rect b="b" l="l" r="r" t="t"/>
              <a:pathLst>
                <a:path extrusionOk="0" h="168966" w="57799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16"/>
            <p:cNvSpPr/>
            <p:nvPr/>
          </p:nvSpPr>
          <p:spPr>
            <a:xfrm>
              <a:off x="8904557" y="2934391"/>
              <a:ext cx="397099" cy="590669"/>
            </a:xfrm>
            <a:custGeom>
              <a:rect b="b" l="l" r="r" t="t"/>
              <a:pathLst>
                <a:path extrusionOk="0" h="590669" w="397099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16"/>
            <p:cNvSpPr/>
            <p:nvPr/>
          </p:nvSpPr>
          <p:spPr>
            <a:xfrm>
              <a:off x="9206510" y="2697031"/>
              <a:ext cx="79201" cy="159995"/>
            </a:xfrm>
            <a:custGeom>
              <a:rect b="b" l="l" r="r" t="t"/>
              <a:pathLst>
                <a:path extrusionOk="0" h="159995" w="79201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16"/>
            <p:cNvSpPr/>
            <p:nvPr/>
          </p:nvSpPr>
          <p:spPr>
            <a:xfrm>
              <a:off x="8351239" y="3016026"/>
              <a:ext cx="432119" cy="593802"/>
            </a:xfrm>
            <a:custGeom>
              <a:rect b="b" l="l" r="r" t="t"/>
              <a:pathLst>
                <a:path extrusionOk="0" h="593802" w="432119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16"/>
            <p:cNvSpPr/>
            <p:nvPr/>
          </p:nvSpPr>
          <p:spPr>
            <a:xfrm>
              <a:off x="7731673" y="2808948"/>
              <a:ext cx="86319" cy="194026"/>
            </a:xfrm>
            <a:custGeom>
              <a:rect b="b" l="l" r="r" t="t"/>
              <a:pathLst>
                <a:path extrusionOk="0" h="194026" w="86319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16"/>
            <p:cNvSpPr/>
            <p:nvPr/>
          </p:nvSpPr>
          <p:spPr>
            <a:xfrm>
              <a:off x="1718959" y="2306795"/>
              <a:ext cx="234756" cy="115191"/>
            </a:xfrm>
            <a:custGeom>
              <a:rect b="b" l="l" r="r" t="t"/>
              <a:pathLst>
                <a:path extrusionOk="0" h="115191" w="234756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16"/>
            <p:cNvSpPr/>
            <p:nvPr/>
          </p:nvSpPr>
          <p:spPr>
            <a:xfrm>
              <a:off x="1342883" y="2132655"/>
              <a:ext cx="398142" cy="173949"/>
            </a:xfrm>
            <a:custGeom>
              <a:rect b="b" l="l" r="r" t="t"/>
              <a:pathLst>
                <a:path extrusionOk="0" h="173949" w="398142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16"/>
            <p:cNvSpPr/>
            <p:nvPr/>
          </p:nvSpPr>
          <p:spPr>
            <a:xfrm>
              <a:off x="9285996" y="2667794"/>
              <a:ext cx="7972" cy="11960"/>
            </a:xfrm>
            <a:custGeom>
              <a:rect b="b" l="l" r="r" t="t"/>
              <a:pathLst>
                <a:path extrusionOk="0" h="11960" w="7972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16"/>
            <p:cNvSpPr/>
            <p:nvPr/>
          </p:nvSpPr>
          <p:spPr>
            <a:xfrm>
              <a:off x="9240914" y="2312680"/>
              <a:ext cx="203531" cy="319327"/>
            </a:xfrm>
            <a:custGeom>
              <a:rect b="b" l="l" r="r" t="t"/>
              <a:pathLst>
                <a:path extrusionOk="0" h="319327" w="203531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16"/>
            <p:cNvSpPr/>
            <p:nvPr/>
          </p:nvSpPr>
          <p:spPr>
            <a:xfrm>
              <a:off x="8777427" y="2247847"/>
              <a:ext cx="83899" cy="103752"/>
            </a:xfrm>
            <a:custGeom>
              <a:rect b="b" l="l" r="r" t="t"/>
              <a:pathLst>
                <a:path extrusionOk="0" h="103752" w="83899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16"/>
            <p:cNvSpPr/>
            <p:nvPr/>
          </p:nvSpPr>
          <p:spPr>
            <a:xfrm>
              <a:off x="246780" y="1507813"/>
              <a:ext cx="7924" cy="6882"/>
            </a:xfrm>
            <a:custGeom>
              <a:rect b="b" l="l" r="r" t="t"/>
              <a:pathLst>
                <a:path extrusionOk="0" h="6882" w="7924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16"/>
            <p:cNvSpPr/>
            <p:nvPr/>
          </p:nvSpPr>
          <p:spPr>
            <a:xfrm>
              <a:off x="9314136" y="1053929"/>
              <a:ext cx="302284" cy="434755"/>
            </a:xfrm>
            <a:custGeom>
              <a:rect b="b" l="l" r="r" t="t"/>
              <a:pathLst>
                <a:path extrusionOk="0" h="434755" w="302284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16"/>
            <p:cNvSpPr/>
            <p:nvPr/>
          </p:nvSpPr>
          <p:spPr>
            <a:xfrm>
              <a:off x="9298002" y="1482088"/>
              <a:ext cx="104542" cy="151167"/>
            </a:xfrm>
            <a:custGeom>
              <a:rect b="b" l="l" r="r" t="t"/>
              <a:pathLst>
                <a:path extrusionOk="0" h="151167" w="104542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16"/>
            <p:cNvSpPr/>
            <p:nvPr/>
          </p:nvSpPr>
          <p:spPr>
            <a:xfrm>
              <a:off x="5293512" y="1377101"/>
              <a:ext cx="15612" cy="18605"/>
            </a:xfrm>
            <a:custGeom>
              <a:rect b="b" l="l" r="r" t="t"/>
              <a:pathLst>
                <a:path extrusionOk="0" h="18605" w="15612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16"/>
            <p:cNvSpPr/>
            <p:nvPr/>
          </p:nvSpPr>
          <p:spPr>
            <a:xfrm>
              <a:off x="4735685" y="1366375"/>
              <a:ext cx="14188" cy="10679"/>
            </a:xfrm>
            <a:custGeom>
              <a:rect b="b" l="l" r="r" t="t"/>
              <a:pathLst>
                <a:path extrusionOk="0" h="10679" w="14188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16"/>
            <p:cNvSpPr/>
            <p:nvPr/>
          </p:nvSpPr>
          <p:spPr>
            <a:xfrm>
              <a:off x="4884977" y="1305765"/>
              <a:ext cx="54098" cy="116805"/>
            </a:xfrm>
            <a:custGeom>
              <a:rect b="b" l="l" r="r" t="t"/>
              <a:pathLst>
                <a:path extrusionOk="0" h="116805" w="54098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16"/>
            <p:cNvSpPr/>
            <p:nvPr/>
          </p:nvSpPr>
          <p:spPr>
            <a:xfrm>
              <a:off x="4408297" y="469952"/>
              <a:ext cx="245908" cy="417147"/>
            </a:xfrm>
            <a:custGeom>
              <a:rect b="b" l="l" r="r" t="t"/>
              <a:pathLst>
                <a:path extrusionOk="0" h="417147" w="245908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16"/>
            <p:cNvSpPr/>
            <p:nvPr/>
          </p:nvSpPr>
          <p:spPr>
            <a:xfrm>
              <a:off x="2508696" y="986343"/>
              <a:ext cx="59033" cy="69722"/>
            </a:xfrm>
            <a:custGeom>
              <a:rect b="b" l="l" r="r" t="t"/>
              <a:pathLst>
                <a:path extrusionOk="0" h="69722" w="59033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16"/>
            <p:cNvSpPr/>
            <p:nvPr/>
          </p:nvSpPr>
          <p:spPr>
            <a:xfrm>
              <a:off x="2608065" y="769630"/>
              <a:ext cx="220568" cy="247706"/>
            </a:xfrm>
            <a:custGeom>
              <a:rect b="b" l="l" r="r" t="t"/>
              <a:pathLst>
                <a:path extrusionOk="0" h="247706" w="220568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16"/>
            <p:cNvSpPr/>
            <p:nvPr/>
          </p:nvSpPr>
          <p:spPr>
            <a:xfrm>
              <a:off x="496390" y="630707"/>
              <a:ext cx="82570" cy="140868"/>
            </a:xfrm>
            <a:custGeom>
              <a:rect b="b" l="l" r="r" t="t"/>
              <a:pathLst>
                <a:path extrusionOk="0" h="140868" w="8257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16"/>
            <p:cNvSpPr/>
            <p:nvPr/>
          </p:nvSpPr>
          <p:spPr>
            <a:xfrm>
              <a:off x="9527776" y="769582"/>
              <a:ext cx="11483" cy="37400"/>
            </a:xfrm>
            <a:custGeom>
              <a:rect b="b" l="l" r="r" t="t"/>
              <a:pathLst>
                <a:path extrusionOk="0" h="37400" w="11483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16"/>
            <p:cNvSpPr/>
            <p:nvPr/>
          </p:nvSpPr>
          <p:spPr>
            <a:xfrm>
              <a:off x="8937491" y="405403"/>
              <a:ext cx="392257" cy="414869"/>
            </a:xfrm>
            <a:custGeom>
              <a:rect b="b" l="l" r="r" t="t"/>
              <a:pathLst>
                <a:path extrusionOk="0" h="414869" w="392257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16"/>
            <p:cNvSpPr/>
            <p:nvPr/>
          </p:nvSpPr>
          <p:spPr>
            <a:xfrm>
              <a:off x="9304455" y="846424"/>
              <a:ext cx="206806" cy="213580"/>
            </a:xfrm>
            <a:custGeom>
              <a:rect b="b" l="l" r="r" t="t"/>
              <a:pathLst>
                <a:path extrusionOk="0" h="213580" w="206806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16"/>
            <p:cNvSpPr/>
            <p:nvPr/>
          </p:nvSpPr>
          <p:spPr>
            <a:xfrm>
              <a:off x="4549141" y="372417"/>
              <a:ext cx="15612" cy="36688"/>
            </a:xfrm>
            <a:custGeom>
              <a:rect b="b" l="l" r="r" t="t"/>
              <a:pathLst>
                <a:path extrusionOk="0" h="36688" w="15612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16"/>
            <p:cNvSpPr/>
            <p:nvPr/>
          </p:nvSpPr>
          <p:spPr>
            <a:xfrm>
              <a:off x="4262185" y="629995"/>
              <a:ext cx="162057" cy="185530"/>
            </a:xfrm>
            <a:custGeom>
              <a:rect b="b" l="l" r="r" t="t"/>
              <a:pathLst>
                <a:path extrusionOk="0" h="185530" w="162057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16"/>
            <p:cNvSpPr/>
            <p:nvPr/>
          </p:nvSpPr>
          <p:spPr>
            <a:xfrm>
              <a:off x="3284291" y="375074"/>
              <a:ext cx="25578" cy="7119"/>
            </a:xfrm>
            <a:custGeom>
              <a:rect b="b" l="l" r="r" t="t"/>
              <a:pathLst>
                <a:path extrusionOk="0" h="7119" w="25578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16"/>
            <p:cNvSpPr/>
            <p:nvPr/>
          </p:nvSpPr>
          <p:spPr>
            <a:xfrm>
              <a:off x="555566" y="486374"/>
              <a:ext cx="9396" cy="25249"/>
            </a:xfrm>
            <a:custGeom>
              <a:rect b="b" l="l" r="r" t="t"/>
              <a:pathLst>
                <a:path extrusionOk="0" h="25249" w="9396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16"/>
            <p:cNvSpPr/>
            <p:nvPr/>
          </p:nvSpPr>
          <p:spPr>
            <a:xfrm>
              <a:off x="565721" y="476264"/>
              <a:ext cx="13666" cy="35786"/>
            </a:xfrm>
            <a:custGeom>
              <a:rect b="b" l="l" r="r" t="t"/>
              <a:pathLst>
                <a:path extrusionOk="0" h="35786" w="13666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16"/>
            <p:cNvSpPr/>
            <p:nvPr/>
          </p:nvSpPr>
          <p:spPr>
            <a:xfrm>
              <a:off x="385679" y="104586"/>
              <a:ext cx="49827" cy="25155"/>
            </a:xfrm>
            <a:custGeom>
              <a:rect b="b" l="l" r="r" t="t"/>
              <a:pathLst>
                <a:path extrusionOk="0" h="25155" w="49827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16"/>
            <p:cNvSpPr/>
            <p:nvPr/>
          </p:nvSpPr>
          <p:spPr>
            <a:xfrm>
              <a:off x="-63666" y="19961"/>
              <a:ext cx="52959" cy="27528"/>
            </a:xfrm>
            <a:custGeom>
              <a:rect b="b" l="l" r="r" t="t"/>
              <a:pathLst>
                <a:path extrusionOk="0" h="27528" w="52959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16"/>
            <p:cNvSpPr/>
            <p:nvPr/>
          </p:nvSpPr>
          <p:spPr>
            <a:xfrm>
              <a:off x="2271756" y="212136"/>
              <a:ext cx="41617" cy="38776"/>
            </a:xfrm>
            <a:custGeom>
              <a:rect b="b" l="l" r="r" t="t"/>
              <a:pathLst>
                <a:path extrusionOk="0" h="38776" w="41617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16"/>
            <p:cNvSpPr/>
            <p:nvPr/>
          </p:nvSpPr>
          <p:spPr>
            <a:xfrm>
              <a:off x="8625715" y="-388927"/>
              <a:ext cx="53006" cy="16659"/>
            </a:xfrm>
            <a:custGeom>
              <a:rect b="b" l="l" r="r" t="t"/>
              <a:pathLst>
                <a:path extrusionOk="0" h="16659" w="53006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16"/>
            <p:cNvSpPr/>
            <p:nvPr/>
          </p:nvSpPr>
          <p:spPr>
            <a:xfrm>
              <a:off x="5180665" y="378112"/>
              <a:ext cx="14710" cy="19602"/>
            </a:xfrm>
            <a:custGeom>
              <a:rect b="b" l="l" r="r" t="t"/>
              <a:pathLst>
                <a:path extrusionOk="0" h="19602" w="1471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16"/>
            <p:cNvSpPr/>
            <p:nvPr/>
          </p:nvSpPr>
          <p:spPr>
            <a:xfrm>
              <a:off x="2707150" y="-380716"/>
              <a:ext cx="22635" cy="9255"/>
            </a:xfrm>
            <a:custGeom>
              <a:rect b="b" l="l" r="r" t="t"/>
              <a:pathLst>
                <a:path extrusionOk="0" h="9255" w="22635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16"/>
            <p:cNvSpPr/>
            <p:nvPr/>
          </p:nvSpPr>
          <p:spPr>
            <a:xfrm>
              <a:off x="7836263" y="-460073"/>
              <a:ext cx="93911" cy="28002"/>
            </a:xfrm>
            <a:custGeom>
              <a:rect b="b" l="l" r="r" t="t"/>
              <a:pathLst>
                <a:path extrusionOk="0" h="28002" w="93911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16"/>
            <p:cNvSpPr/>
            <p:nvPr/>
          </p:nvSpPr>
          <p:spPr>
            <a:xfrm>
              <a:off x="5103552" y="-95135"/>
              <a:ext cx="14758" cy="10394"/>
            </a:xfrm>
            <a:custGeom>
              <a:rect b="b" l="l" r="r" t="t"/>
              <a:pathLst>
                <a:path extrusionOk="0" h="10394" w="14758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16"/>
            <p:cNvSpPr/>
            <p:nvPr/>
          </p:nvSpPr>
          <p:spPr>
            <a:xfrm>
              <a:off x="10855219" y="3843486"/>
              <a:ext cx="48640" cy="42383"/>
            </a:xfrm>
            <a:custGeom>
              <a:rect b="b" l="l" r="r" t="t"/>
              <a:pathLst>
                <a:path extrusionOk="0" h="42383" w="4864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16"/>
            <p:cNvSpPr/>
            <p:nvPr/>
          </p:nvSpPr>
          <p:spPr>
            <a:xfrm>
              <a:off x="10450433" y="3543998"/>
              <a:ext cx="164856" cy="119415"/>
            </a:xfrm>
            <a:custGeom>
              <a:rect b="b" l="l" r="r" t="t"/>
              <a:pathLst>
                <a:path extrusionOk="0" h="119415" w="164856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16"/>
            <p:cNvSpPr/>
            <p:nvPr/>
          </p:nvSpPr>
          <p:spPr>
            <a:xfrm>
              <a:off x="10517771" y="3861427"/>
              <a:ext cx="14377" cy="18367"/>
            </a:xfrm>
            <a:custGeom>
              <a:rect b="b" l="l" r="r" t="t"/>
              <a:pathLst>
                <a:path extrusionOk="0" h="18367" w="14377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16"/>
            <p:cNvSpPr/>
            <p:nvPr/>
          </p:nvSpPr>
          <p:spPr>
            <a:xfrm>
              <a:off x="9771265" y="3334546"/>
              <a:ext cx="743088" cy="576668"/>
            </a:xfrm>
            <a:custGeom>
              <a:rect b="b" l="l" r="r" t="t"/>
              <a:pathLst>
                <a:path extrusionOk="0" h="576668" w="743088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16"/>
            <p:cNvSpPr/>
            <p:nvPr/>
          </p:nvSpPr>
          <p:spPr>
            <a:xfrm>
              <a:off x="9725235" y="3396438"/>
              <a:ext cx="24058" cy="20503"/>
            </a:xfrm>
            <a:custGeom>
              <a:rect b="b" l="l" r="r" t="t"/>
              <a:pathLst>
                <a:path extrusionOk="0" h="20503" w="24058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16"/>
            <p:cNvSpPr/>
            <p:nvPr/>
          </p:nvSpPr>
          <p:spPr>
            <a:xfrm>
              <a:off x="9649070" y="3456857"/>
              <a:ext cx="114887" cy="59185"/>
            </a:xfrm>
            <a:custGeom>
              <a:rect b="b" l="l" r="r" t="t"/>
              <a:pathLst>
                <a:path extrusionOk="0" h="59185" w="114887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16"/>
            <p:cNvSpPr/>
            <p:nvPr/>
          </p:nvSpPr>
          <p:spPr>
            <a:xfrm>
              <a:off x="9443070" y="3754542"/>
              <a:ext cx="155935" cy="105556"/>
            </a:xfrm>
            <a:custGeom>
              <a:rect b="b" l="l" r="r" t="t"/>
              <a:pathLst>
                <a:path extrusionOk="0" h="105556" w="155935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16"/>
            <p:cNvSpPr/>
            <p:nvPr/>
          </p:nvSpPr>
          <p:spPr>
            <a:xfrm>
              <a:off x="9272376" y="3798017"/>
              <a:ext cx="65392" cy="54629"/>
            </a:xfrm>
            <a:custGeom>
              <a:rect b="b" l="l" r="r" t="t"/>
              <a:pathLst>
                <a:path extrusionOk="0" h="54629" w="65392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16"/>
            <p:cNvSpPr/>
            <p:nvPr/>
          </p:nvSpPr>
          <p:spPr>
            <a:xfrm>
              <a:off x="8746629" y="3611822"/>
              <a:ext cx="353298" cy="156578"/>
            </a:xfrm>
            <a:custGeom>
              <a:rect b="b" l="l" r="r" t="t"/>
              <a:pathLst>
                <a:path extrusionOk="0" h="156578" w="353298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16"/>
            <p:cNvSpPr/>
            <p:nvPr/>
          </p:nvSpPr>
          <p:spPr>
            <a:xfrm>
              <a:off x="10848481" y="3972442"/>
              <a:ext cx="20879" cy="21168"/>
            </a:xfrm>
            <a:custGeom>
              <a:rect b="b" l="l" r="r" t="t"/>
              <a:pathLst>
                <a:path extrusionOk="0" h="21168" w="20879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16"/>
            <p:cNvSpPr/>
            <p:nvPr/>
          </p:nvSpPr>
          <p:spPr>
            <a:xfrm>
              <a:off x="8760296" y="3900583"/>
              <a:ext cx="1562104" cy="1554062"/>
            </a:xfrm>
            <a:custGeom>
              <a:rect b="b" l="l" r="r" t="t"/>
              <a:pathLst>
                <a:path extrusionOk="0" h="1554062" w="1562104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16"/>
            <p:cNvSpPr/>
            <p:nvPr/>
          </p:nvSpPr>
          <p:spPr>
            <a:xfrm>
              <a:off x="9680579" y="3923698"/>
              <a:ext cx="18080" cy="23351"/>
            </a:xfrm>
            <a:custGeom>
              <a:rect b="b" l="l" r="r" t="t"/>
              <a:pathLst>
                <a:path extrusionOk="0" h="23351" w="1808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16"/>
            <p:cNvSpPr/>
            <p:nvPr/>
          </p:nvSpPr>
          <p:spPr>
            <a:xfrm>
              <a:off x="6246587" y="3900773"/>
              <a:ext cx="306176" cy="655693"/>
            </a:xfrm>
            <a:custGeom>
              <a:rect b="b" l="l" r="r" t="t"/>
              <a:pathLst>
                <a:path extrusionOk="0" h="655693" w="306176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16"/>
            <p:cNvSpPr/>
            <p:nvPr/>
          </p:nvSpPr>
          <p:spPr>
            <a:xfrm>
              <a:off x="10470553" y="5327019"/>
              <a:ext cx="283967" cy="396785"/>
            </a:xfrm>
            <a:custGeom>
              <a:rect b="b" l="l" r="r" t="t"/>
              <a:pathLst>
                <a:path extrusionOk="0" h="396785" w="283967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16"/>
            <p:cNvSpPr/>
            <p:nvPr/>
          </p:nvSpPr>
          <p:spPr>
            <a:xfrm>
              <a:off x="9697331" y="5493043"/>
              <a:ext cx="16799" cy="28856"/>
            </a:xfrm>
            <a:custGeom>
              <a:rect b="b" l="l" r="r" t="t"/>
              <a:pathLst>
                <a:path extrusionOk="0" h="28856" w="16799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16"/>
            <p:cNvSpPr/>
            <p:nvPr/>
          </p:nvSpPr>
          <p:spPr>
            <a:xfrm>
              <a:off x="2112926" y="5723853"/>
              <a:ext cx="41095" cy="66209"/>
            </a:xfrm>
            <a:custGeom>
              <a:rect b="b" l="l" r="r" t="t"/>
              <a:pathLst>
                <a:path extrusionOk="0" h="66209" w="41095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16"/>
            <p:cNvSpPr/>
            <p:nvPr/>
          </p:nvSpPr>
          <p:spPr>
            <a:xfrm>
              <a:off x="10004693" y="5655270"/>
              <a:ext cx="465243" cy="295406"/>
            </a:xfrm>
            <a:custGeom>
              <a:rect b="b" l="l" r="r" t="t"/>
              <a:pathLst>
                <a:path extrusionOk="0" h="295406" w="465243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16"/>
            <p:cNvSpPr/>
            <p:nvPr/>
          </p:nvSpPr>
          <p:spPr>
            <a:xfrm>
              <a:off x="2629325" y="5829694"/>
              <a:ext cx="45461" cy="43522"/>
            </a:xfrm>
            <a:custGeom>
              <a:rect b="b" l="l" r="r" t="t"/>
              <a:pathLst>
                <a:path extrusionOk="0" h="43522" w="45461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16"/>
            <p:cNvSpPr/>
            <p:nvPr/>
          </p:nvSpPr>
          <p:spPr>
            <a:xfrm>
              <a:off x="2340470" y="5898324"/>
              <a:ext cx="207518" cy="121835"/>
            </a:xfrm>
            <a:custGeom>
              <a:rect b="b" l="l" r="r" t="t"/>
              <a:pathLst>
                <a:path extrusionOk="0" h="121835" w="207518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16"/>
            <p:cNvSpPr/>
            <p:nvPr/>
          </p:nvSpPr>
          <p:spPr>
            <a:xfrm>
              <a:off x="11065158" y="4409713"/>
              <a:ext cx="6928" cy="18842"/>
            </a:xfrm>
            <a:custGeom>
              <a:rect b="b" l="l" r="r" t="t"/>
              <a:pathLst>
                <a:path extrusionOk="0" h="18842" w="6928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16"/>
            <p:cNvSpPr/>
            <p:nvPr/>
          </p:nvSpPr>
          <p:spPr>
            <a:xfrm>
              <a:off x="2455120" y="6014227"/>
              <a:ext cx="44180" cy="19270"/>
            </a:xfrm>
            <a:custGeom>
              <a:rect b="b" l="l" r="r" t="t"/>
              <a:pathLst>
                <a:path extrusionOk="0" h="19270" w="4418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16"/>
            <p:cNvSpPr/>
            <p:nvPr/>
          </p:nvSpPr>
          <p:spPr>
            <a:xfrm>
              <a:off x="2512112" y="6026093"/>
              <a:ext cx="5979" cy="4604"/>
            </a:xfrm>
            <a:custGeom>
              <a:rect b="b" l="l" r="r" t="t"/>
              <a:pathLst>
                <a:path extrusionOk="0" h="4604" w="5979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16"/>
            <p:cNvSpPr/>
            <p:nvPr/>
          </p:nvSpPr>
          <p:spPr>
            <a:xfrm>
              <a:off x="1369599" y="2914219"/>
              <a:ext cx="7735" cy="20598"/>
            </a:xfrm>
            <a:custGeom>
              <a:rect b="b" l="l" r="r" t="t"/>
              <a:pathLst>
                <a:path extrusionOk="0" h="20598" w="7735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16"/>
            <p:cNvSpPr/>
            <p:nvPr/>
          </p:nvSpPr>
          <p:spPr>
            <a:xfrm>
              <a:off x="-82363" y="240566"/>
              <a:ext cx="17510" cy="15330"/>
            </a:xfrm>
            <a:custGeom>
              <a:rect b="b" l="l" r="r" t="t"/>
              <a:pathLst>
                <a:path extrusionOk="0" h="15330" w="1751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16"/>
            <p:cNvSpPr/>
            <p:nvPr/>
          </p:nvSpPr>
          <p:spPr>
            <a:xfrm>
              <a:off x="-331024" y="172078"/>
              <a:ext cx="5884" cy="4793"/>
            </a:xfrm>
            <a:custGeom>
              <a:rect b="b" l="l" r="r" t="t"/>
              <a:pathLst>
                <a:path extrusionOk="0" h="4793" w="5884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16"/>
            <p:cNvSpPr/>
            <p:nvPr/>
          </p:nvSpPr>
          <p:spPr>
            <a:xfrm>
              <a:off x="48563" y="-150951"/>
              <a:ext cx="58796" cy="41244"/>
            </a:xfrm>
            <a:custGeom>
              <a:rect b="b" l="l" r="r" t="t"/>
              <a:pathLst>
                <a:path extrusionOk="0" h="41244" w="58796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16"/>
            <p:cNvSpPr/>
            <p:nvPr/>
          </p:nvSpPr>
          <p:spPr>
            <a:xfrm>
              <a:off x="1554340" y="-439475"/>
              <a:ext cx="317470" cy="147180"/>
            </a:xfrm>
            <a:custGeom>
              <a:rect b="b" l="l" r="r" t="t"/>
              <a:pathLst>
                <a:path extrusionOk="0" h="147180" w="31747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16"/>
            <p:cNvSpPr/>
            <p:nvPr/>
          </p:nvSpPr>
          <p:spPr>
            <a:xfrm>
              <a:off x="1637053" y="-369563"/>
              <a:ext cx="417314" cy="230667"/>
            </a:xfrm>
            <a:custGeom>
              <a:rect b="b" l="l" r="r" t="t"/>
              <a:pathLst>
                <a:path extrusionOk="0" h="230667" w="417314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16"/>
            <p:cNvSpPr/>
            <p:nvPr/>
          </p:nvSpPr>
          <p:spPr>
            <a:xfrm>
              <a:off x="1846991" y="-553242"/>
              <a:ext cx="220615" cy="64691"/>
            </a:xfrm>
            <a:custGeom>
              <a:rect b="b" l="l" r="r" t="t"/>
              <a:pathLst>
                <a:path extrusionOk="0" h="64691" w="220615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16"/>
            <p:cNvSpPr/>
            <p:nvPr/>
          </p:nvSpPr>
          <p:spPr>
            <a:xfrm>
              <a:off x="2126450" y="-566959"/>
              <a:ext cx="99227" cy="29664"/>
            </a:xfrm>
            <a:custGeom>
              <a:rect b="b" l="l" r="r" t="t"/>
              <a:pathLst>
                <a:path extrusionOk="0" h="29664" w="99227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16"/>
            <p:cNvSpPr/>
            <p:nvPr/>
          </p:nvSpPr>
          <p:spPr>
            <a:xfrm>
              <a:off x="2166312" y="-593633"/>
              <a:ext cx="88977" cy="19981"/>
            </a:xfrm>
            <a:custGeom>
              <a:rect b="b" l="l" r="r" t="t"/>
              <a:pathLst>
                <a:path extrusionOk="0" h="19981" w="88977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16"/>
            <p:cNvSpPr/>
            <p:nvPr/>
          </p:nvSpPr>
          <p:spPr>
            <a:xfrm>
              <a:off x="2511685" y="-637488"/>
              <a:ext cx="32885" cy="20646"/>
            </a:xfrm>
            <a:custGeom>
              <a:rect b="b" l="l" r="r" t="t"/>
              <a:pathLst>
                <a:path extrusionOk="0" h="20646" w="32885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16"/>
            <p:cNvSpPr/>
            <p:nvPr/>
          </p:nvSpPr>
          <p:spPr>
            <a:xfrm>
              <a:off x="2337385" y="-609485"/>
              <a:ext cx="119110" cy="73519"/>
            </a:xfrm>
            <a:custGeom>
              <a:rect b="b" l="l" r="r" t="t"/>
              <a:pathLst>
                <a:path extrusionOk="0" h="73519" w="11911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16"/>
            <p:cNvSpPr/>
            <p:nvPr/>
          </p:nvSpPr>
          <p:spPr>
            <a:xfrm>
              <a:off x="2243805" y="-486605"/>
              <a:ext cx="149102" cy="75370"/>
            </a:xfrm>
            <a:custGeom>
              <a:rect b="b" l="l" r="r" t="t"/>
              <a:pathLst>
                <a:path extrusionOk="0" h="75370" w="149102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16"/>
            <p:cNvSpPr/>
            <p:nvPr/>
          </p:nvSpPr>
          <p:spPr>
            <a:xfrm>
              <a:off x="2112024" y="-362870"/>
              <a:ext cx="172639" cy="121836"/>
            </a:xfrm>
            <a:custGeom>
              <a:rect b="b" l="l" r="r" t="t"/>
              <a:pathLst>
                <a:path extrusionOk="0" h="121836" w="172639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16"/>
            <p:cNvSpPr/>
            <p:nvPr/>
          </p:nvSpPr>
          <p:spPr>
            <a:xfrm>
              <a:off x="2342226" y="-335817"/>
              <a:ext cx="580415" cy="595890"/>
            </a:xfrm>
            <a:custGeom>
              <a:rect b="b" l="l" r="r" t="t"/>
              <a:pathLst>
                <a:path extrusionOk="0" h="595890" w="580415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16"/>
            <p:cNvSpPr/>
            <p:nvPr/>
          </p:nvSpPr>
          <p:spPr>
            <a:xfrm>
              <a:off x="2517522" y="-116066"/>
              <a:ext cx="42946" cy="21642"/>
            </a:xfrm>
            <a:custGeom>
              <a:rect b="b" l="l" r="r" t="t"/>
              <a:pathLst>
                <a:path extrusionOk="0" h="21642" w="42946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16"/>
            <p:cNvSpPr/>
            <p:nvPr/>
          </p:nvSpPr>
          <p:spPr>
            <a:xfrm>
              <a:off x="2518661" y="-138658"/>
              <a:ext cx="27523" cy="15330"/>
            </a:xfrm>
            <a:custGeom>
              <a:rect b="b" l="l" r="r" t="t"/>
              <a:pathLst>
                <a:path extrusionOk="0" h="15330" w="27523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16"/>
            <p:cNvSpPr/>
            <p:nvPr/>
          </p:nvSpPr>
          <p:spPr>
            <a:xfrm>
              <a:off x="2636016" y="-320392"/>
              <a:ext cx="98040" cy="48221"/>
            </a:xfrm>
            <a:custGeom>
              <a:rect b="b" l="l" r="r" t="t"/>
              <a:pathLst>
                <a:path extrusionOk="0" h="48221" w="9804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16"/>
            <p:cNvSpPr/>
            <p:nvPr/>
          </p:nvSpPr>
          <p:spPr>
            <a:xfrm>
              <a:off x="2580874" y="-681296"/>
              <a:ext cx="204955" cy="148509"/>
            </a:xfrm>
            <a:custGeom>
              <a:rect b="b" l="l" r="r" t="t"/>
              <a:pathLst>
                <a:path extrusionOk="0" h="148509" w="204955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16"/>
            <p:cNvSpPr/>
            <p:nvPr/>
          </p:nvSpPr>
          <p:spPr>
            <a:xfrm>
              <a:off x="3165275" y="-126697"/>
              <a:ext cx="77683" cy="50594"/>
            </a:xfrm>
            <a:custGeom>
              <a:rect b="b" l="l" r="r" t="t"/>
              <a:pathLst>
                <a:path extrusionOk="0" h="50594" w="77683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16"/>
            <p:cNvSpPr/>
            <p:nvPr/>
          </p:nvSpPr>
          <p:spPr>
            <a:xfrm>
              <a:off x="3784651" y="-733979"/>
              <a:ext cx="31130" cy="13289"/>
            </a:xfrm>
            <a:custGeom>
              <a:rect b="b" l="l" r="r" t="t"/>
              <a:pathLst>
                <a:path extrusionOk="0" h="13289" w="3113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16"/>
            <p:cNvSpPr/>
            <p:nvPr/>
          </p:nvSpPr>
          <p:spPr>
            <a:xfrm>
              <a:off x="3908934" y="83987"/>
              <a:ext cx="305701" cy="153398"/>
            </a:xfrm>
            <a:custGeom>
              <a:rect b="b" l="l" r="r" t="t"/>
              <a:pathLst>
                <a:path extrusionOk="0" h="153398" w="305701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16"/>
            <p:cNvSpPr/>
            <p:nvPr/>
          </p:nvSpPr>
          <p:spPr>
            <a:xfrm>
              <a:off x="2568868" y="-741098"/>
              <a:ext cx="810332" cy="308505"/>
            </a:xfrm>
            <a:custGeom>
              <a:rect b="b" l="l" r="r" t="t"/>
              <a:pathLst>
                <a:path extrusionOk="0" h="308505" w="810332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16"/>
            <p:cNvSpPr/>
            <p:nvPr/>
          </p:nvSpPr>
          <p:spPr>
            <a:xfrm>
              <a:off x="2421617" y="-498565"/>
              <a:ext cx="322215" cy="140678"/>
            </a:xfrm>
            <a:custGeom>
              <a:rect b="b" l="l" r="r" t="t"/>
              <a:pathLst>
                <a:path extrusionOk="0" h="140678" w="322215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16"/>
            <p:cNvSpPr/>
            <p:nvPr/>
          </p:nvSpPr>
          <p:spPr>
            <a:xfrm>
              <a:off x="2982671" y="-742950"/>
              <a:ext cx="1361230" cy="1120587"/>
            </a:xfrm>
            <a:custGeom>
              <a:rect b="b" l="l" r="r" t="t"/>
              <a:pathLst>
                <a:path extrusionOk="0" h="1120587" w="136123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16"/>
            <p:cNvSpPr/>
            <p:nvPr/>
          </p:nvSpPr>
          <p:spPr>
            <a:xfrm>
              <a:off x="1910960" y="-509719"/>
              <a:ext cx="287810" cy="96586"/>
            </a:xfrm>
            <a:custGeom>
              <a:rect b="b" l="l" r="r" t="t"/>
              <a:pathLst>
                <a:path extrusionOk="0" h="96586" w="28781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16"/>
            <p:cNvSpPr/>
            <p:nvPr/>
          </p:nvSpPr>
          <p:spPr>
            <a:xfrm>
              <a:off x="5483472" y="1364002"/>
              <a:ext cx="11389" cy="9492"/>
            </a:xfrm>
            <a:custGeom>
              <a:rect b="b" l="l" r="r" t="t"/>
              <a:pathLst>
                <a:path extrusionOk="0" h="9492" w="11389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16"/>
            <p:cNvSpPr/>
            <p:nvPr/>
          </p:nvSpPr>
          <p:spPr>
            <a:xfrm>
              <a:off x="4736776" y="311380"/>
              <a:ext cx="10961" cy="6359"/>
            </a:xfrm>
            <a:custGeom>
              <a:rect b="b" l="l" r="r" t="t"/>
              <a:pathLst>
                <a:path extrusionOk="0" h="6359" w="10961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16"/>
            <p:cNvSpPr/>
            <p:nvPr/>
          </p:nvSpPr>
          <p:spPr>
            <a:xfrm>
              <a:off x="5082339" y="-87019"/>
              <a:ext cx="23679" cy="13384"/>
            </a:xfrm>
            <a:custGeom>
              <a:rect b="b" l="l" r="r" t="t"/>
              <a:pathLst>
                <a:path extrusionOk="0" h="13384" w="23679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16"/>
            <p:cNvSpPr/>
            <p:nvPr/>
          </p:nvSpPr>
          <p:spPr>
            <a:xfrm>
              <a:off x="4825706" y="-568050"/>
              <a:ext cx="238696" cy="169156"/>
            </a:xfrm>
            <a:custGeom>
              <a:rect b="b" l="l" r="r" t="t"/>
              <a:pathLst>
                <a:path extrusionOk="0" h="169156" w="238696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16"/>
            <p:cNvSpPr/>
            <p:nvPr/>
          </p:nvSpPr>
          <p:spPr>
            <a:xfrm>
              <a:off x="4968307" y="-591070"/>
              <a:ext cx="206046" cy="65308"/>
            </a:xfrm>
            <a:custGeom>
              <a:rect b="b" l="l" r="r" t="t"/>
              <a:pathLst>
                <a:path extrusionOk="0" h="65308" w="206046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16"/>
            <p:cNvSpPr/>
            <p:nvPr/>
          </p:nvSpPr>
          <p:spPr>
            <a:xfrm>
              <a:off x="5865148" y="-81323"/>
              <a:ext cx="55995" cy="39678"/>
            </a:xfrm>
            <a:custGeom>
              <a:rect b="b" l="l" r="r" t="t"/>
              <a:pathLst>
                <a:path extrusionOk="0" h="39678" w="55995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16"/>
            <p:cNvSpPr/>
            <p:nvPr/>
          </p:nvSpPr>
          <p:spPr>
            <a:xfrm>
              <a:off x="6105979" y="-136902"/>
              <a:ext cx="63114" cy="34789"/>
            </a:xfrm>
            <a:custGeom>
              <a:rect b="b" l="l" r="r" t="t"/>
              <a:pathLst>
                <a:path extrusionOk="0" h="34789" w="63114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16"/>
            <p:cNvSpPr/>
            <p:nvPr/>
          </p:nvSpPr>
          <p:spPr>
            <a:xfrm>
              <a:off x="5895139" y="-454141"/>
              <a:ext cx="277229" cy="187239"/>
            </a:xfrm>
            <a:custGeom>
              <a:rect b="b" l="l" r="r" t="t"/>
              <a:pathLst>
                <a:path extrusionOk="0" h="187239" w="277229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16"/>
            <p:cNvSpPr/>
            <p:nvPr/>
          </p:nvSpPr>
          <p:spPr>
            <a:xfrm>
              <a:off x="5830981" y="-629704"/>
              <a:ext cx="57467" cy="25392"/>
            </a:xfrm>
            <a:custGeom>
              <a:rect b="b" l="l" r="r" t="t"/>
              <a:pathLst>
                <a:path extrusionOk="0" h="25392" w="57467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16"/>
            <p:cNvSpPr/>
            <p:nvPr/>
          </p:nvSpPr>
          <p:spPr>
            <a:xfrm>
              <a:off x="5834492" y="-590120"/>
              <a:ext cx="26052" cy="9445"/>
            </a:xfrm>
            <a:custGeom>
              <a:rect b="b" l="l" r="r" t="t"/>
              <a:pathLst>
                <a:path extrusionOk="0" h="9445" w="26052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16"/>
            <p:cNvSpPr/>
            <p:nvPr/>
          </p:nvSpPr>
          <p:spPr>
            <a:xfrm>
              <a:off x="5569364" y="-622917"/>
              <a:ext cx="101647" cy="45658"/>
            </a:xfrm>
            <a:custGeom>
              <a:rect b="b" l="l" r="r" t="t"/>
              <a:pathLst>
                <a:path extrusionOk="0" h="45658" w="101647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16"/>
            <p:cNvSpPr/>
            <p:nvPr/>
          </p:nvSpPr>
          <p:spPr>
            <a:xfrm>
              <a:off x="6232778" y="-647123"/>
              <a:ext cx="28520" cy="7593"/>
            </a:xfrm>
            <a:custGeom>
              <a:rect b="b" l="l" r="r" t="t"/>
              <a:pathLst>
                <a:path extrusionOk="0" h="7593" w="2852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" name="Google Shape;3046;p16"/>
            <p:cNvSpPr/>
            <p:nvPr/>
          </p:nvSpPr>
          <p:spPr>
            <a:xfrm>
              <a:off x="6420792" y="-673370"/>
              <a:ext cx="34831" cy="7783"/>
            </a:xfrm>
            <a:custGeom>
              <a:rect b="b" l="l" r="r" t="t"/>
              <a:pathLst>
                <a:path extrusionOk="0" h="7783" w="34831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" name="Google Shape;3047;p16"/>
            <p:cNvSpPr/>
            <p:nvPr/>
          </p:nvSpPr>
          <p:spPr>
            <a:xfrm>
              <a:off x="6492970" y="-623582"/>
              <a:ext cx="60884" cy="18510"/>
            </a:xfrm>
            <a:custGeom>
              <a:rect b="b" l="l" r="r" t="t"/>
              <a:pathLst>
                <a:path extrusionOk="0" h="18510" w="60884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16"/>
            <p:cNvSpPr/>
            <p:nvPr/>
          </p:nvSpPr>
          <p:spPr>
            <a:xfrm>
              <a:off x="6489174" y="-679872"/>
              <a:ext cx="117639" cy="56527"/>
            </a:xfrm>
            <a:custGeom>
              <a:rect b="b" l="l" r="r" t="t"/>
              <a:pathLst>
                <a:path extrusionOk="0" h="56527" w="117639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16"/>
            <p:cNvSpPr/>
            <p:nvPr/>
          </p:nvSpPr>
          <p:spPr>
            <a:xfrm>
              <a:off x="6551719" y="-634498"/>
              <a:ext cx="171595" cy="58663"/>
            </a:xfrm>
            <a:custGeom>
              <a:rect b="b" l="l" r="r" t="t"/>
              <a:pathLst>
                <a:path extrusionOk="0" h="58663" w="171595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16"/>
            <p:cNvSpPr/>
            <p:nvPr/>
          </p:nvSpPr>
          <p:spPr>
            <a:xfrm>
              <a:off x="6739211" y="-610055"/>
              <a:ext cx="121198" cy="69247"/>
            </a:xfrm>
            <a:custGeom>
              <a:rect b="b" l="l" r="r" t="t"/>
              <a:pathLst>
                <a:path extrusionOk="0" h="69247" w="121198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16"/>
            <p:cNvSpPr/>
            <p:nvPr/>
          </p:nvSpPr>
          <p:spPr>
            <a:xfrm>
              <a:off x="7892496" y="-398040"/>
              <a:ext cx="34214" cy="16232"/>
            </a:xfrm>
            <a:custGeom>
              <a:rect b="b" l="l" r="r" t="t"/>
              <a:pathLst>
                <a:path extrusionOk="0" h="16232" w="34214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16"/>
            <p:cNvSpPr/>
            <p:nvPr/>
          </p:nvSpPr>
          <p:spPr>
            <a:xfrm>
              <a:off x="7837781" y="-536630"/>
              <a:ext cx="131449" cy="24680"/>
            </a:xfrm>
            <a:custGeom>
              <a:rect b="b" l="l" r="r" t="t"/>
              <a:pathLst>
                <a:path extrusionOk="0" h="24680" w="131449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16"/>
            <p:cNvSpPr/>
            <p:nvPr/>
          </p:nvSpPr>
          <p:spPr>
            <a:xfrm>
              <a:off x="7615267" y="-523009"/>
              <a:ext cx="31082" cy="19744"/>
            </a:xfrm>
            <a:custGeom>
              <a:rect b="b" l="l" r="r" t="t"/>
              <a:pathLst>
                <a:path extrusionOk="0" h="19744" w="31082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16"/>
            <p:cNvSpPr/>
            <p:nvPr/>
          </p:nvSpPr>
          <p:spPr>
            <a:xfrm>
              <a:off x="7643123" y="-549065"/>
              <a:ext cx="188726" cy="66067"/>
            </a:xfrm>
            <a:custGeom>
              <a:rect b="b" l="l" r="r" t="t"/>
              <a:pathLst>
                <a:path extrusionOk="0" h="66067" w="188726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16"/>
            <p:cNvSpPr/>
            <p:nvPr/>
          </p:nvSpPr>
          <p:spPr>
            <a:xfrm>
              <a:off x="8716638" y="3320972"/>
              <a:ext cx="13761" cy="17845"/>
            </a:xfrm>
            <a:custGeom>
              <a:rect b="b" l="l" r="r" t="t"/>
              <a:pathLst>
                <a:path extrusionOk="0" h="17845" w="13761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16"/>
            <p:cNvSpPr/>
            <p:nvPr/>
          </p:nvSpPr>
          <p:spPr>
            <a:xfrm>
              <a:off x="9308680" y="3734370"/>
              <a:ext cx="125564" cy="47841"/>
            </a:xfrm>
            <a:custGeom>
              <a:rect b="b" l="l" r="r" t="t"/>
              <a:pathLst>
                <a:path extrusionOk="0" h="47841" w="125564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16"/>
            <p:cNvSpPr/>
            <p:nvPr/>
          </p:nvSpPr>
          <p:spPr>
            <a:xfrm>
              <a:off x="9283433" y="2648192"/>
              <a:ext cx="16276" cy="14286"/>
            </a:xfrm>
            <a:custGeom>
              <a:rect b="b" l="l" r="r" t="t"/>
              <a:pathLst>
                <a:path extrusionOk="0" h="14286" w="16276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16"/>
            <p:cNvSpPr/>
            <p:nvPr/>
          </p:nvSpPr>
          <p:spPr>
            <a:xfrm>
              <a:off x="9334732" y="2497831"/>
              <a:ext cx="8778" cy="21690"/>
            </a:xfrm>
            <a:custGeom>
              <a:rect b="b" l="l" r="r" t="t"/>
              <a:pathLst>
                <a:path extrusionOk="0" h="21690" w="8778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16"/>
            <p:cNvSpPr/>
            <p:nvPr/>
          </p:nvSpPr>
          <p:spPr>
            <a:xfrm>
              <a:off x="11081388" y="3934282"/>
              <a:ext cx="14947" cy="13194"/>
            </a:xfrm>
            <a:custGeom>
              <a:rect b="b" l="l" r="r" t="t"/>
              <a:pathLst>
                <a:path extrusionOk="0" h="13194" w="14947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16"/>
            <p:cNvSpPr/>
            <p:nvPr/>
          </p:nvSpPr>
          <p:spPr>
            <a:xfrm>
              <a:off x="3924356" y="1497513"/>
              <a:ext cx="2683785" cy="3489864"/>
            </a:xfrm>
            <a:custGeom>
              <a:rect b="b" l="l" r="r" t="t"/>
              <a:pathLst>
                <a:path extrusionOk="0" h="3489864" w="2683785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16"/>
            <p:cNvSpPr/>
            <p:nvPr/>
          </p:nvSpPr>
          <p:spPr>
            <a:xfrm>
              <a:off x="1386208" y="2679185"/>
              <a:ext cx="1838622" cy="3289383"/>
            </a:xfrm>
            <a:custGeom>
              <a:rect b="b" l="l" r="r" t="t"/>
              <a:pathLst>
                <a:path extrusionOk="0" h="3289383" w="1838622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16"/>
            <p:cNvSpPr/>
            <p:nvPr/>
          </p:nvSpPr>
          <p:spPr>
            <a:xfrm>
              <a:off x="-268242" y="-400081"/>
              <a:ext cx="3084111" cy="3339551"/>
            </a:xfrm>
            <a:custGeom>
              <a:rect b="b" l="l" r="r" t="t"/>
              <a:pathLst>
                <a:path extrusionOk="0" h="3339551" w="3084111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16"/>
            <p:cNvSpPr/>
            <p:nvPr/>
          </p:nvSpPr>
          <p:spPr>
            <a:xfrm>
              <a:off x="409881" y="-487412"/>
              <a:ext cx="66293" cy="26484"/>
            </a:xfrm>
            <a:custGeom>
              <a:rect b="b" l="l" r="r" t="t"/>
              <a:pathLst>
                <a:path extrusionOk="0" h="26484" w="66293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16"/>
            <p:cNvSpPr/>
            <p:nvPr/>
          </p:nvSpPr>
          <p:spPr>
            <a:xfrm>
              <a:off x="-5439" y="-390683"/>
              <a:ext cx="290895" cy="215147"/>
            </a:xfrm>
            <a:custGeom>
              <a:rect b="b" l="l" r="r" t="t"/>
              <a:pathLst>
                <a:path extrusionOk="0" h="215147" w="290895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16"/>
            <p:cNvSpPr/>
            <p:nvPr/>
          </p:nvSpPr>
          <p:spPr>
            <a:xfrm>
              <a:off x="8737707" y="-488029"/>
              <a:ext cx="43990" cy="30091"/>
            </a:xfrm>
            <a:custGeom>
              <a:rect b="b" l="l" r="r" t="t"/>
              <a:pathLst>
                <a:path extrusionOk="0" h="30091" w="4399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16"/>
            <p:cNvSpPr/>
            <p:nvPr/>
          </p:nvSpPr>
          <p:spPr>
            <a:xfrm>
              <a:off x="4263845" y="-537010"/>
              <a:ext cx="5232658" cy="3773974"/>
            </a:xfrm>
            <a:custGeom>
              <a:rect b="b" l="l" r="r" t="t"/>
              <a:pathLst>
                <a:path extrusionOk="0" h="3773974" w="5232658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16"/>
            <p:cNvSpPr/>
            <p:nvPr/>
          </p:nvSpPr>
          <p:spPr>
            <a:xfrm>
              <a:off x="1783117" y="1002717"/>
              <a:ext cx="49637" cy="20029"/>
            </a:xfrm>
            <a:custGeom>
              <a:rect b="b" l="l" r="r" t="t"/>
              <a:pathLst>
                <a:path extrusionOk="0" h="20029" w="49637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16"/>
            <p:cNvSpPr/>
            <p:nvPr/>
          </p:nvSpPr>
          <p:spPr>
            <a:xfrm>
              <a:off x="1254760" y="175068"/>
              <a:ext cx="11911" cy="11296"/>
            </a:xfrm>
            <a:custGeom>
              <a:rect b="b" l="l" r="r" t="t"/>
              <a:pathLst>
                <a:path extrusionOk="0" h="11296" w="11911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16"/>
            <p:cNvSpPr/>
            <p:nvPr/>
          </p:nvSpPr>
          <p:spPr>
            <a:xfrm>
              <a:off x="1380846" y="151811"/>
              <a:ext cx="29564" cy="11580"/>
            </a:xfrm>
            <a:custGeom>
              <a:rect b="b" l="l" r="r" t="t"/>
              <a:pathLst>
                <a:path extrusionOk="0" h="11580" w="29564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16"/>
            <p:cNvSpPr/>
            <p:nvPr/>
          </p:nvSpPr>
          <p:spPr>
            <a:xfrm>
              <a:off x="1442774" y="122622"/>
              <a:ext cx="36207" cy="9492"/>
            </a:xfrm>
            <a:custGeom>
              <a:rect b="b" l="l" r="r" t="t"/>
              <a:pathLst>
                <a:path extrusionOk="0" h="9492" w="36207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71" name="Google Shape;3071;p16"/>
          <p:cNvSpPr txBox="1"/>
          <p:nvPr>
            <p:ph type="ctrTitle"/>
          </p:nvPr>
        </p:nvSpPr>
        <p:spPr>
          <a:xfrm>
            <a:off x="401525" y="1959675"/>
            <a:ext cx="7401600" cy="915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pen Sans"/>
              <a:buNone/>
              <a:defRPr sz="24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072" name="Google Shape;3072;p16"/>
          <p:cNvSpPr txBox="1"/>
          <p:nvPr>
            <p:ph idx="2" type="ctrTitle"/>
          </p:nvPr>
        </p:nvSpPr>
        <p:spPr>
          <a:xfrm>
            <a:off x="401525" y="123980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400"/>
              <a:buNone/>
              <a:defRPr sz="64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073" name="Google Shape;3073;p16"/>
          <p:cNvSpPr txBox="1"/>
          <p:nvPr>
            <p:ph idx="3" type="ctrTitle"/>
          </p:nvPr>
        </p:nvSpPr>
        <p:spPr>
          <a:xfrm>
            <a:off x="401525" y="3316888"/>
            <a:ext cx="3700500" cy="58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400"/>
              <a:buFont typeface="Open Sans"/>
              <a:buNone/>
              <a:defRPr sz="14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cxnSp>
        <p:nvCxnSpPr>
          <p:cNvPr id="3074" name="Google Shape;3074;p16"/>
          <p:cNvCxnSpPr/>
          <p:nvPr/>
        </p:nvCxnSpPr>
        <p:spPr>
          <a:xfrm>
            <a:off x="517850" y="3032763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75" name="Google Shape;3075;p16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divider [photo, hillside]">
  <p:cSld name="SECTION_HEADER_2_1_1">
    <p:bg>
      <p:bgPr>
        <a:solidFill>
          <a:schemeClr val="dk1"/>
        </a:solidFill>
      </p:bgPr>
    </p:bg>
    <p:spTree>
      <p:nvGrpSpPr>
        <p:cNvPr id="3076" name="Shape 3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7" name="Google Shape;3077;p17"/>
          <p:cNvPicPr preferRelativeResize="0"/>
          <p:nvPr/>
        </p:nvPicPr>
        <p:blipFill rotWithShape="1">
          <a:blip r:embed="rId2">
            <a:alphaModFix amt="80000"/>
          </a:blip>
          <a:srcRect b="2279" l="0" r="0" t="13004"/>
          <a:stretch/>
        </p:blipFill>
        <p:spPr>
          <a:xfrm>
            <a:off x="0" y="2475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78" name="Google Shape;3078;p17"/>
          <p:cNvSpPr/>
          <p:nvPr/>
        </p:nvSpPr>
        <p:spPr>
          <a:xfrm>
            <a:off x="-125" y="2325"/>
            <a:ext cx="9144000" cy="5143500"/>
          </a:xfrm>
          <a:prstGeom prst="rect">
            <a:avLst/>
          </a:prstGeom>
          <a:solidFill>
            <a:srgbClr val="212721">
              <a:alpha val="65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79" name="Google Shape;3079;p1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287637" y="4622663"/>
            <a:ext cx="1261833" cy="489083"/>
          </a:xfrm>
          <a:prstGeom prst="rect">
            <a:avLst/>
          </a:prstGeom>
          <a:noFill/>
          <a:ln>
            <a:noFill/>
          </a:ln>
        </p:spPr>
      </p:pic>
      <p:sp>
        <p:nvSpPr>
          <p:cNvPr id="3080" name="Google Shape;3080;p17"/>
          <p:cNvSpPr txBox="1"/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cxnSp>
        <p:nvCxnSpPr>
          <p:cNvPr id="3081" name="Google Shape;3081;p17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82" name="Google Shape;3082;p17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fmla="val 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83" name="Google Shape;3083;p17" title="State_Logo.png"/>
          <p:cNvPicPr preferRelativeResize="0"/>
          <p:nvPr/>
        </p:nvPicPr>
        <p:blipFill rotWithShape="1">
          <a:blip r:embed="rId4">
            <a:alphaModFix/>
          </a:blip>
          <a:srcRect b="-24188" l="-11546" r="-11" t="-24202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84" name="Google Shape;3084;p17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85" name="Google Shape;3085;p17" title="FEWS NET Logo Full 2025.png"/>
          <p:cNvPicPr preferRelativeResize="0"/>
          <p:nvPr/>
        </p:nvPicPr>
        <p:blipFill rotWithShape="1">
          <a:blip r:embed="rId5">
            <a:alphaModFix/>
          </a:blip>
          <a:srcRect b="-11851" l="0" r="0" t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sub-divider [photo, hillside]">
  <p:cSld name="SECTION_HEADER_2_1_1_3">
    <p:bg>
      <p:bgPr>
        <a:solidFill>
          <a:schemeClr val="dk1"/>
        </a:solidFill>
      </p:bgPr>
    </p:bg>
    <p:spTree>
      <p:nvGrpSpPr>
        <p:cNvPr id="3086" name="Shape 3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87" name="Google Shape;3087;p18"/>
          <p:cNvPicPr preferRelativeResize="0"/>
          <p:nvPr/>
        </p:nvPicPr>
        <p:blipFill rotWithShape="1">
          <a:blip r:embed="rId2">
            <a:alphaModFix amt="80000"/>
          </a:blip>
          <a:srcRect b="2279" l="0" r="0" t="13004"/>
          <a:stretch/>
        </p:blipFill>
        <p:spPr>
          <a:xfrm>
            <a:off x="0" y="2475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88" name="Google Shape;3088;p18"/>
          <p:cNvSpPr txBox="1"/>
          <p:nvPr>
            <p:ph idx="12" type="sldNum"/>
          </p:nvPr>
        </p:nvSpPr>
        <p:spPr>
          <a:xfrm>
            <a:off x="8453908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solidFill>
                  <a:schemeClr val="lt1"/>
                </a:solidFill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solidFill>
                  <a:schemeClr val="lt1"/>
                </a:solidFill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solidFill>
                  <a:schemeClr val="lt1"/>
                </a:solidFill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solidFill>
                  <a:schemeClr val="lt1"/>
                </a:solidFill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solidFill>
                  <a:schemeClr val="lt1"/>
                </a:solidFill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solidFill>
                  <a:schemeClr val="lt1"/>
                </a:solidFill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solidFill>
                  <a:schemeClr val="lt1"/>
                </a:solidFill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solidFill>
                  <a:schemeClr val="lt1"/>
                </a:solidFill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solidFill>
                  <a:schemeClr val="lt1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89" name="Google Shape;3089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287637" y="4622663"/>
            <a:ext cx="1261833" cy="489083"/>
          </a:xfrm>
          <a:prstGeom prst="rect">
            <a:avLst/>
          </a:prstGeom>
          <a:noFill/>
          <a:ln>
            <a:noFill/>
          </a:ln>
        </p:spPr>
      </p:pic>
      <p:sp>
        <p:nvSpPr>
          <p:cNvPr id="3090" name="Google Shape;3090;p18"/>
          <p:cNvSpPr/>
          <p:nvPr/>
        </p:nvSpPr>
        <p:spPr>
          <a:xfrm>
            <a:off x="0" y="2475"/>
            <a:ext cx="9144000" cy="5143500"/>
          </a:xfrm>
          <a:prstGeom prst="rect">
            <a:avLst/>
          </a:prstGeom>
          <a:solidFill>
            <a:srgbClr val="212721">
              <a:alpha val="65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091" name="Google Shape;3091;p18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092" name="Google Shape;3092;p18"/>
          <p:cNvSpPr txBox="1"/>
          <p:nvPr>
            <p:ph type="ctrTitle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093" name="Google Shape;3093;p18"/>
          <p:cNvSpPr txBox="1"/>
          <p:nvPr>
            <p:ph idx="2"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094" name="Google Shape;3094;p18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fmla="val 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95" name="Google Shape;3095;p18" title="State_Logo.png"/>
          <p:cNvPicPr preferRelativeResize="0"/>
          <p:nvPr/>
        </p:nvPicPr>
        <p:blipFill rotWithShape="1">
          <a:blip r:embed="rId4">
            <a:alphaModFix/>
          </a:blip>
          <a:srcRect b="-24188" l="-11546" r="-11" t="-24202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96" name="Google Shape;3096;p18"/>
          <p:cNvSpPr txBox="1"/>
          <p:nvPr>
            <p:ph idx="3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97" name="Google Shape;3097;p18" title="FEWS NET Logo Full 2025.png"/>
          <p:cNvPicPr preferRelativeResize="0"/>
          <p:nvPr/>
        </p:nvPicPr>
        <p:blipFill rotWithShape="1">
          <a:blip r:embed="rId5">
            <a:alphaModFix/>
          </a:blip>
          <a:srcRect b="-11851" l="0" r="0" t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divider [photo, market]">
  <p:cSld name="SECTION_HEADER_2_1_1_2">
    <p:bg>
      <p:bgPr>
        <a:solidFill>
          <a:schemeClr val="dk1"/>
        </a:solidFill>
      </p:bgPr>
    </p:bg>
    <p:spTree>
      <p:nvGrpSpPr>
        <p:cNvPr id="3098" name="Shape 3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99" name="Google Shape;3099;p19"/>
          <p:cNvPicPr preferRelativeResize="0"/>
          <p:nvPr/>
        </p:nvPicPr>
        <p:blipFill rotWithShape="1">
          <a:blip r:embed="rId2">
            <a:alphaModFix amt="40000"/>
          </a:blip>
          <a:srcRect b="9323" l="0" r="0" t="9323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100" name="Google Shape;3100;p19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101" name="Google Shape;3101;p19"/>
          <p:cNvSpPr txBox="1"/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cxnSp>
        <p:nvCxnSpPr>
          <p:cNvPr id="3102" name="Google Shape;3102;p19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03" name="Google Shape;3103;p19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fmla="val 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04" name="Google Shape;3104;p19" title="State_Logo.png"/>
          <p:cNvPicPr preferRelativeResize="0"/>
          <p:nvPr/>
        </p:nvPicPr>
        <p:blipFill rotWithShape="1">
          <a:blip r:embed="rId3">
            <a:alphaModFix/>
          </a:blip>
          <a:srcRect b="-24188" l="-11546" r="-11" t="-24202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05" name="Google Shape;3105;p19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06" name="Google Shape;3106;p19" title="FEWS NET Logo Full 2025.png"/>
          <p:cNvPicPr preferRelativeResize="0"/>
          <p:nvPr/>
        </p:nvPicPr>
        <p:blipFill rotWithShape="1">
          <a:blip r:embed="rId4">
            <a:alphaModFix/>
          </a:blip>
          <a:srcRect b="-11851" l="0" r="0" t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sub-divider [photo, market]">
  <p:cSld name="SECTION_HEADER_2_1_1_2_2">
    <p:bg>
      <p:bgPr>
        <a:solidFill>
          <a:schemeClr val="dk1"/>
        </a:solidFill>
      </p:bgPr>
    </p:bg>
    <p:spTree>
      <p:nvGrpSpPr>
        <p:cNvPr id="3107" name="Shape 3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08" name="Google Shape;3108;p20"/>
          <p:cNvPicPr preferRelativeResize="0"/>
          <p:nvPr/>
        </p:nvPicPr>
        <p:blipFill rotWithShape="1">
          <a:blip r:embed="rId2">
            <a:alphaModFix amt="40000"/>
          </a:blip>
          <a:srcRect b="9323" l="0" r="0" t="9323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109" name="Google Shape;3109;p20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110" name="Google Shape;3110;p20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11" name="Google Shape;3111;p20"/>
          <p:cNvSpPr txBox="1"/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112" name="Google Shape;3112;p20"/>
          <p:cNvSpPr txBox="1"/>
          <p:nvPr>
            <p:ph idx="2" type="ctrTitle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113" name="Google Shape;3113;p20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fmla="val 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14" name="Google Shape;3114;p20" title="State_Logo.png"/>
          <p:cNvPicPr preferRelativeResize="0"/>
          <p:nvPr/>
        </p:nvPicPr>
        <p:blipFill rotWithShape="1">
          <a:blip r:embed="rId3">
            <a:alphaModFix/>
          </a:blip>
          <a:srcRect b="-24188" l="-11546" r="-11" t="-24202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15" name="Google Shape;3115;p20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16" name="Google Shape;3116;p20" title="FEWS NET Logo Full 2025.png"/>
          <p:cNvPicPr preferRelativeResize="0"/>
          <p:nvPr/>
        </p:nvPicPr>
        <p:blipFill rotWithShape="1">
          <a:blip r:embed="rId4">
            <a:alphaModFix/>
          </a:blip>
          <a:srcRect b="-11851" l="0" r="0" t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[alternate]">
  <p:cSld name="TITLE_3_6_1">
    <p:bg>
      <p:bgPr>
        <a:solidFill>
          <a:schemeClr val="dk2"/>
        </a:solidFill>
      </p:bgPr>
    </p:bg>
    <p:spTree>
      <p:nvGrpSpPr>
        <p:cNvPr id="600" name="Shape 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1" name="Google Shape;601;p3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602" name="Google Shape;602;p3"/>
            <p:cNvSpPr/>
            <p:nvPr/>
          </p:nvSpPr>
          <p:spPr>
            <a:xfrm>
              <a:off x="4092535" y="2938947"/>
              <a:ext cx="13097" cy="8021"/>
            </a:xfrm>
            <a:custGeom>
              <a:rect b="b" l="l" r="r" t="t"/>
              <a:pathLst>
                <a:path extrusionOk="0" h="8021" w="13097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3"/>
            <p:cNvSpPr/>
            <p:nvPr/>
          </p:nvSpPr>
          <p:spPr>
            <a:xfrm>
              <a:off x="9540874" y="2764191"/>
              <a:ext cx="5362" cy="11011"/>
            </a:xfrm>
            <a:custGeom>
              <a:rect b="b" l="l" r="r" t="t"/>
              <a:pathLst>
                <a:path extrusionOk="0" h="11011" w="5362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3"/>
            <p:cNvSpPr/>
            <p:nvPr/>
          </p:nvSpPr>
          <p:spPr>
            <a:xfrm>
              <a:off x="9398320" y="2778334"/>
              <a:ext cx="182225" cy="223358"/>
            </a:xfrm>
            <a:custGeom>
              <a:rect b="b" l="l" r="r" t="t"/>
              <a:pathLst>
                <a:path extrusionOk="0" h="223358" w="182225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3"/>
            <p:cNvSpPr/>
            <p:nvPr/>
          </p:nvSpPr>
          <p:spPr>
            <a:xfrm>
              <a:off x="9396849" y="2944026"/>
              <a:ext cx="18887" cy="14855"/>
            </a:xfrm>
            <a:custGeom>
              <a:rect b="b" l="l" r="r" t="t"/>
              <a:pathLst>
                <a:path extrusionOk="0" h="14855" w="18887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3"/>
            <p:cNvSpPr/>
            <p:nvPr/>
          </p:nvSpPr>
          <p:spPr>
            <a:xfrm>
              <a:off x="9365150" y="2980572"/>
              <a:ext cx="18696" cy="11628"/>
            </a:xfrm>
            <a:custGeom>
              <a:rect b="b" l="l" r="r" t="t"/>
              <a:pathLst>
                <a:path extrusionOk="0" h="11628" w="18696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3"/>
            <p:cNvSpPr/>
            <p:nvPr/>
          </p:nvSpPr>
          <p:spPr>
            <a:xfrm>
              <a:off x="9549606" y="3102882"/>
              <a:ext cx="9205" cy="19554"/>
            </a:xfrm>
            <a:custGeom>
              <a:rect b="b" l="l" r="r" t="t"/>
              <a:pathLst>
                <a:path extrusionOk="0" h="19554" w="9205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9599812" y="3058125"/>
              <a:ext cx="5742" cy="27433"/>
            </a:xfrm>
            <a:custGeom>
              <a:rect b="b" l="l" r="r" t="t"/>
              <a:pathLst>
                <a:path extrusionOk="0" h="27433" w="5742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3"/>
            <p:cNvSpPr/>
            <p:nvPr/>
          </p:nvSpPr>
          <p:spPr>
            <a:xfrm>
              <a:off x="9665442" y="3159315"/>
              <a:ext cx="14853" cy="32369"/>
            </a:xfrm>
            <a:custGeom>
              <a:rect b="b" l="l" r="r" t="t"/>
              <a:pathLst>
                <a:path extrusionOk="0" h="32369" w="14853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3"/>
            <p:cNvSpPr/>
            <p:nvPr/>
          </p:nvSpPr>
          <p:spPr>
            <a:xfrm>
              <a:off x="8694145" y="3225383"/>
              <a:ext cx="11673" cy="12055"/>
            </a:xfrm>
            <a:custGeom>
              <a:rect b="b" l="l" r="r" t="t"/>
              <a:pathLst>
                <a:path extrusionOk="0" h="12055" w="11673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3"/>
            <p:cNvSpPr/>
            <p:nvPr/>
          </p:nvSpPr>
          <p:spPr>
            <a:xfrm>
              <a:off x="8603506" y="3194627"/>
              <a:ext cx="13904" cy="17703"/>
            </a:xfrm>
            <a:custGeom>
              <a:rect b="b" l="l" r="r" t="t"/>
              <a:pathLst>
                <a:path extrusionOk="0" h="17703" w="13904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3"/>
            <p:cNvSpPr/>
            <p:nvPr/>
          </p:nvSpPr>
          <p:spPr>
            <a:xfrm>
              <a:off x="8628278" y="3218596"/>
              <a:ext cx="17700" cy="16659"/>
            </a:xfrm>
            <a:custGeom>
              <a:rect b="b" l="l" r="r" t="t"/>
              <a:pathLst>
                <a:path extrusionOk="0" h="16659" w="1770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3"/>
            <p:cNvSpPr/>
            <p:nvPr/>
          </p:nvSpPr>
          <p:spPr>
            <a:xfrm>
              <a:off x="8718204" y="3241378"/>
              <a:ext cx="13524" cy="17845"/>
            </a:xfrm>
            <a:custGeom>
              <a:rect b="b" l="l" r="r" t="t"/>
              <a:pathLst>
                <a:path extrusionOk="0" h="17845" w="13524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8465699" y="2883226"/>
              <a:ext cx="6501" cy="15947"/>
            </a:xfrm>
            <a:custGeom>
              <a:rect b="b" l="l" r="r" t="t"/>
              <a:pathLst>
                <a:path extrusionOk="0" h="15947" w="6501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8286178" y="2928505"/>
              <a:ext cx="8399" cy="24917"/>
            </a:xfrm>
            <a:custGeom>
              <a:rect b="b" l="l" r="r" t="t"/>
              <a:pathLst>
                <a:path extrusionOk="0" h="24917" w="8399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3"/>
            <p:cNvSpPr/>
            <p:nvPr/>
          </p:nvSpPr>
          <p:spPr>
            <a:xfrm>
              <a:off x="8377244" y="3155091"/>
              <a:ext cx="28567" cy="28240"/>
            </a:xfrm>
            <a:custGeom>
              <a:rect b="b" l="l" r="r" t="t"/>
              <a:pathLst>
                <a:path extrusionOk="0" h="28240" w="28567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3"/>
            <p:cNvSpPr/>
            <p:nvPr/>
          </p:nvSpPr>
          <p:spPr>
            <a:xfrm>
              <a:off x="8436040" y="3225478"/>
              <a:ext cx="30417" cy="47936"/>
            </a:xfrm>
            <a:custGeom>
              <a:rect b="b" l="l" r="r" t="t"/>
              <a:pathLst>
                <a:path extrusionOk="0" h="47936" w="30417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3"/>
            <p:cNvSpPr/>
            <p:nvPr/>
          </p:nvSpPr>
          <p:spPr>
            <a:xfrm>
              <a:off x="4928112" y="3118925"/>
              <a:ext cx="18222" cy="26673"/>
            </a:xfrm>
            <a:custGeom>
              <a:rect b="b" l="l" r="r" t="t"/>
              <a:pathLst>
                <a:path extrusionOk="0" h="26673" w="18222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3"/>
            <p:cNvSpPr/>
            <p:nvPr/>
          </p:nvSpPr>
          <p:spPr>
            <a:xfrm>
              <a:off x="4850050" y="3287559"/>
              <a:ext cx="7545" cy="11770"/>
            </a:xfrm>
            <a:custGeom>
              <a:rect b="b" l="l" r="r" t="t"/>
              <a:pathLst>
                <a:path extrusionOk="0" h="11770" w="7545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3962130" y="2765757"/>
              <a:ext cx="10012" cy="7831"/>
            </a:xfrm>
            <a:custGeom>
              <a:rect b="b" l="l" r="r" t="t"/>
              <a:pathLst>
                <a:path extrusionOk="0" h="7831" w="10012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1994669" y="2382023"/>
              <a:ext cx="60884" cy="29569"/>
            </a:xfrm>
            <a:custGeom>
              <a:rect b="b" l="l" r="r" t="t"/>
              <a:pathLst>
                <a:path extrusionOk="0" h="29569" w="60884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2081084" y="2389807"/>
              <a:ext cx="3701" cy="5743"/>
            </a:xfrm>
            <a:custGeom>
              <a:rect b="b" l="l" r="r" t="t"/>
              <a:pathLst>
                <a:path extrusionOk="0" h="5743" w="3701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2083361" y="2420657"/>
              <a:ext cx="5362" cy="5173"/>
            </a:xfrm>
            <a:custGeom>
              <a:rect b="b" l="l" r="r" t="t"/>
              <a:pathLst>
                <a:path extrusionOk="0" h="5173" w="5362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1889890" y="2684406"/>
              <a:ext cx="11246" cy="16137"/>
            </a:xfrm>
            <a:custGeom>
              <a:rect b="b" l="l" r="r" t="t"/>
              <a:pathLst>
                <a:path extrusionOk="0" h="16137" w="11246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1916369" y="2688678"/>
              <a:ext cx="8114" cy="13479"/>
            </a:xfrm>
            <a:custGeom>
              <a:rect b="b" l="l" r="r" t="t"/>
              <a:pathLst>
                <a:path extrusionOk="0" h="13479" w="8114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2070312" y="2749097"/>
              <a:ext cx="22920" cy="14523"/>
            </a:xfrm>
            <a:custGeom>
              <a:rect b="b" l="l" r="r" t="t"/>
              <a:pathLst>
                <a:path extrusionOk="0" h="14523" w="2292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2178698" y="2700259"/>
              <a:ext cx="6596" cy="9539"/>
            </a:xfrm>
            <a:custGeom>
              <a:rect b="b" l="l" r="r" t="t"/>
              <a:pathLst>
                <a:path extrusionOk="0" h="9539" w="6596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2207550" y="2644917"/>
              <a:ext cx="2467" cy="11675"/>
            </a:xfrm>
            <a:custGeom>
              <a:rect b="b" l="l" r="r" t="t"/>
              <a:pathLst>
                <a:path extrusionOk="0" h="11675" w="2467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2213102" y="2608751"/>
              <a:ext cx="6121" cy="15994"/>
            </a:xfrm>
            <a:custGeom>
              <a:rect b="b" l="l" r="r" t="t"/>
              <a:pathLst>
                <a:path extrusionOk="0" h="15994" w="6121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2209970" y="2565655"/>
              <a:ext cx="12101" cy="23446"/>
            </a:xfrm>
            <a:custGeom>
              <a:rect b="b" l="l" r="r" t="t"/>
              <a:pathLst>
                <a:path extrusionOk="0" h="23446" w="12101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2206079" y="2530153"/>
              <a:ext cx="6928" cy="18937"/>
            </a:xfrm>
            <a:custGeom>
              <a:rect b="b" l="l" r="r" t="t"/>
              <a:pathLst>
                <a:path extrusionOk="0" h="18937" w="6928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2193408" y="2486393"/>
              <a:ext cx="21829" cy="24585"/>
            </a:xfrm>
            <a:custGeom>
              <a:rect b="b" l="l" r="r" t="t"/>
              <a:pathLst>
                <a:path extrusionOk="0" h="24585" w="21829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2195117" y="2454118"/>
              <a:ext cx="6928" cy="7878"/>
            </a:xfrm>
            <a:custGeom>
              <a:rect b="b" l="l" r="r" t="t"/>
              <a:pathLst>
                <a:path extrusionOk="0" h="7878" w="6928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2157818" y="2439215"/>
              <a:ext cx="5457" cy="7498"/>
            </a:xfrm>
            <a:custGeom>
              <a:rect b="b" l="l" r="r" t="t"/>
              <a:pathLst>
                <a:path extrusionOk="0" h="7498" w="5457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2211441" y="2742026"/>
              <a:ext cx="11341" cy="9539"/>
            </a:xfrm>
            <a:custGeom>
              <a:rect b="b" l="l" r="r" t="t"/>
              <a:pathLst>
                <a:path extrusionOk="0" h="9539" w="11341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2169539" y="2767181"/>
              <a:ext cx="34641" cy="38017"/>
            </a:xfrm>
            <a:custGeom>
              <a:rect b="b" l="l" r="r" t="t"/>
              <a:pathLst>
                <a:path extrusionOk="0" h="38017" w="34641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1567864" y="2370585"/>
              <a:ext cx="75547" cy="40295"/>
            </a:xfrm>
            <a:custGeom>
              <a:rect b="b" l="l" r="r" t="t"/>
              <a:pathLst>
                <a:path extrusionOk="0" h="40295" w="75547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1764705" y="2354210"/>
              <a:ext cx="16466" cy="12814"/>
            </a:xfrm>
            <a:custGeom>
              <a:rect b="b" l="l" r="r" t="t"/>
              <a:pathLst>
                <a:path extrusionOk="0" h="12814" w="16466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226991" y="2348514"/>
              <a:ext cx="522" cy="1091"/>
            </a:xfrm>
            <a:custGeom>
              <a:rect b="b" l="l" r="r" t="t"/>
              <a:pathLst>
                <a:path extrusionOk="0" h="1091" w="522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9290932" y="2584118"/>
              <a:ext cx="54856" cy="68583"/>
            </a:xfrm>
            <a:custGeom>
              <a:rect b="b" l="l" r="r" t="t"/>
              <a:pathLst>
                <a:path extrusionOk="0" h="68583" w="54856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9348067" y="2580131"/>
              <a:ext cx="12337" cy="17181"/>
            </a:xfrm>
            <a:custGeom>
              <a:rect b="b" l="l" r="r" t="t"/>
              <a:pathLst>
                <a:path extrusionOk="0" h="17181" w="12337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9363205" y="2628923"/>
              <a:ext cx="6169" cy="25487"/>
            </a:xfrm>
            <a:custGeom>
              <a:rect b="b" l="l" r="r" t="t"/>
              <a:pathLst>
                <a:path extrusionOk="0" h="25487" w="6169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9381379" y="2635283"/>
              <a:ext cx="9775" cy="9065"/>
            </a:xfrm>
            <a:custGeom>
              <a:rect b="b" l="l" r="r" t="t"/>
              <a:pathLst>
                <a:path extrusionOk="0" h="9065" w="9775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9397182" y="2599496"/>
              <a:ext cx="16371" cy="20931"/>
            </a:xfrm>
            <a:custGeom>
              <a:rect b="b" l="l" r="r" t="t"/>
              <a:pathLst>
                <a:path extrusionOk="0" h="20931" w="16371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9426936" y="2623987"/>
              <a:ext cx="5315" cy="13241"/>
            </a:xfrm>
            <a:custGeom>
              <a:rect b="b" l="l" r="r" t="t"/>
              <a:pathLst>
                <a:path extrusionOk="0" h="13241" w="5315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9412083" y="2629777"/>
              <a:ext cx="37583" cy="42051"/>
            </a:xfrm>
            <a:custGeom>
              <a:rect b="b" l="l" r="r" t="t"/>
              <a:pathLst>
                <a:path extrusionOk="0" h="42051" w="37583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9453701" y="2626549"/>
              <a:ext cx="67858" cy="81682"/>
            </a:xfrm>
            <a:custGeom>
              <a:rect b="b" l="l" r="r" t="t"/>
              <a:pathLst>
                <a:path extrusionOk="0" h="81682" w="67858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3"/>
            <p:cNvSpPr/>
            <p:nvPr/>
          </p:nvSpPr>
          <p:spPr>
            <a:xfrm>
              <a:off x="9366479" y="2667130"/>
              <a:ext cx="50538" cy="80021"/>
            </a:xfrm>
            <a:custGeom>
              <a:rect b="b" l="l" r="r" t="t"/>
              <a:pathLst>
                <a:path extrusionOk="0" h="80021" w="50538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3"/>
            <p:cNvSpPr/>
            <p:nvPr/>
          </p:nvSpPr>
          <p:spPr>
            <a:xfrm>
              <a:off x="9400978" y="2731964"/>
              <a:ext cx="5646" cy="12340"/>
            </a:xfrm>
            <a:custGeom>
              <a:rect b="b" l="l" r="r" t="t"/>
              <a:pathLst>
                <a:path extrusionOk="0" h="12340" w="5646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3"/>
            <p:cNvSpPr/>
            <p:nvPr/>
          </p:nvSpPr>
          <p:spPr>
            <a:xfrm>
              <a:off x="9464757" y="2673585"/>
              <a:ext cx="7972" cy="12102"/>
            </a:xfrm>
            <a:custGeom>
              <a:rect b="b" l="l" r="r" t="t"/>
              <a:pathLst>
                <a:path extrusionOk="0" h="12102" w="7972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3"/>
            <p:cNvSpPr/>
            <p:nvPr/>
          </p:nvSpPr>
          <p:spPr>
            <a:xfrm>
              <a:off x="9462621" y="2685260"/>
              <a:ext cx="46220" cy="78313"/>
            </a:xfrm>
            <a:custGeom>
              <a:rect b="b" l="l" r="r" t="t"/>
              <a:pathLst>
                <a:path extrusionOk="0" h="78313" w="4622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3"/>
            <p:cNvSpPr/>
            <p:nvPr/>
          </p:nvSpPr>
          <p:spPr>
            <a:xfrm>
              <a:off x="8673501" y="2760631"/>
              <a:ext cx="7877" cy="17466"/>
            </a:xfrm>
            <a:custGeom>
              <a:rect b="b" l="l" r="r" t="t"/>
              <a:pathLst>
                <a:path extrusionOk="0" h="17466" w="7877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3"/>
            <p:cNvSpPr/>
            <p:nvPr/>
          </p:nvSpPr>
          <p:spPr>
            <a:xfrm>
              <a:off x="8448947" y="2694848"/>
              <a:ext cx="6738" cy="12909"/>
            </a:xfrm>
            <a:custGeom>
              <a:rect b="b" l="l" r="r" t="t"/>
              <a:pathLst>
                <a:path extrusionOk="0" h="12909" w="6738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8443347" y="2696889"/>
              <a:ext cx="1993" cy="14570"/>
            </a:xfrm>
            <a:custGeom>
              <a:rect b="b" l="l" r="r" t="t"/>
              <a:pathLst>
                <a:path extrusionOk="0" h="14570" w="1993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8441592" y="2650613"/>
              <a:ext cx="5219" cy="16042"/>
            </a:xfrm>
            <a:custGeom>
              <a:rect b="b" l="l" r="r" t="t"/>
              <a:pathLst>
                <a:path extrusionOk="0" h="16042" w="5219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8219600" y="2611599"/>
              <a:ext cx="9632" cy="101949"/>
            </a:xfrm>
            <a:custGeom>
              <a:rect b="b" l="l" r="r" t="t"/>
              <a:pathLst>
                <a:path extrusionOk="0" h="101949" w="9632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6685825" y="2678901"/>
              <a:ext cx="42993" cy="21073"/>
            </a:xfrm>
            <a:custGeom>
              <a:rect b="b" l="l" r="r" t="t"/>
              <a:pathLst>
                <a:path extrusionOk="0" h="21073" w="42993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3965025" y="1920783"/>
              <a:ext cx="26432" cy="26721"/>
            </a:xfrm>
            <a:custGeom>
              <a:rect b="b" l="l" r="r" t="t"/>
              <a:pathLst>
                <a:path extrusionOk="0" h="26721" w="26432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4003843" y="1941192"/>
              <a:ext cx="15944" cy="20883"/>
            </a:xfrm>
            <a:custGeom>
              <a:rect b="b" l="l" r="r" t="t"/>
              <a:pathLst>
                <a:path extrusionOk="0" h="20883" w="15944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4057893" y="1913901"/>
              <a:ext cx="19931" cy="30897"/>
            </a:xfrm>
            <a:custGeom>
              <a:rect b="b" l="l" r="r" t="t"/>
              <a:pathLst>
                <a:path extrusionOk="0" h="30897" w="19931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4079201" y="1890740"/>
              <a:ext cx="15707" cy="15947"/>
            </a:xfrm>
            <a:custGeom>
              <a:rect b="b" l="l" r="r" t="t"/>
              <a:pathLst>
                <a:path extrusionOk="0" h="15947" w="15707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1621013" y="1955621"/>
              <a:ext cx="38865" cy="14523"/>
            </a:xfrm>
            <a:custGeom>
              <a:rect b="b" l="l" r="r" t="t"/>
              <a:pathLst>
                <a:path extrusionOk="0" h="14523" w="38865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1675348" y="1970666"/>
              <a:ext cx="15470" cy="33223"/>
            </a:xfrm>
            <a:custGeom>
              <a:rect b="b" l="l" r="r" t="t"/>
              <a:pathLst>
                <a:path extrusionOk="0" h="33223" w="1547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1657126" y="2043996"/>
              <a:ext cx="9585" cy="3891"/>
            </a:xfrm>
            <a:custGeom>
              <a:rect b="b" l="l" r="r" t="t"/>
              <a:pathLst>
                <a:path extrusionOk="0" h="3891" w="9585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1622247" y="2037920"/>
              <a:ext cx="21259" cy="42621"/>
            </a:xfrm>
            <a:custGeom>
              <a:rect b="b" l="l" r="r" t="t"/>
              <a:pathLst>
                <a:path extrusionOk="0" h="42621" w="21259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1634205" y="2083247"/>
              <a:ext cx="9917" cy="11438"/>
            </a:xfrm>
            <a:custGeom>
              <a:rect b="b" l="l" r="r" t="t"/>
              <a:pathLst>
                <a:path extrusionOk="0" h="11438" w="9917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1636436" y="2088420"/>
              <a:ext cx="7782" cy="21215"/>
            </a:xfrm>
            <a:custGeom>
              <a:rect b="b" l="l" r="r" t="t"/>
              <a:pathLst>
                <a:path extrusionOk="0" h="21215" w="7782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1701116" y="2037920"/>
              <a:ext cx="8399" cy="28335"/>
            </a:xfrm>
            <a:custGeom>
              <a:rect b="b" l="l" r="r" t="t"/>
              <a:pathLst>
                <a:path extrusionOk="0" h="28335" w="8399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1720762" y="2063028"/>
              <a:ext cx="11626" cy="31135"/>
            </a:xfrm>
            <a:custGeom>
              <a:rect b="b" l="l" r="r" t="t"/>
              <a:pathLst>
                <a:path extrusionOk="0" h="31135" w="11626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1759011" y="2094591"/>
              <a:ext cx="7735" cy="7878"/>
            </a:xfrm>
            <a:custGeom>
              <a:rect b="b" l="l" r="r" t="t"/>
              <a:pathLst>
                <a:path extrusionOk="0" h="7878" w="7735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1728402" y="2122024"/>
              <a:ext cx="8636" cy="34220"/>
            </a:xfrm>
            <a:custGeom>
              <a:rect b="b" l="l" r="r" t="t"/>
              <a:pathLst>
                <a:path extrusionOk="0" h="34220" w="8636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1754550" y="2159140"/>
              <a:ext cx="16561" cy="32037"/>
            </a:xfrm>
            <a:custGeom>
              <a:rect b="b" l="l" r="r" t="t"/>
              <a:pathLst>
                <a:path extrusionOk="0" h="32037" w="16561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1798920" y="2182111"/>
              <a:ext cx="14046" cy="5126"/>
            </a:xfrm>
            <a:custGeom>
              <a:rect b="b" l="l" r="r" t="t"/>
              <a:pathLst>
                <a:path extrusionOk="0" h="5126" w="14046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1823691" y="2203232"/>
              <a:ext cx="29611" cy="15852"/>
            </a:xfrm>
            <a:custGeom>
              <a:rect b="b" l="l" r="r" t="t"/>
              <a:pathLst>
                <a:path extrusionOk="0" h="15852" w="29611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1767884" y="2234178"/>
              <a:ext cx="27049" cy="20930"/>
            </a:xfrm>
            <a:custGeom>
              <a:rect b="b" l="l" r="r" t="t"/>
              <a:pathLst>
                <a:path extrusionOk="0" h="20930" w="27049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1606777" y="2181494"/>
              <a:ext cx="15802" cy="21595"/>
            </a:xfrm>
            <a:custGeom>
              <a:rect b="b" l="l" r="r" t="t"/>
              <a:pathLst>
                <a:path extrusionOk="0" h="21595" w="15802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1410078" y="2196967"/>
              <a:ext cx="18174" cy="23256"/>
            </a:xfrm>
            <a:custGeom>
              <a:rect b="b" l="l" r="r" t="t"/>
              <a:pathLst>
                <a:path extrusionOk="0" h="23256" w="18174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1249824" y="2258289"/>
              <a:ext cx="12385" cy="13953"/>
            </a:xfrm>
            <a:custGeom>
              <a:rect b="b" l="l" r="r" t="t"/>
              <a:pathLst>
                <a:path extrusionOk="0" h="13953" w="12385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912139" y="2006263"/>
              <a:ext cx="7450" cy="13147"/>
            </a:xfrm>
            <a:custGeom>
              <a:rect b="b" l="l" r="r" t="t"/>
              <a:pathLst>
                <a:path extrusionOk="0" h="13147" w="745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964291" y="1855950"/>
              <a:ext cx="30180" cy="29521"/>
            </a:xfrm>
            <a:custGeom>
              <a:rect b="b" l="l" r="r" t="t"/>
              <a:pathLst>
                <a:path extrusionOk="0" h="29521" w="3018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206017" y="1767669"/>
              <a:ext cx="5220" cy="15093"/>
            </a:xfrm>
            <a:custGeom>
              <a:rect b="b" l="l" r="r" t="t"/>
              <a:pathLst>
                <a:path extrusionOk="0" h="15093" w="522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299834" y="1815986"/>
              <a:ext cx="9395" cy="17845"/>
            </a:xfrm>
            <a:custGeom>
              <a:rect b="b" l="l" r="r" t="t"/>
              <a:pathLst>
                <a:path extrusionOk="0" h="17845" w="9395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390092" y="1758557"/>
              <a:ext cx="8399" cy="28714"/>
            </a:xfrm>
            <a:custGeom>
              <a:rect b="b" l="l" r="r" t="t"/>
              <a:pathLst>
                <a:path extrusionOk="0" h="28714" w="8399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415765" y="1778965"/>
              <a:ext cx="12717" cy="21120"/>
            </a:xfrm>
            <a:custGeom>
              <a:rect b="b" l="l" r="r" t="t"/>
              <a:pathLst>
                <a:path extrusionOk="0" h="21120" w="12717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9148663" y="1959702"/>
              <a:ext cx="56470" cy="175848"/>
            </a:xfrm>
            <a:custGeom>
              <a:rect b="b" l="l" r="r" t="t"/>
              <a:pathLst>
                <a:path extrusionOk="0" h="175848" w="5647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9272092" y="1998954"/>
              <a:ext cx="6928" cy="8021"/>
            </a:xfrm>
            <a:custGeom>
              <a:rect b="b" l="l" r="r" t="t"/>
              <a:pathLst>
                <a:path extrusionOk="0" h="8021" w="6928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9284857" y="1993116"/>
              <a:ext cx="6216" cy="10062"/>
            </a:xfrm>
            <a:custGeom>
              <a:rect b="b" l="l" r="r" t="t"/>
              <a:pathLst>
                <a:path extrusionOk="0" h="10062" w="6216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3"/>
            <p:cNvSpPr/>
            <p:nvPr/>
          </p:nvSpPr>
          <p:spPr>
            <a:xfrm>
              <a:off x="9381616" y="1858940"/>
              <a:ext cx="12148" cy="39488"/>
            </a:xfrm>
            <a:custGeom>
              <a:rect b="b" l="l" r="r" t="t"/>
              <a:pathLst>
                <a:path extrusionOk="0" h="39488" w="12148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3"/>
            <p:cNvSpPr/>
            <p:nvPr/>
          </p:nvSpPr>
          <p:spPr>
            <a:xfrm>
              <a:off x="9393385" y="1801558"/>
              <a:ext cx="6786" cy="11343"/>
            </a:xfrm>
            <a:custGeom>
              <a:rect b="b" l="l" r="r" t="t"/>
              <a:pathLst>
                <a:path extrusionOk="0" h="11343" w="6786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9398510" y="1768334"/>
              <a:ext cx="10819" cy="18083"/>
            </a:xfrm>
            <a:custGeom>
              <a:rect b="b" l="l" r="r" t="t"/>
              <a:pathLst>
                <a:path extrusionOk="0" h="18083" w="10819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9321349" y="1972090"/>
              <a:ext cx="8542" cy="9350"/>
            </a:xfrm>
            <a:custGeom>
              <a:rect b="b" l="l" r="r" t="t"/>
              <a:pathLst>
                <a:path extrusionOk="0" h="9350" w="8542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8937159" y="2129048"/>
              <a:ext cx="3131" cy="4983"/>
            </a:xfrm>
            <a:custGeom>
              <a:rect b="b" l="l" r="r" t="t"/>
              <a:pathLst>
                <a:path extrusionOk="0" h="4983" w="3131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8052323" y="2145233"/>
              <a:ext cx="12243" cy="23208"/>
            </a:xfrm>
            <a:custGeom>
              <a:rect b="b" l="l" r="r" t="t"/>
              <a:pathLst>
                <a:path extrusionOk="0" h="23208" w="12243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6500183" y="2013382"/>
              <a:ext cx="6453" cy="15472"/>
            </a:xfrm>
            <a:custGeom>
              <a:rect b="b" l="l" r="r" t="t"/>
              <a:pathLst>
                <a:path extrusionOk="0" h="15472" w="6453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6679893" y="1975934"/>
              <a:ext cx="31699" cy="22165"/>
            </a:xfrm>
            <a:custGeom>
              <a:rect b="b" l="l" r="r" t="t"/>
              <a:pathLst>
                <a:path extrusionOk="0" h="22165" w="31699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3967635" y="1715081"/>
              <a:ext cx="15612" cy="10062"/>
            </a:xfrm>
            <a:custGeom>
              <a:rect b="b" l="l" r="r" t="t"/>
              <a:pathLst>
                <a:path extrusionOk="0" h="10062" w="15612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3995491" y="1700842"/>
              <a:ext cx="3179" cy="5790"/>
            </a:xfrm>
            <a:custGeom>
              <a:rect b="b" l="l" r="r" t="t"/>
              <a:pathLst>
                <a:path extrusionOk="0" h="5790" w="3179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260684" y="1504585"/>
              <a:ext cx="11436" cy="9919"/>
            </a:xfrm>
            <a:custGeom>
              <a:rect b="b" l="l" r="r" t="t"/>
              <a:pathLst>
                <a:path extrusionOk="0" h="9919" w="11436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294187" y="1543457"/>
              <a:ext cx="4603" cy="7309"/>
            </a:xfrm>
            <a:custGeom>
              <a:rect b="b" l="l" r="r" t="t"/>
              <a:pathLst>
                <a:path extrusionOk="0" h="7309" w="4603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281801" y="1562822"/>
              <a:ext cx="5077" cy="14428"/>
            </a:xfrm>
            <a:custGeom>
              <a:rect b="b" l="l" r="r" t="t"/>
              <a:pathLst>
                <a:path extrusionOk="0" h="14428" w="5077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9453131" y="1227452"/>
              <a:ext cx="14616" cy="25250"/>
            </a:xfrm>
            <a:custGeom>
              <a:rect b="b" l="l" r="r" t="t"/>
              <a:pathLst>
                <a:path extrusionOk="0" h="25250" w="14616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3"/>
            <p:cNvSpPr/>
            <p:nvPr/>
          </p:nvSpPr>
          <p:spPr>
            <a:xfrm>
              <a:off x="9382519" y="1448627"/>
              <a:ext cx="77824" cy="89703"/>
            </a:xfrm>
            <a:custGeom>
              <a:rect b="b" l="l" r="r" t="t"/>
              <a:pathLst>
                <a:path extrusionOk="0" h="89703" w="77824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3"/>
            <p:cNvSpPr/>
            <p:nvPr/>
          </p:nvSpPr>
          <p:spPr>
            <a:xfrm>
              <a:off x="9446866" y="1432917"/>
              <a:ext cx="8020" cy="20978"/>
            </a:xfrm>
            <a:custGeom>
              <a:rect b="b" l="l" r="r" t="t"/>
              <a:pathLst>
                <a:path extrusionOk="0" h="20978" w="802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9332454" y="1558265"/>
              <a:ext cx="7023" cy="17703"/>
            </a:xfrm>
            <a:custGeom>
              <a:rect b="b" l="l" r="r" t="t"/>
              <a:pathLst>
                <a:path extrusionOk="0" h="17703" w="7023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9407954" y="1645311"/>
              <a:ext cx="8114" cy="22259"/>
            </a:xfrm>
            <a:custGeom>
              <a:rect b="b" l="l" r="r" t="t"/>
              <a:pathLst>
                <a:path extrusionOk="0" h="22259" w="8114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9395948" y="1665530"/>
              <a:ext cx="11057" cy="11106"/>
            </a:xfrm>
            <a:custGeom>
              <a:rect b="b" l="l" r="r" t="t"/>
              <a:pathLst>
                <a:path extrusionOk="0" h="11106" w="11057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9219655" y="1292760"/>
              <a:ext cx="4175" cy="4556"/>
            </a:xfrm>
            <a:custGeom>
              <a:rect b="b" l="l" r="r" t="t"/>
              <a:pathLst>
                <a:path extrusionOk="0" h="4556" w="4175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9277217" y="1549485"/>
              <a:ext cx="7593" cy="10251"/>
            </a:xfrm>
            <a:custGeom>
              <a:rect b="b" l="l" r="r" t="t"/>
              <a:pathLst>
                <a:path extrusionOk="0" h="10251" w="7593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3"/>
            <p:cNvSpPr/>
            <p:nvPr/>
          </p:nvSpPr>
          <p:spPr>
            <a:xfrm>
              <a:off x="9282911" y="1532493"/>
              <a:ext cx="6549" cy="12435"/>
            </a:xfrm>
            <a:custGeom>
              <a:rect b="b" l="l" r="r" t="t"/>
              <a:pathLst>
                <a:path extrusionOk="0" h="12435" w="6549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3"/>
            <p:cNvSpPr/>
            <p:nvPr/>
          </p:nvSpPr>
          <p:spPr>
            <a:xfrm>
              <a:off x="9283576" y="1488448"/>
              <a:ext cx="4460" cy="7119"/>
            </a:xfrm>
            <a:custGeom>
              <a:rect b="b" l="l" r="r" t="t"/>
              <a:pathLst>
                <a:path extrusionOk="0" h="7119" w="446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9255531" y="1466473"/>
              <a:ext cx="5314" cy="11628"/>
            </a:xfrm>
            <a:custGeom>
              <a:rect b="b" l="l" r="r" t="t"/>
              <a:pathLst>
                <a:path extrusionOk="0" h="11628" w="5314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9250548" y="1448010"/>
              <a:ext cx="10012" cy="17371"/>
            </a:xfrm>
            <a:custGeom>
              <a:rect b="b" l="l" r="r" t="t"/>
              <a:pathLst>
                <a:path extrusionOk="0" h="17371" w="10012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9175000" y="1516783"/>
              <a:ext cx="22540" cy="17751"/>
            </a:xfrm>
            <a:custGeom>
              <a:rect b="b" l="l" r="r" t="t"/>
              <a:pathLst>
                <a:path extrusionOk="0" h="17751" w="2254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5773608" y="1565812"/>
              <a:ext cx="79581" cy="55388"/>
            </a:xfrm>
            <a:custGeom>
              <a:rect b="b" l="l" r="r" t="t"/>
              <a:pathLst>
                <a:path extrusionOk="0" h="55388" w="79581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5517259" y="1389299"/>
              <a:ext cx="27903" cy="21642"/>
            </a:xfrm>
            <a:custGeom>
              <a:rect b="b" l="l" r="r" t="t"/>
              <a:pathLst>
                <a:path extrusionOk="0" h="21642" w="27903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3"/>
            <p:cNvSpPr/>
            <p:nvPr/>
          </p:nvSpPr>
          <p:spPr>
            <a:xfrm>
              <a:off x="5520059" y="1429073"/>
              <a:ext cx="9538" cy="19222"/>
            </a:xfrm>
            <a:custGeom>
              <a:rect b="b" l="l" r="r" t="t"/>
              <a:pathLst>
                <a:path extrusionOk="0" h="19222" w="9538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3"/>
            <p:cNvSpPr/>
            <p:nvPr/>
          </p:nvSpPr>
          <p:spPr>
            <a:xfrm>
              <a:off x="5601539" y="1533442"/>
              <a:ext cx="18032" cy="25914"/>
            </a:xfrm>
            <a:custGeom>
              <a:rect b="b" l="l" r="r" t="t"/>
              <a:pathLst>
                <a:path extrusionOk="0" h="25914" w="18032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5452579" y="1576681"/>
              <a:ext cx="101078" cy="34505"/>
            </a:xfrm>
            <a:custGeom>
              <a:rect b="b" l="l" r="r" t="t"/>
              <a:pathLst>
                <a:path extrusionOk="0" h="34505" w="101078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5481859" y="1462011"/>
              <a:ext cx="11531" cy="15140"/>
            </a:xfrm>
            <a:custGeom>
              <a:rect b="b" l="l" r="r" t="t"/>
              <a:pathLst>
                <a:path extrusionOk="0" h="15140" w="11531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5510568" y="1501168"/>
              <a:ext cx="6691" cy="11533"/>
            </a:xfrm>
            <a:custGeom>
              <a:rect b="b" l="l" r="r" t="t"/>
              <a:pathLst>
                <a:path extrusionOk="0" h="11533" w="6691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5354111" y="1446966"/>
              <a:ext cx="85845" cy="91792"/>
            </a:xfrm>
            <a:custGeom>
              <a:rect b="b" l="l" r="r" t="t"/>
              <a:pathLst>
                <a:path extrusionOk="0" h="91792" w="85845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5324737" y="1442884"/>
              <a:ext cx="15232" cy="16421"/>
            </a:xfrm>
            <a:custGeom>
              <a:rect b="b" l="l" r="r" t="t"/>
              <a:pathLst>
                <a:path extrusionOk="0" h="16421" w="15232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5415185" y="1411986"/>
              <a:ext cx="62877" cy="51449"/>
            </a:xfrm>
            <a:custGeom>
              <a:rect b="b" l="l" r="r" t="t"/>
              <a:pathLst>
                <a:path extrusionOk="0" h="51449" w="62877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5043759" y="1449814"/>
              <a:ext cx="109050" cy="77601"/>
            </a:xfrm>
            <a:custGeom>
              <a:rect b="b" l="l" r="r" t="t"/>
              <a:pathLst>
                <a:path extrusionOk="0" h="77601" w="10905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5116744" y="1561872"/>
              <a:ext cx="7972" cy="8543"/>
            </a:xfrm>
            <a:custGeom>
              <a:rect b="b" l="l" r="r" t="t"/>
              <a:pathLst>
                <a:path extrusionOk="0" h="8543" w="7972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4983445" y="1663774"/>
              <a:ext cx="8731" cy="10204"/>
            </a:xfrm>
            <a:custGeom>
              <a:rect b="b" l="l" r="r" t="t"/>
              <a:pathLst>
                <a:path extrusionOk="0" h="10204" w="8731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4644050" y="1412888"/>
              <a:ext cx="11294" cy="12340"/>
            </a:xfrm>
            <a:custGeom>
              <a:rect b="b" l="l" r="r" t="t"/>
              <a:pathLst>
                <a:path extrusionOk="0" h="12340" w="11294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4684624" y="1370931"/>
              <a:ext cx="35258" cy="33318"/>
            </a:xfrm>
            <a:custGeom>
              <a:rect b="b" l="l" r="r" t="t"/>
              <a:pathLst>
                <a:path extrusionOk="0" h="33318" w="35258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2695524" y="987957"/>
              <a:ext cx="6264" cy="16327"/>
            </a:xfrm>
            <a:custGeom>
              <a:rect b="b" l="l" r="r" t="t"/>
              <a:pathLst>
                <a:path extrusionOk="0" h="16327" w="6264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2477328" y="838070"/>
              <a:ext cx="75879" cy="45943"/>
            </a:xfrm>
            <a:custGeom>
              <a:rect b="b" l="l" r="r" t="t"/>
              <a:pathLst>
                <a:path extrusionOk="0" h="45943" w="75879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2426600" y="978749"/>
              <a:ext cx="71513" cy="55531"/>
            </a:xfrm>
            <a:custGeom>
              <a:rect b="b" l="l" r="r" t="t"/>
              <a:pathLst>
                <a:path extrusionOk="0" h="55531" w="71513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1997659" y="1254506"/>
              <a:ext cx="76354" cy="26958"/>
            </a:xfrm>
            <a:custGeom>
              <a:rect b="b" l="l" r="r" t="t"/>
              <a:pathLst>
                <a:path extrusionOk="0" h="26958" w="76354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9502341" y="580729"/>
              <a:ext cx="11436" cy="17371"/>
            </a:xfrm>
            <a:custGeom>
              <a:rect b="b" l="l" r="r" t="t"/>
              <a:pathLst>
                <a:path extrusionOk="0" h="17371" w="11436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9517622" y="620503"/>
              <a:ext cx="6215" cy="9017"/>
            </a:xfrm>
            <a:custGeom>
              <a:rect b="b" l="l" r="r" t="t"/>
              <a:pathLst>
                <a:path extrusionOk="0" h="9017" w="6215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9542345" y="716851"/>
              <a:ext cx="7829" cy="18984"/>
            </a:xfrm>
            <a:custGeom>
              <a:rect b="b" l="l" r="r" t="t"/>
              <a:pathLst>
                <a:path extrusionOk="0" h="18984" w="7829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9495081" y="813722"/>
              <a:ext cx="27286" cy="62365"/>
            </a:xfrm>
            <a:custGeom>
              <a:rect b="b" l="l" r="r" t="t"/>
              <a:pathLst>
                <a:path extrusionOk="0" h="62365" w="27286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9518903" y="907318"/>
              <a:ext cx="7307" cy="8495"/>
            </a:xfrm>
            <a:custGeom>
              <a:rect b="b" l="l" r="r" t="t"/>
              <a:pathLst>
                <a:path extrusionOk="0" h="8495" w="7307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3"/>
            <p:cNvSpPr/>
            <p:nvPr/>
          </p:nvSpPr>
          <p:spPr>
            <a:xfrm>
              <a:off x="9475434" y="877654"/>
              <a:ext cx="13903" cy="44377"/>
            </a:xfrm>
            <a:custGeom>
              <a:rect b="b" l="l" r="r" t="t"/>
              <a:pathLst>
                <a:path extrusionOk="0" h="44377" w="13903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3"/>
            <p:cNvSpPr/>
            <p:nvPr/>
          </p:nvSpPr>
          <p:spPr>
            <a:xfrm>
              <a:off x="9291643" y="860473"/>
              <a:ext cx="9443" cy="7214"/>
            </a:xfrm>
            <a:custGeom>
              <a:rect b="b" l="l" r="r" t="t"/>
              <a:pathLst>
                <a:path extrusionOk="0" h="7214" w="9443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5461026" y="1324750"/>
              <a:ext cx="10629" cy="10584"/>
            </a:xfrm>
            <a:custGeom>
              <a:rect b="b" l="l" r="r" t="t"/>
              <a:pathLst>
                <a:path extrusionOk="0" h="10584" w="10629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5090217" y="1114776"/>
              <a:ext cx="10440" cy="11960"/>
            </a:xfrm>
            <a:custGeom>
              <a:rect b="b" l="l" r="r" t="t"/>
              <a:pathLst>
                <a:path extrusionOk="0" h="11960" w="1044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5084807" y="1117007"/>
              <a:ext cx="6786" cy="24537"/>
            </a:xfrm>
            <a:custGeom>
              <a:rect b="b" l="l" r="r" t="t"/>
              <a:pathLst>
                <a:path extrusionOk="0" h="24537" w="6786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5164388" y="1201585"/>
              <a:ext cx="15517" cy="6075"/>
            </a:xfrm>
            <a:custGeom>
              <a:rect b="b" l="l" r="r" t="t"/>
              <a:pathLst>
                <a:path extrusionOk="0" h="6075" w="15517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5174828" y="1221709"/>
              <a:ext cx="15802" cy="3512"/>
            </a:xfrm>
            <a:custGeom>
              <a:rect b="b" l="l" r="r" t="t"/>
              <a:pathLst>
                <a:path extrusionOk="0" h="3512" w="15802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3"/>
            <p:cNvSpPr/>
            <p:nvPr/>
          </p:nvSpPr>
          <p:spPr>
            <a:xfrm>
              <a:off x="4896176" y="1222706"/>
              <a:ext cx="33265" cy="79404"/>
            </a:xfrm>
            <a:custGeom>
              <a:rect b="b" l="l" r="r" t="t"/>
              <a:pathLst>
                <a:path extrusionOk="0" h="79404" w="33265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3"/>
            <p:cNvSpPr/>
            <p:nvPr/>
          </p:nvSpPr>
          <p:spPr>
            <a:xfrm>
              <a:off x="4381770" y="477783"/>
              <a:ext cx="27333" cy="34267"/>
            </a:xfrm>
            <a:custGeom>
              <a:rect b="b" l="l" r="r" t="t"/>
              <a:pathLst>
                <a:path extrusionOk="0" h="34267" w="27333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4367439" y="516987"/>
              <a:ext cx="13619" cy="6170"/>
            </a:xfrm>
            <a:custGeom>
              <a:rect b="b" l="l" r="r" t="t"/>
              <a:pathLst>
                <a:path extrusionOk="0" h="6170" w="13619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4497606" y="444512"/>
              <a:ext cx="18649" cy="10916"/>
            </a:xfrm>
            <a:custGeom>
              <a:rect b="b" l="l" r="r" t="t"/>
              <a:pathLst>
                <a:path extrusionOk="0" h="10916" w="18649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4495091" y="455713"/>
              <a:ext cx="6359" cy="5220"/>
            </a:xfrm>
            <a:custGeom>
              <a:rect b="b" l="l" r="r" t="t"/>
              <a:pathLst>
                <a:path extrusionOk="0" h="5220" w="6359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4551087" y="852119"/>
              <a:ext cx="12195" cy="6881"/>
            </a:xfrm>
            <a:custGeom>
              <a:rect b="b" l="l" r="r" t="t"/>
              <a:pathLst>
                <a:path extrusionOk="0" h="6881" w="12195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4446166" y="675417"/>
              <a:ext cx="14663" cy="15852"/>
            </a:xfrm>
            <a:custGeom>
              <a:rect b="b" l="l" r="r" t="t"/>
              <a:pathLst>
                <a:path extrusionOk="0" h="15852" w="14663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4430410" y="612624"/>
              <a:ext cx="7071" cy="13004"/>
            </a:xfrm>
            <a:custGeom>
              <a:rect b="b" l="l" r="r" t="t"/>
              <a:pathLst>
                <a:path extrusionOk="0" h="13004" w="7071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4394440" y="602609"/>
              <a:ext cx="12907" cy="13147"/>
            </a:xfrm>
            <a:custGeom>
              <a:rect b="b" l="l" r="r" t="t"/>
              <a:pathLst>
                <a:path extrusionOk="0" h="13147" w="12907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4408819" y="592215"/>
              <a:ext cx="10629" cy="14950"/>
            </a:xfrm>
            <a:custGeom>
              <a:rect b="b" l="l" r="r" t="t"/>
              <a:pathLst>
                <a:path extrusionOk="0" h="14950" w="10629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4399660" y="567677"/>
              <a:ext cx="19409" cy="17133"/>
            </a:xfrm>
            <a:custGeom>
              <a:rect b="b" l="l" r="r" t="t"/>
              <a:pathLst>
                <a:path extrusionOk="0" h="17133" w="19409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4391118" y="515278"/>
              <a:ext cx="29895" cy="30613"/>
            </a:xfrm>
            <a:custGeom>
              <a:rect b="b" l="l" r="r" t="t"/>
              <a:pathLst>
                <a:path extrusionOk="0" h="30613" w="29895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3278264" y="382811"/>
              <a:ext cx="12005" cy="6359"/>
            </a:xfrm>
            <a:custGeom>
              <a:rect b="b" l="l" r="r" t="t"/>
              <a:pathLst>
                <a:path extrusionOk="0" h="6359" w="12005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1982189" y="650831"/>
              <a:ext cx="36160" cy="27053"/>
            </a:xfrm>
            <a:custGeom>
              <a:rect b="b" l="l" r="r" t="t"/>
              <a:pathLst>
                <a:path extrusionOk="0" h="27053" w="3616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554949" y="530087"/>
              <a:ext cx="7782" cy="15615"/>
            </a:xfrm>
            <a:custGeom>
              <a:rect b="b" l="l" r="r" t="t"/>
              <a:pathLst>
                <a:path extrusionOk="0" h="15615" w="7782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549255" y="282475"/>
              <a:ext cx="48640" cy="65545"/>
            </a:xfrm>
            <a:custGeom>
              <a:rect b="b" l="l" r="r" t="t"/>
              <a:pathLst>
                <a:path extrusionOk="0" h="65545" w="4864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595570" y="256134"/>
              <a:ext cx="58796" cy="52635"/>
            </a:xfrm>
            <a:custGeom>
              <a:rect b="b" l="l" r="r" t="t"/>
              <a:pathLst>
                <a:path extrusionOk="0" h="52635" w="58796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567762" y="316838"/>
              <a:ext cx="34926" cy="38349"/>
            </a:xfrm>
            <a:custGeom>
              <a:rect b="b" l="l" r="r" t="t"/>
              <a:pathLst>
                <a:path extrusionOk="0" h="38349" w="34926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595001" y="308912"/>
              <a:ext cx="36397" cy="31894"/>
            </a:xfrm>
            <a:custGeom>
              <a:rect b="b" l="l" r="r" t="t"/>
              <a:pathLst>
                <a:path extrusionOk="0" h="31894" w="36397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618680" y="326283"/>
              <a:ext cx="12005" cy="14096"/>
            </a:xfrm>
            <a:custGeom>
              <a:rect b="b" l="l" r="r" t="t"/>
              <a:pathLst>
                <a:path extrusionOk="0" h="14096" w="12005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604444" y="343607"/>
              <a:ext cx="12860" cy="8638"/>
            </a:xfrm>
            <a:custGeom>
              <a:rect b="b" l="l" r="r" t="t"/>
              <a:pathLst>
                <a:path extrusionOk="0" h="8638" w="1286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3"/>
            <p:cNvSpPr/>
            <p:nvPr/>
          </p:nvSpPr>
          <p:spPr>
            <a:xfrm>
              <a:off x="622904" y="346360"/>
              <a:ext cx="6880" cy="12292"/>
            </a:xfrm>
            <a:custGeom>
              <a:rect b="b" l="l" r="r" t="t"/>
              <a:pathLst>
                <a:path extrusionOk="0" h="12292" w="688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3"/>
            <p:cNvSpPr/>
            <p:nvPr/>
          </p:nvSpPr>
          <p:spPr>
            <a:xfrm>
              <a:off x="576114" y="244505"/>
              <a:ext cx="53481" cy="43238"/>
            </a:xfrm>
            <a:custGeom>
              <a:rect b="b" l="l" r="r" t="t"/>
              <a:pathLst>
                <a:path extrusionOk="0" h="43238" w="53481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3"/>
            <p:cNvSpPr/>
            <p:nvPr/>
          </p:nvSpPr>
          <p:spPr>
            <a:xfrm>
              <a:off x="553620" y="345790"/>
              <a:ext cx="45176" cy="83533"/>
            </a:xfrm>
            <a:custGeom>
              <a:rect b="b" l="l" r="r" t="t"/>
              <a:pathLst>
                <a:path extrusionOk="0" h="83533" w="45176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597373" y="374125"/>
              <a:ext cx="39292" cy="38966"/>
            </a:xfrm>
            <a:custGeom>
              <a:rect b="b" l="l" r="r" t="t"/>
              <a:pathLst>
                <a:path extrusionOk="0" h="38966" w="39292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537201" y="400229"/>
              <a:ext cx="13904" cy="26911"/>
            </a:xfrm>
            <a:custGeom>
              <a:rect b="b" l="l" r="r" t="t"/>
              <a:pathLst>
                <a:path extrusionOk="0" h="26911" w="13904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589211" y="403409"/>
              <a:ext cx="8826" cy="13811"/>
            </a:xfrm>
            <a:custGeom>
              <a:rect b="b" l="l" r="r" t="t"/>
              <a:pathLst>
                <a:path extrusionOk="0" h="13811" w="8826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483815" y="452675"/>
              <a:ext cx="59080" cy="51828"/>
            </a:xfrm>
            <a:custGeom>
              <a:rect b="b" l="l" r="r" t="t"/>
              <a:pathLst>
                <a:path extrusionOk="0" h="51828" w="5908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470765" y="499711"/>
              <a:ext cx="33360" cy="57192"/>
            </a:xfrm>
            <a:custGeom>
              <a:rect b="b" l="l" r="r" t="t"/>
              <a:pathLst>
                <a:path extrusionOk="0" h="57192" w="3336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567335" y="465917"/>
              <a:ext cx="11294" cy="11438"/>
            </a:xfrm>
            <a:custGeom>
              <a:rect b="b" l="l" r="r" t="t"/>
              <a:pathLst>
                <a:path extrusionOk="0" h="11438" w="11294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32950" y="247923"/>
              <a:ext cx="13666" cy="8305"/>
            </a:xfrm>
            <a:custGeom>
              <a:rect b="b" l="l" r="r" t="t"/>
              <a:pathLst>
                <a:path extrusionOk="0" h="8305" w="13666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50746" y="248729"/>
              <a:ext cx="8019" cy="3464"/>
            </a:xfrm>
            <a:custGeom>
              <a:rect b="b" l="l" r="r" t="t"/>
              <a:pathLst>
                <a:path extrusionOk="0" h="3464" w="8019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3"/>
            <p:cNvSpPr/>
            <p:nvPr/>
          </p:nvSpPr>
          <p:spPr>
            <a:xfrm>
              <a:off x="102471" y="224856"/>
              <a:ext cx="19076" cy="8258"/>
            </a:xfrm>
            <a:custGeom>
              <a:rect b="b" l="l" r="r" t="t"/>
              <a:pathLst>
                <a:path extrusionOk="0" h="8258" w="19076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3"/>
            <p:cNvSpPr/>
            <p:nvPr/>
          </p:nvSpPr>
          <p:spPr>
            <a:xfrm>
              <a:off x="69917" y="190778"/>
              <a:ext cx="98800" cy="49977"/>
            </a:xfrm>
            <a:custGeom>
              <a:rect b="b" l="l" r="r" t="t"/>
              <a:pathLst>
                <a:path extrusionOk="0" h="49977" w="9880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156095" y="181523"/>
              <a:ext cx="8494" cy="6549"/>
            </a:xfrm>
            <a:custGeom>
              <a:rect b="b" l="l" r="r" t="t"/>
              <a:pathLst>
                <a:path extrusionOk="0" h="6549" w="8494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167436" y="170179"/>
              <a:ext cx="36824" cy="18130"/>
            </a:xfrm>
            <a:custGeom>
              <a:rect b="b" l="l" r="r" t="t"/>
              <a:pathLst>
                <a:path extrusionOk="0" h="18130" w="36824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201366" y="161636"/>
              <a:ext cx="8399" cy="5932"/>
            </a:xfrm>
            <a:custGeom>
              <a:rect b="b" l="l" r="r" t="t"/>
              <a:pathLst>
                <a:path extrusionOk="0" h="5932" w="8399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-536549" y="324385"/>
              <a:ext cx="72130" cy="30992"/>
            </a:xfrm>
            <a:custGeom>
              <a:rect b="b" l="l" r="r" t="t"/>
              <a:pathLst>
                <a:path extrusionOk="0" h="30992" w="7213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-469591" y="309766"/>
              <a:ext cx="71846" cy="28572"/>
            </a:xfrm>
            <a:custGeom>
              <a:rect b="b" l="l" r="r" t="t"/>
              <a:pathLst>
                <a:path extrusionOk="0" h="28572" w="71846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-385597" y="301223"/>
              <a:ext cx="14188" cy="10631"/>
            </a:xfrm>
            <a:custGeom>
              <a:rect b="b" l="l" r="r" t="t"/>
              <a:pathLst>
                <a:path extrusionOk="0" h="10631" w="14188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-329980" y="274027"/>
              <a:ext cx="65202" cy="29379"/>
            </a:xfrm>
            <a:custGeom>
              <a:rect b="b" l="l" r="r" t="t"/>
              <a:pathLst>
                <a:path extrusionOk="0" h="29379" w="65202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3"/>
            <p:cNvSpPr/>
            <p:nvPr/>
          </p:nvSpPr>
          <p:spPr>
            <a:xfrm>
              <a:off x="-281197" y="306539"/>
              <a:ext cx="7070" cy="4698"/>
            </a:xfrm>
            <a:custGeom>
              <a:rect b="b" l="l" r="r" t="t"/>
              <a:pathLst>
                <a:path extrusionOk="0" h="4698" w="707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3"/>
            <p:cNvSpPr/>
            <p:nvPr/>
          </p:nvSpPr>
          <p:spPr>
            <a:xfrm>
              <a:off x="-187237" y="273220"/>
              <a:ext cx="17558" cy="11913"/>
            </a:xfrm>
            <a:custGeom>
              <a:rect b="b" l="l" r="r" t="t"/>
              <a:pathLst>
                <a:path extrusionOk="0" h="11913" w="17558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3"/>
            <p:cNvSpPr/>
            <p:nvPr/>
          </p:nvSpPr>
          <p:spPr>
            <a:xfrm>
              <a:off x="-3446" y="115408"/>
              <a:ext cx="21971" cy="10773"/>
            </a:xfrm>
            <a:custGeom>
              <a:rect b="b" l="l" r="r" t="t"/>
              <a:pathLst>
                <a:path extrusionOk="0" h="10773" w="21971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3"/>
            <p:cNvSpPr/>
            <p:nvPr/>
          </p:nvSpPr>
          <p:spPr>
            <a:xfrm>
              <a:off x="-825500" y="344556"/>
              <a:ext cx="20452" cy="17371"/>
            </a:xfrm>
            <a:custGeom>
              <a:rect b="b" l="l" r="r" t="t"/>
              <a:pathLst>
                <a:path extrusionOk="0" h="17371" w="20452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3"/>
            <p:cNvSpPr/>
            <p:nvPr/>
          </p:nvSpPr>
          <p:spPr>
            <a:xfrm>
              <a:off x="-814632" y="351723"/>
              <a:ext cx="27381" cy="9682"/>
            </a:xfrm>
            <a:custGeom>
              <a:rect b="b" l="l" r="r" t="t"/>
              <a:pathLst>
                <a:path extrusionOk="0" h="9682" w="27381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3"/>
            <p:cNvSpPr/>
            <p:nvPr/>
          </p:nvSpPr>
          <p:spPr>
            <a:xfrm>
              <a:off x="-795556" y="351391"/>
              <a:ext cx="24913" cy="16659"/>
            </a:xfrm>
            <a:custGeom>
              <a:rect b="b" l="l" r="r" t="t"/>
              <a:pathLst>
                <a:path extrusionOk="0" h="16659" w="24913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-715453" y="345315"/>
              <a:ext cx="30987" cy="15710"/>
            </a:xfrm>
            <a:custGeom>
              <a:rect b="b" l="l" r="r" t="t"/>
              <a:pathLst>
                <a:path extrusionOk="0" h="15710" w="30987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-697373" y="359175"/>
              <a:ext cx="22540" cy="9729"/>
            </a:xfrm>
            <a:custGeom>
              <a:rect b="b" l="l" r="r" t="t"/>
              <a:pathLst>
                <a:path extrusionOk="0" h="9729" w="2254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-653003" y="354666"/>
              <a:ext cx="12622" cy="6882"/>
            </a:xfrm>
            <a:custGeom>
              <a:rect b="b" l="l" r="r" t="t"/>
              <a:pathLst>
                <a:path extrusionOk="0" h="6882" w="12622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-311521" y="141844"/>
              <a:ext cx="4887" cy="3274"/>
            </a:xfrm>
            <a:custGeom>
              <a:rect b="b" l="l" r="r" t="t"/>
              <a:pathLst>
                <a:path extrusionOk="0" h="3274" w="4887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9793331" y="326947"/>
              <a:ext cx="27143" cy="11818"/>
            </a:xfrm>
            <a:custGeom>
              <a:rect b="b" l="l" r="r" t="t"/>
              <a:pathLst>
                <a:path extrusionOk="0" h="11818" w="27143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9967110" y="338433"/>
              <a:ext cx="13523" cy="19507"/>
            </a:xfrm>
            <a:custGeom>
              <a:rect b="b" l="l" r="r" t="t"/>
              <a:pathLst>
                <a:path extrusionOk="0" h="19507" w="13523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3"/>
            <p:cNvSpPr/>
            <p:nvPr/>
          </p:nvSpPr>
          <p:spPr>
            <a:xfrm>
              <a:off x="10022869" y="356327"/>
              <a:ext cx="36967" cy="11960"/>
            </a:xfrm>
            <a:custGeom>
              <a:rect b="b" l="l" r="r" t="t"/>
              <a:pathLst>
                <a:path extrusionOk="0" h="11960" w="36967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10023960" y="334447"/>
              <a:ext cx="10534" cy="6882"/>
            </a:xfrm>
            <a:custGeom>
              <a:rect b="b" l="l" r="r" t="t"/>
              <a:pathLst>
                <a:path extrusionOk="0" h="6882" w="10534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9232657" y="83513"/>
              <a:ext cx="26479" cy="38444"/>
            </a:xfrm>
            <a:custGeom>
              <a:rect b="b" l="l" r="r" t="t"/>
              <a:pathLst>
                <a:path extrusionOk="0" h="38444" w="26479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9497263" y="253286"/>
              <a:ext cx="51677" cy="26389"/>
            </a:xfrm>
            <a:custGeom>
              <a:rect b="b" l="l" r="r" t="t"/>
              <a:pathLst>
                <a:path extrusionOk="0" h="26389" w="51677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3"/>
            <p:cNvSpPr/>
            <p:nvPr/>
          </p:nvSpPr>
          <p:spPr>
            <a:xfrm>
              <a:off x="9559287" y="267097"/>
              <a:ext cx="33691" cy="14428"/>
            </a:xfrm>
            <a:custGeom>
              <a:rect b="b" l="l" r="r" t="t"/>
              <a:pathLst>
                <a:path extrusionOk="0" h="14428" w="33691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3"/>
            <p:cNvSpPr/>
            <p:nvPr/>
          </p:nvSpPr>
          <p:spPr>
            <a:xfrm>
              <a:off x="9490003" y="512098"/>
              <a:ext cx="7545" cy="12387"/>
            </a:xfrm>
            <a:custGeom>
              <a:rect b="b" l="l" r="r" t="t"/>
              <a:pathLst>
                <a:path extrusionOk="0" h="12387" w="7545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3"/>
            <p:cNvSpPr/>
            <p:nvPr/>
          </p:nvSpPr>
          <p:spPr>
            <a:xfrm>
              <a:off x="9485637" y="522113"/>
              <a:ext cx="18696" cy="37590"/>
            </a:xfrm>
            <a:custGeom>
              <a:rect b="b" l="l" r="r" t="t"/>
              <a:pathLst>
                <a:path extrusionOk="0" h="37590" w="18696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3"/>
            <p:cNvSpPr/>
            <p:nvPr/>
          </p:nvSpPr>
          <p:spPr>
            <a:xfrm>
              <a:off x="8765041" y="386133"/>
              <a:ext cx="29279" cy="26721"/>
            </a:xfrm>
            <a:custGeom>
              <a:rect b="b" l="l" r="r" t="t"/>
              <a:pathLst>
                <a:path extrusionOk="0" h="26721" w="29279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3"/>
            <p:cNvSpPr/>
            <p:nvPr/>
          </p:nvSpPr>
          <p:spPr>
            <a:xfrm>
              <a:off x="5259819" y="462405"/>
              <a:ext cx="41665" cy="32796"/>
            </a:xfrm>
            <a:custGeom>
              <a:rect b="b" l="l" r="r" t="t"/>
              <a:pathLst>
                <a:path extrusionOk="0" h="32796" w="41665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3"/>
            <p:cNvSpPr/>
            <p:nvPr/>
          </p:nvSpPr>
          <p:spPr>
            <a:xfrm>
              <a:off x="5262192" y="440430"/>
              <a:ext cx="27903" cy="17988"/>
            </a:xfrm>
            <a:custGeom>
              <a:rect b="b" l="l" r="r" t="t"/>
              <a:pathLst>
                <a:path extrusionOk="0" h="17988" w="27903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3"/>
            <p:cNvSpPr/>
            <p:nvPr/>
          </p:nvSpPr>
          <p:spPr>
            <a:xfrm>
              <a:off x="5101986" y="526954"/>
              <a:ext cx="15470" cy="53395"/>
            </a:xfrm>
            <a:custGeom>
              <a:rect b="b" l="l" r="r" t="t"/>
              <a:pathLst>
                <a:path extrusionOk="0" h="53395" w="1547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3"/>
            <p:cNvSpPr/>
            <p:nvPr/>
          </p:nvSpPr>
          <p:spPr>
            <a:xfrm>
              <a:off x="5151148" y="498856"/>
              <a:ext cx="23822" cy="47652"/>
            </a:xfrm>
            <a:custGeom>
              <a:rect b="b" l="l" r="r" t="t"/>
              <a:pathLst>
                <a:path extrusionOk="0" h="47652" w="23822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3"/>
            <p:cNvSpPr/>
            <p:nvPr/>
          </p:nvSpPr>
          <p:spPr>
            <a:xfrm>
              <a:off x="5055718" y="628998"/>
              <a:ext cx="12908" cy="12625"/>
            </a:xfrm>
            <a:custGeom>
              <a:rect b="b" l="l" r="r" t="t"/>
              <a:pathLst>
                <a:path extrusionOk="0" h="12625" w="12908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3"/>
            <p:cNvSpPr/>
            <p:nvPr/>
          </p:nvSpPr>
          <p:spPr>
            <a:xfrm>
              <a:off x="5009971" y="658805"/>
              <a:ext cx="17273" cy="18747"/>
            </a:xfrm>
            <a:custGeom>
              <a:rect b="b" l="l" r="r" t="t"/>
              <a:pathLst>
                <a:path extrusionOk="0" h="18747" w="17273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3"/>
            <p:cNvSpPr/>
            <p:nvPr/>
          </p:nvSpPr>
          <p:spPr>
            <a:xfrm>
              <a:off x="4749257" y="729334"/>
              <a:ext cx="8968" cy="15567"/>
            </a:xfrm>
            <a:custGeom>
              <a:rect b="b" l="l" r="r" t="t"/>
              <a:pathLst>
                <a:path extrusionOk="0" h="15567" w="8968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3"/>
            <p:cNvSpPr/>
            <p:nvPr/>
          </p:nvSpPr>
          <p:spPr>
            <a:xfrm>
              <a:off x="4726242" y="799958"/>
              <a:ext cx="10629" cy="6217"/>
            </a:xfrm>
            <a:custGeom>
              <a:rect b="b" l="l" r="r" t="t"/>
              <a:pathLst>
                <a:path extrusionOk="0" h="6217" w="10629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3"/>
            <p:cNvSpPr/>
            <p:nvPr/>
          </p:nvSpPr>
          <p:spPr>
            <a:xfrm>
              <a:off x="4720310" y="803613"/>
              <a:ext cx="9016" cy="3939"/>
            </a:xfrm>
            <a:custGeom>
              <a:rect b="b" l="l" r="r" t="t"/>
              <a:pathLst>
                <a:path extrusionOk="0" h="3939" w="9016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3"/>
            <p:cNvSpPr/>
            <p:nvPr/>
          </p:nvSpPr>
          <p:spPr>
            <a:xfrm>
              <a:off x="4714426" y="812583"/>
              <a:ext cx="3559" cy="4983"/>
            </a:xfrm>
            <a:custGeom>
              <a:rect b="b" l="l" r="r" t="t"/>
              <a:pathLst>
                <a:path extrusionOk="0" h="4983" w="3559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3"/>
            <p:cNvSpPr/>
            <p:nvPr/>
          </p:nvSpPr>
          <p:spPr>
            <a:xfrm>
              <a:off x="4753860" y="405688"/>
              <a:ext cx="5125" cy="10204"/>
            </a:xfrm>
            <a:custGeom>
              <a:rect b="b" l="l" r="r" t="t"/>
              <a:pathLst>
                <a:path extrusionOk="0" h="10204" w="5125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3"/>
            <p:cNvSpPr/>
            <p:nvPr/>
          </p:nvSpPr>
          <p:spPr>
            <a:xfrm>
              <a:off x="4751725" y="434735"/>
              <a:ext cx="2989" cy="9302"/>
            </a:xfrm>
            <a:custGeom>
              <a:rect b="b" l="l" r="r" t="t"/>
              <a:pathLst>
                <a:path extrusionOk="0" h="9302" w="2989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3"/>
            <p:cNvSpPr/>
            <p:nvPr/>
          </p:nvSpPr>
          <p:spPr>
            <a:xfrm>
              <a:off x="4377309" y="300891"/>
              <a:ext cx="11151" cy="3512"/>
            </a:xfrm>
            <a:custGeom>
              <a:rect b="b" l="l" r="r" t="t"/>
              <a:pathLst>
                <a:path extrusionOk="0" h="3512" w="11151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3"/>
            <p:cNvSpPr/>
            <p:nvPr/>
          </p:nvSpPr>
          <p:spPr>
            <a:xfrm>
              <a:off x="4383383" y="292917"/>
              <a:ext cx="14141" cy="16042"/>
            </a:xfrm>
            <a:custGeom>
              <a:rect b="b" l="l" r="r" t="t"/>
              <a:pathLst>
                <a:path extrusionOk="0" h="16042" w="14141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3"/>
            <p:cNvSpPr/>
            <p:nvPr/>
          </p:nvSpPr>
          <p:spPr>
            <a:xfrm>
              <a:off x="4390976" y="292158"/>
              <a:ext cx="11436" cy="11723"/>
            </a:xfrm>
            <a:custGeom>
              <a:rect b="b" l="l" r="r" t="t"/>
              <a:pathLst>
                <a:path extrusionOk="0" h="11723" w="11436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3"/>
            <p:cNvSpPr/>
            <p:nvPr/>
          </p:nvSpPr>
          <p:spPr>
            <a:xfrm>
              <a:off x="4400657" y="292205"/>
              <a:ext cx="7402" cy="6027"/>
            </a:xfrm>
            <a:custGeom>
              <a:rect b="b" l="l" r="r" t="t"/>
              <a:pathLst>
                <a:path extrusionOk="0" h="6027" w="7402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3"/>
            <p:cNvSpPr/>
            <p:nvPr/>
          </p:nvSpPr>
          <p:spPr>
            <a:xfrm>
              <a:off x="4395009" y="312187"/>
              <a:ext cx="6643" cy="6787"/>
            </a:xfrm>
            <a:custGeom>
              <a:rect b="b" l="l" r="r" t="t"/>
              <a:pathLst>
                <a:path extrusionOk="0" h="6787" w="6643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3"/>
            <p:cNvSpPr/>
            <p:nvPr/>
          </p:nvSpPr>
          <p:spPr>
            <a:xfrm>
              <a:off x="4391403" y="323340"/>
              <a:ext cx="5314" cy="12245"/>
            </a:xfrm>
            <a:custGeom>
              <a:rect b="b" l="l" r="r" t="t"/>
              <a:pathLst>
                <a:path extrusionOk="0" h="12245" w="5314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3"/>
            <p:cNvSpPr/>
            <p:nvPr/>
          </p:nvSpPr>
          <p:spPr>
            <a:xfrm>
              <a:off x="2575037" y="318547"/>
              <a:ext cx="20215" cy="14523"/>
            </a:xfrm>
            <a:custGeom>
              <a:rect b="b" l="l" r="r" t="t"/>
              <a:pathLst>
                <a:path extrusionOk="0" h="14523" w="20215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3"/>
            <p:cNvSpPr/>
            <p:nvPr/>
          </p:nvSpPr>
          <p:spPr>
            <a:xfrm>
              <a:off x="2685463" y="269138"/>
              <a:ext cx="23395" cy="17988"/>
            </a:xfrm>
            <a:custGeom>
              <a:rect b="b" l="l" r="r" t="t"/>
              <a:pathLst>
                <a:path extrusionOk="0" h="17988" w="23395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3"/>
            <p:cNvSpPr/>
            <p:nvPr/>
          </p:nvSpPr>
          <p:spPr>
            <a:xfrm>
              <a:off x="2527060" y="-63193"/>
              <a:ext cx="74361" cy="52113"/>
            </a:xfrm>
            <a:custGeom>
              <a:rect b="b" l="l" r="r" t="t"/>
              <a:pathLst>
                <a:path extrusionOk="0" h="52113" w="74361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3"/>
            <p:cNvSpPr/>
            <p:nvPr/>
          </p:nvSpPr>
          <p:spPr>
            <a:xfrm>
              <a:off x="2605218" y="-51707"/>
              <a:ext cx="29706" cy="20693"/>
            </a:xfrm>
            <a:custGeom>
              <a:rect b="b" l="l" r="r" t="t"/>
              <a:pathLst>
                <a:path extrusionOk="0" h="20693" w="29706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3"/>
            <p:cNvSpPr/>
            <p:nvPr/>
          </p:nvSpPr>
          <p:spPr>
            <a:xfrm>
              <a:off x="2368942" y="162870"/>
              <a:ext cx="24059" cy="19032"/>
            </a:xfrm>
            <a:custGeom>
              <a:rect b="b" l="l" r="r" t="t"/>
              <a:pathLst>
                <a:path extrusionOk="0" h="19032" w="24059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3"/>
            <p:cNvSpPr/>
            <p:nvPr/>
          </p:nvSpPr>
          <p:spPr>
            <a:xfrm>
              <a:off x="2407191" y="153520"/>
              <a:ext cx="15612" cy="15140"/>
            </a:xfrm>
            <a:custGeom>
              <a:rect b="b" l="l" r="r" t="t"/>
              <a:pathLst>
                <a:path extrusionOk="0" h="15140" w="15612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3"/>
            <p:cNvSpPr/>
            <p:nvPr/>
          </p:nvSpPr>
          <p:spPr>
            <a:xfrm>
              <a:off x="2558950" y="208529"/>
              <a:ext cx="15564" cy="11201"/>
            </a:xfrm>
            <a:custGeom>
              <a:rect b="b" l="l" r="r" t="t"/>
              <a:pathLst>
                <a:path extrusionOk="0" h="11201" w="15564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3"/>
            <p:cNvSpPr/>
            <p:nvPr/>
          </p:nvSpPr>
          <p:spPr>
            <a:xfrm>
              <a:off x="2453601" y="204827"/>
              <a:ext cx="21544" cy="5410"/>
            </a:xfrm>
            <a:custGeom>
              <a:rect b="b" l="l" r="r" t="t"/>
              <a:pathLst>
                <a:path extrusionOk="0" h="5410" w="21544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3"/>
            <p:cNvSpPr/>
            <p:nvPr/>
          </p:nvSpPr>
          <p:spPr>
            <a:xfrm>
              <a:off x="2292209" y="-81988"/>
              <a:ext cx="23110" cy="26151"/>
            </a:xfrm>
            <a:custGeom>
              <a:rect b="b" l="l" r="r" t="t"/>
              <a:pathLst>
                <a:path extrusionOk="0" h="26151" w="2311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3"/>
            <p:cNvSpPr/>
            <p:nvPr/>
          </p:nvSpPr>
          <p:spPr>
            <a:xfrm>
              <a:off x="2140639" y="33535"/>
              <a:ext cx="195559" cy="129477"/>
            </a:xfrm>
            <a:custGeom>
              <a:rect b="b" l="l" r="r" t="t"/>
              <a:pathLst>
                <a:path extrusionOk="0" h="129477" w="195559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3"/>
            <p:cNvSpPr/>
            <p:nvPr/>
          </p:nvSpPr>
          <p:spPr>
            <a:xfrm>
              <a:off x="2295293" y="25514"/>
              <a:ext cx="15802" cy="25392"/>
            </a:xfrm>
            <a:custGeom>
              <a:rect b="b" l="l" r="r" t="t"/>
              <a:pathLst>
                <a:path extrusionOk="0" h="25392" w="15802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3"/>
            <p:cNvSpPr/>
            <p:nvPr/>
          </p:nvSpPr>
          <p:spPr>
            <a:xfrm>
              <a:off x="2184440" y="178912"/>
              <a:ext cx="73459" cy="38586"/>
            </a:xfrm>
            <a:custGeom>
              <a:rect b="b" l="l" r="r" t="t"/>
              <a:pathLst>
                <a:path extrusionOk="0" h="38586" w="73459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3"/>
            <p:cNvSpPr/>
            <p:nvPr/>
          </p:nvSpPr>
          <p:spPr>
            <a:xfrm>
              <a:off x="2020532" y="-177435"/>
              <a:ext cx="102169" cy="69057"/>
            </a:xfrm>
            <a:custGeom>
              <a:rect b="b" l="l" r="r" t="t"/>
              <a:pathLst>
                <a:path extrusionOk="0" h="69057" w="102169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3"/>
            <p:cNvSpPr/>
            <p:nvPr/>
          </p:nvSpPr>
          <p:spPr>
            <a:xfrm>
              <a:off x="442577" y="101311"/>
              <a:ext cx="18174" cy="9492"/>
            </a:xfrm>
            <a:custGeom>
              <a:rect b="b" l="l" r="r" t="t"/>
              <a:pathLst>
                <a:path extrusionOk="0" h="9492" w="18174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3"/>
            <p:cNvSpPr/>
            <p:nvPr/>
          </p:nvSpPr>
          <p:spPr>
            <a:xfrm>
              <a:off x="464643" y="-242601"/>
              <a:ext cx="15422" cy="10584"/>
            </a:xfrm>
            <a:custGeom>
              <a:rect b="b" l="l" r="r" t="t"/>
              <a:pathLst>
                <a:path extrusionOk="0" h="10584" w="15422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3"/>
            <p:cNvSpPr/>
            <p:nvPr/>
          </p:nvSpPr>
          <p:spPr>
            <a:xfrm>
              <a:off x="16389" y="6576"/>
              <a:ext cx="30560" cy="22307"/>
            </a:xfrm>
            <a:custGeom>
              <a:rect b="b" l="l" r="r" t="t"/>
              <a:pathLst>
                <a:path extrusionOk="0" h="22307" w="3056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3"/>
            <p:cNvSpPr/>
            <p:nvPr/>
          </p:nvSpPr>
          <p:spPr>
            <a:xfrm>
              <a:off x="-163937" y="-17961"/>
              <a:ext cx="7023" cy="9492"/>
            </a:xfrm>
            <a:custGeom>
              <a:rect b="b" l="l" r="r" t="t"/>
              <a:pathLst>
                <a:path extrusionOk="0" h="9492" w="7023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3"/>
            <p:cNvSpPr/>
            <p:nvPr/>
          </p:nvSpPr>
          <p:spPr>
            <a:xfrm>
              <a:off x="6505783" y="14360"/>
              <a:ext cx="33170" cy="17750"/>
            </a:xfrm>
            <a:custGeom>
              <a:rect b="b" l="l" r="r" t="t"/>
              <a:pathLst>
                <a:path extrusionOk="0" h="17750" w="3317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3"/>
            <p:cNvSpPr/>
            <p:nvPr/>
          </p:nvSpPr>
          <p:spPr>
            <a:xfrm>
              <a:off x="5240505" y="385706"/>
              <a:ext cx="6785" cy="5553"/>
            </a:xfrm>
            <a:custGeom>
              <a:rect b="b" l="l" r="r" t="t"/>
              <a:pathLst>
                <a:path extrusionOk="0" h="5553" w="6785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3"/>
            <p:cNvSpPr/>
            <p:nvPr/>
          </p:nvSpPr>
          <p:spPr>
            <a:xfrm>
              <a:off x="5261480" y="382811"/>
              <a:ext cx="11816" cy="12340"/>
            </a:xfrm>
            <a:custGeom>
              <a:rect b="b" l="l" r="r" t="t"/>
              <a:pathLst>
                <a:path extrusionOk="0" h="12340" w="11816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3"/>
            <p:cNvSpPr/>
            <p:nvPr/>
          </p:nvSpPr>
          <p:spPr>
            <a:xfrm>
              <a:off x="4978509" y="-31108"/>
              <a:ext cx="57989" cy="37637"/>
            </a:xfrm>
            <a:custGeom>
              <a:rect b="b" l="l" r="r" t="t"/>
              <a:pathLst>
                <a:path extrusionOk="0" h="37637" w="57989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3"/>
            <p:cNvSpPr/>
            <p:nvPr/>
          </p:nvSpPr>
          <p:spPr>
            <a:xfrm>
              <a:off x="4980075" y="-31583"/>
              <a:ext cx="23679" cy="18510"/>
            </a:xfrm>
            <a:custGeom>
              <a:rect b="b" l="l" r="r" t="t"/>
              <a:pathLst>
                <a:path extrusionOk="0" h="18510" w="23679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3"/>
            <p:cNvSpPr/>
            <p:nvPr/>
          </p:nvSpPr>
          <p:spPr>
            <a:xfrm>
              <a:off x="5007124" y="-48669"/>
              <a:ext cx="15849" cy="15899"/>
            </a:xfrm>
            <a:custGeom>
              <a:rect b="b" l="l" r="r" t="t"/>
              <a:pathLst>
                <a:path extrusionOk="0" h="15899" w="15849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3"/>
            <p:cNvSpPr/>
            <p:nvPr/>
          </p:nvSpPr>
          <p:spPr>
            <a:xfrm>
              <a:off x="4993837" y="19011"/>
              <a:ext cx="15375" cy="11628"/>
            </a:xfrm>
            <a:custGeom>
              <a:rect b="b" l="l" r="r" t="t"/>
              <a:pathLst>
                <a:path extrusionOk="0" h="11628" w="15375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3"/>
            <p:cNvSpPr/>
            <p:nvPr/>
          </p:nvSpPr>
          <p:spPr>
            <a:xfrm>
              <a:off x="5039583" y="-61959"/>
              <a:ext cx="29184" cy="26104"/>
            </a:xfrm>
            <a:custGeom>
              <a:rect b="b" l="l" r="r" t="t"/>
              <a:pathLst>
                <a:path extrusionOk="0" h="26104" w="29184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3"/>
            <p:cNvSpPr/>
            <p:nvPr/>
          </p:nvSpPr>
          <p:spPr>
            <a:xfrm>
              <a:off x="5069717" y="-76245"/>
              <a:ext cx="22540" cy="15282"/>
            </a:xfrm>
            <a:custGeom>
              <a:rect b="b" l="l" r="r" t="t"/>
              <a:pathLst>
                <a:path extrusionOk="0" h="15282" w="2254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3"/>
            <p:cNvSpPr/>
            <p:nvPr/>
          </p:nvSpPr>
          <p:spPr>
            <a:xfrm>
              <a:off x="4837902" y="224001"/>
              <a:ext cx="21544" cy="11011"/>
            </a:xfrm>
            <a:custGeom>
              <a:rect b="b" l="l" r="r" t="t"/>
              <a:pathLst>
                <a:path extrusionOk="0" h="11011" w="21544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3"/>
            <p:cNvSpPr/>
            <p:nvPr/>
          </p:nvSpPr>
          <p:spPr>
            <a:xfrm>
              <a:off x="4736255" y="347641"/>
              <a:ext cx="5314" cy="7973"/>
            </a:xfrm>
            <a:custGeom>
              <a:rect b="b" l="l" r="r" t="t"/>
              <a:pathLst>
                <a:path extrusionOk="0" h="7973" w="5314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3"/>
            <p:cNvSpPr/>
            <p:nvPr/>
          </p:nvSpPr>
          <p:spPr>
            <a:xfrm>
              <a:off x="4743040" y="365819"/>
              <a:ext cx="1898" cy="5220"/>
            </a:xfrm>
            <a:custGeom>
              <a:rect b="b" l="l" r="r" t="t"/>
              <a:pathLst>
                <a:path extrusionOk="0" h="5220" w="1898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3"/>
            <p:cNvSpPr/>
            <p:nvPr/>
          </p:nvSpPr>
          <p:spPr>
            <a:xfrm>
              <a:off x="4360795" y="-136190"/>
              <a:ext cx="30607" cy="16137"/>
            </a:xfrm>
            <a:custGeom>
              <a:rect b="b" l="l" r="r" t="t"/>
              <a:pathLst>
                <a:path extrusionOk="0" h="16137" w="30607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3"/>
            <p:cNvSpPr/>
            <p:nvPr/>
          </p:nvSpPr>
          <p:spPr>
            <a:xfrm>
              <a:off x="4202914" y="-526901"/>
              <a:ext cx="11104" cy="10109"/>
            </a:xfrm>
            <a:custGeom>
              <a:rect b="b" l="l" r="r" t="t"/>
              <a:pathLst>
                <a:path extrusionOk="0" h="10109" w="11104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4187776" y="-463870"/>
              <a:ext cx="14236" cy="12482"/>
            </a:xfrm>
            <a:custGeom>
              <a:rect b="b" l="l" r="r" t="t"/>
              <a:pathLst>
                <a:path extrusionOk="0" h="12482" w="14236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4153371" y="-407485"/>
              <a:ext cx="9396" cy="38349"/>
            </a:xfrm>
            <a:custGeom>
              <a:rect b="b" l="l" r="r" t="t"/>
              <a:pathLst>
                <a:path extrusionOk="0" h="38349" w="9396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4144877" y="-342651"/>
              <a:ext cx="34736" cy="22212"/>
            </a:xfrm>
            <a:custGeom>
              <a:rect b="b" l="l" r="r" t="t"/>
              <a:pathLst>
                <a:path extrusionOk="0" h="22212" w="34736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4062544" y="-297942"/>
              <a:ext cx="43847" cy="17038"/>
            </a:xfrm>
            <a:custGeom>
              <a:rect b="b" l="l" r="r" t="t"/>
              <a:pathLst>
                <a:path extrusionOk="0" h="17038" w="43847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3961229" y="-250384"/>
              <a:ext cx="66530" cy="19554"/>
            </a:xfrm>
            <a:custGeom>
              <a:rect b="b" l="l" r="r" t="t"/>
              <a:pathLst>
                <a:path extrusionOk="0" h="19554" w="6653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3984719" y="-231352"/>
              <a:ext cx="63825" cy="16991"/>
            </a:xfrm>
            <a:custGeom>
              <a:rect b="b" l="l" r="r" t="t"/>
              <a:pathLst>
                <a:path extrusionOk="0" h="16991" w="63825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3985146" y="-223805"/>
              <a:ext cx="59365" cy="37875"/>
            </a:xfrm>
            <a:custGeom>
              <a:rect b="b" l="l" r="r" t="t"/>
              <a:pathLst>
                <a:path extrusionOk="0" h="37875" w="59365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3869025" y="-136570"/>
              <a:ext cx="72130" cy="28240"/>
            </a:xfrm>
            <a:custGeom>
              <a:rect b="b" l="l" r="r" t="t"/>
              <a:pathLst>
                <a:path extrusionOk="0" h="28240" w="7213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3047446" y="-474692"/>
              <a:ext cx="65771" cy="12055"/>
            </a:xfrm>
            <a:custGeom>
              <a:rect b="b" l="l" r="r" t="t"/>
              <a:pathLst>
                <a:path extrusionOk="0" h="12055" w="65771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2753181" y="-429080"/>
              <a:ext cx="24344" cy="15045"/>
            </a:xfrm>
            <a:custGeom>
              <a:rect b="b" l="l" r="r" t="t"/>
              <a:pathLst>
                <a:path extrusionOk="0" h="15045" w="24344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2247886" y="-324331"/>
              <a:ext cx="17890" cy="12387"/>
            </a:xfrm>
            <a:custGeom>
              <a:rect b="b" l="l" r="r" t="t"/>
              <a:pathLst>
                <a:path extrusionOk="0" h="12387" w="1789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2236117" y="-367617"/>
              <a:ext cx="45271" cy="11628"/>
            </a:xfrm>
            <a:custGeom>
              <a:rect b="b" l="l" r="r" t="t"/>
              <a:pathLst>
                <a:path extrusionOk="0" h="11628" w="45271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2361017" y="-438003"/>
              <a:ext cx="28235" cy="12672"/>
            </a:xfrm>
            <a:custGeom>
              <a:rect b="b" l="l" r="r" t="t"/>
              <a:pathLst>
                <a:path extrusionOk="0" h="12672" w="28235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2466699" y="-581625"/>
              <a:ext cx="76923" cy="52778"/>
            </a:xfrm>
            <a:custGeom>
              <a:rect b="b" l="l" r="r" t="t"/>
              <a:pathLst>
                <a:path extrusionOk="0" h="52778" w="76923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2478467" y="-528752"/>
              <a:ext cx="64015" cy="20218"/>
            </a:xfrm>
            <a:custGeom>
              <a:rect b="b" l="l" r="r" t="t"/>
              <a:pathLst>
                <a:path extrusionOk="0" h="20218" w="64015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2356272" y="-434918"/>
              <a:ext cx="71039" cy="49883"/>
            </a:xfrm>
            <a:custGeom>
              <a:rect b="b" l="l" r="r" t="t"/>
              <a:pathLst>
                <a:path extrusionOk="0" h="49883" w="71039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3"/>
            <p:cNvSpPr/>
            <p:nvPr/>
          </p:nvSpPr>
          <p:spPr>
            <a:xfrm>
              <a:off x="2252821" y="-363677"/>
              <a:ext cx="190149" cy="96348"/>
            </a:xfrm>
            <a:custGeom>
              <a:rect b="b" l="l" r="r" t="t"/>
              <a:pathLst>
                <a:path extrusionOk="0" h="96348" w="190149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3"/>
            <p:cNvSpPr/>
            <p:nvPr/>
          </p:nvSpPr>
          <p:spPr>
            <a:xfrm>
              <a:off x="2048340" y="-368423"/>
              <a:ext cx="60836" cy="39726"/>
            </a:xfrm>
            <a:custGeom>
              <a:rect b="b" l="l" r="r" t="t"/>
              <a:pathLst>
                <a:path extrusionOk="0" h="39726" w="60836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2357269" y="-543560"/>
              <a:ext cx="29896" cy="9302"/>
            </a:xfrm>
            <a:custGeom>
              <a:rect b="b" l="l" r="r" t="t"/>
              <a:pathLst>
                <a:path extrusionOk="0" h="9302" w="29896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2271281" y="-544177"/>
              <a:ext cx="23774" cy="30660"/>
            </a:xfrm>
            <a:custGeom>
              <a:rect b="b" l="l" r="r" t="t"/>
              <a:pathLst>
                <a:path extrusionOk="0" h="30660" w="23774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2247222" y="-494057"/>
              <a:ext cx="29848" cy="16706"/>
            </a:xfrm>
            <a:custGeom>
              <a:rect b="b" l="l" r="r" t="t"/>
              <a:pathLst>
                <a:path extrusionOk="0" h="16706" w="29848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3"/>
            <p:cNvSpPr/>
            <p:nvPr/>
          </p:nvSpPr>
          <p:spPr>
            <a:xfrm>
              <a:off x="2314654" y="-491588"/>
              <a:ext cx="30370" cy="7878"/>
            </a:xfrm>
            <a:custGeom>
              <a:rect b="b" l="l" r="r" t="t"/>
              <a:pathLst>
                <a:path extrusionOk="0" h="7878" w="3037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3"/>
            <p:cNvSpPr/>
            <p:nvPr/>
          </p:nvSpPr>
          <p:spPr>
            <a:xfrm>
              <a:off x="2233555" y="-477255"/>
              <a:ext cx="46078" cy="11580"/>
            </a:xfrm>
            <a:custGeom>
              <a:rect b="b" l="l" r="r" t="t"/>
              <a:pathLst>
                <a:path extrusionOk="0" h="11580" w="46078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2234362" y="-466101"/>
              <a:ext cx="41190" cy="6407"/>
            </a:xfrm>
            <a:custGeom>
              <a:rect b="b" l="l" r="r" t="t"/>
              <a:pathLst>
                <a:path extrusionOk="0" h="6407" w="4119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2238775" y="-460975"/>
              <a:ext cx="36634" cy="10014"/>
            </a:xfrm>
            <a:custGeom>
              <a:rect b="b" l="l" r="r" t="t"/>
              <a:pathLst>
                <a:path extrusionOk="0" h="10014" w="36634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2176705" y="-440329"/>
              <a:ext cx="33787" cy="17513"/>
            </a:xfrm>
            <a:custGeom>
              <a:rect b="b" l="l" r="r" t="t"/>
              <a:pathLst>
                <a:path extrusionOk="0" h="17513" w="33787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1896913" y="-494531"/>
              <a:ext cx="62687" cy="24015"/>
            </a:xfrm>
            <a:custGeom>
              <a:rect b="b" l="l" r="r" t="t"/>
              <a:pathLst>
                <a:path extrusionOk="0" h="24015" w="62687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2054794" y="-521300"/>
              <a:ext cx="26811" cy="7688"/>
            </a:xfrm>
            <a:custGeom>
              <a:rect b="b" l="l" r="r" t="t"/>
              <a:pathLst>
                <a:path extrusionOk="0" h="7688" w="26811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2110600" y="-570613"/>
              <a:ext cx="22968" cy="14903"/>
            </a:xfrm>
            <a:custGeom>
              <a:rect b="b" l="l" r="r" t="t"/>
              <a:pathLst>
                <a:path extrusionOk="0" h="14903" w="22968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7800292" y="-472319"/>
              <a:ext cx="28995" cy="16944"/>
            </a:xfrm>
            <a:custGeom>
              <a:rect b="b" l="l" r="r" t="t"/>
              <a:pathLst>
                <a:path extrusionOk="0" h="16944" w="28995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7704861" y="-456419"/>
              <a:ext cx="37726" cy="12957"/>
            </a:xfrm>
            <a:custGeom>
              <a:rect b="b" l="l" r="r" t="t"/>
              <a:pathLst>
                <a:path extrusionOk="0" h="12957" w="37726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7889412" y="-352049"/>
              <a:ext cx="29516" cy="6882"/>
            </a:xfrm>
            <a:custGeom>
              <a:rect b="b" l="l" r="r" t="t"/>
              <a:pathLst>
                <a:path extrusionOk="0" h="6882" w="29516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7918644" y="-357460"/>
              <a:ext cx="24201" cy="15235"/>
            </a:xfrm>
            <a:custGeom>
              <a:rect b="b" l="l" r="r" t="t"/>
              <a:pathLst>
                <a:path extrusionOk="0" h="15235" w="24201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7195913" y="-416455"/>
              <a:ext cx="43990" cy="18557"/>
            </a:xfrm>
            <a:custGeom>
              <a:rect b="b" l="l" r="r" t="t"/>
              <a:pathLst>
                <a:path extrusionOk="0" h="18557" w="4399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6900367" y="-564396"/>
              <a:ext cx="25529" cy="6454"/>
            </a:xfrm>
            <a:custGeom>
              <a:rect b="b" l="l" r="r" t="t"/>
              <a:pathLst>
                <a:path extrusionOk="0" h="6454" w="25529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6722697" y="-500986"/>
              <a:ext cx="20927" cy="13099"/>
            </a:xfrm>
            <a:custGeom>
              <a:rect b="b" l="l" r="r" t="t"/>
              <a:pathLst>
                <a:path extrusionOk="0" h="13099" w="20927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6580903" y="-498233"/>
              <a:ext cx="11863" cy="8258"/>
            </a:xfrm>
            <a:custGeom>
              <a:rect b="b" l="l" r="r" t="t"/>
              <a:pathLst>
                <a:path extrusionOk="0" h="8258" w="11863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3"/>
            <p:cNvSpPr/>
            <p:nvPr/>
          </p:nvSpPr>
          <p:spPr>
            <a:xfrm>
              <a:off x="6487418" y="-406583"/>
              <a:ext cx="21211" cy="14903"/>
            </a:xfrm>
            <a:custGeom>
              <a:rect b="b" l="l" r="r" t="t"/>
              <a:pathLst>
                <a:path extrusionOk="0" h="14903" w="21211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3"/>
            <p:cNvSpPr/>
            <p:nvPr/>
          </p:nvSpPr>
          <p:spPr>
            <a:xfrm>
              <a:off x="6690570" y="-176818"/>
              <a:ext cx="19551" cy="16516"/>
            </a:xfrm>
            <a:custGeom>
              <a:rect b="b" l="l" r="r" t="t"/>
              <a:pathLst>
                <a:path extrusionOk="0" h="16516" w="19551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6304149" y="-295331"/>
              <a:ext cx="35353" cy="21737"/>
            </a:xfrm>
            <a:custGeom>
              <a:rect b="b" l="l" r="r" t="t"/>
              <a:pathLst>
                <a:path extrusionOk="0" h="21737" w="35353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6406556" y="-283039"/>
              <a:ext cx="17035" cy="11058"/>
            </a:xfrm>
            <a:custGeom>
              <a:rect b="b" l="l" r="r" t="t"/>
              <a:pathLst>
                <a:path extrusionOk="0" h="11058" w="17035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p3"/>
            <p:cNvSpPr/>
            <p:nvPr/>
          </p:nvSpPr>
          <p:spPr>
            <a:xfrm>
              <a:off x="6519734" y="-288687"/>
              <a:ext cx="23537" cy="17133"/>
            </a:xfrm>
            <a:custGeom>
              <a:rect b="b" l="l" r="r" t="t"/>
              <a:pathLst>
                <a:path extrusionOk="0" h="17133" w="23537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897;p3"/>
            <p:cNvSpPr/>
            <p:nvPr/>
          </p:nvSpPr>
          <p:spPr>
            <a:xfrm>
              <a:off x="6496434" y="-264149"/>
              <a:ext cx="27144" cy="16421"/>
            </a:xfrm>
            <a:custGeom>
              <a:rect b="b" l="l" r="r" t="t"/>
              <a:pathLst>
                <a:path extrusionOk="0" h="16421" w="27144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5887025" y="-271600"/>
              <a:ext cx="183269" cy="133891"/>
            </a:xfrm>
            <a:custGeom>
              <a:rect b="b" l="l" r="r" t="t"/>
              <a:pathLst>
                <a:path extrusionOk="0" h="133891" w="183269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5921999" y="-173590"/>
              <a:ext cx="32079" cy="22022"/>
            </a:xfrm>
            <a:custGeom>
              <a:rect b="b" l="l" r="r" t="t"/>
              <a:pathLst>
                <a:path extrusionOk="0" h="22022" w="32079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5041244" y="-499467"/>
              <a:ext cx="51061" cy="21358"/>
            </a:xfrm>
            <a:custGeom>
              <a:rect b="b" l="l" r="r" t="t"/>
              <a:pathLst>
                <a:path extrusionOk="0" h="21358" w="51061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5060748" y="-483805"/>
              <a:ext cx="93865" cy="47225"/>
            </a:xfrm>
            <a:custGeom>
              <a:rect b="b" l="l" r="r" t="t"/>
              <a:pathLst>
                <a:path extrusionOk="0" h="47225" w="93865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5173689" y="-510051"/>
              <a:ext cx="13856" cy="8258"/>
            </a:xfrm>
            <a:custGeom>
              <a:rect b="b" l="l" r="r" t="t"/>
              <a:pathLst>
                <a:path extrusionOk="0" h="8258" w="13856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5203871" y="-518500"/>
              <a:ext cx="38010" cy="6312"/>
            </a:xfrm>
            <a:custGeom>
              <a:rect b="b" l="l" r="r" t="t"/>
              <a:pathLst>
                <a:path extrusionOk="0" h="6312" w="3801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5128228" y="-94708"/>
              <a:ext cx="8114" cy="9302"/>
            </a:xfrm>
            <a:custGeom>
              <a:rect b="b" l="l" r="r" t="t"/>
              <a:pathLst>
                <a:path extrusionOk="0" h="9302" w="8114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5177818" y="-102064"/>
              <a:ext cx="13382" cy="6122"/>
            </a:xfrm>
            <a:custGeom>
              <a:rect b="b" l="l" r="r" t="t"/>
              <a:pathLst>
                <a:path extrusionOk="0" h="6122" w="13382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5165100" y="-119341"/>
              <a:ext cx="26621" cy="12814"/>
            </a:xfrm>
            <a:custGeom>
              <a:rect b="b" l="l" r="r" t="t"/>
              <a:pathLst>
                <a:path extrusionOk="0" h="12814" w="26621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5189159" y="-112364"/>
              <a:ext cx="16846" cy="13431"/>
            </a:xfrm>
            <a:custGeom>
              <a:rect b="b" l="l" r="r" t="t"/>
              <a:pathLst>
                <a:path extrusionOk="0" h="13431" w="16846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5206196" y="-120907"/>
              <a:ext cx="10961" cy="11628"/>
            </a:xfrm>
            <a:custGeom>
              <a:rect b="b" l="l" r="r" t="t"/>
              <a:pathLst>
                <a:path extrusionOk="0" h="11628" w="10961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5243590" y="-139797"/>
              <a:ext cx="18981" cy="9065"/>
            </a:xfrm>
            <a:custGeom>
              <a:rect b="b" l="l" r="r" t="t"/>
              <a:pathLst>
                <a:path extrusionOk="0" h="9065" w="18981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4825754" y="-509672"/>
              <a:ext cx="39861" cy="32891"/>
            </a:xfrm>
            <a:custGeom>
              <a:rect b="b" l="l" r="r" t="t"/>
              <a:pathLst>
                <a:path extrusionOk="0" h="32891" w="39861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5049833" y="-301312"/>
              <a:ext cx="9633" cy="8638"/>
            </a:xfrm>
            <a:custGeom>
              <a:rect b="b" l="l" r="r" t="t"/>
              <a:pathLst>
                <a:path extrusionOk="0" h="8638" w="9633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10910693" y="3793034"/>
              <a:ext cx="22825" cy="76556"/>
            </a:xfrm>
            <a:custGeom>
              <a:rect b="b" l="l" r="r" t="t"/>
              <a:pathLst>
                <a:path extrusionOk="0" h="76556" w="22825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10883549" y="3827301"/>
              <a:ext cx="9300" cy="12387"/>
            </a:xfrm>
            <a:custGeom>
              <a:rect b="b" l="l" r="r" t="t"/>
              <a:pathLst>
                <a:path extrusionOk="0" h="12387" w="930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10528116" y="3440530"/>
              <a:ext cx="16371" cy="15757"/>
            </a:xfrm>
            <a:custGeom>
              <a:rect b="b" l="l" r="r" t="t"/>
              <a:pathLst>
                <a:path extrusionOk="0" h="15757" w="16371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10559863" y="3450829"/>
              <a:ext cx="87126" cy="126344"/>
            </a:xfrm>
            <a:custGeom>
              <a:rect b="b" l="l" r="r" t="t"/>
              <a:pathLst>
                <a:path extrusionOk="0" h="126344" w="87126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10692830" y="3590321"/>
              <a:ext cx="2847" cy="22829"/>
            </a:xfrm>
            <a:custGeom>
              <a:rect b="b" l="l" r="r" t="t"/>
              <a:pathLst>
                <a:path extrusionOk="0" h="22829" w="2847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10696674" y="3618372"/>
              <a:ext cx="41855" cy="81777"/>
            </a:xfrm>
            <a:custGeom>
              <a:rect b="b" l="l" r="r" t="t"/>
              <a:pathLst>
                <a:path extrusionOk="0" h="81777" w="41855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10759171" y="3685436"/>
              <a:ext cx="34974" cy="43997"/>
            </a:xfrm>
            <a:custGeom>
              <a:rect b="b" l="l" r="r" t="t"/>
              <a:pathLst>
                <a:path extrusionOk="0" h="43997" w="34974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10753382" y="3740018"/>
              <a:ext cx="8352" cy="22259"/>
            </a:xfrm>
            <a:custGeom>
              <a:rect b="b" l="l" r="r" t="t"/>
              <a:pathLst>
                <a:path extrusionOk="0" h="22259" w="8352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10768852" y="3757057"/>
              <a:ext cx="6833" cy="17181"/>
            </a:xfrm>
            <a:custGeom>
              <a:rect b="b" l="l" r="r" t="t"/>
              <a:pathLst>
                <a:path extrusionOk="0" h="17181" w="6833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10777773" y="3767641"/>
              <a:ext cx="19789" cy="31135"/>
            </a:xfrm>
            <a:custGeom>
              <a:rect b="b" l="l" r="r" t="t"/>
              <a:pathLst>
                <a:path extrusionOk="0" h="31135" w="19789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10774309" y="3794220"/>
              <a:ext cx="4792" cy="10726"/>
            </a:xfrm>
            <a:custGeom>
              <a:rect b="b" l="l" r="r" t="t"/>
              <a:pathLst>
                <a:path extrusionOk="0" h="10726" w="4792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10798844" y="3800105"/>
              <a:ext cx="7449" cy="9444"/>
            </a:xfrm>
            <a:custGeom>
              <a:rect b="b" l="l" r="r" t="t"/>
              <a:pathLst>
                <a:path extrusionOk="0" h="9444" w="7449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10832583" y="3741679"/>
              <a:ext cx="44227" cy="57998"/>
            </a:xfrm>
            <a:custGeom>
              <a:rect b="b" l="l" r="r" t="t"/>
              <a:pathLst>
                <a:path extrusionOk="0" h="57998" w="44227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10594172" y="3815293"/>
              <a:ext cx="11437" cy="19222"/>
            </a:xfrm>
            <a:custGeom>
              <a:rect b="b" l="l" r="r" t="t"/>
              <a:pathLst>
                <a:path extrusionOk="0" h="19222" w="11437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10508517" y="3835038"/>
              <a:ext cx="14711" cy="20883"/>
            </a:xfrm>
            <a:custGeom>
              <a:rect b="b" l="l" r="r" t="t"/>
              <a:pathLst>
                <a:path extrusionOk="0" h="20883" w="14711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10393392" y="3414995"/>
              <a:ext cx="20120" cy="15662"/>
            </a:xfrm>
            <a:custGeom>
              <a:rect b="b" l="l" r="r" t="t"/>
              <a:pathLst>
                <a:path extrusionOk="0" h="15662" w="2012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10400843" y="3599861"/>
              <a:ext cx="7118" cy="12482"/>
            </a:xfrm>
            <a:custGeom>
              <a:rect b="b" l="l" r="r" t="t"/>
              <a:pathLst>
                <a:path extrusionOk="0" h="12482" w="7118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10429411" y="3615572"/>
              <a:ext cx="10013" cy="16327"/>
            </a:xfrm>
            <a:custGeom>
              <a:rect b="b" l="l" r="r" t="t"/>
              <a:pathLst>
                <a:path extrusionOk="0" h="16327" w="10013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9949931" y="3341429"/>
              <a:ext cx="35021" cy="28097"/>
            </a:xfrm>
            <a:custGeom>
              <a:rect b="b" l="l" r="r" t="t"/>
              <a:pathLst>
                <a:path extrusionOk="0" h="28097" w="35021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9956148" y="3391407"/>
              <a:ext cx="49304" cy="17181"/>
            </a:xfrm>
            <a:custGeom>
              <a:rect b="b" l="l" r="r" t="t"/>
              <a:pathLst>
                <a:path extrusionOk="0" h="17181" w="49304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9762533" y="3353057"/>
              <a:ext cx="12053" cy="20598"/>
            </a:xfrm>
            <a:custGeom>
              <a:rect b="b" l="l" r="r" t="t"/>
              <a:pathLst>
                <a:path extrusionOk="0" h="20598" w="12053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9842067" y="3595685"/>
              <a:ext cx="7972" cy="18462"/>
            </a:xfrm>
            <a:custGeom>
              <a:rect b="b" l="l" r="r" t="t"/>
              <a:pathLst>
                <a:path extrusionOk="0" h="18462" w="7972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9891514" y="3602614"/>
              <a:ext cx="18650" cy="50452"/>
            </a:xfrm>
            <a:custGeom>
              <a:rect b="b" l="l" r="r" t="t"/>
              <a:pathLst>
                <a:path extrusionOk="0" h="50452" w="1865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9886057" y="3636882"/>
              <a:ext cx="13477" cy="24965"/>
            </a:xfrm>
            <a:custGeom>
              <a:rect b="b" l="l" r="r" t="t"/>
              <a:pathLst>
                <a:path extrusionOk="0" h="24965" w="13477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9879557" y="3645236"/>
              <a:ext cx="15564" cy="38776"/>
            </a:xfrm>
            <a:custGeom>
              <a:rect b="b" l="l" r="r" t="t"/>
              <a:pathLst>
                <a:path extrusionOk="0" h="38776" w="15564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9757645" y="3691986"/>
              <a:ext cx="24961" cy="48839"/>
            </a:xfrm>
            <a:custGeom>
              <a:rect b="b" l="l" r="r" t="t"/>
              <a:pathLst>
                <a:path extrusionOk="0" h="48839" w="24961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9697378" y="3729766"/>
              <a:ext cx="7924" cy="10014"/>
            </a:xfrm>
            <a:custGeom>
              <a:rect b="b" l="l" r="r" t="t"/>
              <a:pathLst>
                <a:path extrusionOk="0" h="10014" w="7924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9658276" y="3689708"/>
              <a:ext cx="5646" cy="7736"/>
            </a:xfrm>
            <a:custGeom>
              <a:rect b="b" l="l" r="r" t="t"/>
              <a:pathLst>
                <a:path extrusionOk="0" h="7736" w="5646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9547186" y="3709927"/>
              <a:ext cx="41332" cy="26721"/>
            </a:xfrm>
            <a:custGeom>
              <a:rect b="b" l="l" r="r" t="t"/>
              <a:pathLst>
                <a:path extrusionOk="0" h="26721" w="41332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9490999" y="3742534"/>
              <a:ext cx="25957" cy="15805"/>
            </a:xfrm>
            <a:custGeom>
              <a:rect b="b" l="l" r="r" t="t"/>
              <a:pathLst>
                <a:path extrusionOk="0" h="15805" w="25957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9472587" y="3746093"/>
              <a:ext cx="11673" cy="17039"/>
            </a:xfrm>
            <a:custGeom>
              <a:rect b="b" l="l" r="r" t="t"/>
              <a:pathLst>
                <a:path extrusionOk="0" h="17039" w="11673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9446535" y="3742771"/>
              <a:ext cx="19740" cy="21595"/>
            </a:xfrm>
            <a:custGeom>
              <a:rect b="b" l="l" r="r" t="t"/>
              <a:pathLst>
                <a:path extrusionOk="0" h="21595" w="1974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9404015" y="3577554"/>
              <a:ext cx="9585" cy="17133"/>
            </a:xfrm>
            <a:custGeom>
              <a:rect b="b" l="l" r="r" t="t"/>
              <a:pathLst>
                <a:path extrusionOk="0" h="17133" w="9585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9422048" y="3552304"/>
              <a:ext cx="17510" cy="39631"/>
            </a:xfrm>
            <a:custGeom>
              <a:rect b="b" l="l" r="r" t="t"/>
              <a:pathLst>
                <a:path extrusionOk="0" h="39631" w="1751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9434481" y="3537069"/>
              <a:ext cx="23869" cy="70481"/>
            </a:xfrm>
            <a:custGeom>
              <a:rect b="b" l="l" r="r" t="t"/>
              <a:pathLst>
                <a:path extrusionOk="0" h="70481" w="23869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9453653" y="3515805"/>
              <a:ext cx="8493" cy="14855"/>
            </a:xfrm>
            <a:custGeom>
              <a:rect b="b" l="l" r="r" t="t"/>
              <a:pathLst>
                <a:path extrusionOk="0" h="14855" w="8493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9450900" y="3365444"/>
              <a:ext cx="14995" cy="21405"/>
            </a:xfrm>
            <a:custGeom>
              <a:rect b="b" l="l" r="r" t="t"/>
              <a:pathLst>
                <a:path extrusionOk="0" h="21405" w="14995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9465658" y="3370238"/>
              <a:ext cx="13287" cy="18510"/>
            </a:xfrm>
            <a:custGeom>
              <a:rect b="b" l="l" r="r" t="t"/>
              <a:pathLst>
                <a:path extrusionOk="0" h="18510" w="13287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9512354" y="3393115"/>
              <a:ext cx="34404" cy="19079"/>
            </a:xfrm>
            <a:custGeom>
              <a:rect b="b" l="l" r="r" t="t"/>
              <a:pathLst>
                <a:path extrusionOk="0" h="19079" w="34404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9552026" y="3399380"/>
              <a:ext cx="35685" cy="9349"/>
            </a:xfrm>
            <a:custGeom>
              <a:rect b="b" l="l" r="r" t="t"/>
              <a:pathLst>
                <a:path extrusionOk="0" h="9349" w="35685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9571103" y="3409442"/>
              <a:ext cx="5171" cy="25772"/>
            </a:xfrm>
            <a:custGeom>
              <a:rect b="b" l="l" r="r" t="t"/>
              <a:pathLst>
                <a:path extrusionOk="0" h="25772" w="5171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9574756" y="3466492"/>
              <a:ext cx="46268" cy="45611"/>
            </a:xfrm>
            <a:custGeom>
              <a:rect b="b" l="l" r="r" t="t"/>
              <a:pathLst>
                <a:path extrusionOk="0" h="45611" w="46268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9630515" y="3322254"/>
              <a:ext cx="19029" cy="27955"/>
            </a:xfrm>
            <a:custGeom>
              <a:rect b="b" l="l" r="r" t="t"/>
              <a:pathLst>
                <a:path extrusionOk="0" h="27955" w="19029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9631227" y="3376741"/>
              <a:ext cx="30322" cy="20361"/>
            </a:xfrm>
            <a:custGeom>
              <a:rect b="b" l="l" r="r" t="t"/>
              <a:pathLst>
                <a:path extrusionOk="0" h="20361" w="30322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9650873" y="3494020"/>
              <a:ext cx="12859" cy="16089"/>
            </a:xfrm>
            <a:custGeom>
              <a:rect b="b" l="l" r="r" t="t"/>
              <a:pathLst>
                <a:path extrusionOk="0" h="16089" w="12859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9182260" y="3476269"/>
              <a:ext cx="9728" cy="40437"/>
            </a:xfrm>
            <a:custGeom>
              <a:rect b="b" l="l" r="r" t="t"/>
              <a:pathLst>
                <a:path extrusionOk="0" h="40437" w="9728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9188857" y="3732329"/>
              <a:ext cx="93722" cy="52398"/>
            </a:xfrm>
            <a:custGeom>
              <a:rect b="b" l="l" r="r" t="t"/>
              <a:pathLst>
                <a:path extrusionOk="0" h="52398" w="93722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9154120" y="3738879"/>
              <a:ext cx="33123" cy="38254"/>
            </a:xfrm>
            <a:custGeom>
              <a:rect b="b" l="l" r="r" t="t"/>
              <a:pathLst>
                <a:path extrusionOk="0" h="38254" w="33123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9103202" y="3728532"/>
              <a:ext cx="42898" cy="41244"/>
            </a:xfrm>
            <a:custGeom>
              <a:rect b="b" l="l" r="r" t="t"/>
              <a:pathLst>
                <a:path extrusionOk="0" h="41244" w="42898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9039849" y="3664553"/>
              <a:ext cx="49827" cy="19791"/>
            </a:xfrm>
            <a:custGeom>
              <a:rect b="b" l="l" r="r" t="t"/>
              <a:pathLst>
                <a:path extrusionOk="0" h="19791" w="49827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9138555" y="3661752"/>
              <a:ext cx="12338" cy="12197"/>
            </a:xfrm>
            <a:custGeom>
              <a:rect b="b" l="l" r="r" t="t"/>
              <a:pathLst>
                <a:path extrusionOk="0" h="12197" w="12338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8750805" y="3382816"/>
              <a:ext cx="60219" cy="82109"/>
            </a:xfrm>
            <a:custGeom>
              <a:rect b="b" l="l" r="r" t="t"/>
              <a:pathLst>
                <a:path extrusionOk="0" h="82109" w="60219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8844812" y="3436306"/>
              <a:ext cx="26241" cy="36024"/>
            </a:xfrm>
            <a:custGeom>
              <a:rect b="b" l="l" r="r" t="t"/>
              <a:pathLst>
                <a:path extrusionOk="0" h="36024" w="26241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8494503" y="3351111"/>
              <a:ext cx="25008" cy="44757"/>
            </a:xfrm>
            <a:custGeom>
              <a:rect b="b" l="l" r="r" t="t"/>
              <a:pathLst>
                <a:path extrusionOk="0" h="44757" w="25008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6415525" y="3763702"/>
              <a:ext cx="11056" cy="4840"/>
            </a:xfrm>
            <a:custGeom>
              <a:rect b="b" l="l" r="r" t="t"/>
              <a:pathLst>
                <a:path extrusionOk="0" h="4840" w="11056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6165107" y="3541957"/>
              <a:ext cx="7070" cy="25914"/>
            </a:xfrm>
            <a:custGeom>
              <a:rect b="b" l="l" r="r" t="t"/>
              <a:pathLst>
                <a:path extrusionOk="0" h="25914" w="707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6147265" y="3582965"/>
              <a:ext cx="11104" cy="34267"/>
            </a:xfrm>
            <a:custGeom>
              <a:rect b="b" l="l" r="r" t="t"/>
              <a:pathLst>
                <a:path extrusionOk="0" h="34267" w="11104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3"/>
            <p:cNvSpPr/>
            <p:nvPr/>
          </p:nvSpPr>
          <p:spPr>
            <a:xfrm>
              <a:off x="11045891" y="4174062"/>
              <a:ext cx="20928" cy="53347"/>
            </a:xfrm>
            <a:custGeom>
              <a:rect b="b" l="l" r="r" t="t"/>
              <a:pathLst>
                <a:path extrusionOk="0" h="53347" w="20928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3"/>
            <p:cNvSpPr/>
            <p:nvPr/>
          </p:nvSpPr>
          <p:spPr>
            <a:xfrm>
              <a:off x="11053056" y="4243215"/>
              <a:ext cx="14711" cy="38491"/>
            </a:xfrm>
            <a:custGeom>
              <a:rect b="b" l="l" r="r" t="t"/>
              <a:pathLst>
                <a:path extrusionOk="0" h="38491" w="14711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11094959" y="4222046"/>
              <a:ext cx="6549" cy="26484"/>
            </a:xfrm>
            <a:custGeom>
              <a:rect b="b" l="l" r="r" t="t"/>
              <a:pathLst>
                <a:path extrusionOk="0" h="26484" w="6549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11079251" y="4257026"/>
              <a:ext cx="11437" cy="17228"/>
            </a:xfrm>
            <a:custGeom>
              <a:rect b="b" l="l" r="r" t="t"/>
              <a:pathLst>
                <a:path extrusionOk="0" h="17228" w="11437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11059368" y="4344784"/>
              <a:ext cx="13572" cy="15377"/>
            </a:xfrm>
            <a:custGeom>
              <a:rect b="b" l="l" r="r" t="t"/>
              <a:pathLst>
                <a:path extrusionOk="0" h="15377" w="13572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11058562" y="4453094"/>
              <a:ext cx="6785" cy="15425"/>
            </a:xfrm>
            <a:custGeom>
              <a:rect b="b" l="l" r="r" t="t"/>
              <a:pathLst>
                <a:path extrusionOk="0" h="15425" w="6785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10917432" y="3901770"/>
              <a:ext cx="31841" cy="41007"/>
            </a:xfrm>
            <a:custGeom>
              <a:rect b="b" l="l" r="r" t="t"/>
              <a:pathLst>
                <a:path extrusionOk="0" h="41007" w="31841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9696240" y="3915107"/>
              <a:ext cx="41902" cy="35929"/>
            </a:xfrm>
            <a:custGeom>
              <a:rect b="b" l="l" r="r" t="t"/>
              <a:pathLst>
                <a:path extrusionOk="0" h="35929" w="41902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9933132" y="3915297"/>
              <a:ext cx="11579" cy="22402"/>
            </a:xfrm>
            <a:custGeom>
              <a:rect b="b" l="l" r="r" t="t"/>
              <a:pathLst>
                <a:path extrusionOk="0" h="22402" w="11579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9904518" y="4059345"/>
              <a:ext cx="18554" cy="31942"/>
            </a:xfrm>
            <a:custGeom>
              <a:rect b="b" l="l" r="r" t="t"/>
              <a:pathLst>
                <a:path extrusionOk="0" h="31942" w="18554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9981109" y="4211320"/>
              <a:ext cx="23109" cy="19412"/>
            </a:xfrm>
            <a:custGeom>
              <a:rect b="b" l="l" r="r" t="t"/>
              <a:pathLst>
                <a:path extrusionOk="0" h="19412" w="23109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9412224" y="3866268"/>
              <a:ext cx="23443" cy="22781"/>
            </a:xfrm>
            <a:custGeom>
              <a:rect b="b" l="l" r="r" t="t"/>
              <a:pathLst>
                <a:path extrusionOk="0" h="22781" w="23443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6285974" y="3858389"/>
              <a:ext cx="9111" cy="29189"/>
            </a:xfrm>
            <a:custGeom>
              <a:rect b="b" l="l" r="r" t="t"/>
              <a:pathLst>
                <a:path extrusionOk="0" h="29189" w="9111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10847721" y="4487077"/>
              <a:ext cx="62877" cy="138590"/>
            </a:xfrm>
            <a:custGeom>
              <a:rect b="b" l="l" r="r" t="t"/>
              <a:pathLst>
                <a:path extrusionOk="0" h="138590" w="62877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10945193" y="4529840"/>
              <a:ext cx="11911" cy="23684"/>
            </a:xfrm>
            <a:custGeom>
              <a:rect b="b" l="l" r="r" t="t"/>
              <a:pathLst>
                <a:path extrusionOk="0" h="23684" w="11911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10960425" y="4567051"/>
              <a:ext cx="10155" cy="14997"/>
            </a:xfrm>
            <a:custGeom>
              <a:rect b="b" l="l" r="r" t="t"/>
              <a:pathLst>
                <a:path extrusionOk="0" h="14997" w="10155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10320740" y="4705736"/>
              <a:ext cx="27570" cy="52018"/>
            </a:xfrm>
            <a:custGeom>
              <a:rect b="b" l="l" r="r" t="t"/>
              <a:pathLst>
                <a:path extrusionOk="0" h="52018" w="2757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10285671" y="4850876"/>
              <a:ext cx="10108" cy="15472"/>
            </a:xfrm>
            <a:custGeom>
              <a:rect b="b" l="l" r="r" t="t"/>
              <a:pathLst>
                <a:path extrusionOk="0" h="15472" w="10108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6709979" y="4333441"/>
              <a:ext cx="9111" cy="11580"/>
            </a:xfrm>
            <a:custGeom>
              <a:rect b="b" l="l" r="r" t="t"/>
              <a:pathLst>
                <a:path extrusionOk="0" h="11580" w="9111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9459964" y="5234895"/>
              <a:ext cx="52674" cy="25866"/>
            </a:xfrm>
            <a:custGeom>
              <a:rect b="b" l="l" r="r" t="t"/>
              <a:pathLst>
                <a:path extrusionOk="0" h="25866" w="52674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2014220" y="5381079"/>
              <a:ext cx="39577" cy="84720"/>
            </a:xfrm>
            <a:custGeom>
              <a:rect b="b" l="l" r="r" t="t"/>
              <a:pathLst>
                <a:path extrusionOk="0" h="84720" w="39577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2083267" y="5511268"/>
              <a:ext cx="25625" cy="26721"/>
            </a:xfrm>
            <a:custGeom>
              <a:rect b="b" l="l" r="r" t="t"/>
              <a:pathLst>
                <a:path extrusionOk="0" h="26721" w="25625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2054747" y="5525175"/>
              <a:ext cx="13239" cy="7071"/>
            </a:xfrm>
            <a:custGeom>
              <a:rect b="b" l="l" r="r" t="t"/>
              <a:pathLst>
                <a:path extrusionOk="0" h="7071" w="13239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2060773" y="5538702"/>
              <a:ext cx="11531" cy="6264"/>
            </a:xfrm>
            <a:custGeom>
              <a:rect b="b" l="l" r="r" t="t"/>
              <a:pathLst>
                <a:path extrusionOk="0" h="6264" w="11531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2066326" y="5545868"/>
              <a:ext cx="19171" cy="9919"/>
            </a:xfrm>
            <a:custGeom>
              <a:rect b="b" l="l" r="r" t="t"/>
              <a:pathLst>
                <a:path extrusionOk="0" h="9919" w="19171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2069505" y="5553272"/>
              <a:ext cx="14283" cy="7783"/>
            </a:xfrm>
            <a:custGeom>
              <a:rect b="b" l="l" r="r" t="t"/>
              <a:pathLst>
                <a:path extrusionOk="0" h="7783" w="14283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2090480" y="5579662"/>
              <a:ext cx="7118" cy="8637"/>
            </a:xfrm>
            <a:custGeom>
              <a:rect b="b" l="l" r="r" t="t"/>
              <a:pathLst>
                <a:path extrusionOk="0" h="8637" w="7118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2102011" y="5668511"/>
              <a:ext cx="13904" cy="10869"/>
            </a:xfrm>
            <a:custGeom>
              <a:rect b="b" l="l" r="r" t="t"/>
              <a:pathLst>
                <a:path extrusionOk="0" h="10869" w="13904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2082840" y="5676153"/>
              <a:ext cx="9301" cy="7641"/>
            </a:xfrm>
            <a:custGeom>
              <a:rect b="b" l="l" r="r" t="t"/>
              <a:pathLst>
                <a:path extrusionOk="0" h="7641" w="9301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3"/>
            <p:cNvSpPr/>
            <p:nvPr/>
          </p:nvSpPr>
          <p:spPr>
            <a:xfrm>
              <a:off x="2093612" y="5694901"/>
              <a:ext cx="15659" cy="12435"/>
            </a:xfrm>
            <a:custGeom>
              <a:rect b="b" l="l" r="r" t="t"/>
              <a:pathLst>
                <a:path extrusionOk="0" h="12435" w="15659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3"/>
            <p:cNvSpPr/>
            <p:nvPr/>
          </p:nvSpPr>
          <p:spPr>
            <a:xfrm>
              <a:off x="2083077" y="5692669"/>
              <a:ext cx="22683" cy="28287"/>
            </a:xfrm>
            <a:custGeom>
              <a:rect b="b" l="l" r="r" t="t"/>
              <a:pathLst>
                <a:path extrusionOk="0" h="28287" w="22683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2106756" y="5710278"/>
              <a:ext cx="18697" cy="10393"/>
            </a:xfrm>
            <a:custGeom>
              <a:rect b="b" l="l" r="r" t="t"/>
              <a:pathLst>
                <a:path extrusionOk="0" h="10393" w="18697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2090670" y="5714170"/>
              <a:ext cx="8968" cy="13954"/>
            </a:xfrm>
            <a:custGeom>
              <a:rect b="b" l="l" r="r" t="t"/>
              <a:pathLst>
                <a:path extrusionOk="0" h="13954" w="8968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2112926" y="5771410"/>
              <a:ext cx="14568" cy="10774"/>
            </a:xfrm>
            <a:custGeom>
              <a:rect b="b" l="l" r="r" t="t"/>
              <a:pathLst>
                <a:path extrusionOk="0" h="10774" w="14568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9973610" y="5945644"/>
              <a:ext cx="40336" cy="28714"/>
            </a:xfrm>
            <a:custGeom>
              <a:rect b="b" l="l" r="r" t="t"/>
              <a:pathLst>
                <a:path extrusionOk="0" h="28714" w="40336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9692348" y="5524558"/>
              <a:ext cx="13144" cy="7451"/>
            </a:xfrm>
            <a:custGeom>
              <a:rect b="b" l="l" r="r" t="t"/>
              <a:pathLst>
                <a:path extrusionOk="0" h="7451" w="13144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9510598" y="5527832"/>
              <a:ext cx="166659" cy="158857"/>
            </a:xfrm>
            <a:custGeom>
              <a:rect b="b" l="l" r="r" t="t"/>
              <a:pathLst>
                <a:path extrusionOk="0" h="158857" w="166659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2672129" y="5824188"/>
              <a:ext cx="53576" cy="52066"/>
            </a:xfrm>
            <a:custGeom>
              <a:rect b="b" l="l" r="r" t="t"/>
              <a:pathLst>
                <a:path extrusionOk="0" h="52066" w="53576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2406194" y="6016459"/>
              <a:ext cx="23015" cy="8732"/>
            </a:xfrm>
            <a:custGeom>
              <a:rect b="b" l="l" r="r" t="t"/>
              <a:pathLst>
                <a:path extrusionOk="0" h="8732" w="23015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2408424" y="6018072"/>
              <a:ext cx="73696" cy="34647"/>
            </a:xfrm>
            <a:custGeom>
              <a:rect b="b" l="l" r="r" t="t"/>
              <a:pathLst>
                <a:path extrusionOk="0" h="34647" w="73696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2566827" y="5999182"/>
              <a:ext cx="26764" cy="10393"/>
            </a:xfrm>
            <a:custGeom>
              <a:rect b="b" l="l" r="r" t="t"/>
              <a:pathLst>
                <a:path extrusionOk="0" h="10393" w="26764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2613238" y="5847017"/>
              <a:ext cx="17463" cy="14143"/>
            </a:xfrm>
            <a:custGeom>
              <a:rect b="b" l="l" r="r" t="t"/>
              <a:pathLst>
                <a:path extrusionOk="0" h="14143" w="17463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2130294" y="5795663"/>
              <a:ext cx="18934" cy="16279"/>
            </a:xfrm>
            <a:custGeom>
              <a:rect b="b" l="l" r="r" t="t"/>
              <a:pathLst>
                <a:path extrusionOk="0" h="16279" w="18934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2155825" y="5806057"/>
              <a:ext cx="26479" cy="21310"/>
            </a:xfrm>
            <a:custGeom>
              <a:rect b="b" l="l" r="r" t="t"/>
              <a:pathLst>
                <a:path extrusionOk="0" h="21310" w="26479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2157580" y="5820106"/>
              <a:ext cx="22635" cy="25154"/>
            </a:xfrm>
            <a:custGeom>
              <a:rect b="b" l="l" r="r" t="t"/>
              <a:pathLst>
                <a:path extrusionOk="0" h="25154" w="22635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2170867" y="5845214"/>
              <a:ext cx="10297" cy="12862"/>
            </a:xfrm>
            <a:custGeom>
              <a:rect b="b" l="l" r="r" t="t"/>
              <a:pathLst>
                <a:path extrusionOk="0" h="12862" w="10297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2178982" y="5870653"/>
              <a:ext cx="9870" cy="21643"/>
            </a:xfrm>
            <a:custGeom>
              <a:rect b="b" l="l" r="r" t="t"/>
              <a:pathLst>
                <a:path extrusionOk="0" h="21643" w="987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2198723" y="5862965"/>
              <a:ext cx="15470" cy="14808"/>
            </a:xfrm>
            <a:custGeom>
              <a:rect b="b" l="l" r="r" t="t"/>
              <a:pathLst>
                <a:path extrusionOk="0" h="14808" w="1547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2203611" y="5855703"/>
              <a:ext cx="13999" cy="14380"/>
            </a:xfrm>
            <a:custGeom>
              <a:rect b="b" l="l" r="r" t="t"/>
              <a:pathLst>
                <a:path extrusionOk="0" h="14380" w="13999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2231989" y="5882614"/>
              <a:ext cx="79438" cy="71193"/>
            </a:xfrm>
            <a:custGeom>
              <a:rect b="b" l="l" r="r" t="t"/>
              <a:pathLst>
                <a:path extrusionOk="0" h="71193" w="79438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2224918" y="5905111"/>
              <a:ext cx="11151" cy="12910"/>
            </a:xfrm>
            <a:custGeom>
              <a:rect b="b" l="l" r="r" t="t"/>
              <a:pathLst>
                <a:path extrusionOk="0" h="12910" w="11151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2207360" y="5921629"/>
              <a:ext cx="63826" cy="28524"/>
            </a:xfrm>
            <a:custGeom>
              <a:rect b="b" l="l" r="r" t="t"/>
              <a:pathLst>
                <a:path extrusionOk="0" h="28524" w="63826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2185341" y="5871224"/>
              <a:ext cx="9348" cy="19743"/>
            </a:xfrm>
            <a:custGeom>
              <a:rect b="b" l="l" r="r" t="t"/>
              <a:pathLst>
                <a:path extrusionOk="0" h="19743" w="9348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2254055" y="5949916"/>
              <a:ext cx="55047" cy="35027"/>
            </a:xfrm>
            <a:custGeom>
              <a:rect b="b" l="l" r="r" t="t"/>
              <a:pathLst>
                <a:path extrusionOk="0" h="35027" w="55047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2312472" y="5970088"/>
              <a:ext cx="44085" cy="22259"/>
            </a:xfrm>
            <a:custGeom>
              <a:rect b="b" l="l" r="r" t="t"/>
              <a:pathLst>
                <a:path extrusionOk="0" h="22259" w="44085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2352760" y="5954710"/>
              <a:ext cx="24439" cy="33223"/>
            </a:xfrm>
            <a:custGeom>
              <a:rect b="b" l="l" r="r" t="t"/>
              <a:pathLst>
                <a:path extrusionOk="0" h="33223" w="24439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2373261" y="6022581"/>
              <a:ext cx="9585" cy="8590"/>
            </a:xfrm>
            <a:custGeom>
              <a:rect b="b" l="l" r="r" t="t"/>
              <a:pathLst>
                <a:path extrusionOk="0" h="8590" w="9585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3"/>
            <p:cNvSpPr/>
            <p:nvPr/>
          </p:nvSpPr>
          <p:spPr>
            <a:xfrm>
              <a:off x="2386690" y="6028419"/>
              <a:ext cx="11104" cy="7356"/>
            </a:xfrm>
            <a:custGeom>
              <a:rect b="b" l="l" r="r" t="t"/>
              <a:pathLst>
                <a:path extrusionOk="0" h="7356" w="11104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3"/>
            <p:cNvSpPr/>
            <p:nvPr/>
          </p:nvSpPr>
          <p:spPr>
            <a:xfrm>
              <a:off x="9741796" y="6127426"/>
              <a:ext cx="23963" cy="18509"/>
            </a:xfrm>
            <a:custGeom>
              <a:rect b="b" l="l" r="r" t="t"/>
              <a:pathLst>
                <a:path extrusionOk="0" h="18509" w="23963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4199924" y="-651632"/>
              <a:ext cx="16940" cy="7309"/>
            </a:xfrm>
            <a:custGeom>
              <a:rect b="b" l="l" r="r" t="t"/>
              <a:pathLst>
                <a:path extrusionOk="0" h="7309" w="1694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4171072" y="-576594"/>
              <a:ext cx="19693" cy="10062"/>
            </a:xfrm>
            <a:custGeom>
              <a:rect b="b" l="l" r="r" t="t"/>
              <a:pathLst>
                <a:path extrusionOk="0" h="10062" w="19693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4164144" y="-669430"/>
              <a:ext cx="24486" cy="15615"/>
            </a:xfrm>
            <a:custGeom>
              <a:rect b="b" l="l" r="r" t="t"/>
              <a:pathLst>
                <a:path extrusionOk="0" h="15615" w="24486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3637542" y="-704268"/>
              <a:ext cx="54098" cy="31087"/>
            </a:xfrm>
            <a:custGeom>
              <a:rect b="b" l="l" r="r" t="t"/>
              <a:pathLst>
                <a:path extrusionOk="0" h="31087" w="54098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3660083" y="-722398"/>
              <a:ext cx="32126" cy="10868"/>
            </a:xfrm>
            <a:custGeom>
              <a:rect b="b" l="l" r="r" t="t"/>
              <a:pathLst>
                <a:path extrusionOk="0" h="10868" w="32126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3765574" y="-725104"/>
              <a:ext cx="26527" cy="10299"/>
            </a:xfrm>
            <a:custGeom>
              <a:rect b="b" l="l" r="r" t="t"/>
              <a:pathLst>
                <a:path extrusionOk="0" h="10299" w="26527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3782325" y="-724819"/>
              <a:ext cx="21734" cy="9397"/>
            </a:xfrm>
            <a:custGeom>
              <a:rect b="b" l="l" r="r" t="t"/>
              <a:pathLst>
                <a:path extrusionOk="0" h="9397" w="21734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3517530" y="-691168"/>
              <a:ext cx="34878" cy="18415"/>
            </a:xfrm>
            <a:custGeom>
              <a:rect b="b" l="l" r="r" t="t"/>
              <a:pathLst>
                <a:path extrusionOk="0" h="18415" w="34878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5835679" y="-638627"/>
              <a:ext cx="28140" cy="10251"/>
            </a:xfrm>
            <a:custGeom>
              <a:rect b="b" l="l" r="r" t="t"/>
              <a:pathLst>
                <a:path extrusionOk="0" h="10251" w="2814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5880950" y="-655619"/>
              <a:ext cx="62782" cy="30423"/>
            </a:xfrm>
            <a:custGeom>
              <a:rect b="b" l="l" r="r" t="t"/>
              <a:pathLst>
                <a:path extrusionOk="0" h="30423" w="62782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5856844" y="-671471"/>
              <a:ext cx="27381" cy="6644"/>
            </a:xfrm>
            <a:custGeom>
              <a:rect b="b" l="l" r="r" t="t"/>
              <a:pathLst>
                <a:path extrusionOk="0" h="6644" w="27381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5698393" y="-599518"/>
              <a:ext cx="28092" cy="11818"/>
            </a:xfrm>
            <a:custGeom>
              <a:rect b="b" l="l" r="r" t="t"/>
              <a:pathLst>
                <a:path extrusionOk="0" h="11818" w="28092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5769100" y="-600800"/>
              <a:ext cx="29184" cy="13764"/>
            </a:xfrm>
            <a:custGeom>
              <a:rect b="b" l="l" r="r" t="t"/>
              <a:pathLst>
                <a:path extrusionOk="0" h="13764" w="29184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5790217" y="-607871"/>
              <a:ext cx="45556" cy="18984"/>
            </a:xfrm>
            <a:custGeom>
              <a:rect b="b" l="l" r="r" t="t"/>
              <a:pathLst>
                <a:path extrusionOk="0" h="18984" w="45556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5766016" y="-670379"/>
              <a:ext cx="22635" cy="8211"/>
            </a:xfrm>
            <a:custGeom>
              <a:rect b="b" l="l" r="r" t="t"/>
              <a:pathLst>
                <a:path extrusionOk="0" h="8211" w="22635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5751447" y="-657470"/>
              <a:ext cx="34310" cy="8922"/>
            </a:xfrm>
            <a:custGeom>
              <a:rect b="b" l="l" r="r" t="t"/>
              <a:pathLst>
                <a:path extrusionOk="0" h="8922" w="3431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5731231" y="-649164"/>
              <a:ext cx="47501" cy="10441"/>
            </a:xfrm>
            <a:custGeom>
              <a:rect b="b" l="l" r="r" t="t"/>
              <a:pathLst>
                <a:path extrusionOk="0" h="10441" w="47501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5793397" y="-626761"/>
              <a:ext cx="19930" cy="6882"/>
            </a:xfrm>
            <a:custGeom>
              <a:rect b="b" l="l" r="r" t="t"/>
              <a:pathLst>
                <a:path extrusionOk="0" h="6882" w="1993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5748315" y="-619073"/>
              <a:ext cx="32126" cy="6454"/>
            </a:xfrm>
            <a:custGeom>
              <a:rect b="b" l="l" r="r" t="t"/>
              <a:pathLst>
                <a:path extrusionOk="0" h="6454" w="32126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5714480" y="-624009"/>
              <a:ext cx="39339" cy="7736"/>
            </a:xfrm>
            <a:custGeom>
              <a:rect b="b" l="l" r="r" t="t"/>
              <a:pathLst>
                <a:path extrusionOk="0" h="7736" w="39339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5718656" y="-633169"/>
              <a:ext cx="72937" cy="16469"/>
            </a:xfrm>
            <a:custGeom>
              <a:rect b="b" l="l" r="r" t="t"/>
              <a:pathLst>
                <a:path extrusionOk="0" h="16469" w="72937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5751068" y="-635162"/>
              <a:ext cx="44274" cy="12530"/>
            </a:xfrm>
            <a:custGeom>
              <a:rect b="b" l="l" r="r" t="t"/>
              <a:pathLst>
                <a:path extrusionOk="0" h="12530" w="44274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5518066" y="-618645"/>
              <a:ext cx="95857" cy="21215"/>
            </a:xfrm>
            <a:custGeom>
              <a:rect b="b" l="l" r="r" t="t"/>
              <a:pathLst>
                <a:path extrusionOk="0" h="21215" w="95857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5260626" y="-580770"/>
              <a:ext cx="44464" cy="8922"/>
            </a:xfrm>
            <a:custGeom>
              <a:rect b="b" l="l" r="r" t="t"/>
              <a:pathLst>
                <a:path extrusionOk="0" h="8922" w="44464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2605266" y="3280914"/>
              <a:ext cx="22778" cy="23398"/>
            </a:xfrm>
            <a:custGeom>
              <a:rect b="b" l="l" r="r" t="t"/>
              <a:pathLst>
                <a:path extrusionOk="0" h="23398" w="22778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9402640" y="2715589"/>
              <a:ext cx="35163" cy="102850"/>
            </a:xfrm>
            <a:custGeom>
              <a:rect b="b" l="l" r="r" t="t"/>
              <a:pathLst>
                <a:path extrusionOk="0" h="102850" w="35163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9519994" y="2739368"/>
              <a:ext cx="10249" cy="35264"/>
            </a:xfrm>
            <a:custGeom>
              <a:rect b="b" l="l" r="r" t="t"/>
              <a:pathLst>
                <a:path extrusionOk="0" h="35264" w="10249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9438183" y="2699452"/>
              <a:ext cx="21685" cy="96064"/>
            </a:xfrm>
            <a:custGeom>
              <a:rect b="b" l="l" r="r" t="t"/>
              <a:pathLst>
                <a:path extrusionOk="0" h="96064" w="21685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9456452" y="2757261"/>
              <a:ext cx="28805" cy="30423"/>
            </a:xfrm>
            <a:custGeom>
              <a:rect b="b" l="l" r="r" t="t"/>
              <a:pathLst>
                <a:path extrusionOk="0" h="30423" w="28805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9325004" y="3023050"/>
              <a:ext cx="15850" cy="14048"/>
            </a:xfrm>
            <a:custGeom>
              <a:rect b="b" l="l" r="r" t="t"/>
              <a:pathLst>
                <a:path extrusionOk="0" h="14048" w="1585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9293826" y="3210195"/>
              <a:ext cx="250987" cy="395788"/>
            </a:xfrm>
            <a:custGeom>
              <a:rect b="b" l="l" r="r" t="t"/>
              <a:pathLst>
                <a:path extrusionOk="0" h="395788" w="250987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9631085" y="3182714"/>
              <a:ext cx="57799" cy="168966"/>
            </a:xfrm>
            <a:custGeom>
              <a:rect b="b" l="l" r="r" t="t"/>
              <a:pathLst>
                <a:path extrusionOk="0" h="168966" w="57799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8904557" y="2934391"/>
              <a:ext cx="397099" cy="590669"/>
            </a:xfrm>
            <a:custGeom>
              <a:rect b="b" l="l" r="r" t="t"/>
              <a:pathLst>
                <a:path extrusionOk="0" h="590669" w="397099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9206510" y="2697031"/>
              <a:ext cx="79201" cy="159995"/>
            </a:xfrm>
            <a:custGeom>
              <a:rect b="b" l="l" r="r" t="t"/>
              <a:pathLst>
                <a:path extrusionOk="0" h="159995" w="79201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8351239" y="3016026"/>
              <a:ext cx="432119" cy="593802"/>
            </a:xfrm>
            <a:custGeom>
              <a:rect b="b" l="l" r="r" t="t"/>
              <a:pathLst>
                <a:path extrusionOk="0" h="593802" w="432119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7731673" y="2808948"/>
              <a:ext cx="86319" cy="194026"/>
            </a:xfrm>
            <a:custGeom>
              <a:rect b="b" l="l" r="r" t="t"/>
              <a:pathLst>
                <a:path extrusionOk="0" h="194026" w="86319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1718959" y="2306795"/>
              <a:ext cx="234756" cy="115191"/>
            </a:xfrm>
            <a:custGeom>
              <a:rect b="b" l="l" r="r" t="t"/>
              <a:pathLst>
                <a:path extrusionOk="0" h="115191" w="234756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1342883" y="2132655"/>
              <a:ext cx="398142" cy="173949"/>
            </a:xfrm>
            <a:custGeom>
              <a:rect b="b" l="l" r="r" t="t"/>
              <a:pathLst>
                <a:path extrusionOk="0" h="173949" w="398142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9285996" y="2667794"/>
              <a:ext cx="7972" cy="11960"/>
            </a:xfrm>
            <a:custGeom>
              <a:rect b="b" l="l" r="r" t="t"/>
              <a:pathLst>
                <a:path extrusionOk="0" h="11960" w="7972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3"/>
            <p:cNvSpPr/>
            <p:nvPr/>
          </p:nvSpPr>
          <p:spPr>
            <a:xfrm>
              <a:off x="9240914" y="2312680"/>
              <a:ext cx="203531" cy="319327"/>
            </a:xfrm>
            <a:custGeom>
              <a:rect b="b" l="l" r="r" t="t"/>
              <a:pathLst>
                <a:path extrusionOk="0" h="319327" w="203531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3"/>
            <p:cNvSpPr/>
            <p:nvPr/>
          </p:nvSpPr>
          <p:spPr>
            <a:xfrm>
              <a:off x="8777427" y="2247847"/>
              <a:ext cx="83899" cy="103752"/>
            </a:xfrm>
            <a:custGeom>
              <a:rect b="b" l="l" r="r" t="t"/>
              <a:pathLst>
                <a:path extrusionOk="0" h="103752" w="83899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246780" y="1507813"/>
              <a:ext cx="7924" cy="6882"/>
            </a:xfrm>
            <a:custGeom>
              <a:rect b="b" l="l" r="r" t="t"/>
              <a:pathLst>
                <a:path extrusionOk="0" h="6882" w="7924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9314136" y="1053929"/>
              <a:ext cx="302284" cy="434755"/>
            </a:xfrm>
            <a:custGeom>
              <a:rect b="b" l="l" r="r" t="t"/>
              <a:pathLst>
                <a:path extrusionOk="0" h="434755" w="302284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9298002" y="1482088"/>
              <a:ext cx="104542" cy="151167"/>
            </a:xfrm>
            <a:custGeom>
              <a:rect b="b" l="l" r="r" t="t"/>
              <a:pathLst>
                <a:path extrusionOk="0" h="151167" w="104542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5293512" y="1377101"/>
              <a:ext cx="15612" cy="18605"/>
            </a:xfrm>
            <a:custGeom>
              <a:rect b="b" l="l" r="r" t="t"/>
              <a:pathLst>
                <a:path extrusionOk="0" h="18605" w="15612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4735685" y="1366375"/>
              <a:ext cx="14188" cy="10679"/>
            </a:xfrm>
            <a:custGeom>
              <a:rect b="b" l="l" r="r" t="t"/>
              <a:pathLst>
                <a:path extrusionOk="0" h="10679" w="14188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4884977" y="1305765"/>
              <a:ext cx="54098" cy="116805"/>
            </a:xfrm>
            <a:custGeom>
              <a:rect b="b" l="l" r="r" t="t"/>
              <a:pathLst>
                <a:path extrusionOk="0" h="116805" w="54098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3"/>
            <p:cNvSpPr/>
            <p:nvPr/>
          </p:nvSpPr>
          <p:spPr>
            <a:xfrm>
              <a:off x="4408297" y="469952"/>
              <a:ext cx="245908" cy="417147"/>
            </a:xfrm>
            <a:custGeom>
              <a:rect b="b" l="l" r="r" t="t"/>
              <a:pathLst>
                <a:path extrusionOk="0" h="417147" w="245908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3"/>
            <p:cNvSpPr/>
            <p:nvPr/>
          </p:nvSpPr>
          <p:spPr>
            <a:xfrm>
              <a:off x="2508696" y="986343"/>
              <a:ext cx="59033" cy="69722"/>
            </a:xfrm>
            <a:custGeom>
              <a:rect b="b" l="l" r="r" t="t"/>
              <a:pathLst>
                <a:path extrusionOk="0" h="69722" w="59033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3"/>
            <p:cNvSpPr/>
            <p:nvPr/>
          </p:nvSpPr>
          <p:spPr>
            <a:xfrm>
              <a:off x="2608065" y="769630"/>
              <a:ext cx="220568" cy="247706"/>
            </a:xfrm>
            <a:custGeom>
              <a:rect b="b" l="l" r="r" t="t"/>
              <a:pathLst>
                <a:path extrusionOk="0" h="247706" w="220568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3"/>
            <p:cNvSpPr/>
            <p:nvPr/>
          </p:nvSpPr>
          <p:spPr>
            <a:xfrm>
              <a:off x="496390" y="630707"/>
              <a:ext cx="82570" cy="140868"/>
            </a:xfrm>
            <a:custGeom>
              <a:rect b="b" l="l" r="r" t="t"/>
              <a:pathLst>
                <a:path extrusionOk="0" h="140868" w="8257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9527776" y="769582"/>
              <a:ext cx="11483" cy="37400"/>
            </a:xfrm>
            <a:custGeom>
              <a:rect b="b" l="l" r="r" t="t"/>
              <a:pathLst>
                <a:path extrusionOk="0" h="37400" w="11483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8937491" y="405403"/>
              <a:ext cx="392257" cy="414869"/>
            </a:xfrm>
            <a:custGeom>
              <a:rect b="b" l="l" r="r" t="t"/>
              <a:pathLst>
                <a:path extrusionOk="0" h="414869" w="392257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9304455" y="846424"/>
              <a:ext cx="206806" cy="213580"/>
            </a:xfrm>
            <a:custGeom>
              <a:rect b="b" l="l" r="r" t="t"/>
              <a:pathLst>
                <a:path extrusionOk="0" h="213580" w="206806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4549141" y="372417"/>
              <a:ext cx="15612" cy="36688"/>
            </a:xfrm>
            <a:custGeom>
              <a:rect b="b" l="l" r="r" t="t"/>
              <a:pathLst>
                <a:path extrusionOk="0" h="36688" w="15612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4262185" y="629995"/>
              <a:ext cx="162057" cy="185530"/>
            </a:xfrm>
            <a:custGeom>
              <a:rect b="b" l="l" r="r" t="t"/>
              <a:pathLst>
                <a:path extrusionOk="0" h="185530" w="162057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3284291" y="375074"/>
              <a:ext cx="25578" cy="7119"/>
            </a:xfrm>
            <a:custGeom>
              <a:rect b="b" l="l" r="r" t="t"/>
              <a:pathLst>
                <a:path extrusionOk="0" h="7119" w="25578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555566" y="486374"/>
              <a:ext cx="9396" cy="25249"/>
            </a:xfrm>
            <a:custGeom>
              <a:rect b="b" l="l" r="r" t="t"/>
              <a:pathLst>
                <a:path extrusionOk="0" h="25249" w="9396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3"/>
            <p:cNvSpPr/>
            <p:nvPr/>
          </p:nvSpPr>
          <p:spPr>
            <a:xfrm>
              <a:off x="565721" y="476264"/>
              <a:ext cx="13666" cy="35786"/>
            </a:xfrm>
            <a:custGeom>
              <a:rect b="b" l="l" r="r" t="t"/>
              <a:pathLst>
                <a:path extrusionOk="0" h="35786" w="13666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3"/>
            <p:cNvSpPr/>
            <p:nvPr/>
          </p:nvSpPr>
          <p:spPr>
            <a:xfrm>
              <a:off x="385679" y="104586"/>
              <a:ext cx="49827" cy="25155"/>
            </a:xfrm>
            <a:custGeom>
              <a:rect b="b" l="l" r="r" t="t"/>
              <a:pathLst>
                <a:path extrusionOk="0" h="25155" w="49827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-63666" y="19961"/>
              <a:ext cx="52959" cy="27528"/>
            </a:xfrm>
            <a:custGeom>
              <a:rect b="b" l="l" r="r" t="t"/>
              <a:pathLst>
                <a:path extrusionOk="0" h="27528" w="52959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2271756" y="212136"/>
              <a:ext cx="41617" cy="38776"/>
            </a:xfrm>
            <a:custGeom>
              <a:rect b="b" l="l" r="r" t="t"/>
              <a:pathLst>
                <a:path extrusionOk="0" h="38776" w="41617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3"/>
            <p:cNvSpPr/>
            <p:nvPr/>
          </p:nvSpPr>
          <p:spPr>
            <a:xfrm>
              <a:off x="8625715" y="-388927"/>
              <a:ext cx="53006" cy="16659"/>
            </a:xfrm>
            <a:custGeom>
              <a:rect b="b" l="l" r="r" t="t"/>
              <a:pathLst>
                <a:path extrusionOk="0" h="16659" w="53006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3"/>
            <p:cNvSpPr/>
            <p:nvPr/>
          </p:nvSpPr>
          <p:spPr>
            <a:xfrm>
              <a:off x="5180665" y="378112"/>
              <a:ext cx="14710" cy="19602"/>
            </a:xfrm>
            <a:custGeom>
              <a:rect b="b" l="l" r="r" t="t"/>
              <a:pathLst>
                <a:path extrusionOk="0" h="19602" w="1471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3"/>
            <p:cNvSpPr/>
            <p:nvPr/>
          </p:nvSpPr>
          <p:spPr>
            <a:xfrm>
              <a:off x="2707150" y="-380716"/>
              <a:ext cx="22635" cy="9255"/>
            </a:xfrm>
            <a:custGeom>
              <a:rect b="b" l="l" r="r" t="t"/>
              <a:pathLst>
                <a:path extrusionOk="0" h="9255" w="22635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3"/>
            <p:cNvSpPr/>
            <p:nvPr/>
          </p:nvSpPr>
          <p:spPr>
            <a:xfrm>
              <a:off x="7836263" y="-460073"/>
              <a:ext cx="93911" cy="28002"/>
            </a:xfrm>
            <a:custGeom>
              <a:rect b="b" l="l" r="r" t="t"/>
              <a:pathLst>
                <a:path extrusionOk="0" h="28002" w="93911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3"/>
            <p:cNvSpPr/>
            <p:nvPr/>
          </p:nvSpPr>
          <p:spPr>
            <a:xfrm>
              <a:off x="5103552" y="-95135"/>
              <a:ext cx="14758" cy="10394"/>
            </a:xfrm>
            <a:custGeom>
              <a:rect b="b" l="l" r="r" t="t"/>
              <a:pathLst>
                <a:path extrusionOk="0" h="10394" w="14758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3"/>
            <p:cNvSpPr/>
            <p:nvPr/>
          </p:nvSpPr>
          <p:spPr>
            <a:xfrm>
              <a:off x="10855219" y="3843486"/>
              <a:ext cx="48640" cy="42383"/>
            </a:xfrm>
            <a:custGeom>
              <a:rect b="b" l="l" r="r" t="t"/>
              <a:pathLst>
                <a:path extrusionOk="0" h="42383" w="4864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3"/>
            <p:cNvSpPr/>
            <p:nvPr/>
          </p:nvSpPr>
          <p:spPr>
            <a:xfrm>
              <a:off x="10450433" y="3543998"/>
              <a:ext cx="164856" cy="119415"/>
            </a:xfrm>
            <a:custGeom>
              <a:rect b="b" l="l" r="r" t="t"/>
              <a:pathLst>
                <a:path extrusionOk="0" h="119415" w="164856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3"/>
            <p:cNvSpPr/>
            <p:nvPr/>
          </p:nvSpPr>
          <p:spPr>
            <a:xfrm>
              <a:off x="10517771" y="3861427"/>
              <a:ext cx="14377" cy="18367"/>
            </a:xfrm>
            <a:custGeom>
              <a:rect b="b" l="l" r="r" t="t"/>
              <a:pathLst>
                <a:path extrusionOk="0" h="18367" w="14377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3"/>
            <p:cNvSpPr/>
            <p:nvPr/>
          </p:nvSpPr>
          <p:spPr>
            <a:xfrm>
              <a:off x="9771265" y="3334546"/>
              <a:ext cx="743088" cy="576668"/>
            </a:xfrm>
            <a:custGeom>
              <a:rect b="b" l="l" r="r" t="t"/>
              <a:pathLst>
                <a:path extrusionOk="0" h="576668" w="743088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3"/>
            <p:cNvSpPr/>
            <p:nvPr/>
          </p:nvSpPr>
          <p:spPr>
            <a:xfrm>
              <a:off x="9725235" y="3396438"/>
              <a:ext cx="24058" cy="20503"/>
            </a:xfrm>
            <a:custGeom>
              <a:rect b="b" l="l" r="r" t="t"/>
              <a:pathLst>
                <a:path extrusionOk="0" h="20503" w="24058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9649070" y="3456857"/>
              <a:ext cx="114887" cy="59185"/>
            </a:xfrm>
            <a:custGeom>
              <a:rect b="b" l="l" r="r" t="t"/>
              <a:pathLst>
                <a:path extrusionOk="0" h="59185" w="114887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9443070" y="3754542"/>
              <a:ext cx="155935" cy="105556"/>
            </a:xfrm>
            <a:custGeom>
              <a:rect b="b" l="l" r="r" t="t"/>
              <a:pathLst>
                <a:path extrusionOk="0" h="105556" w="155935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9272376" y="3798017"/>
              <a:ext cx="65392" cy="54629"/>
            </a:xfrm>
            <a:custGeom>
              <a:rect b="b" l="l" r="r" t="t"/>
              <a:pathLst>
                <a:path extrusionOk="0" h="54629" w="65392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8746629" y="3611822"/>
              <a:ext cx="353298" cy="156578"/>
            </a:xfrm>
            <a:custGeom>
              <a:rect b="b" l="l" r="r" t="t"/>
              <a:pathLst>
                <a:path extrusionOk="0" h="156578" w="353298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10848481" y="3972442"/>
              <a:ext cx="20879" cy="21168"/>
            </a:xfrm>
            <a:custGeom>
              <a:rect b="b" l="l" r="r" t="t"/>
              <a:pathLst>
                <a:path extrusionOk="0" h="21168" w="20879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8760296" y="3900583"/>
              <a:ext cx="1562104" cy="1554062"/>
            </a:xfrm>
            <a:custGeom>
              <a:rect b="b" l="l" r="r" t="t"/>
              <a:pathLst>
                <a:path extrusionOk="0" h="1554062" w="1562104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9680579" y="3923698"/>
              <a:ext cx="18080" cy="23351"/>
            </a:xfrm>
            <a:custGeom>
              <a:rect b="b" l="l" r="r" t="t"/>
              <a:pathLst>
                <a:path extrusionOk="0" h="23351" w="1808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6246587" y="3900773"/>
              <a:ext cx="306176" cy="655693"/>
            </a:xfrm>
            <a:custGeom>
              <a:rect b="b" l="l" r="r" t="t"/>
              <a:pathLst>
                <a:path extrusionOk="0" h="655693" w="306176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10470553" y="5327019"/>
              <a:ext cx="283967" cy="396785"/>
            </a:xfrm>
            <a:custGeom>
              <a:rect b="b" l="l" r="r" t="t"/>
              <a:pathLst>
                <a:path extrusionOk="0" h="396785" w="283967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9697331" y="5493043"/>
              <a:ext cx="16799" cy="28856"/>
            </a:xfrm>
            <a:custGeom>
              <a:rect b="b" l="l" r="r" t="t"/>
              <a:pathLst>
                <a:path extrusionOk="0" h="28856" w="16799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2112926" y="5723853"/>
              <a:ext cx="41095" cy="66209"/>
            </a:xfrm>
            <a:custGeom>
              <a:rect b="b" l="l" r="r" t="t"/>
              <a:pathLst>
                <a:path extrusionOk="0" h="66209" w="41095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10004693" y="5655270"/>
              <a:ext cx="465243" cy="295406"/>
            </a:xfrm>
            <a:custGeom>
              <a:rect b="b" l="l" r="r" t="t"/>
              <a:pathLst>
                <a:path extrusionOk="0" h="295406" w="465243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2629325" y="5829694"/>
              <a:ext cx="45461" cy="43522"/>
            </a:xfrm>
            <a:custGeom>
              <a:rect b="b" l="l" r="r" t="t"/>
              <a:pathLst>
                <a:path extrusionOk="0" h="43522" w="45461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2340470" y="5898324"/>
              <a:ext cx="207518" cy="121835"/>
            </a:xfrm>
            <a:custGeom>
              <a:rect b="b" l="l" r="r" t="t"/>
              <a:pathLst>
                <a:path extrusionOk="0" h="121835" w="207518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11065158" y="4409713"/>
              <a:ext cx="6928" cy="18842"/>
            </a:xfrm>
            <a:custGeom>
              <a:rect b="b" l="l" r="r" t="t"/>
              <a:pathLst>
                <a:path extrusionOk="0" h="18842" w="6928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2455120" y="6014227"/>
              <a:ext cx="44180" cy="19270"/>
            </a:xfrm>
            <a:custGeom>
              <a:rect b="b" l="l" r="r" t="t"/>
              <a:pathLst>
                <a:path extrusionOk="0" h="19270" w="4418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2512112" y="6026093"/>
              <a:ext cx="5979" cy="4604"/>
            </a:xfrm>
            <a:custGeom>
              <a:rect b="b" l="l" r="r" t="t"/>
              <a:pathLst>
                <a:path extrusionOk="0" h="4604" w="5979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1369599" y="2914219"/>
              <a:ext cx="7735" cy="20598"/>
            </a:xfrm>
            <a:custGeom>
              <a:rect b="b" l="l" r="r" t="t"/>
              <a:pathLst>
                <a:path extrusionOk="0" h="20598" w="7735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-82363" y="240566"/>
              <a:ext cx="17510" cy="15330"/>
            </a:xfrm>
            <a:custGeom>
              <a:rect b="b" l="l" r="r" t="t"/>
              <a:pathLst>
                <a:path extrusionOk="0" h="15330" w="1751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-331024" y="172078"/>
              <a:ext cx="5884" cy="4793"/>
            </a:xfrm>
            <a:custGeom>
              <a:rect b="b" l="l" r="r" t="t"/>
              <a:pathLst>
                <a:path extrusionOk="0" h="4793" w="5884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48563" y="-150951"/>
              <a:ext cx="58796" cy="41244"/>
            </a:xfrm>
            <a:custGeom>
              <a:rect b="b" l="l" r="r" t="t"/>
              <a:pathLst>
                <a:path extrusionOk="0" h="41244" w="58796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1554340" y="-439475"/>
              <a:ext cx="317470" cy="147180"/>
            </a:xfrm>
            <a:custGeom>
              <a:rect b="b" l="l" r="r" t="t"/>
              <a:pathLst>
                <a:path extrusionOk="0" h="147180" w="31747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1637053" y="-369563"/>
              <a:ext cx="417314" cy="230667"/>
            </a:xfrm>
            <a:custGeom>
              <a:rect b="b" l="l" r="r" t="t"/>
              <a:pathLst>
                <a:path extrusionOk="0" h="230667" w="417314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1846991" y="-553242"/>
              <a:ext cx="220615" cy="64691"/>
            </a:xfrm>
            <a:custGeom>
              <a:rect b="b" l="l" r="r" t="t"/>
              <a:pathLst>
                <a:path extrusionOk="0" h="64691" w="220615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"/>
            <p:cNvSpPr/>
            <p:nvPr/>
          </p:nvSpPr>
          <p:spPr>
            <a:xfrm>
              <a:off x="2126450" y="-566959"/>
              <a:ext cx="99227" cy="29664"/>
            </a:xfrm>
            <a:custGeom>
              <a:rect b="b" l="l" r="r" t="t"/>
              <a:pathLst>
                <a:path extrusionOk="0" h="29664" w="99227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"/>
            <p:cNvSpPr/>
            <p:nvPr/>
          </p:nvSpPr>
          <p:spPr>
            <a:xfrm>
              <a:off x="2166312" y="-593633"/>
              <a:ext cx="88977" cy="19981"/>
            </a:xfrm>
            <a:custGeom>
              <a:rect b="b" l="l" r="r" t="t"/>
              <a:pathLst>
                <a:path extrusionOk="0" h="19981" w="88977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2511685" y="-637488"/>
              <a:ext cx="32885" cy="20646"/>
            </a:xfrm>
            <a:custGeom>
              <a:rect b="b" l="l" r="r" t="t"/>
              <a:pathLst>
                <a:path extrusionOk="0" h="20646" w="32885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2337385" y="-609485"/>
              <a:ext cx="119110" cy="73519"/>
            </a:xfrm>
            <a:custGeom>
              <a:rect b="b" l="l" r="r" t="t"/>
              <a:pathLst>
                <a:path extrusionOk="0" h="73519" w="11911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2243805" y="-486605"/>
              <a:ext cx="149102" cy="75370"/>
            </a:xfrm>
            <a:custGeom>
              <a:rect b="b" l="l" r="r" t="t"/>
              <a:pathLst>
                <a:path extrusionOk="0" h="75370" w="149102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2112024" y="-362870"/>
              <a:ext cx="172639" cy="121836"/>
            </a:xfrm>
            <a:custGeom>
              <a:rect b="b" l="l" r="r" t="t"/>
              <a:pathLst>
                <a:path extrusionOk="0" h="121836" w="172639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2342226" y="-335817"/>
              <a:ext cx="580415" cy="595890"/>
            </a:xfrm>
            <a:custGeom>
              <a:rect b="b" l="l" r="r" t="t"/>
              <a:pathLst>
                <a:path extrusionOk="0" h="595890" w="580415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2517522" y="-116066"/>
              <a:ext cx="42946" cy="21642"/>
            </a:xfrm>
            <a:custGeom>
              <a:rect b="b" l="l" r="r" t="t"/>
              <a:pathLst>
                <a:path extrusionOk="0" h="21642" w="42946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2518661" y="-138658"/>
              <a:ext cx="27523" cy="15330"/>
            </a:xfrm>
            <a:custGeom>
              <a:rect b="b" l="l" r="r" t="t"/>
              <a:pathLst>
                <a:path extrusionOk="0" h="15330" w="27523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2636016" y="-320392"/>
              <a:ext cx="98040" cy="48221"/>
            </a:xfrm>
            <a:custGeom>
              <a:rect b="b" l="l" r="r" t="t"/>
              <a:pathLst>
                <a:path extrusionOk="0" h="48221" w="9804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2580874" y="-681296"/>
              <a:ext cx="204955" cy="148509"/>
            </a:xfrm>
            <a:custGeom>
              <a:rect b="b" l="l" r="r" t="t"/>
              <a:pathLst>
                <a:path extrusionOk="0" h="148509" w="204955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3165275" y="-126697"/>
              <a:ext cx="77683" cy="50594"/>
            </a:xfrm>
            <a:custGeom>
              <a:rect b="b" l="l" r="r" t="t"/>
              <a:pathLst>
                <a:path extrusionOk="0" h="50594" w="77683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3784651" y="-733979"/>
              <a:ext cx="31130" cy="13289"/>
            </a:xfrm>
            <a:custGeom>
              <a:rect b="b" l="l" r="r" t="t"/>
              <a:pathLst>
                <a:path extrusionOk="0" h="13289" w="3113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3908934" y="83987"/>
              <a:ext cx="305701" cy="153398"/>
            </a:xfrm>
            <a:custGeom>
              <a:rect b="b" l="l" r="r" t="t"/>
              <a:pathLst>
                <a:path extrusionOk="0" h="153398" w="305701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2568868" y="-741098"/>
              <a:ext cx="810332" cy="308505"/>
            </a:xfrm>
            <a:custGeom>
              <a:rect b="b" l="l" r="r" t="t"/>
              <a:pathLst>
                <a:path extrusionOk="0" h="308505" w="810332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2421617" y="-498565"/>
              <a:ext cx="322215" cy="140678"/>
            </a:xfrm>
            <a:custGeom>
              <a:rect b="b" l="l" r="r" t="t"/>
              <a:pathLst>
                <a:path extrusionOk="0" h="140678" w="322215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2982671" y="-742950"/>
              <a:ext cx="1361230" cy="1120587"/>
            </a:xfrm>
            <a:custGeom>
              <a:rect b="b" l="l" r="r" t="t"/>
              <a:pathLst>
                <a:path extrusionOk="0" h="1120587" w="136123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1910960" y="-509719"/>
              <a:ext cx="287810" cy="96586"/>
            </a:xfrm>
            <a:custGeom>
              <a:rect b="b" l="l" r="r" t="t"/>
              <a:pathLst>
                <a:path extrusionOk="0" h="96586" w="28781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5483472" y="1364002"/>
              <a:ext cx="11389" cy="9492"/>
            </a:xfrm>
            <a:custGeom>
              <a:rect b="b" l="l" r="r" t="t"/>
              <a:pathLst>
                <a:path extrusionOk="0" h="9492" w="11389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4736776" y="311380"/>
              <a:ext cx="10961" cy="6359"/>
            </a:xfrm>
            <a:custGeom>
              <a:rect b="b" l="l" r="r" t="t"/>
              <a:pathLst>
                <a:path extrusionOk="0" h="6359" w="10961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5082339" y="-87019"/>
              <a:ext cx="23679" cy="13384"/>
            </a:xfrm>
            <a:custGeom>
              <a:rect b="b" l="l" r="r" t="t"/>
              <a:pathLst>
                <a:path extrusionOk="0" h="13384" w="23679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4825706" y="-568050"/>
              <a:ext cx="238696" cy="169156"/>
            </a:xfrm>
            <a:custGeom>
              <a:rect b="b" l="l" r="r" t="t"/>
              <a:pathLst>
                <a:path extrusionOk="0" h="169156" w="238696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4968307" y="-591070"/>
              <a:ext cx="206046" cy="65308"/>
            </a:xfrm>
            <a:custGeom>
              <a:rect b="b" l="l" r="r" t="t"/>
              <a:pathLst>
                <a:path extrusionOk="0" h="65308" w="206046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5865148" y="-81323"/>
              <a:ext cx="55995" cy="39678"/>
            </a:xfrm>
            <a:custGeom>
              <a:rect b="b" l="l" r="r" t="t"/>
              <a:pathLst>
                <a:path extrusionOk="0" h="39678" w="55995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6105979" y="-136902"/>
              <a:ext cx="63114" cy="34789"/>
            </a:xfrm>
            <a:custGeom>
              <a:rect b="b" l="l" r="r" t="t"/>
              <a:pathLst>
                <a:path extrusionOk="0" h="34789" w="63114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5895139" y="-454141"/>
              <a:ext cx="277229" cy="187239"/>
            </a:xfrm>
            <a:custGeom>
              <a:rect b="b" l="l" r="r" t="t"/>
              <a:pathLst>
                <a:path extrusionOk="0" h="187239" w="277229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5830981" y="-629704"/>
              <a:ext cx="57467" cy="25392"/>
            </a:xfrm>
            <a:custGeom>
              <a:rect b="b" l="l" r="r" t="t"/>
              <a:pathLst>
                <a:path extrusionOk="0" h="25392" w="57467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5834492" y="-590120"/>
              <a:ext cx="26052" cy="9445"/>
            </a:xfrm>
            <a:custGeom>
              <a:rect b="b" l="l" r="r" t="t"/>
              <a:pathLst>
                <a:path extrusionOk="0" h="9445" w="26052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5569364" y="-622917"/>
              <a:ext cx="101647" cy="45658"/>
            </a:xfrm>
            <a:custGeom>
              <a:rect b="b" l="l" r="r" t="t"/>
              <a:pathLst>
                <a:path extrusionOk="0" h="45658" w="101647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6232778" y="-647123"/>
              <a:ext cx="28520" cy="7593"/>
            </a:xfrm>
            <a:custGeom>
              <a:rect b="b" l="l" r="r" t="t"/>
              <a:pathLst>
                <a:path extrusionOk="0" h="7593" w="2852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6420792" y="-673370"/>
              <a:ext cx="34831" cy="7783"/>
            </a:xfrm>
            <a:custGeom>
              <a:rect b="b" l="l" r="r" t="t"/>
              <a:pathLst>
                <a:path extrusionOk="0" h="7783" w="34831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6492970" y="-623582"/>
              <a:ext cx="60884" cy="18510"/>
            </a:xfrm>
            <a:custGeom>
              <a:rect b="b" l="l" r="r" t="t"/>
              <a:pathLst>
                <a:path extrusionOk="0" h="18510" w="60884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6489174" y="-679872"/>
              <a:ext cx="117639" cy="56527"/>
            </a:xfrm>
            <a:custGeom>
              <a:rect b="b" l="l" r="r" t="t"/>
              <a:pathLst>
                <a:path extrusionOk="0" h="56527" w="117639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6551719" y="-634498"/>
              <a:ext cx="171595" cy="58663"/>
            </a:xfrm>
            <a:custGeom>
              <a:rect b="b" l="l" r="r" t="t"/>
              <a:pathLst>
                <a:path extrusionOk="0" h="58663" w="171595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6739211" y="-610055"/>
              <a:ext cx="121198" cy="69247"/>
            </a:xfrm>
            <a:custGeom>
              <a:rect b="b" l="l" r="r" t="t"/>
              <a:pathLst>
                <a:path extrusionOk="0" h="69247" w="121198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7892496" y="-398040"/>
              <a:ext cx="34214" cy="16232"/>
            </a:xfrm>
            <a:custGeom>
              <a:rect b="b" l="l" r="r" t="t"/>
              <a:pathLst>
                <a:path extrusionOk="0" h="16232" w="34214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7837781" y="-536630"/>
              <a:ext cx="131449" cy="24680"/>
            </a:xfrm>
            <a:custGeom>
              <a:rect b="b" l="l" r="r" t="t"/>
              <a:pathLst>
                <a:path extrusionOk="0" h="24680" w="131449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7615267" y="-523009"/>
              <a:ext cx="31082" cy="19744"/>
            </a:xfrm>
            <a:custGeom>
              <a:rect b="b" l="l" r="r" t="t"/>
              <a:pathLst>
                <a:path extrusionOk="0" h="19744" w="31082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7643123" y="-549065"/>
              <a:ext cx="188726" cy="66067"/>
            </a:xfrm>
            <a:custGeom>
              <a:rect b="b" l="l" r="r" t="t"/>
              <a:pathLst>
                <a:path extrusionOk="0" h="66067" w="188726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3"/>
            <p:cNvSpPr/>
            <p:nvPr/>
          </p:nvSpPr>
          <p:spPr>
            <a:xfrm>
              <a:off x="8716638" y="3320972"/>
              <a:ext cx="13761" cy="17845"/>
            </a:xfrm>
            <a:custGeom>
              <a:rect b="b" l="l" r="r" t="t"/>
              <a:pathLst>
                <a:path extrusionOk="0" h="17845" w="13761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3"/>
            <p:cNvSpPr/>
            <p:nvPr/>
          </p:nvSpPr>
          <p:spPr>
            <a:xfrm>
              <a:off x="9308680" y="3734370"/>
              <a:ext cx="125564" cy="47841"/>
            </a:xfrm>
            <a:custGeom>
              <a:rect b="b" l="l" r="r" t="t"/>
              <a:pathLst>
                <a:path extrusionOk="0" h="47841" w="125564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9283433" y="2648192"/>
              <a:ext cx="16276" cy="14286"/>
            </a:xfrm>
            <a:custGeom>
              <a:rect b="b" l="l" r="r" t="t"/>
              <a:pathLst>
                <a:path extrusionOk="0" h="14286" w="16276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9334732" y="2497831"/>
              <a:ext cx="8778" cy="21690"/>
            </a:xfrm>
            <a:custGeom>
              <a:rect b="b" l="l" r="r" t="t"/>
              <a:pathLst>
                <a:path extrusionOk="0" h="21690" w="8778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11081388" y="3934282"/>
              <a:ext cx="14947" cy="13194"/>
            </a:xfrm>
            <a:custGeom>
              <a:rect b="b" l="l" r="r" t="t"/>
              <a:pathLst>
                <a:path extrusionOk="0" h="13194" w="14947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3924356" y="1497513"/>
              <a:ext cx="2683785" cy="3489864"/>
            </a:xfrm>
            <a:custGeom>
              <a:rect b="b" l="l" r="r" t="t"/>
              <a:pathLst>
                <a:path extrusionOk="0" h="3489864" w="2683785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1386208" y="2679185"/>
              <a:ext cx="1838622" cy="3289383"/>
            </a:xfrm>
            <a:custGeom>
              <a:rect b="b" l="l" r="r" t="t"/>
              <a:pathLst>
                <a:path extrusionOk="0" h="3289383" w="1838622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-268242" y="-400081"/>
              <a:ext cx="3084111" cy="3339551"/>
            </a:xfrm>
            <a:custGeom>
              <a:rect b="b" l="l" r="r" t="t"/>
              <a:pathLst>
                <a:path extrusionOk="0" h="3339551" w="3084111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409881" y="-487412"/>
              <a:ext cx="66293" cy="26484"/>
            </a:xfrm>
            <a:custGeom>
              <a:rect b="b" l="l" r="r" t="t"/>
              <a:pathLst>
                <a:path extrusionOk="0" h="26484" w="66293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-5439" y="-390683"/>
              <a:ext cx="290895" cy="215147"/>
            </a:xfrm>
            <a:custGeom>
              <a:rect b="b" l="l" r="r" t="t"/>
              <a:pathLst>
                <a:path extrusionOk="0" h="215147" w="290895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8737707" y="-488029"/>
              <a:ext cx="43990" cy="30091"/>
            </a:xfrm>
            <a:custGeom>
              <a:rect b="b" l="l" r="r" t="t"/>
              <a:pathLst>
                <a:path extrusionOk="0" h="30091" w="4399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4263845" y="-537010"/>
              <a:ext cx="5232658" cy="3773974"/>
            </a:xfrm>
            <a:custGeom>
              <a:rect b="b" l="l" r="r" t="t"/>
              <a:pathLst>
                <a:path extrusionOk="0" h="3773974" w="5232658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1783117" y="1002717"/>
              <a:ext cx="49637" cy="20029"/>
            </a:xfrm>
            <a:custGeom>
              <a:rect b="b" l="l" r="r" t="t"/>
              <a:pathLst>
                <a:path extrusionOk="0" h="20029" w="49637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1254760" y="175068"/>
              <a:ext cx="11911" cy="11296"/>
            </a:xfrm>
            <a:custGeom>
              <a:rect b="b" l="l" r="r" t="t"/>
              <a:pathLst>
                <a:path extrusionOk="0" h="11296" w="11911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1380846" y="151811"/>
              <a:ext cx="29564" cy="11580"/>
            </a:xfrm>
            <a:custGeom>
              <a:rect b="b" l="l" r="r" t="t"/>
              <a:pathLst>
                <a:path extrusionOk="0" h="11580" w="29564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1442774" y="122622"/>
              <a:ext cx="36207" cy="9492"/>
            </a:xfrm>
            <a:custGeom>
              <a:rect b="b" l="l" r="r" t="t"/>
              <a:pathLst>
                <a:path extrusionOk="0" h="9492" w="36207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79" name="Google Shape;1179;p3"/>
          <p:cNvSpPr txBox="1"/>
          <p:nvPr>
            <p:ph idx="1" type="subTitle"/>
          </p:nvPr>
        </p:nvSpPr>
        <p:spPr>
          <a:xfrm>
            <a:off x="394800" y="3327925"/>
            <a:ext cx="5316000" cy="521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Open Sans"/>
              <a:buNone/>
              <a:defRPr sz="1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80" name="Google Shape;1180;p3"/>
          <p:cNvSpPr txBox="1"/>
          <p:nvPr>
            <p:ph idx="2" type="subTitle"/>
          </p:nvPr>
        </p:nvSpPr>
        <p:spPr>
          <a:xfrm>
            <a:off x="394800" y="3768125"/>
            <a:ext cx="34683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81" name="Google Shape;1181;p3"/>
          <p:cNvSpPr txBox="1"/>
          <p:nvPr/>
        </p:nvSpPr>
        <p:spPr>
          <a:xfrm>
            <a:off x="394800" y="1536250"/>
            <a:ext cx="39528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Famine Early Warning Systems Network</a:t>
            </a:r>
            <a:endParaRPr sz="1200">
              <a:solidFill>
                <a:schemeClr val="lt1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</p:txBody>
      </p:sp>
      <p:sp>
        <p:nvSpPr>
          <p:cNvPr id="1182" name="Google Shape;1182;p3"/>
          <p:cNvSpPr txBox="1"/>
          <p:nvPr>
            <p:ph type="ctrTitle"/>
          </p:nvPr>
        </p:nvSpPr>
        <p:spPr>
          <a:xfrm>
            <a:off x="394800" y="1929850"/>
            <a:ext cx="7401600" cy="105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83" name="Google Shape;1183;p3"/>
          <p:cNvSpPr/>
          <p:nvPr/>
        </p:nvSpPr>
        <p:spPr>
          <a:xfrm>
            <a:off x="0" y="4556775"/>
            <a:ext cx="9144000" cy="643200"/>
          </a:xfrm>
          <a:prstGeom prst="round1Rect">
            <a:avLst>
              <a:gd fmla="val 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1184" name="Google Shape;1184;p3" title="State_Logo.png"/>
          <p:cNvPicPr preferRelativeResize="0"/>
          <p:nvPr/>
        </p:nvPicPr>
        <p:blipFill rotWithShape="1">
          <a:blip r:embed="rId2">
            <a:alphaModFix/>
          </a:blip>
          <a:srcRect b="-24188" l="-11546" r="-11" t="-24202"/>
          <a:stretch/>
        </p:blipFill>
        <p:spPr>
          <a:xfrm>
            <a:off x="8083162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185" name="Google Shape;1185;p3" title="FEWS NET Logo 2025.png"/>
          <p:cNvPicPr preferRelativeResize="0"/>
          <p:nvPr/>
        </p:nvPicPr>
        <p:blipFill rotWithShape="1">
          <a:blip r:embed="rId3">
            <a:alphaModFix/>
          </a:blip>
          <a:srcRect b="0" l="288" r="288" t="0"/>
          <a:stretch/>
        </p:blipFill>
        <p:spPr>
          <a:xfrm>
            <a:off x="220700" y="4775338"/>
            <a:ext cx="901852" cy="149701"/>
          </a:xfrm>
          <a:prstGeom prst="rect">
            <a:avLst/>
          </a:prstGeom>
          <a:noFill/>
          <a:ln>
            <a:noFill/>
          </a:ln>
        </p:spPr>
      </p:pic>
      <p:sp>
        <p:nvSpPr>
          <p:cNvPr id="1186" name="Google Shape;1186;p3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>
              <a:buNone/>
              <a:defRPr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divider [photo, field]">
  <p:cSld name="SECTION_HEADER_2_1_1_2_1">
    <p:bg>
      <p:bgPr>
        <a:solidFill>
          <a:schemeClr val="dk1"/>
        </a:solidFill>
      </p:bgPr>
    </p:bg>
    <p:spTree>
      <p:nvGrpSpPr>
        <p:cNvPr id="3117" name="Shape 3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18" name="Google Shape;3118;p21"/>
          <p:cNvPicPr preferRelativeResize="0"/>
          <p:nvPr/>
        </p:nvPicPr>
        <p:blipFill rotWithShape="1">
          <a:blip r:embed="rId2">
            <a:alphaModFix amt="50000"/>
          </a:blip>
          <a:srcRect b="12495" l="0" r="0" t="12503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119" name="Google Shape;3119;p21"/>
          <p:cNvSpPr/>
          <p:nvPr/>
        </p:nvSpPr>
        <p:spPr>
          <a:xfrm>
            <a:off x="0" y="2475"/>
            <a:ext cx="9144000" cy="5143500"/>
          </a:xfrm>
          <a:prstGeom prst="rect">
            <a:avLst/>
          </a:prstGeom>
          <a:solidFill>
            <a:srgbClr val="212721">
              <a:alpha val="65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120" name="Google Shape;3120;p21"/>
          <p:cNvSpPr txBox="1"/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cxnSp>
        <p:nvCxnSpPr>
          <p:cNvPr id="3121" name="Google Shape;3121;p21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22" name="Google Shape;3122;p21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fmla="val 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23" name="Google Shape;3123;p21" title="State_Logo.png"/>
          <p:cNvPicPr preferRelativeResize="0"/>
          <p:nvPr/>
        </p:nvPicPr>
        <p:blipFill rotWithShape="1">
          <a:blip r:embed="rId3">
            <a:alphaModFix/>
          </a:blip>
          <a:srcRect b="-24188" l="-11546" r="-11" t="-24202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24" name="Google Shape;3124;p21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25" name="Google Shape;3125;p21" title="FEWS NET Logo Full 2025.png"/>
          <p:cNvPicPr preferRelativeResize="0"/>
          <p:nvPr/>
        </p:nvPicPr>
        <p:blipFill rotWithShape="1">
          <a:blip r:embed="rId4">
            <a:alphaModFix/>
          </a:blip>
          <a:srcRect b="-11851" l="0" r="0" t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sub-divider [photo, field]">
  <p:cSld name="SECTION_HEADER_2_1_1_2_1_2">
    <p:bg>
      <p:bgPr>
        <a:solidFill>
          <a:schemeClr val="dk1"/>
        </a:solidFill>
      </p:bgPr>
    </p:bg>
    <p:spTree>
      <p:nvGrpSpPr>
        <p:cNvPr id="3126" name="Shape 3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27" name="Google Shape;3127;p22"/>
          <p:cNvPicPr preferRelativeResize="0"/>
          <p:nvPr/>
        </p:nvPicPr>
        <p:blipFill rotWithShape="1">
          <a:blip r:embed="rId2">
            <a:alphaModFix amt="50000"/>
          </a:blip>
          <a:srcRect b="12495" l="0" r="0" t="12503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128" name="Google Shape;3128;p22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129" name="Google Shape;3129;p22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30" name="Google Shape;3130;p22"/>
          <p:cNvSpPr txBox="1"/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131" name="Google Shape;3131;p22"/>
          <p:cNvSpPr txBox="1"/>
          <p:nvPr>
            <p:ph idx="2" type="ctrTitle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132" name="Google Shape;3132;p22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fmla="val 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33" name="Google Shape;3133;p22" title="State_Logo.png"/>
          <p:cNvPicPr preferRelativeResize="0"/>
          <p:nvPr/>
        </p:nvPicPr>
        <p:blipFill rotWithShape="1">
          <a:blip r:embed="rId3">
            <a:alphaModFix/>
          </a:blip>
          <a:srcRect b="-24188" l="-11546" r="-11" t="-24202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34" name="Google Shape;3134;p22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35" name="Google Shape;3135;p22" title="FEWS NET Logo Full 2025.png"/>
          <p:cNvPicPr preferRelativeResize="0"/>
          <p:nvPr/>
        </p:nvPicPr>
        <p:blipFill rotWithShape="1">
          <a:blip r:embed="rId4">
            <a:alphaModFix/>
          </a:blip>
          <a:srcRect b="-11851" l="0" r="0" t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divider [photo, aerial]">
  <p:cSld name="SECTION_HEADER_2_1_1_2_1_1">
    <p:bg>
      <p:bgPr>
        <a:solidFill>
          <a:schemeClr val="dk1"/>
        </a:solidFill>
      </p:bgPr>
    </p:bg>
    <p:spTree>
      <p:nvGrpSpPr>
        <p:cNvPr id="3136" name="Shape 3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37" name="Google Shape;3137;p23"/>
          <p:cNvPicPr preferRelativeResize="0"/>
          <p:nvPr/>
        </p:nvPicPr>
        <p:blipFill rotWithShape="1">
          <a:blip r:embed="rId2">
            <a:alphaModFix amt="50000"/>
          </a:blip>
          <a:srcRect b="7770" l="0" r="0" t="7770"/>
          <a:stretch/>
        </p:blipFill>
        <p:spPr>
          <a:xfrm>
            <a:off x="0" y="2475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138" name="Google Shape;3138;p23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139" name="Google Shape;3139;p23"/>
          <p:cNvSpPr txBox="1"/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cxnSp>
        <p:nvCxnSpPr>
          <p:cNvPr id="3140" name="Google Shape;3140;p23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41" name="Google Shape;3141;p23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fmla="val 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42" name="Google Shape;3142;p23" title="State_Logo.png"/>
          <p:cNvPicPr preferRelativeResize="0"/>
          <p:nvPr/>
        </p:nvPicPr>
        <p:blipFill rotWithShape="1">
          <a:blip r:embed="rId3">
            <a:alphaModFix/>
          </a:blip>
          <a:srcRect b="-24188" l="-11546" r="-11" t="-24202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43" name="Google Shape;3143;p23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44" name="Google Shape;3144;p23" title="FEWS NET Logo Full 2025.png"/>
          <p:cNvPicPr preferRelativeResize="0"/>
          <p:nvPr/>
        </p:nvPicPr>
        <p:blipFill rotWithShape="1">
          <a:blip r:embed="rId4">
            <a:alphaModFix/>
          </a:blip>
          <a:srcRect b="-11851" l="0" r="0" t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sub-divider [photo, aerial]">
  <p:cSld name="SECTION_HEADER_2_1_1_2_1_1_2">
    <p:bg>
      <p:bgPr>
        <a:solidFill>
          <a:schemeClr val="dk1"/>
        </a:solidFill>
      </p:bgPr>
    </p:bg>
    <p:spTree>
      <p:nvGrpSpPr>
        <p:cNvPr id="3145" name="Shape 3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46" name="Google Shape;3146;p24"/>
          <p:cNvPicPr preferRelativeResize="0"/>
          <p:nvPr/>
        </p:nvPicPr>
        <p:blipFill rotWithShape="1">
          <a:blip r:embed="rId2">
            <a:alphaModFix amt="50000"/>
          </a:blip>
          <a:srcRect b="7770" l="0" r="0" t="7770"/>
          <a:stretch/>
        </p:blipFill>
        <p:spPr>
          <a:xfrm>
            <a:off x="0" y="2475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147" name="Google Shape;3147;p24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148" name="Google Shape;3148;p24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49" name="Google Shape;3149;p24"/>
          <p:cNvSpPr txBox="1"/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150" name="Google Shape;3150;p24"/>
          <p:cNvSpPr txBox="1"/>
          <p:nvPr>
            <p:ph idx="2" type="ctrTitle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151" name="Google Shape;3151;p24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fmla="val 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52" name="Google Shape;3152;p24" title="State_Logo.png"/>
          <p:cNvPicPr preferRelativeResize="0"/>
          <p:nvPr/>
        </p:nvPicPr>
        <p:blipFill rotWithShape="1">
          <a:blip r:embed="rId3">
            <a:alphaModFix/>
          </a:blip>
          <a:srcRect b="-24188" l="-11546" r="-11" t="-24202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53" name="Google Shape;3153;p24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54" name="Google Shape;3154;p24" title="FEWS NET Logo Full 2025.png"/>
          <p:cNvPicPr preferRelativeResize="0"/>
          <p:nvPr/>
        </p:nvPicPr>
        <p:blipFill rotWithShape="1">
          <a:blip r:embed="rId4">
            <a:alphaModFix/>
          </a:blip>
          <a:srcRect b="-11851" l="0" r="0" t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Image highlight [dark, 1:1 ratio]">
  <p:cSld name="SECTION_TITLE_AND_DESCRIPTION_1_1">
    <p:spTree>
      <p:nvGrpSpPr>
        <p:cNvPr id="3155" name="Shape 3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6" name="Google Shape;3156;p25"/>
          <p:cNvSpPr/>
          <p:nvPr>
            <p:ph idx="2" type="pic"/>
          </p:nvPr>
        </p:nvSpPr>
        <p:spPr>
          <a:xfrm>
            <a:off x="3995475" y="-125"/>
            <a:ext cx="51486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3157" name="Google Shape;3157;p25"/>
          <p:cNvSpPr/>
          <p:nvPr/>
        </p:nvSpPr>
        <p:spPr>
          <a:xfrm>
            <a:off x="0" y="0"/>
            <a:ext cx="39954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8" name="Google Shape;3158;p25"/>
          <p:cNvSpPr txBox="1"/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Open Sans"/>
              <a:buNone/>
              <a:defRPr sz="16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cxnSp>
        <p:nvCxnSpPr>
          <p:cNvPr id="3159" name="Google Shape;3159;p25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60" name="Google Shape;3160;p25"/>
          <p:cNvSpPr txBox="1"/>
          <p:nvPr>
            <p:ph idx="1" type="subTitle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161" name="Google Shape;3161;p25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fmla="val 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62" name="Google Shape;3162;p25" title="State_Logo.png"/>
          <p:cNvPicPr preferRelativeResize="0"/>
          <p:nvPr/>
        </p:nvPicPr>
        <p:blipFill rotWithShape="1">
          <a:blip r:embed="rId2">
            <a:alphaModFix/>
          </a:blip>
          <a:srcRect b="-24188" l="-11546" r="-11" t="-24202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63" name="Google Shape;3163;p25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64" name="Google Shape;3164;p25" title="FEWS NET Logo Full 2025.png"/>
          <p:cNvPicPr preferRelativeResize="0"/>
          <p:nvPr/>
        </p:nvPicPr>
        <p:blipFill rotWithShape="1">
          <a:blip r:embed="rId3">
            <a:alphaModFix/>
          </a:blip>
          <a:srcRect b="-11851" l="0" r="0" t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Image highlight [dark, 4:3 ratio]">
  <p:cSld name="SECTION_TITLE_AND_DESCRIPTION_1_1_4">
    <p:spTree>
      <p:nvGrpSpPr>
        <p:cNvPr id="3165" name="Shape 3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6" name="Google Shape;3166;p26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7" name="Google Shape;3167;p26"/>
          <p:cNvSpPr txBox="1"/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Open Sans"/>
              <a:buNone/>
              <a:defRPr sz="16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cxnSp>
        <p:nvCxnSpPr>
          <p:cNvPr id="3168" name="Google Shape;3168;p26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69" name="Google Shape;3169;p26"/>
          <p:cNvSpPr txBox="1"/>
          <p:nvPr>
            <p:ph idx="1" type="subTitle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170" name="Google Shape;3170;p26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fmla="val 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71" name="Google Shape;3171;p26" title="State_Logo.png"/>
          <p:cNvPicPr preferRelativeResize="0"/>
          <p:nvPr/>
        </p:nvPicPr>
        <p:blipFill rotWithShape="1">
          <a:blip r:embed="rId2">
            <a:alphaModFix/>
          </a:blip>
          <a:srcRect b="-24188" l="-11546" r="-11" t="-24202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72" name="Google Shape;3172;p26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73" name="Google Shape;3173;p26" title="FEWS NET Logo Full 2025.png"/>
          <p:cNvPicPr preferRelativeResize="0"/>
          <p:nvPr/>
        </p:nvPicPr>
        <p:blipFill rotWithShape="1">
          <a:blip r:embed="rId3">
            <a:alphaModFix/>
          </a:blip>
          <a:srcRect b="-11851" l="0" r="0" t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sp>
        <p:nvSpPr>
          <p:cNvPr id="3174" name="Google Shape;3174;p26"/>
          <p:cNvSpPr/>
          <p:nvPr>
            <p:ph idx="2" type="pic"/>
          </p:nvPr>
        </p:nvSpPr>
        <p:spPr>
          <a:xfrm>
            <a:off x="4114800" y="858175"/>
            <a:ext cx="4572000" cy="30144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30000"/>
              </a:srgbClr>
            </a:outerShdw>
          </a:effectLst>
        </p:spPr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Image highlight [light, 1:1]">
  <p:cSld name="SECTION_TITLE_AND_DESCRIPTION_1_1_5">
    <p:spTree>
      <p:nvGrpSpPr>
        <p:cNvPr id="3175" name="Shape 3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6" name="Google Shape;3176;p27"/>
          <p:cNvSpPr/>
          <p:nvPr>
            <p:ph idx="2" type="pic"/>
          </p:nvPr>
        </p:nvSpPr>
        <p:spPr>
          <a:xfrm>
            <a:off x="3995475" y="-125"/>
            <a:ext cx="51486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3177" name="Google Shape;3177;p27"/>
          <p:cNvSpPr/>
          <p:nvPr/>
        </p:nvSpPr>
        <p:spPr>
          <a:xfrm>
            <a:off x="0" y="0"/>
            <a:ext cx="39954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8" name="Google Shape;3178;p27"/>
          <p:cNvSpPr txBox="1"/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Open Sans"/>
              <a:buNone/>
              <a:defRPr sz="16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cxnSp>
        <p:nvCxnSpPr>
          <p:cNvPr id="3179" name="Google Shape;3179;p27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80" name="Google Shape;3180;p27"/>
          <p:cNvSpPr txBox="1"/>
          <p:nvPr>
            <p:ph idx="1" type="subTitle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181" name="Google Shape;3181;p27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fmla="val 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82" name="Google Shape;3182;p27" title="State_Logo.png"/>
          <p:cNvPicPr preferRelativeResize="0"/>
          <p:nvPr/>
        </p:nvPicPr>
        <p:blipFill rotWithShape="1">
          <a:blip r:embed="rId2">
            <a:alphaModFix/>
          </a:blip>
          <a:srcRect b="-24188" l="-11546" r="-11" t="-24202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83" name="Google Shape;3183;p27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84" name="Google Shape;3184;p27" title="FEWS NET Logo Full 2025.png"/>
          <p:cNvPicPr preferRelativeResize="0"/>
          <p:nvPr/>
        </p:nvPicPr>
        <p:blipFill rotWithShape="1">
          <a:blip r:embed="rId3">
            <a:alphaModFix/>
          </a:blip>
          <a:srcRect b="-11851" l="0" r="0" t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Image highlight [light, 4:3]">
  <p:cSld name="SECTION_TITLE_AND_DESCRIPTION_1_1_4_1">
    <p:spTree>
      <p:nvGrpSpPr>
        <p:cNvPr id="3185" name="Shape 3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6" name="Google Shape;3186;p28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28"/>
          <p:cNvSpPr txBox="1"/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Open Sans"/>
              <a:buNone/>
              <a:defRPr sz="16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cxnSp>
        <p:nvCxnSpPr>
          <p:cNvPr id="3188" name="Google Shape;3188;p28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89" name="Google Shape;3189;p28"/>
          <p:cNvSpPr txBox="1"/>
          <p:nvPr>
            <p:ph idx="1" type="subTitle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190" name="Google Shape;3190;p28"/>
          <p:cNvSpPr/>
          <p:nvPr>
            <p:ph idx="2" type="pic"/>
          </p:nvPr>
        </p:nvSpPr>
        <p:spPr>
          <a:xfrm>
            <a:off x="4114800" y="858300"/>
            <a:ext cx="4572000" cy="30144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30000"/>
              </a:srgbClr>
            </a:outerShdw>
          </a:effectLst>
        </p:spPr>
      </p:sp>
      <p:sp>
        <p:nvSpPr>
          <p:cNvPr id="3191" name="Google Shape;3191;p28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fmla="val 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92" name="Google Shape;3192;p28" title="State_Logo.png"/>
          <p:cNvPicPr preferRelativeResize="0"/>
          <p:nvPr/>
        </p:nvPicPr>
        <p:blipFill rotWithShape="1">
          <a:blip r:embed="rId2">
            <a:alphaModFix/>
          </a:blip>
          <a:srcRect b="-24188" l="-11546" r="-11" t="-24202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93" name="Google Shape;3193;p28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94" name="Google Shape;3194;p28" title="FEWS NET Logo Full 2025.png"/>
          <p:cNvPicPr preferRelativeResize="0"/>
          <p:nvPr/>
        </p:nvPicPr>
        <p:blipFill rotWithShape="1">
          <a:blip r:embed="rId3">
            <a:alphaModFix/>
          </a:blip>
          <a:srcRect b="-11851" l="0" r="0" t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[standard]" type="tx">
  <p:cSld name="TITLE_AND_BODY">
    <p:spTree>
      <p:nvGrpSpPr>
        <p:cNvPr id="3195" name="Shape 3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6" name="Google Shape;3196;p29"/>
          <p:cNvSpPr txBox="1"/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197" name="Google Shape;3197;p29"/>
          <p:cNvSpPr txBox="1"/>
          <p:nvPr>
            <p:ph idx="1" type="body"/>
          </p:nvPr>
        </p:nvSpPr>
        <p:spPr>
          <a:xfrm>
            <a:off x="462925" y="999050"/>
            <a:ext cx="82182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indent="-31115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3198" name="Google Shape;3198;p29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[standard, gray]">
  <p:cSld name="TITLE_AND_BODY_2">
    <p:bg>
      <p:bgPr>
        <a:solidFill>
          <a:schemeClr val="lt2"/>
        </a:solidFill>
      </p:bgPr>
    </p:bg>
    <p:spTree>
      <p:nvGrpSpPr>
        <p:cNvPr id="3199" name="Shape 3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0" name="Google Shape;3200;p30"/>
          <p:cNvSpPr txBox="1"/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01" name="Google Shape;3201;p30"/>
          <p:cNvSpPr txBox="1"/>
          <p:nvPr>
            <p:ph idx="1" type="body"/>
          </p:nvPr>
        </p:nvSpPr>
        <p:spPr>
          <a:xfrm>
            <a:off x="462925" y="999050"/>
            <a:ext cx="82182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indent="-31115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3202" name="Google Shape;3202;p30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utline short">
  <p:cSld name="SECTION_TITLE_AND_DESCRIPTION_1">
    <p:spTree>
      <p:nvGrpSpPr>
        <p:cNvPr id="1187" name="Shape 1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8" name="Google Shape;1188;p4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9" name="Google Shape;1189;p4"/>
          <p:cNvSpPr txBox="1"/>
          <p:nvPr>
            <p:ph type="title"/>
          </p:nvPr>
        </p:nvSpPr>
        <p:spPr>
          <a:xfrm>
            <a:off x="428625" y="2192600"/>
            <a:ext cx="3657600" cy="52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190" name="Google Shape;1190;p4"/>
          <p:cNvSpPr txBox="1"/>
          <p:nvPr>
            <p:ph idx="1" type="body"/>
          </p:nvPr>
        </p:nvSpPr>
        <p:spPr>
          <a:xfrm>
            <a:off x="5029200" y="766350"/>
            <a:ext cx="3657600" cy="3496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1pPr>
            <a:lvl2pPr indent="-3175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–"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cxnSp>
        <p:nvCxnSpPr>
          <p:cNvPr id="1191" name="Google Shape;1191;p4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92" name="Google Shape;1192;p4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[dense]">
  <p:cSld name="TITLE_AND_BODY_1">
    <p:spTree>
      <p:nvGrpSpPr>
        <p:cNvPr id="3203" name="Shape 3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4" name="Google Shape;3204;p31"/>
          <p:cNvSpPr txBox="1"/>
          <p:nvPr>
            <p:ph idx="1" type="body"/>
          </p:nvPr>
        </p:nvSpPr>
        <p:spPr>
          <a:xfrm>
            <a:off x="190500" y="618175"/>
            <a:ext cx="8763000" cy="4045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3205" name="Google Shape;3205;p31"/>
          <p:cNvSpPr txBox="1"/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06" name="Google Shape;3206;p31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[dense, gray]">
  <p:cSld name="TITLE_AND_BODY_1_2">
    <p:bg>
      <p:bgPr>
        <a:solidFill>
          <a:schemeClr val="lt2"/>
        </a:solidFill>
      </p:bgPr>
    </p:bg>
    <p:spTree>
      <p:nvGrpSpPr>
        <p:cNvPr id="3207" name="Shape 3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8" name="Google Shape;3208;p32"/>
          <p:cNvSpPr txBox="1"/>
          <p:nvPr>
            <p:ph idx="1" type="body"/>
          </p:nvPr>
        </p:nvSpPr>
        <p:spPr>
          <a:xfrm>
            <a:off x="190500" y="618175"/>
            <a:ext cx="8763000" cy="4045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3209" name="Google Shape;3209;p32"/>
          <p:cNvSpPr txBox="1"/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10" name="Google Shape;3210;p32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[dense]">
  <p:cSld name="TITLE_AND_BODY_1_1">
    <p:spTree>
      <p:nvGrpSpPr>
        <p:cNvPr id="3211" name="Shape 3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2" name="Google Shape;3212;p33"/>
          <p:cNvSpPr txBox="1"/>
          <p:nvPr>
            <p:ph idx="1" type="body"/>
          </p:nvPr>
        </p:nvSpPr>
        <p:spPr>
          <a:xfrm>
            <a:off x="190500" y="618175"/>
            <a:ext cx="4162500" cy="3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3213" name="Google Shape;3213;p33"/>
          <p:cNvSpPr txBox="1"/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14" name="Google Shape;3214;p33"/>
          <p:cNvSpPr txBox="1"/>
          <p:nvPr>
            <p:ph idx="2" type="body"/>
          </p:nvPr>
        </p:nvSpPr>
        <p:spPr>
          <a:xfrm>
            <a:off x="4763400" y="618175"/>
            <a:ext cx="4162500" cy="3876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indent="-30480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3215" name="Google Shape;3215;p33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[dense, gray]">
  <p:cSld name="TITLE_AND_BODY_1_1_2">
    <p:bg>
      <p:bgPr>
        <a:solidFill>
          <a:schemeClr val="lt2"/>
        </a:solidFill>
      </p:bgPr>
    </p:bg>
    <p:spTree>
      <p:nvGrpSpPr>
        <p:cNvPr id="3216" name="Shape 3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7" name="Google Shape;3217;p34"/>
          <p:cNvSpPr txBox="1"/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18" name="Google Shape;3218;p34"/>
          <p:cNvSpPr txBox="1"/>
          <p:nvPr>
            <p:ph idx="1" type="body"/>
          </p:nvPr>
        </p:nvSpPr>
        <p:spPr>
          <a:xfrm>
            <a:off x="1905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3219" name="Google Shape;3219;p34"/>
          <p:cNvSpPr txBox="1"/>
          <p:nvPr>
            <p:ph idx="2" type="body"/>
          </p:nvPr>
        </p:nvSpPr>
        <p:spPr>
          <a:xfrm>
            <a:off x="45720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3220" name="Google Shape;3220;p34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. Two charts [dense, gray]">
  <p:cSld name="TITLE_AND_BODY_1_1_1">
    <p:bg>
      <p:bgPr>
        <a:solidFill>
          <a:schemeClr val="lt2"/>
        </a:solidFill>
      </p:bgPr>
    </p:bg>
    <p:spTree>
      <p:nvGrpSpPr>
        <p:cNvPr id="3221" name="Shape 3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2" name="Google Shape;3222;p35"/>
          <p:cNvSpPr txBox="1"/>
          <p:nvPr>
            <p:ph idx="1" type="subTitle"/>
          </p:nvPr>
        </p:nvSpPr>
        <p:spPr>
          <a:xfrm>
            <a:off x="190500" y="579950"/>
            <a:ext cx="4300800" cy="615600"/>
          </a:xfrm>
          <a:prstGeom prst="rect">
            <a:avLst/>
          </a:prstGeom>
        </p:spPr>
        <p:txBody>
          <a:bodyPr anchorCtr="0" anchor="t" bIns="91500" lIns="0" spcFirstLastPara="1" rIns="91500" wrap="square" tIns="9150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1" sz="1400"/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23" name="Google Shape;3223;p35"/>
          <p:cNvSpPr/>
          <p:nvPr>
            <p:ph idx="2" type="pic"/>
          </p:nvPr>
        </p:nvSpPr>
        <p:spPr>
          <a:xfrm>
            <a:off x="190500" y="1195550"/>
            <a:ext cx="4300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224" name="Google Shape;3224;p35"/>
          <p:cNvSpPr/>
          <p:nvPr>
            <p:ph idx="3" type="pic"/>
          </p:nvPr>
        </p:nvSpPr>
        <p:spPr>
          <a:xfrm>
            <a:off x="4652700" y="1195550"/>
            <a:ext cx="4300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225" name="Google Shape;3225;p35"/>
          <p:cNvSpPr txBox="1"/>
          <p:nvPr>
            <p:ph idx="4" type="subTitle"/>
          </p:nvPr>
        </p:nvSpPr>
        <p:spPr>
          <a:xfrm>
            <a:off x="190500" y="4195250"/>
            <a:ext cx="4300800" cy="200100"/>
          </a:xfrm>
          <a:prstGeom prst="rect">
            <a:avLst/>
          </a:prstGeom>
        </p:spPr>
        <p:txBody>
          <a:bodyPr anchorCtr="0" anchor="t" bIns="0" lIns="0" spcFirstLastPara="1" rIns="0" wrap="square" tIns="4575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26" name="Google Shape;3226;p35"/>
          <p:cNvSpPr txBox="1"/>
          <p:nvPr>
            <p:ph idx="5" type="subTitle"/>
          </p:nvPr>
        </p:nvSpPr>
        <p:spPr>
          <a:xfrm>
            <a:off x="4652700" y="4195250"/>
            <a:ext cx="4300800" cy="200100"/>
          </a:xfrm>
          <a:prstGeom prst="rect">
            <a:avLst/>
          </a:prstGeom>
        </p:spPr>
        <p:txBody>
          <a:bodyPr anchorCtr="0" anchor="t" bIns="0" lIns="0" spcFirstLastPara="1" rIns="0" wrap="square" tIns="4575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27" name="Google Shape;3227;p35"/>
          <p:cNvSpPr txBox="1"/>
          <p:nvPr>
            <p:ph type="title"/>
          </p:nvPr>
        </p:nvSpPr>
        <p:spPr>
          <a:xfrm>
            <a:off x="1143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28" name="Google Shape;3228;p35"/>
          <p:cNvSpPr txBox="1"/>
          <p:nvPr>
            <p:ph idx="6" type="subTitle"/>
          </p:nvPr>
        </p:nvSpPr>
        <p:spPr>
          <a:xfrm>
            <a:off x="4652700" y="579950"/>
            <a:ext cx="4300800" cy="615600"/>
          </a:xfrm>
          <a:prstGeom prst="rect">
            <a:avLst/>
          </a:prstGeom>
        </p:spPr>
        <p:txBody>
          <a:bodyPr anchorCtr="0" anchor="t" bIns="91500" lIns="0" spcFirstLastPara="1" rIns="91500" wrap="square" tIns="9150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1" sz="1400"/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29" name="Google Shape;3229;p35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harts [dense, gray]">
  <p:cSld name="TITLE_AND_BODY_1_1_1_4">
    <p:bg>
      <p:bgPr>
        <a:solidFill>
          <a:schemeClr val="lt2"/>
        </a:solidFill>
      </p:bgPr>
    </p:bg>
    <p:spTree>
      <p:nvGrpSpPr>
        <p:cNvPr id="3230" name="Shape 3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1" name="Google Shape;3231;p36"/>
          <p:cNvSpPr txBox="1"/>
          <p:nvPr>
            <p:ph idx="1" type="subTitle"/>
          </p:nvPr>
        </p:nvSpPr>
        <p:spPr>
          <a:xfrm>
            <a:off x="3180650" y="579950"/>
            <a:ext cx="2782800" cy="615600"/>
          </a:xfrm>
          <a:prstGeom prst="rect">
            <a:avLst/>
          </a:prstGeom>
        </p:spPr>
        <p:txBody>
          <a:bodyPr anchorCtr="0" anchor="t" bIns="91500" lIns="0" spcFirstLastPara="1" rIns="91500" wrap="square" tIns="9150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b="1" sz="12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32" name="Google Shape;3232;p36"/>
          <p:cNvSpPr/>
          <p:nvPr>
            <p:ph idx="2" type="pic"/>
          </p:nvPr>
        </p:nvSpPr>
        <p:spPr>
          <a:xfrm>
            <a:off x="19050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233" name="Google Shape;3233;p36"/>
          <p:cNvSpPr txBox="1"/>
          <p:nvPr>
            <p:ph idx="3" type="subTitle"/>
          </p:nvPr>
        </p:nvSpPr>
        <p:spPr>
          <a:xfrm>
            <a:off x="190500" y="4195250"/>
            <a:ext cx="2782800" cy="200100"/>
          </a:xfrm>
          <a:prstGeom prst="rect">
            <a:avLst/>
          </a:prstGeom>
        </p:spPr>
        <p:txBody>
          <a:bodyPr anchorCtr="0" anchor="t" bIns="0" lIns="0" spcFirstLastPara="1" rIns="0" wrap="square" tIns="4575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34" name="Google Shape;3234;p36"/>
          <p:cNvSpPr/>
          <p:nvPr>
            <p:ph idx="4" type="pic"/>
          </p:nvPr>
        </p:nvSpPr>
        <p:spPr>
          <a:xfrm>
            <a:off x="318065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235" name="Google Shape;3235;p36"/>
          <p:cNvSpPr/>
          <p:nvPr>
            <p:ph idx="5" type="pic"/>
          </p:nvPr>
        </p:nvSpPr>
        <p:spPr>
          <a:xfrm>
            <a:off x="617080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236" name="Google Shape;3236;p36"/>
          <p:cNvSpPr txBox="1"/>
          <p:nvPr>
            <p:ph idx="6" type="subTitle"/>
          </p:nvPr>
        </p:nvSpPr>
        <p:spPr>
          <a:xfrm>
            <a:off x="6170800" y="579950"/>
            <a:ext cx="2782800" cy="615600"/>
          </a:xfrm>
          <a:prstGeom prst="rect">
            <a:avLst/>
          </a:prstGeom>
        </p:spPr>
        <p:txBody>
          <a:bodyPr anchorCtr="0" anchor="t" bIns="91500" lIns="0" spcFirstLastPara="1" rIns="91500" wrap="square" tIns="9150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b="1" sz="12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37" name="Google Shape;3237;p36"/>
          <p:cNvSpPr txBox="1"/>
          <p:nvPr>
            <p:ph idx="7" type="subTitle"/>
          </p:nvPr>
        </p:nvSpPr>
        <p:spPr>
          <a:xfrm>
            <a:off x="3180650" y="4195250"/>
            <a:ext cx="2782800" cy="200100"/>
          </a:xfrm>
          <a:prstGeom prst="rect">
            <a:avLst/>
          </a:prstGeom>
        </p:spPr>
        <p:txBody>
          <a:bodyPr anchorCtr="0" anchor="t" bIns="0" lIns="0" spcFirstLastPara="1" rIns="0" wrap="square" tIns="4575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38" name="Google Shape;3238;p36"/>
          <p:cNvSpPr txBox="1"/>
          <p:nvPr>
            <p:ph idx="8" type="subTitle"/>
          </p:nvPr>
        </p:nvSpPr>
        <p:spPr>
          <a:xfrm>
            <a:off x="6170800" y="4195250"/>
            <a:ext cx="2782800" cy="200100"/>
          </a:xfrm>
          <a:prstGeom prst="rect">
            <a:avLst/>
          </a:prstGeom>
        </p:spPr>
        <p:txBody>
          <a:bodyPr anchorCtr="0" anchor="t" bIns="0" lIns="0" spcFirstLastPara="1" rIns="0" wrap="square" tIns="4575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39" name="Google Shape;3239;p36"/>
          <p:cNvSpPr txBox="1"/>
          <p:nvPr>
            <p:ph type="title"/>
          </p:nvPr>
        </p:nvSpPr>
        <p:spPr>
          <a:xfrm>
            <a:off x="1143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40" name="Google Shape;3240;p36"/>
          <p:cNvSpPr txBox="1"/>
          <p:nvPr>
            <p:ph idx="9" type="subTitle"/>
          </p:nvPr>
        </p:nvSpPr>
        <p:spPr>
          <a:xfrm>
            <a:off x="190500" y="579950"/>
            <a:ext cx="2782800" cy="615600"/>
          </a:xfrm>
          <a:prstGeom prst="rect">
            <a:avLst/>
          </a:prstGeom>
        </p:spPr>
        <p:txBody>
          <a:bodyPr anchorCtr="0" anchor="t" bIns="91500" lIns="0" spcFirstLastPara="1" rIns="91500" wrap="square" tIns="9150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b="1" sz="12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41" name="Google Shape;3241;p36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lumn and chart [dense, gray]">
  <p:cSld name="TITLE_AND_BODY_1_1_1_3">
    <p:bg>
      <p:bgPr>
        <a:solidFill>
          <a:schemeClr val="lt2"/>
        </a:solidFill>
      </p:bgPr>
    </p:bg>
    <p:spTree>
      <p:nvGrpSpPr>
        <p:cNvPr id="3242" name="Shape 3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3" name="Google Shape;3243;p37"/>
          <p:cNvSpPr/>
          <p:nvPr>
            <p:ph idx="2" type="pic"/>
          </p:nvPr>
        </p:nvSpPr>
        <p:spPr>
          <a:xfrm>
            <a:off x="4652700" y="1195550"/>
            <a:ext cx="4300800" cy="2940900"/>
          </a:xfrm>
          <a:prstGeom prst="rect">
            <a:avLst/>
          </a:prstGeom>
          <a:noFill/>
          <a:ln>
            <a:noFill/>
          </a:ln>
        </p:spPr>
      </p:sp>
      <p:sp>
        <p:nvSpPr>
          <p:cNvPr id="3244" name="Google Shape;3244;p37"/>
          <p:cNvSpPr txBox="1"/>
          <p:nvPr>
            <p:ph idx="1" type="subTitle"/>
          </p:nvPr>
        </p:nvSpPr>
        <p:spPr>
          <a:xfrm>
            <a:off x="4652700" y="4136450"/>
            <a:ext cx="4300800" cy="200100"/>
          </a:xfrm>
          <a:prstGeom prst="rect">
            <a:avLst/>
          </a:prstGeom>
        </p:spPr>
        <p:txBody>
          <a:bodyPr anchorCtr="0" anchor="t" bIns="0" lIns="0" spcFirstLastPara="1" rIns="0" wrap="square" tIns="4575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45" name="Google Shape;3245;p37"/>
          <p:cNvSpPr txBox="1"/>
          <p:nvPr>
            <p:ph idx="3" type="subTitle"/>
          </p:nvPr>
        </p:nvSpPr>
        <p:spPr>
          <a:xfrm>
            <a:off x="4652700" y="579950"/>
            <a:ext cx="4300800" cy="615600"/>
          </a:xfrm>
          <a:prstGeom prst="rect">
            <a:avLst/>
          </a:prstGeom>
        </p:spPr>
        <p:txBody>
          <a:bodyPr anchorCtr="0" anchor="t" bIns="91500" lIns="0" spcFirstLastPara="1" rIns="91500" wrap="square" tIns="9150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1" sz="1400"/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46" name="Google Shape;3246;p37"/>
          <p:cNvSpPr txBox="1"/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47" name="Google Shape;3247;p37"/>
          <p:cNvSpPr txBox="1"/>
          <p:nvPr>
            <p:ph idx="4" type="body"/>
          </p:nvPr>
        </p:nvSpPr>
        <p:spPr>
          <a:xfrm>
            <a:off x="1905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3248" name="Google Shape;3248;p37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rt and outline [dense, gray]">
  <p:cSld name="TITLE_AND_BODY_1_1_1_2">
    <p:bg>
      <p:bgPr>
        <a:solidFill>
          <a:schemeClr val="lt2"/>
        </a:solidFill>
      </p:bgPr>
    </p:bg>
    <p:spTree>
      <p:nvGrpSpPr>
        <p:cNvPr id="3249" name="Shape 3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0" name="Google Shape;3250;p38"/>
          <p:cNvSpPr txBox="1"/>
          <p:nvPr>
            <p:ph idx="1" type="body"/>
          </p:nvPr>
        </p:nvSpPr>
        <p:spPr>
          <a:xfrm>
            <a:off x="6151950" y="1195550"/>
            <a:ext cx="2825400" cy="320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cxnSp>
        <p:nvCxnSpPr>
          <p:cNvPr id="3251" name="Google Shape;3251;p38"/>
          <p:cNvCxnSpPr/>
          <p:nvPr/>
        </p:nvCxnSpPr>
        <p:spPr>
          <a:xfrm>
            <a:off x="6021650" y="706250"/>
            <a:ext cx="0" cy="36900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252" name="Google Shape;3252;p38"/>
          <p:cNvSpPr/>
          <p:nvPr>
            <p:ph idx="2" type="pic"/>
          </p:nvPr>
        </p:nvSpPr>
        <p:spPr>
          <a:xfrm>
            <a:off x="190600" y="1255250"/>
            <a:ext cx="5707200" cy="2934300"/>
          </a:xfrm>
          <a:prstGeom prst="rect">
            <a:avLst/>
          </a:prstGeom>
          <a:noFill/>
          <a:ln>
            <a:noFill/>
          </a:ln>
        </p:spPr>
      </p:sp>
      <p:sp>
        <p:nvSpPr>
          <p:cNvPr id="3253" name="Google Shape;3253;p38"/>
          <p:cNvSpPr txBox="1"/>
          <p:nvPr>
            <p:ph idx="3" type="subTitle"/>
          </p:nvPr>
        </p:nvSpPr>
        <p:spPr>
          <a:xfrm>
            <a:off x="190500" y="4189550"/>
            <a:ext cx="4300800" cy="200100"/>
          </a:xfrm>
          <a:prstGeom prst="rect">
            <a:avLst/>
          </a:prstGeom>
        </p:spPr>
        <p:txBody>
          <a:bodyPr anchorCtr="0" anchor="t" bIns="0" lIns="0" spcFirstLastPara="1" rIns="0" wrap="square" tIns="4575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54" name="Google Shape;3254;p38"/>
          <p:cNvSpPr txBox="1"/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55" name="Google Shape;3255;p38"/>
          <p:cNvSpPr txBox="1"/>
          <p:nvPr>
            <p:ph idx="4" type="subTitle"/>
          </p:nvPr>
        </p:nvSpPr>
        <p:spPr>
          <a:xfrm>
            <a:off x="190500" y="579950"/>
            <a:ext cx="4300800" cy="615600"/>
          </a:xfrm>
          <a:prstGeom prst="rect">
            <a:avLst/>
          </a:prstGeom>
        </p:spPr>
        <p:txBody>
          <a:bodyPr anchorCtr="0" anchor="t" bIns="91500" lIns="0" spcFirstLastPara="1" rIns="91500" wrap="square" tIns="9150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1" sz="1400"/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56" name="Google Shape;3256;p38"/>
          <p:cNvSpPr txBox="1"/>
          <p:nvPr>
            <p:ph idx="5" type="subTitle"/>
          </p:nvPr>
        </p:nvSpPr>
        <p:spPr>
          <a:xfrm>
            <a:off x="6151950" y="579950"/>
            <a:ext cx="2782800" cy="615600"/>
          </a:xfrm>
          <a:prstGeom prst="rect">
            <a:avLst/>
          </a:prstGeom>
        </p:spPr>
        <p:txBody>
          <a:bodyPr anchorCtr="0" anchor="t" bIns="91500" lIns="0" spcFirstLastPara="1" rIns="91500" wrap="square" tIns="9150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b="1" sz="12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57" name="Google Shape;3257;p38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hoto gallery [dense, gray]">
  <p:cSld name="TITLE_AND_BODY_1_1_1_2_2">
    <p:bg>
      <p:bgPr>
        <a:solidFill>
          <a:schemeClr val="lt2"/>
        </a:solidFill>
      </p:bgPr>
    </p:bg>
    <p:spTree>
      <p:nvGrpSpPr>
        <p:cNvPr id="3258" name="Shape 3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9" name="Google Shape;3259;p39"/>
          <p:cNvSpPr/>
          <p:nvPr>
            <p:ph idx="2" type="pic"/>
          </p:nvPr>
        </p:nvSpPr>
        <p:spPr>
          <a:xfrm>
            <a:off x="3333075" y="2454448"/>
            <a:ext cx="27630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260" name="Google Shape;3260;p39"/>
          <p:cNvSpPr txBox="1"/>
          <p:nvPr>
            <p:ph idx="1" type="subTitle"/>
          </p:nvPr>
        </p:nvSpPr>
        <p:spPr>
          <a:xfrm>
            <a:off x="3333075" y="4173250"/>
            <a:ext cx="4300800" cy="200100"/>
          </a:xfrm>
          <a:prstGeom prst="rect">
            <a:avLst/>
          </a:prstGeom>
        </p:spPr>
        <p:txBody>
          <a:bodyPr anchorCtr="0" anchor="t" bIns="0" lIns="0" spcFirstLastPara="1" rIns="0" wrap="square" tIns="4575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61" name="Google Shape;3261;p39"/>
          <p:cNvSpPr/>
          <p:nvPr>
            <p:ph idx="3" type="pic"/>
          </p:nvPr>
        </p:nvSpPr>
        <p:spPr>
          <a:xfrm>
            <a:off x="3333075" y="686100"/>
            <a:ext cx="27630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262" name="Google Shape;3262;p39"/>
          <p:cNvSpPr/>
          <p:nvPr>
            <p:ph idx="4" type="pic"/>
          </p:nvPr>
        </p:nvSpPr>
        <p:spPr>
          <a:xfrm>
            <a:off x="6200950" y="2482750"/>
            <a:ext cx="28203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263" name="Google Shape;3263;p39"/>
          <p:cNvSpPr/>
          <p:nvPr>
            <p:ph idx="5" type="pic"/>
          </p:nvPr>
        </p:nvSpPr>
        <p:spPr>
          <a:xfrm>
            <a:off x="6200950" y="686100"/>
            <a:ext cx="28203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264" name="Google Shape;3264;p39"/>
          <p:cNvSpPr txBox="1"/>
          <p:nvPr>
            <p:ph idx="6" type="subTitle"/>
          </p:nvPr>
        </p:nvSpPr>
        <p:spPr>
          <a:xfrm>
            <a:off x="190500" y="686100"/>
            <a:ext cx="2782800" cy="615600"/>
          </a:xfrm>
          <a:prstGeom prst="rect">
            <a:avLst/>
          </a:prstGeom>
        </p:spPr>
        <p:txBody>
          <a:bodyPr anchorCtr="0" anchor="t" bIns="91500" lIns="0" spcFirstLastPara="1" rIns="91500" wrap="square" tIns="9150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b="1" sz="12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65" name="Google Shape;3265;p39"/>
          <p:cNvSpPr txBox="1"/>
          <p:nvPr>
            <p:ph idx="7" type="body"/>
          </p:nvPr>
        </p:nvSpPr>
        <p:spPr>
          <a:xfrm>
            <a:off x="190500" y="1301700"/>
            <a:ext cx="2825400" cy="307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indent="-30480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3266" name="Google Shape;3266;p39"/>
          <p:cNvSpPr txBox="1"/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67" name="Google Shape;3267;p39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rt and outline [dense, gray]">
  <p:cSld name="TITLE_AND_BODY_1_1_1_2_1">
    <p:bg>
      <p:bgPr>
        <a:solidFill>
          <a:schemeClr val="lt2"/>
        </a:solidFill>
      </p:bgPr>
    </p:bg>
    <p:spTree>
      <p:nvGrpSpPr>
        <p:cNvPr id="3268" name="Shape 3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269" name="Google Shape;3269;p40"/>
          <p:cNvCxnSpPr/>
          <p:nvPr/>
        </p:nvCxnSpPr>
        <p:spPr>
          <a:xfrm>
            <a:off x="6568300" y="692750"/>
            <a:ext cx="0" cy="37284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270" name="Google Shape;3270;p40"/>
          <p:cNvSpPr txBox="1"/>
          <p:nvPr>
            <p:ph idx="1" type="subTitle"/>
          </p:nvPr>
        </p:nvSpPr>
        <p:spPr>
          <a:xfrm>
            <a:off x="6757825" y="707525"/>
            <a:ext cx="2220900" cy="531600"/>
          </a:xfrm>
          <a:prstGeom prst="rect">
            <a:avLst/>
          </a:prstGeom>
        </p:spPr>
        <p:txBody>
          <a:bodyPr anchorCtr="0" anchor="ctr" bIns="91500" lIns="0" spcFirstLastPara="1" rIns="91500" wrap="square" tIns="915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b="1" sz="12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/>
        </p:txBody>
      </p:sp>
      <p:sp>
        <p:nvSpPr>
          <p:cNvPr id="3271" name="Google Shape;3271;p40"/>
          <p:cNvSpPr txBox="1"/>
          <p:nvPr>
            <p:ph idx="2" type="subTitle"/>
          </p:nvPr>
        </p:nvSpPr>
        <p:spPr>
          <a:xfrm>
            <a:off x="6757825" y="1239236"/>
            <a:ext cx="2220900" cy="531600"/>
          </a:xfrm>
          <a:prstGeom prst="rect">
            <a:avLst/>
          </a:prstGeom>
        </p:spPr>
        <p:txBody>
          <a:bodyPr anchorCtr="0" anchor="ctr" bIns="91500" lIns="0" spcFirstLastPara="1" rIns="91500" wrap="square" tIns="915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b="1" sz="12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/>
        </p:txBody>
      </p:sp>
      <p:sp>
        <p:nvSpPr>
          <p:cNvPr id="3272" name="Google Shape;3272;p40"/>
          <p:cNvSpPr txBox="1"/>
          <p:nvPr>
            <p:ph idx="3" type="subTitle"/>
          </p:nvPr>
        </p:nvSpPr>
        <p:spPr>
          <a:xfrm>
            <a:off x="6757825" y="1770947"/>
            <a:ext cx="2220900" cy="531600"/>
          </a:xfrm>
          <a:prstGeom prst="rect">
            <a:avLst/>
          </a:prstGeom>
        </p:spPr>
        <p:txBody>
          <a:bodyPr anchorCtr="0" anchor="ctr" bIns="91500" lIns="0" spcFirstLastPara="1" rIns="91500" wrap="square" tIns="915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b="1" sz="12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/>
        </p:txBody>
      </p:sp>
      <p:sp>
        <p:nvSpPr>
          <p:cNvPr id="3273" name="Google Shape;3273;p40"/>
          <p:cNvSpPr txBox="1"/>
          <p:nvPr>
            <p:ph idx="4" type="subTitle"/>
          </p:nvPr>
        </p:nvSpPr>
        <p:spPr>
          <a:xfrm>
            <a:off x="6757825" y="2309081"/>
            <a:ext cx="2220900" cy="531600"/>
          </a:xfrm>
          <a:prstGeom prst="rect">
            <a:avLst/>
          </a:prstGeom>
        </p:spPr>
        <p:txBody>
          <a:bodyPr anchorCtr="0" anchor="ctr" bIns="91500" lIns="0" spcFirstLastPara="1" rIns="91500" wrap="square" tIns="915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b="1" sz="12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/>
        </p:txBody>
      </p:sp>
      <p:sp>
        <p:nvSpPr>
          <p:cNvPr id="3274" name="Google Shape;3274;p40"/>
          <p:cNvSpPr txBox="1"/>
          <p:nvPr>
            <p:ph idx="5" type="subTitle"/>
          </p:nvPr>
        </p:nvSpPr>
        <p:spPr>
          <a:xfrm>
            <a:off x="6757825" y="2834369"/>
            <a:ext cx="2220900" cy="531600"/>
          </a:xfrm>
          <a:prstGeom prst="rect">
            <a:avLst/>
          </a:prstGeom>
        </p:spPr>
        <p:txBody>
          <a:bodyPr anchorCtr="0" anchor="ctr" bIns="91500" lIns="0" spcFirstLastPara="1" rIns="91500" wrap="square" tIns="915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b="1" sz="12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/>
        </p:txBody>
      </p:sp>
      <p:sp>
        <p:nvSpPr>
          <p:cNvPr id="3275" name="Google Shape;3275;p40"/>
          <p:cNvSpPr txBox="1"/>
          <p:nvPr>
            <p:ph idx="6" type="subTitle"/>
          </p:nvPr>
        </p:nvSpPr>
        <p:spPr>
          <a:xfrm>
            <a:off x="6757825" y="3366080"/>
            <a:ext cx="2220900" cy="531600"/>
          </a:xfrm>
          <a:prstGeom prst="rect">
            <a:avLst/>
          </a:prstGeom>
        </p:spPr>
        <p:txBody>
          <a:bodyPr anchorCtr="0" anchor="ctr" bIns="91500" lIns="0" spcFirstLastPara="1" rIns="91500" wrap="square" tIns="915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b="1" sz="12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/>
        </p:txBody>
      </p:sp>
      <p:sp>
        <p:nvSpPr>
          <p:cNvPr id="3276" name="Google Shape;3276;p40"/>
          <p:cNvSpPr txBox="1"/>
          <p:nvPr>
            <p:ph idx="7" type="subTitle"/>
          </p:nvPr>
        </p:nvSpPr>
        <p:spPr>
          <a:xfrm>
            <a:off x="6757825" y="3904214"/>
            <a:ext cx="2220900" cy="531600"/>
          </a:xfrm>
          <a:prstGeom prst="rect">
            <a:avLst/>
          </a:prstGeom>
        </p:spPr>
        <p:txBody>
          <a:bodyPr anchorCtr="0" anchor="ctr" bIns="91500" lIns="0" spcFirstLastPara="1" rIns="91500" wrap="square" tIns="915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b="1" sz="12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/>
        </p:txBody>
      </p:sp>
      <p:sp>
        <p:nvSpPr>
          <p:cNvPr id="3277" name="Google Shape;3277;p40"/>
          <p:cNvSpPr txBox="1"/>
          <p:nvPr>
            <p:ph idx="8" type="subTitle"/>
          </p:nvPr>
        </p:nvSpPr>
        <p:spPr>
          <a:xfrm>
            <a:off x="3373275" y="579950"/>
            <a:ext cx="2782800" cy="615600"/>
          </a:xfrm>
          <a:prstGeom prst="rect">
            <a:avLst/>
          </a:prstGeom>
        </p:spPr>
        <p:txBody>
          <a:bodyPr anchorCtr="0" anchor="t" bIns="91500" lIns="0" spcFirstLastPara="1" rIns="91500" wrap="square" tIns="9150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b="1" sz="12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78" name="Google Shape;3278;p40"/>
          <p:cNvSpPr txBox="1"/>
          <p:nvPr>
            <p:ph idx="9" type="subTitle"/>
          </p:nvPr>
        </p:nvSpPr>
        <p:spPr>
          <a:xfrm>
            <a:off x="190500" y="4157450"/>
            <a:ext cx="2782800" cy="200100"/>
          </a:xfrm>
          <a:prstGeom prst="rect">
            <a:avLst/>
          </a:prstGeom>
        </p:spPr>
        <p:txBody>
          <a:bodyPr anchorCtr="0" anchor="t" bIns="0" lIns="0" spcFirstLastPara="1" rIns="0" wrap="square" tIns="4575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79" name="Google Shape;3279;p40"/>
          <p:cNvSpPr txBox="1"/>
          <p:nvPr>
            <p:ph idx="13" type="subTitle"/>
          </p:nvPr>
        </p:nvSpPr>
        <p:spPr>
          <a:xfrm>
            <a:off x="3373275" y="4157450"/>
            <a:ext cx="2782800" cy="200100"/>
          </a:xfrm>
          <a:prstGeom prst="rect">
            <a:avLst/>
          </a:prstGeom>
        </p:spPr>
        <p:txBody>
          <a:bodyPr anchorCtr="0" anchor="t" bIns="0" lIns="0" spcFirstLastPara="1" rIns="0" wrap="square" tIns="4575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80" name="Google Shape;3280;p40"/>
          <p:cNvSpPr txBox="1"/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81" name="Google Shape;3281;p40"/>
          <p:cNvSpPr txBox="1"/>
          <p:nvPr>
            <p:ph idx="14" type="subTitle"/>
          </p:nvPr>
        </p:nvSpPr>
        <p:spPr>
          <a:xfrm>
            <a:off x="190500" y="579950"/>
            <a:ext cx="2782800" cy="615600"/>
          </a:xfrm>
          <a:prstGeom prst="rect">
            <a:avLst/>
          </a:prstGeom>
        </p:spPr>
        <p:txBody>
          <a:bodyPr anchorCtr="0" anchor="t" bIns="91500" lIns="0" spcFirstLastPara="1" rIns="91500" wrap="square" tIns="9150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b="1" sz="12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82" name="Google Shape;3282;p40"/>
          <p:cNvSpPr/>
          <p:nvPr>
            <p:ph idx="15" type="pic"/>
          </p:nvPr>
        </p:nvSpPr>
        <p:spPr>
          <a:xfrm>
            <a:off x="190500" y="1195550"/>
            <a:ext cx="3000300" cy="2961900"/>
          </a:xfrm>
          <a:prstGeom prst="rect">
            <a:avLst/>
          </a:prstGeom>
          <a:noFill/>
          <a:ln>
            <a:noFill/>
          </a:ln>
        </p:spPr>
      </p:sp>
      <p:sp>
        <p:nvSpPr>
          <p:cNvPr id="3283" name="Google Shape;3283;p40"/>
          <p:cNvSpPr/>
          <p:nvPr>
            <p:ph idx="16" type="pic"/>
          </p:nvPr>
        </p:nvSpPr>
        <p:spPr>
          <a:xfrm>
            <a:off x="3373250" y="1195550"/>
            <a:ext cx="3000300" cy="2961900"/>
          </a:xfrm>
          <a:prstGeom prst="rect">
            <a:avLst/>
          </a:prstGeom>
          <a:noFill/>
          <a:ln>
            <a:noFill/>
          </a:ln>
        </p:spPr>
      </p:sp>
      <p:sp>
        <p:nvSpPr>
          <p:cNvPr id="3284" name="Google Shape;3284;p40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resenters intro [1]">
  <p:cSld name="SECTION_TITLE_AND_DESCRIPTION_1_3">
    <p:spTree>
      <p:nvGrpSpPr>
        <p:cNvPr id="1193" name="Shape 1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4" name="Google Shape;1194;p5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95" name="Google Shape;1195;p5"/>
          <p:cNvSpPr txBox="1"/>
          <p:nvPr>
            <p:ph type="ctrTitle"/>
          </p:nvPr>
        </p:nvSpPr>
        <p:spPr>
          <a:xfrm>
            <a:off x="428625" y="3096513"/>
            <a:ext cx="3700500" cy="58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400"/>
              <a:buFont typeface="Open Sans"/>
              <a:buNone/>
              <a:defRPr sz="14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96" name="Google Shape;1196;p5"/>
          <p:cNvSpPr/>
          <p:nvPr>
            <p:ph idx="2" type="pic"/>
          </p:nvPr>
        </p:nvSpPr>
        <p:spPr>
          <a:xfrm>
            <a:off x="5492550" y="1206300"/>
            <a:ext cx="2730900" cy="27309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197" name="Google Shape;1197;p5"/>
          <p:cNvSpPr txBox="1"/>
          <p:nvPr>
            <p:ph idx="3" type="title"/>
          </p:nvPr>
        </p:nvSpPr>
        <p:spPr>
          <a:xfrm>
            <a:off x="428625" y="2192600"/>
            <a:ext cx="3657600" cy="52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cxnSp>
        <p:nvCxnSpPr>
          <p:cNvPr id="1198" name="Google Shape;1198;p5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99" name="Google Shape;1199;p5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hart [dense, gray]">
  <p:cSld name="TITLE_AND_BODY_1_1_1_1">
    <p:bg>
      <p:bgPr>
        <a:solidFill>
          <a:schemeClr val="lt2"/>
        </a:solidFill>
      </p:bgPr>
    </p:bg>
    <p:spTree>
      <p:nvGrpSpPr>
        <p:cNvPr id="3285" name="Shape 3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6" name="Google Shape;3286;p41"/>
          <p:cNvSpPr txBox="1"/>
          <p:nvPr>
            <p:ph idx="1" type="subTitle"/>
          </p:nvPr>
        </p:nvSpPr>
        <p:spPr>
          <a:xfrm>
            <a:off x="190500" y="579950"/>
            <a:ext cx="8763000" cy="393600"/>
          </a:xfrm>
          <a:prstGeom prst="rect">
            <a:avLst/>
          </a:prstGeom>
        </p:spPr>
        <p:txBody>
          <a:bodyPr anchorCtr="0" anchor="t" bIns="91500" lIns="0" spcFirstLastPara="1" rIns="91500" wrap="square" tIns="9150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b="1" sz="14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87" name="Google Shape;3287;p41"/>
          <p:cNvSpPr/>
          <p:nvPr>
            <p:ph idx="2" type="pic"/>
          </p:nvPr>
        </p:nvSpPr>
        <p:spPr>
          <a:xfrm>
            <a:off x="190500" y="973550"/>
            <a:ext cx="8763000" cy="3171300"/>
          </a:xfrm>
          <a:prstGeom prst="rect">
            <a:avLst/>
          </a:prstGeom>
          <a:noFill/>
          <a:ln>
            <a:noFill/>
          </a:ln>
        </p:spPr>
      </p:sp>
      <p:sp>
        <p:nvSpPr>
          <p:cNvPr id="3288" name="Google Shape;3288;p41"/>
          <p:cNvSpPr txBox="1"/>
          <p:nvPr>
            <p:ph idx="3" type="subTitle"/>
          </p:nvPr>
        </p:nvSpPr>
        <p:spPr>
          <a:xfrm>
            <a:off x="190500" y="4144850"/>
            <a:ext cx="4300800" cy="200100"/>
          </a:xfrm>
          <a:prstGeom prst="rect">
            <a:avLst/>
          </a:prstGeom>
        </p:spPr>
        <p:txBody>
          <a:bodyPr anchorCtr="0" anchor="t" bIns="0" lIns="0" spcFirstLastPara="1" rIns="0" wrap="square" tIns="4575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3289" name="Google Shape;3289;p41"/>
          <p:cNvSpPr txBox="1"/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90" name="Google Shape;3290;p41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[dense, gray]">
  <p:cSld name="TITLE_AND_BODY_1_1_1_1_1">
    <p:bg>
      <p:bgPr>
        <a:solidFill>
          <a:schemeClr val="lt2"/>
        </a:solidFill>
      </p:bgPr>
    </p:bg>
    <p:spTree>
      <p:nvGrpSpPr>
        <p:cNvPr id="3291" name="Shape 3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2" name="Google Shape;3292;p42"/>
          <p:cNvSpPr txBox="1"/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93" name="Google Shape;3293;p42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[dense]">
  <p:cSld name="TITLE_AND_BODY_1_1_1_1_1_1">
    <p:bg>
      <p:bgPr>
        <a:solidFill>
          <a:schemeClr val="lt1"/>
        </a:solidFill>
      </p:bgPr>
    </p:bg>
    <p:spTree>
      <p:nvGrpSpPr>
        <p:cNvPr id="3294" name="Shape 3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5" name="Google Shape;3295;p43"/>
          <p:cNvSpPr txBox="1"/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96" name="Google Shape;3296;p43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[standard]" type="twoColTx">
  <p:cSld name="TITLE_AND_TWO_COLUMNS">
    <p:spTree>
      <p:nvGrpSpPr>
        <p:cNvPr id="3297" name="Shape 3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8" name="Google Shape;3298;p44"/>
          <p:cNvSpPr txBox="1"/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99" name="Google Shape;3299;p44"/>
          <p:cNvSpPr txBox="1"/>
          <p:nvPr>
            <p:ph idx="1" type="body"/>
          </p:nvPr>
        </p:nvSpPr>
        <p:spPr>
          <a:xfrm>
            <a:off x="462925" y="999050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indent="-31115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3300" name="Google Shape;3300;p44"/>
          <p:cNvSpPr txBox="1"/>
          <p:nvPr>
            <p:ph idx="2" type="body"/>
          </p:nvPr>
        </p:nvSpPr>
        <p:spPr>
          <a:xfrm>
            <a:off x="4817725" y="999038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indent="-311150" lvl="1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3301" name="Google Shape;3301;p44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[standard, gray]">
  <p:cSld name="TITLE_AND_TWO_COLUMNS_1">
    <p:bg>
      <p:bgPr>
        <a:solidFill>
          <a:schemeClr val="lt2"/>
        </a:solidFill>
      </p:bgPr>
    </p:bg>
    <p:spTree>
      <p:nvGrpSpPr>
        <p:cNvPr id="3302" name="Shape 3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3" name="Google Shape;3303;p45"/>
          <p:cNvSpPr txBox="1"/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304" name="Google Shape;3304;p45"/>
          <p:cNvSpPr txBox="1"/>
          <p:nvPr>
            <p:ph idx="1" type="body"/>
          </p:nvPr>
        </p:nvSpPr>
        <p:spPr>
          <a:xfrm>
            <a:off x="462925" y="999050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indent="-31115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3305" name="Google Shape;3305;p45"/>
          <p:cNvSpPr txBox="1"/>
          <p:nvPr>
            <p:ph idx="2" type="body"/>
          </p:nvPr>
        </p:nvSpPr>
        <p:spPr>
          <a:xfrm>
            <a:off x="4817725" y="999038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indent="-317500" lvl="0" marL="457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indent="-311150" lvl="1" marL="914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3306" name="Google Shape;3306;p45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[standard]" type="titleOnly">
  <p:cSld name="TITLE_ONLY">
    <p:spTree>
      <p:nvGrpSpPr>
        <p:cNvPr id="3307" name="Shape 3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8" name="Google Shape;3308;p46"/>
          <p:cNvSpPr txBox="1"/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309" name="Google Shape;3309;p46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[gray]">
  <p:cSld name="TITLE_ONLY_1">
    <p:bg>
      <p:bgPr>
        <a:solidFill>
          <a:schemeClr val="lt2"/>
        </a:solidFill>
      </p:bgPr>
    </p:bg>
    <p:spTree>
      <p:nvGrpSpPr>
        <p:cNvPr id="3310" name="Shape 3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1" name="Google Shape;3311;p47"/>
          <p:cNvSpPr txBox="1"/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312" name="Google Shape;3312;p47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[gray]">
  <p:cSld name="CAPTION_ONLY">
    <p:bg>
      <p:bgPr>
        <a:solidFill>
          <a:schemeClr val="lt2"/>
        </a:solidFill>
      </p:bgPr>
    </p:bg>
    <p:spTree>
      <p:nvGrpSpPr>
        <p:cNvPr id="3313" name="Shape 3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4" name="Google Shape;3314;p48"/>
          <p:cNvSpPr txBox="1"/>
          <p:nvPr>
            <p:ph idx="1" type="body"/>
          </p:nvPr>
        </p:nvSpPr>
        <p:spPr>
          <a:xfrm>
            <a:off x="457200" y="4051975"/>
            <a:ext cx="8229600" cy="3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-2286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None/>
              <a:defRPr b="1">
                <a:latin typeface="Open Sans"/>
                <a:ea typeface="Open Sans"/>
                <a:cs typeface="Open Sans"/>
                <a:sym typeface="Open Sans"/>
              </a:defRPr>
            </a:lvl1pPr>
          </a:lstStyle>
          <a:p/>
        </p:txBody>
      </p:sp>
      <p:sp>
        <p:nvSpPr>
          <p:cNvPr id="3315" name="Google Shape;3315;p48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_1">
    <p:bg>
      <p:bgPr>
        <a:solidFill>
          <a:schemeClr val="lt1"/>
        </a:solidFill>
      </p:bgPr>
    </p:bg>
    <p:spTree>
      <p:nvGrpSpPr>
        <p:cNvPr id="3316" name="Shape 3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7" name="Google Shape;3317;p49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318" name="Google Shape;3318;p49"/>
          <p:cNvSpPr txBox="1"/>
          <p:nvPr>
            <p:ph idx="1" type="body"/>
          </p:nvPr>
        </p:nvSpPr>
        <p:spPr>
          <a:xfrm>
            <a:off x="457200" y="4051975"/>
            <a:ext cx="8229600" cy="341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-317500" lvl="0" marL="457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b="1"/>
            </a:lvl1pPr>
            <a:lvl2pPr indent="-311150" lvl="1" marL="9144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–"/>
              <a:defRPr b="1"/>
            </a:lvl2pPr>
            <a:lvl3pPr indent="-304800" lvl="2" marL="13716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3pPr>
            <a:lvl4pPr indent="-304800" lvl="3" marL="18288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b="1"/>
            </a:lvl4pPr>
            <a:lvl5pPr indent="-304800" lvl="4" marL="22860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b="1"/>
            </a:lvl5pPr>
            <a:lvl6pPr indent="-304800" lvl="5" marL="2743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6pPr>
            <a:lvl7pPr indent="-304800" lvl="6" marL="32004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b="1"/>
            </a:lvl7pPr>
            <a:lvl8pPr indent="-304800" lvl="7" marL="36576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b="1"/>
            </a:lvl8pPr>
            <a:lvl9pPr indent="-304800" lvl="8" marL="411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9pPr>
          </a:lstStyle>
          <a:p/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[gray]" type="blank">
  <p:cSld name="BLANK">
    <p:bg>
      <p:bgPr>
        <a:solidFill>
          <a:schemeClr val="lt2"/>
        </a:solidFill>
      </p:bgPr>
    </p:bg>
    <p:spTree>
      <p:nvGrpSpPr>
        <p:cNvPr id="3319" name="Shape 3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0" name="Google Shape;3320;p50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resenters intro [2]">
  <p:cSld name="SECTION_TITLE_AND_DESCRIPTION_1_3_1">
    <p:spTree>
      <p:nvGrpSpPr>
        <p:cNvPr id="1200" name="Shape 1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" name="Google Shape;1201;p6"/>
          <p:cNvSpPr/>
          <p:nvPr/>
        </p:nvSpPr>
        <p:spPr>
          <a:xfrm>
            <a:off x="0" y="0"/>
            <a:ext cx="28809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2" name="Google Shape;1202;p6"/>
          <p:cNvSpPr txBox="1"/>
          <p:nvPr>
            <p:ph type="ctrTitle"/>
          </p:nvPr>
        </p:nvSpPr>
        <p:spPr>
          <a:xfrm>
            <a:off x="3487375" y="1356595"/>
            <a:ext cx="37005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400"/>
              <a:buFont typeface="Open Sans"/>
              <a:buNone/>
              <a:defRPr sz="14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03" name="Google Shape;1203;p6"/>
          <p:cNvSpPr/>
          <p:nvPr>
            <p:ph idx="2" type="pic"/>
          </p:nvPr>
        </p:nvSpPr>
        <p:spPr>
          <a:xfrm>
            <a:off x="525525" y="441288"/>
            <a:ext cx="1829400" cy="18294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04" name="Google Shape;1204;p6"/>
          <p:cNvSpPr txBox="1"/>
          <p:nvPr>
            <p:ph idx="3" type="title"/>
          </p:nvPr>
        </p:nvSpPr>
        <p:spPr>
          <a:xfrm>
            <a:off x="3487375" y="768600"/>
            <a:ext cx="3657600" cy="52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205" name="Google Shape;1205;p6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206" name="Google Shape;1206;p6"/>
          <p:cNvSpPr/>
          <p:nvPr>
            <p:ph idx="4" type="pic"/>
          </p:nvPr>
        </p:nvSpPr>
        <p:spPr>
          <a:xfrm>
            <a:off x="525525" y="2872805"/>
            <a:ext cx="1829400" cy="18294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07" name="Google Shape;1207;p6"/>
          <p:cNvSpPr txBox="1"/>
          <p:nvPr>
            <p:ph idx="5" type="ctrTitle"/>
          </p:nvPr>
        </p:nvSpPr>
        <p:spPr>
          <a:xfrm>
            <a:off x="3465925" y="3884695"/>
            <a:ext cx="37005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400"/>
              <a:buFont typeface="Open Sans"/>
              <a:buNone/>
              <a:defRPr sz="14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08" name="Google Shape;1208;p6"/>
          <p:cNvSpPr txBox="1"/>
          <p:nvPr>
            <p:ph idx="6" type="title"/>
          </p:nvPr>
        </p:nvSpPr>
        <p:spPr>
          <a:xfrm>
            <a:off x="3465925" y="3296700"/>
            <a:ext cx="3657600" cy="52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>
  <p:cSld name="BLANK_1">
    <p:bg>
      <p:bgPr>
        <a:solidFill>
          <a:schemeClr val="lt1"/>
        </a:solidFill>
      </p:bgPr>
    </p:bg>
    <p:spTree>
      <p:nvGrpSpPr>
        <p:cNvPr id="3321" name="Shape 3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2" name="Google Shape;3322;p51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clusion">
  <p:cSld name="TITLE_3_5_2_1">
    <p:bg>
      <p:bgPr>
        <a:solidFill>
          <a:schemeClr val="lt1"/>
        </a:solidFill>
      </p:bgPr>
    </p:bg>
    <p:spTree>
      <p:nvGrpSpPr>
        <p:cNvPr id="3323" name="Shape 3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24" name="Google Shape;3324;p52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3325" name="Google Shape;3325;p52"/>
            <p:cNvSpPr/>
            <p:nvPr/>
          </p:nvSpPr>
          <p:spPr>
            <a:xfrm>
              <a:off x="4092535" y="2938947"/>
              <a:ext cx="13097" cy="8021"/>
            </a:xfrm>
            <a:custGeom>
              <a:rect b="b" l="l" r="r" t="t"/>
              <a:pathLst>
                <a:path extrusionOk="0" h="8021" w="13097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52"/>
            <p:cNvSpPr/>
            <p:nvPr/>
          </p:nvSpPr>
          <p:spPr>
            <a:xfrm>
              <a:off x="9540874" y="2764191"/>
              <a:ext cx="5362" cy="11011"/>
            </a:xfrm>
            <a:custGeom>
              <a:rect b="b" l="l" r="r" t="t"/>
              <a:pathLst>
                <a:path extrusionOk="0" h="11011" w="5362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52"/>
            <p:cNvSpPr/>
            <p:nvPr/>
          </p:nvSpPr>
          <p:spPr>
            <a:xfrm>
              <a:off x="9398320" y="2778334"/>
              <a:ext cx="182225" cy="223358"/>
            </a:xfrm>
            <a:custGeom>
              <a:rect b="b" l="l" r="r" t="t"/>
              <a:pathLst>
                <a:path extrusionOk="0" h="223358" w="182225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52"/>
            <p:cNvSpPr/>
            <p:nvPr/>
          </p:nvSpPr>
          <p:spPr>
            <a:xfrm>
              <a:off x="9396849" y="2944026"/>
              <a:ext cx="18887" cy="14855"/>
            </a:xfrm>
            <a:custGeom>
              <a:rect b="b" l="l" r="r" t="t"/>
              <a:pathLst>
                <a:path extrusionOk="0" h="14855" w="18887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9" name="Google Shape;3329;p52"/>
            <p:cNvSpPr/>
            <p:nvPr/>
          </p:nvSpPr>
          <p:spPr>
            <a:xfrm>
              <a:off x="9365150" y="2980572"/>
              <a:ext cx="18696" cy="11628"/>
            </a:xfrm>
            <a:custGeom>
              <a:rect b="b" l="l" r="r" t="t"/>
              <a:pathLst>
                <a:path extrusionOk="0" h="11628" w="18696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0" name="Google Shape;3330;p52"/>
            <p:cNvSpPr/>
            <p:nvPr/>
          </p:nvSpPr>
          <p:spPr>
            <a:xfrm>
              <a:off x="9549606" y="3102882"/>
              <a:ext cx="9205" cy="19554"/>
            </a:xfrm>
            <a:custGeom>
              <a:rect b="b" l="l" r="r" t="t"/>
              <a:pathLst>
                <a:path extrusionOk="0" h="19554" w="9205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1" name="Google Shape;3331;p52"/>
            <p:cNvSpPr/>
            <p:nvPr/>
          </p:nvSpPr>
          <p:spPr>
            <a:xfrm>
              <a:off x="9599812" y="3058125"/>
              <a:ext cx="5742" cy="27433"/>
            </a:xfrm>
            <a:custGeom>
              <a:rect b="b" l="l" r="r" t="t"/>
              <a:pathLst>
                <a:path extrusionOk="0" h="27433" w="5742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52"/>
            <p:cNvSpPr/>
            <p:nvPr/>
          </p:nvSpPr>
          <p:spPr>
            <a:xfrm>
              <a:off x="9665442" y="3159315"/>
              <a:ext cx="14853" cy="32369"/>
            </a:xfrm>
            <a:custGeom>
              <a:rect b="b" l="l" r="r" t="t"/>
              <a:pathLst>
                <a:path extrusionOk="0" h="32369" w="14853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52"/>
            <p:cNvSpPr/>
            <p:nvPr/>
          </p:nvSpPr>
          <p:spPr>
            <a:xfrm>
              <a:off x="8694145" y="3225383"/>
              <a:ext cx="11673" cy="12055"/>
            </a:xfrm>
            <a:custGeom>
              <a:rect b="b" l="l" r="r" t="t"/>
              <a:pathLst>
                <a:path extrusionOk="0" h="12055" w="11673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52"/>
            <p:cNvSpPr/>
            <p:nvPr/>
          </p:nvSpPr>
          <p:spPr>
            <a:xfrm>
              <a:off x="8603506" y="3194627"/>
              <a:ext cx="13904" cy="17703"/>
            </a:xfrm>
            <a:custGeom>
              <a:rect b="b" l="l" r="r" t="t"/>
              <a:pathLst>
                <a:path extrusionOk="0" h="17703" w="13904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52"/>
            <p:cNvSpPr/>
            <p:nvPr/>
          </p:nvSpPr>
          <p:spPr>
            <a:xfrm>
              <a:off x="8628278" y="3218596"/>
              <a:ext cx="17700" cy="16659"/>
            </a:xfrm>
            <a:custGeom>
              <a:rect b="b" l="l" r="r" t="t"/>
              <a:pathLst>
                <a:path extrusionOk="0" h="16659" w="1770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52"/>
            <p:cNvSpPr/>
            <p:nvPr/>
          </p:nvSpPr>
          <p:spPr>
            <a:xfrm>
              <a:off x="8718204" y="3241378"/>
              <a:ext cx="13524" cy="17845"/>
            </a:xfrm>
            <a:custGeom>
              <a:rect b="b" l="l" r="r" t="t"/>
              <a:pathLst>
                <a:path extrusionOk="0" h="17845" w="13524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52"/>
            <p:cNvSpPr/>
            <p:nvPr/>
          </p:nvSpPr>
          <p:spPr>
            <a:xfrm>
              <a:off x="8465699" y="2883226"/>
              <a:ext cx="6501" cy="15947"/>
            </a:xfrm>
            <a:custGeom>
              <a:rect b="b" l="l" r="r" t="t"/>
              <a:pathLst>
                <a:path extrusionOk="0" h="15947" w="6501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52"/>
            <p:cNvSpPr/>
            <p:nvPr/>
          </p:nvSpPr>
          <p:spPr>
            <a:xfrm>
              <a:off x="8286178" y="2928505"/>
              <a:ext cx="8399" cy="24917"/>
            </a:xfrm>
            <a:custGeom>
              <a:rect b="b" l="l" r="r" t="t"/>
              <a:pathLst>
                <a:path extrusionOk="0" h="24917" w="8399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52"/>
            <p:cNvSpPr/>
            <p:nvPr/>
          </p:nvSpPr>
          <p:spPr>
            <a:xfrm>
              <a:off x="8377244" y="3155091"/>
              <a:ext cx="28567" cy="28240"/>
            </a:xfrm>
            <a:custGeom>
              <a:rect b="b" l="l" r="r" t="t"/>
              <a:pathLst>
                <a:path extrusionOk="0" h="28240" w="28567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52"/>
            <p:cNvSpPr/>
            <p:nvPr/>
          </p:nvSpPr>
          <p:spPr>
            <a:xfrm>
              <a:off x="8436040" y="3225478"/>
              <a:ext cx="30417" cy="47936"/>
            </a:xfrm>
            <a:custGeom>
              <a:rect b="b" l="l" r="r" t="t"/>
              <a:pathLst>
                <a:path extrusionOk="0" h="47936" w="30417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52"/>
            <p:cNvSpPr/>
            <p:nvPr/>
          </p:nvSpPr>
          <p:spPr>
            <a:xfrm>
              <a:off x="4928112" y="3118925"/>
              <a:ext cx="18222" cy="26673"/>
            </a:xfrm>
            <a:custGeom>
              <a:rect b="b" l="l" r="r" t="t"/>
              <a:pathLst>
                <a:path extrusionOk="0" h="26673" w="18222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52"/>
            <p:cNvSpPr/>
            <p:nvPr/>
          </p:nvSpPr>
          <p:spPr>
            <a:xfrm>
              <a:off x="4850050" y="3287559"/>
              <a:ext cx="7545" cy="11770"/>
            </a:xfrm>
            <a:custGeom>
              <a:rect b="b" l="l" r="r" t="t"/>
              <a:pathLst>
                <a:path extrusionOk="0" h="11770" w="7545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52"/>
            <p:cNvSpPr/>
            <p:nvPr/>
          </p:nvSpPr>
          <p:spPr>
            <a:xfrm>
              <a:off x="3962130" y="2765757"/>
              <a:ext cx="10012" cy="7831"/>
            </a:xfrm>
            <a:custGeom>
              <a:rect b="b" l="l" r="r" t="t"/>
              <a:pathLst>
                <a:path extrusionOk="0" h="7831" w="10012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52"/>
            <p:cNvSpPr/>
            <p:nvPr/>
          </p:nvSpPr>
          <p:spPr>
            <a:xfrm>
              <a:off x="1994669" y="2382023"/>
              <a:ext cx="60884" cy="29569"/>
            </a:xfrm>
            <a:custGeom>
              <a:rect b="b" l="l" r="r" t="t"/>
              <a:pathLst>
                <a:path extrusionOk="0" h="29569" w="60884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52"/>
            <p:cNvSpPr/>
            <p:nvPr/>
          </p:nvSpPr>
          <p:spPr>
            <a:xfrm>
              <a:off x="2081084" y="2389807"/>
              <a:ext cx="3701" cy="5743"/>
            </a:xfrm>
            <a:custGeom>
              <a:rect b="b" l="l" r="r" t="t"/>
              <a:pathLst>
                <a:path extrusionOk="0" h="5743" w="3701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52"/>
            <p:cNvSpPr/>
            <p:nvPr/>
          </p:nvSpPr>
          <p:spPr>
            <a:xfrm>
              <a:off x="2083361" y="2420657"/>
              <a:ext cx="5362" cy="5173"/>
            </a:xfrm>
            <a:custGeom>
              <a:rect b="b" l="l" r="r" t="t"/>
              <a:pathLst>
                <a:path extrusionOk="0" h="5173" w="5362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52"/>
            <p:cNvSpPr/>
            <p:nvPr/>
          </p:nvSpPr>
          <p:spPr>
            <a:xfrm>
              <a:off x="1889890" y="2684406"/>
              <a:ext cx="11246" cy="16137"/>
            </a:xfrm>
            <a:custGeom>
              <a:rect b="b" l="l" r="r" t="t"/>
              <a:pathLst>
                <a:path extrusionOk="0" h="16137" w="11246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52"/>
            <p:cNvSpPr/>
            <p:nvPr/>
          </p:nvSpPr>
          <p:spPr>
            <a:xfrm>
              <a:off x="1916369" y="2688678"/>
              <a:ext cx="8114" cy="13479"/>
            </a:xfrm>
            <a:custGeom>
              <a:rect b="b" l="l" r="r" t="t"/>
              <a:pathLst>
                <a:path extrusionOk="0" h="13479" w="8114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52"/>
            <p:cNvSpPr/>
            <p:nvPr/>
          </p:nvSpPr>
          <p:spPr>
            <a:xfrm>
              <a:off x="2070312" y="2749097"/>
              <a:ext cx="22920" cy="14523"/>
            </a:xfrm>
            <a:custGeom>
              <a:rect b="b" l="l" r="r" t="t"/>
              <a:pathLst>
                <a:path extrusionOk="0" h="14523" w="2292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52"/>
            <p:cNvSpPr/>
            <p:nvPr/>
          </p:nvSpPr>
          <p:spPr>
            <a:xfrm>
              <a:off x="2178698" y="2700259"/>
              <a:ext cx="6596" cy="9539"/>
            </a:xfrm>
            <a:custGeom>
              <a:rect b="b" l="l" r="r" t="t"/>
              <a:pathLst>
                <a:path extrusionOk="0" h="9539" w="6596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52"/>
            <p:cNvSpPr/>
            <p:nvPr/>
          </p:nvSpPr>
          <p:spPr>
            <a:xfrm>
              <a:off x="2207550" y="2644917"/>
              <a:ext cx="2467" cy="11675"/>
            </a:xfrm>
            <a:custGeom>
              <a:rect b="b" l="l" r="r" t="t"/>
              <a:pathLst>
                <a:path extrusionOk="0" h="11675" w="2467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52"/>
            <p:cNvSpPr/>
            <p:nvPr/>
          </p:nvSpPr>
          <p:spPr>
            <a:xfrm>
              <a:off x="2213102" y="2608751"/>
              <a:ext cx="6121" cy="15994"/>
            </a:xfrm>
            <a:custGeom>
              <a:rect b="b" l="l" r="r" t="t"/>
              <a:pathLst>
                <a:path extrusionOk="0" h="15994" w="6121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52"/>
            <p:cNvSpPr/>
            <p:nvPr/>
          </p:nvSpPr>
          <p:spPr>
            <a:xfrm>
              <a:off x="2209970" y="2565655"/>
              <a:ext cx="12101" cy="23446"/>
            </a:xfrm>
            <a:custGeom>
              <a:rect b="b" l="l" r="r" t="t"/>
              <a:pathLst>
                <a:path extrusionOk="0" h="23446" w="12101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52"/>
            <p:cNvSpPr/>
            <p:nvPr/>
          </p:nvSpPr>
          <p:spPr>
            <a:xfrm>
              <a:off x="2206079" y="2530153"/>
              <a:ext cx="6928" cy="18937"/>
            </a:xfrm>
            <a:custGeom>
              <a:rect b="b" l="l" r="r" t="t"/>
              <a:pathLst>
                <a:path extrusionOk="0" h="18937" w="6928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52"/>
            <p:cNvSpPr/>
            <p:nvPr/>
          </p:nvSpPr>
          <p:spPr>
            <a:xfrm>
              <a:off x="2193408" y="2486393"/>
              <a:ext cx="21829" cy="24585"/>
            </a:xfrm>
            <a:custGeom>
              <a:rect b="b" l="l" r="r" t="t"/>
              <a:pathLst>
                <a:path extrusionOk="0" h="24585" w="21829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52"/>
            <p:cNvSpPr/>
            <p:nvPr/>
          </p:nvSpPr>
          <p:spPr>
            <a:xfrm>
              <a:off x="2195117" y="2454118"/>
              <a:ext cx="6928" cy="7878"/>
            </a:xfrm>
            <a:custGeom>
              <a:rect b="b" l="l" r="r" t="t"/>
              <a:pathLst>
                <a:path extrusionOk="0" h="7878" w="6928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52"/>
            <p:cNvSpPr/>
            <p:nvPr/>
          </p:nvSpPr>
          <p:spPr>
            <a:xfrm>
              <a:off x="2157818" y="2439215"/>
              <a:ext cx="5457" cy="7498"/>
            </a:xfrm>
            <a:custGeom>
              <a:rect b="b" l="l" r="r" t="t"/>
              <a:pathLst>
                <a:path extrusionOk="0" h="7498" w="5457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52"/>
            <p:cNvSpPr/>
            <p:nvPr/>
          </p:nvSpPr>
          <p:spPr>
            <a:xfrm>
              <a:off x="2211441" y="2742026"/>
              <a:ext cx="11341" cy="9539"/>
            </a:xfrm>
            <a:custGeom>
              <a:rect b="b" l="l" r="r" t="t"/>
              <a:pathLst>
                <a:path extrusionOk="0" h="9539" w="11341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52"/>
            <p:cNvSpPr/>
            <p:nvPr/>
          </p:nvSpPr>
          <p:spPr>
            <a:xfrm>
              <a:off x="2169539" y="2767181"/>
              <a:ext cx="34641" cy="38017"/>
            </a:xfrm>
            <a:custGeom>
              <a:rect b="b" l="l" r="r" t="t"/>
              <a:pathLst>
                <a:path extrusionOk="0" h="38017" w="34641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52"/>
            <p:cNvSpPr/>
            <p:nvPr/>
          </p:nvSpPr>
          <p:spPr>
            <a:xfrm>
              <a:off x="1567864" y="2370585"/>
              <a:ext cx="75547" cy="40295"/>
            </a:xfrm>
            <a:custGeom>
              <a:rect b="b" l="l" r="r" t="t"/>
              <a:pathLst>
                <a:path extrusionOk="0" h="40295" w="75547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52"/>
            <p:cNvSpPr/>
            <p:nvPr/>
          </p:nvSpPr>
          <p:spPr>
            <a:xfrm>
              <a:off x="1764705" y="2354210"/>
              <a:ext cx="16466" cy="12814"/>
            </a:xfrm>
            <a:custGeom>
              <a:rect b="b" l="l" r="r" t="t"/>
              <a:pathLst>
                <a:path extrusionOk="0" h="12814" w="16466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52"/>
            <p:cNvSpPr/>
            <p:nvPr/>
          </p:nvSpPr>
          <p:spPr>
            <a:xfrm>
              <a:off x="226991" y="2348514"/>
              <a:ext cx="522" cy="1091"/>
            </a:xfrm>
            <a:custGeom>
              <a:rect b="b" l="l" r="r" t="t"/>
              <a:pathLst>
                <a:path extrusionOk="0" h="1091" w="522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52"/>
            <p:cNvSpPr/>
            <p:nvPr/>
          </p:nvSpPr>
          <p:spPr>
            <a:xfrm>
              <a:off x="9290932" y="2584118"/>
              <a:ext cx="54856" cy="68583"/>
            </a:xfrm>
            <a:custGeom>
              <a:rect b="b" l="l" r="r" t="t"/>
              <a:pathLst>
                <a:path extrusionOk="0" h="68583" w="54856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52"/>
            <p:cNvSpPr/>
            <p:nvPr/>
          </p:nvSpPr>
          <p:spPr>
            <a:xfrm>
              <a:off x="9348067" y="2580131"/>
              <a:ext cx="12337" cy="17181"/>
            </a:xfrm>
            <a:custGeom>
              <a:rect b="b" l="l" r="r" t="t"/>
              <a:pathLst>
                <a:path extrusionOk="0" h="17181" w="12337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52"/>
            <p:cNvSpPr/>
            <p:nvPr/>
          </p:nvSpPr>
          <p:spPr>
            <a:xfrm>
              <a:off x="9363205" y="2628923"/>
              <a:ext cx="6169" cy="25487"/>
            </a:xfrm>
            <a:custGeom>
              <a:rect b="b" l="l" r="r" t="t"/>
              <a:pathLst>
                <a:path extrusionOk="0" h="25487" w="6169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52"/>
            <p:cNvSpPr/>
            <p:nvPr/>
          </p:nvSpPr>
          <p:spPr>
            <a:xfrm>
              <a:off x="9381379" y="2635283"/>
              <a:ext cx="9775" cy="9065"/>
            </a:xfrm>
            <a:custGeom>
              <a:rect b="b" l="l" r="r" t="t"/>
              <a:pathLst>
                <a:path extrusionOk="0" h="9065" w="9775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52"/>
            <p:cNvSpPr/>
            <p:nvPr/>
          </p:nvSpPr>
          <p:spPr>
            <a:xfrm>
              <a:off x="9397182" y="2599496"/>
              <a:ext cx="16371" cy="20931"/>
            </a:xfrm>
            <a:custGeom>
              <a:rect b="b" l="l" r="r" t="t"/>
              <a:pathLst>
                <a:path extrusionOk="0" h="20931" w="16371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52"/>
            <p:cNvSpPr/>
            <p:nvPr/>
          </p:nvSpPr>
          <p:spPr>
            <a:xfrm>
              <a:off x="9426936" y="2623987"/>
              <a:ext cx="5315" cy="13241"/>
            </a:xfrm>
            <a:custGeom>
              <a:rect b="b" l="l" r="r" t="t"/>
              <a:pathLst>
                <a:path extrusionOk="0" h="13241" w="5315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52"/>
            <p:cNvSpPr/>
            <p:nvPr/>
          </p:nvSpPr>
          <p:spPr>
            <a:xfrm>
              <a:off x="9412083" y="2629777"/>
              <a:ext cx="37583" cy="42051"/>
            </a:xfrm>
            <a:custGeom>
              <a:rect b="b" l="l" r="r" t="t"/>
              <a:pathLst>
                <a:path extrusionOk="0" h="42051" w="37583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52"/>
            <p:cNvSpPr/>
            <p:nvPr/>
          </p:nvSpPr>
          <p:spPr>
            <a:xfrm>
              <a:off x="9453701" y="2626549"/>
              <a:ext cx="67858" cy="81682"/>
            </a:xfrm>
            <a:custGeom>
              <a:rect b="b" l="l" r="r" t="t"/>
              <a:pathLst>
                <a:path extrusionOk="0" h="81682" w="67858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52"/>
            <p:cNvSpPr/>
            <p:nvPr/>
          </p:nvSpPr>
          <p:spPr>
            <a:xfrm>
              <a:off x="9366479" y="2667130"/>
              <a:ext cx="50538" cy="80021"/>
            </a:xfrm>
            <a:custGeom>
              <a:rect b="b" l="l" r="r" t="t"/>
              <a:pathLst>
                <a:path extrusionOk="0" h="80021" w="50538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52"/>
            <p:cNvSpPr/>
            <p:nvPr/>
          </p:nvSpPr>
          <p:spPr>
            <a:xfrm>
              <a:off x="9400978" y="2731964"/>
              <a:ext cx="5646" cy="12340"/>
            </a:xfrm>
            <a:custGeom>
              <a:rect b="b" l="l" r="r" t="t"/>
              <a:pathLst>
                <a:path extrusionOk="0" h="12340" w="5646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52"/>
            <p:cNvSpPr/>
            <p:nvPr/>
          </p:nvSpPr>
          <p:spPr>
            <a:xfrm>
              <a:off x="9464757" y="2673585"/>
              <a:ext cx="7972" cy="12102"/>
            </a:xfrm>
            <a:custGeom>
              <a:rect b="b" l="l" r="r" t="t"/>
              <a:pathLst>
                <a:path extrusionOk="0" h="12102" w="7972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52"/>
            <p:cNvSpPr/>
            <p:nvPr/>
          </p:nvSpPr>
          <p:spPr>
            <a:xfrm>
              <a:off x="9462621" y="2685260"/>
              <a:ext cx="46220" cy="78313"/>
            </a:xfrm>
            <a:custGeom>
              <a:rect b="b" l="l" r="r" t="t"/>
              <a:pathLst>
                <a:path extrusionOk="0" h="78313" w="4622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52"/>
            <p:cNvSpPr/>
            <p:nvPr/>
          </p:nvSpPr>
          <p:spPr>
            <a:xfrm>
              <a:off x="8673501" y="2760631"/>
              <a:ext cx="7877" cy="17466"/>
            </a:xfrm>
            <a:custGeom>
              <a:rect b="b" l="l" r="r" t="t"/>
              <a:pathLst>
                <a:path extrusionOk="0" h="17466" w="7877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52"/>
            <p:cNvSpPr/>
            <p:nvPr/>
          </p:nvSpPr>
          <p:spPr>
            <a:xfrm>
              <a:off x="8448947" y="2694848"/>
              <a:ext cx="6738" cy="12909"/>
            </a:xfrm>
            <a:custGeom>
              <a:rect b="b" l="l" r="r" t="t"/>
              <a:pathLst>
                <a:path extrusionOk="0" h="12909" w="6738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52"/>
            <p:cNvSpPr/>
            <p:nvPr/>
          </p:nvSpPr>
          <p:spPr>
            <a:xfrm>
              <a:off x="8443347" y="2696889"/>
              <a:ext cx="1993" cy="14570"/>
            </a:xfrm>
            <a:custGeom>
              <a:rect b="b" l="l" r="r" t="t"/>
              <a:pathLst>
                <a:path extrusionOk="0" h="14570" w="1993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52"/>
            <p:cNvSpPr/>
            <p:nvPr/>
          </p:nvSpPr>
          <p:spPr>
            <a:xfrm>
              <a:off x="8441592" y="2650613"/>
              <a:ext cx="5219" cy="16042"/>
            </a:xfrm>
            <a:custGeom>
              <a:rect b="b" l="l" r="r" t="t"/>
              <a:pathLst>
                <a:path extrusionOk="0" h="16042" w="5219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52"/>
            <p:cNvSpPr/>
            <p:nvPr/>
          </p:nvSpPr>
          <p:spPr>
            <a:xfrm>
              <a:off x="8219600" y="2611599"/>
              <a:ext cx="9632" cy="101949"/>
            </a:xfrm>
            <a:custGeom>
              <a:rect b="b" l="l" r="r" t="t"/>
              <a:pathLst>
                <a:path extrusionOk="0" h="101949" w="9632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52"/>
            <p:cNvSpPr/>
            <p:nvPr/>
          </p:nvSpPr>
          <p:spPr>
            <a:xfrm>
              <a:off x="6685825" y="2678901"/>
              <a:ext cx="42993" cy="21073"/>
            </a:xfrm>
            <a:custGeom>
              <a:rect b="b" l="l" r="r" t="t"/>
              <a:pathLst>
                <a:path extrusionOk="0" h="21073" w="42993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52"/>
            <p:cNvSpPr/>
            <p:nvPr/>
          </p:nvSpPr>
          <p:spPr>
            <a:xfrm>
              <a:off x="3965025" y="1920783"/>
              <a:ext cx="26432" cy="26721"/>
            </a:xfrm>
            <a:custGeom>
              <a:rect b="b" l="l" r="r" t="t"/>
              <a:pathLst>
                <a:path extrusionOk="0" h="26721" w="26432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52"/>
            <p:cNvSpPr/>
            <p:nvPr/>
          </p:nvSpPr>
          <p:spPr>
            <a:xfrm>
              <a:off x="4003843" y="1941192"/>
              <a:ext cx="15944" cy="20883"/>
            </a:xfrm>
            <a:custGeom>
              <a:rect b="b" l="l" r="r" t="t"/>
              <a:pathLst>
                <a:path extrusionOk="0" h="20883" w="15944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52"/>
            <p:cNvSpPr/>
            <p:nvPr/>
          </p:nvSpPr>
          <p:spPr>
            <a:xfrm>
              <a:off x="4057893" y="1913901"/>
              <a:ext cx="19931" cy="30897"/>
            </a:xfrm>
            <a:custGeom>
              <a:rect b="b" l="l" r="r" t="t"/>
              <a:pathLst>
                <a:path extrusionOk="0" h="30897" w="19931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52"/>
            <p:cNvSpPr/>
            <p:nvPr/>
          </p:nvSpPr>
          <p:spPr>
            <a:xfrm>
              <a:off x="4079201" y="1890740"/>
              <a:ext cx="15707" cy="15947"/>
            </a:xfrm>
            <a:custGeom>
              <a:rect b="b" l="l" r="r" t="t"/>
              <a:pathLst>
                <a:path extrusionOk="0" h="15947" w="15707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52"/>
            <p:cNvSpPr/>
            <p:nvPr/>
          </p:nvSpPr>
          <p:spPr>
            <a:xfrm>
              <a:off x="1621013" y="1955621"/>
              <a:ext cx="38865" cy="14523"/>
            </a:xfrm>
            <a:custGeom>
              <a:rect b="b" l="l" r="r" t="t"/>
              <a:pathLst>
                <a:path extrusionOk="0" h="14523" w="38865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52"/>
            <p:cNvSpPr/>
            <p:nvPr/>
          </p:nvSpPr>
          <p:spPr>
            <a:xfrm>
              <a:off x="1675348" y="1970666"/>
              <a:ext cx="15470" cy="33223"/>
            </a:xfrm>
            <a:custGeom>
              <a:rect b="b" l="l" r="r" t="t"/>
              <a:pathLst>
                <a:path extrusionOk="0" h="33223" w="1547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52"/>
            <p:cNvSpPr/>
            <p:nvPr/>
          </p:nvSpPr>
          <p:spPr>
            <a:xfrm>
              <a:off x="1657126" y="2043996"/>
              <a:ext cx="9585" cy="3891"/>
            </a:xfrm>
            <a:custGeom>
              <a:rect b="b" l="l" r="r" t="t"/>
              <a:pathLst>
                <a:path extrusionOk="0" h="3891" w="9585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52"/>
            <p:cNvSpPr/>
            <p:nvPr/>
          </p:nvSpPr>
          <p:spPr>
            <a:xfrm>
              <a:off x="1622247" y="2037920"/>
              <a:ext cx="21259" cy="42621"/>
            </a:xfrm>
            <a:custGeom>
              <a:rect b="b" l="l" r="r" t="t"/>
              <a:pathLst>
                <a:path extrusionOk="0" h="42621" w="21259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52"/>
            <p:cNvSpPr/>
            <p:nvPr/>
          </p:nvSpPr>
          <p:spPr>
            <a:xfrm>
              <a:off x="1634205" y="2083247"/>
              <a:ext cx="9917" cy="11438"/>
            </a:xfrm>
            <a:custGeom>
              <a:rect b="b" l="l" r="r" t="t"/>
              <a:pathLst>
                <a:path extrusionOk="0" h="11438" w="9917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52"/>
            <p:cNvSpPr/>
            <p:nvPr/>
          </p:nvSpPr>
          <p:spPr>
            <a:xfrm>
              <a:off x="1636436" y="2088420"/>
              <a:ext cx="7782" cy="21215"/>
            </a:xfrm>
            <a:custGeom>
              <a:rect b="b" l="l" r="r" t="t"/>
              <a:pathLst>
                <a:path extrusionOk="0" h="21215" w="7782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52"/>
            <p:cNvSpPr/>
            <p:nvPr/>
          </p:nvSpPr>
          <p:spPr>
            <a:xfrm>
              <a:off x="1701116" y="2037920"/>
              <a:ext cx="8399" cy="28335"/>
            </a:xfrm>
            <a:custGeom>
              <a:rect b="b" l="l" r="r" t="t"/>
              <a:pathLst>
                <a:path extrusionOk="0" h="28335" w="8399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52"/>
            <p:cNvSpPr/>
            <p:nvPr/>
          </p:nvSpPr>
          <p:spPr>
            <a:xfrm>
              <a:off x="1720762" y="2063028"/>
              <a:ext cx="11626" cy="31135"/>
            </a:xfrm>
            <a:custGeom>
              <a:rect b="b" l="l" r="r" t="t"/>
              <a:pathLst>
                <a:path extrusionOk="0" h="31135" w="11626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52"/>
            <p:cNvSpPr/>
            <p:nvPr/>
          </p:nvSpPr>
          <p:spPr>
            <a:xfrm>
              <a:off x="1759011" y="2094591"/>
              <a:ext cx="7735" cy="7878"/>
            </a:xfrm>
            <a:custGeom>
              <a:rect b="b" l="l" r="r" t="t"/>
              <a:pathLst>
                <a:path extrusionOk="0" h="7878" w="7735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52"/>
            <p:cNvSpPr/>
            <p:nvPr/>
          </p:nvSpPr>
          <p:spPr>
            <a:xfrm>
              <a:off x="1728402" y="2122024"/>
              <a:ext cx="8636" cy="34220"/>
            </a:xfrm>
            <a:custGeom>
              <a:rect b="b" l="l" r="r" t="t"/>
              <a:pathLst>
                <a:path extrusionOk="0" h="34220" w="8636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52"/>
            <p:cNvSpPr/>
            <p:nvPr/>
          </p:nvSpPr>
          <p:spPr>
            <a:xfrm>
              <a:off x="1754550" y="2159140"/>
              <a:ext cx="16561" cy="32037"/>
            </a:xfrm>
            <a:custGeom>
              <a:rect b="b" l="l" r="r" t="t"/>
              <a:pathLst>
                <a:path extrusionOk="0" h="32037" w="16561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52"/>
            <p:cNvSpPr/>
            <p:nvPr/>
          </p:nvSpPr>
          <p:spPr>
            <a:xfrm>
              <a:off x="1798920" y="2182111"/>
              <a:ext cx="14046" cy="5126"/>
            </a:xfrm>
            <a:custGeom>
              <a:rect b="b" l="l" r="r" t="t"/>
              <a:pathLst>
                <a:path extrusionOk="0" h="5126" w="14046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52"/>
            <p:cNvSpPr/>
            <p:nvPr/>
          </p:nvSpPr>
          <p:spPr>
            <a:xfrm>
              <a:off x="1823691" y="2203232"/>
              <a:ext cx="29611" cy="15852"/>
            </a:xfrm>
            <a:custGeom>
              <a:rect b="b" l="l" r="r" t="t"/>
              <a:pathLst>
                <a:path extrusionOk="0" h="15852" w="29611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52"/>
            <p:cNvSpPr/>
            <p:nvPr/>
          </p:nvSpPr>
          <p:spPr>
            <a:xfrm>
              <a:off x="1767884" y="2234178"/>
              <a:ext cx="27049" cy="20930"/>
            </a:xfrm>
            <a:custGeom>
              <a:rect b="b" l="l" r="r" t="t"/>
              <a:pathLst>
                <a:path extrusionOk="0" h="20930" w="27049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52"/>
            <p:cNvSpPr/>
            <p:nvPr/>
          </p:nvSpPr>
          <p:spPr>
            <a:xfrm>
              <a:off x="1606777" y="2181494"/>
              <a:ext cx="15802" cy="21595"/>
            </a:xfrm>
            <a:custGeom>
              <a:rect b="b" l="l" r="r" t="t"/>
              <a:pathLst>
                <a:path extrusionOk="0" h="21595" w="15802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52"/>
            <p:cNvSpPr/>
            <p:nvPr/>
          </p:nvSpPr>
          <p:spPr>
            <a:xfrm>
              <a:off x="1410078" y="2196967"/>
              <a:ext cx="18174" cy="23256"/>
            </a:xfrm>
            <a:custGeom>
              <a:rect b="b" l="l" r="r" t="t"/>
              <a:pathLst>
                <a:path extrusionOk="0" h="23256" w="18174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52"/>
            <p:cNvSpPr/>
            <p:nvPr/>
          </p:nvSpPr>
          <p:spPr>
            <a:xfrm>
              <a:off x="1249824" y="2258289"/>
              <a:ext cx="12385" cy="13953"/>
            </a:xfrm>
            <a:custGeom>
              <a:rect b="b" l="l" r="r" t="t"/>
              <a:pathLst>
                <a:path extrusionOk="0" h="13953" w="12385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52"/>
            <p:cNvSpPr/>
            <p:nvPr/>
          </p:nvSpPr>
          <p:spPr>
            <a:xfrm>
              <a:off x="912139" y="2006263"/>
              <a:ext cx="7450" cy="13147"/>
            </a:xfrm>
            <a:custGeom>
              <a:rect b="b" l="l" r="r" t="t"/>
              <a:pathLst>
                <a:path extrusionOk="0" h="13147" w="745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52"/>
            <p:cNvSpPr/>
            <p:nvPr/>
          </p:nvSpPr>
          <p:spPr>
            <a:xfrm>
              <a:off x="964291" y="1855950"/>
              <a:ext cx="30180" cy="29521"/>
            </a:xfrm>
            <a:custGeom>
              <a:rect b="b" l="l" r="r" t="t"/>
              <a:pathLst>
                <a:path extrusionOk="0" h="29521" w="3018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52"/>
            <p:cNvSpPr/>
            <p:nvPr/>
          </p:nvSpPr>
          <p:spPr>
            <a:xfrm>
              <a:off x="206017" y="1767669"/>
              <a:ext cx="5220" cy="15093"/>
            </a:xfrm>
            <a:custGeom>
              <a:rect b="b" l="l" r="r" t="t"/>
              <a:pathLst>
                <a:path extrusionOk="0" h="15093" w="522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52"/>
            <p:cNvSpPr/>
            <p:nvPr/>
          </p:nvSpPr>
          <p:spPr>
            <a:xfrm>
              <a:off x="299834" y="1815986"/>
              <a:ext cx="9395" cy="17845"/>
            </a:xfrm>
            <a:custGeom>
              <a:rect b="b" l="l" r="r" t="t"/>
              <a:pathLst>
                <a:path extrusionOk="0" h="17845" w="9395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52"/>
            <p:cNvSpPr/>
            <p:nvPr/>
          </p:nvSpPr>
          <p:spPr>
            <a:xfrm>
              <a:off x="390092" y="1758557"/>
              <a:ext cx="8399" cy="28714"/>
            </a:xfrm>
            <a:custGeom>
              <a:rect b="b" l="l" r="r" t="t"/>
              <a:pathLst>
                <a:path extrusionOk="0" h="28714" w="8399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52"/>
            <p:cNvSpPr/>
            <p:nvPr/>
          </p:nvSpPr>
          <p:spPr>
            <a:xfrm>
              <a:off x="415765" y="1778965"/>
              <a:ext cx="12717" cy="21120"/>
            </a:xfrm>
            <a:custGeom>
              <a:rect b="b" l="l" r="r" t="t"/>
              <a:pathLst>
                <a:path extrusionOk="0" h="21120" w="12717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52"/>
            <p:cNvSpPr/>
            <p:nvPr/>
          </p:nvSpPr>
          <p:spPr>
            <a:xfrm>
              <a:off x="9148663" y="1959702"/>
              <a:ext cx="56470" cy="175848"/>
            </a:xfrm>
            <a:custGeom>
              <a:rect b="b" l="l" r="r" t="t"/>
              <a:pathLst>
                <a:path extrusionOk="0" h="175848" w="5647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52"/>
            <p:cNvSpPr/>
            <p:nvPr/>
          </p:nvSpPr>
          <p:spPr>
            <a:xfrm>
              <a:off x="9272092" y="1998954"/>
              <a:ext cx="6928" cy="8021"/>
            </a:xfrm>
            <a:custGeom>
              <a:rect b="b" l="l" r="r" t="t"/>
              <a:pathLst>
                <a:path extrusionOk="0" h="8021" w="6928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52"/>
            <p:cNvSpPr/>
            <p:nvPr/>
          </p:nvSpPr>
          <p:spPr>
            <a:xfrm>
              <a:off x="9284857" y="1993116"/>
              <a:ext cx="6216" cy="10062"/>
            </a:xfrm>
            <a:custGeom>
              <a:rect b="b" l="l" r="r" t="t"/>
              <a:pathLst>
                <a:path extrusionOk="0" h="10062" w="6216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52"/>
            <p:cNvSpPr/>
            <p:nvPr/>
          </p:nvSpPr>
          <p:spPr>
            <a:xfrm>
              <a:off x="9381616" y="1858940"/>
              <a:ext cx="12148" cy="39488"/>
            </a:xfrm>
            <a:custGeom>
              <a:rect b="b" l="l" r="r" t="t"/>
              <a:pathLst>
                <a:path extrusionOk="0" h="39488" w="12148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52"/>
            <p:cNvSpPr/>
            <p:nvPr/>
          </p:nvSpPr>
          <p:spPr>
            <a:xfrm>
              <a:off x="9393385" y="1801558"/>
              <a:ext cx="6786" cy="11343"/>
            </a:xfrm>
            <a:custGeom>
              <a:rect b="b" l="l" r="r" t="t"/>
              <a:pathLst>
                <a:path extrusionOk="0" h="11343" w="6786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52"/>
            <p:cNvSpPr/>
            <p:nvPr/>
          </p:nvSpPr>
          <p:spPr>
            <a:xfrm>
              <a:off x="9398510" y="1768334"/>
              <a:ext cx="10819" cy="18083"/>
            </a:xfrm>
            <a:custGeom>
              <a:rect b="b" l="l" r="r" t="t"/>
              <a:pathLst>
                <a:path extrusionOk="0" h="18083" w="10819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52"/>
            <p:cNvSpPr/>
            <p:nvPr/>
          </p:nvSpPr>
          <p:spPr>
            <a:xfrm>
              <a:off x="9321349" y="1972090"/>
              <a:ext cx="8542" cy="9350"/>
            </a:xfrm>
            <a:custGeom>
              <a:rect b="b" l="l" r="r" t="t"/>
              <a:pathLst>
                <a:path extrusionOk="0" h="9350" w="8542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52"/>
            <p:cNvSpPr/>
            <p:nvPr/>
          </p:nvSpPr>
          <p:spPr>
            <a:xfrm>
              <a:off x="8937159" y="2129048"/>
              <a:ext cx="3131" cy="4983"/>
            </a:xfrm>
            <a:custGeom>
              <a:rect b="b" l="l" r="r" t="t"/>
              <a:pathLst>
                <a:path extrusionOk="0" h="4983" w="3131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52"/>
            <p:cNvSpPr/>
            <p:nvPr/>
          </p:nvSpPr>
          <p:spPr>
            <a:xfrm>
              <a:off x="8052323" y="2145233"/>
              <a:ext cx="12243" cy="23208"/>
            </a:xfrm>
            <a:custGeom>
              <a:rect b="b" l="l" r="r" t="t"/>
              <a:pathLst>
                <a:path extrusionOk="0" h="23208" w="12243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52"/>
            <p:cNvSpPr/>
            <p:nvPr/>
          </p:nvSpPr>
          <p:spPr>
            <a:xfrm>
              <a:off x="6500183" y="2013382"/>
              <a:ext cx="6453" cy="15472"/>
            </a:xfrm>
            <a:custGeom>
              <a:rect b="b" l="l" r="r" t="t"/>
              <a:pathLst>
                <a:path extrusionOk="0" h="15472" w="6453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52"/>
            <p:cNvSpPr/>
            <p:nvPr/>
          </p:nvSpPr>
          <p:spPr>
            <a:xfrm>
              <a:off x="6679893" y="1975934"/>
              <a:ext cx="31699" cy="22165"/>
            </a:xfrm>
            <a:custGeom>
              <a:rect b="b" l="l" r="r" t="t"/>
              <a:pathLst>
                <a:path extrusionOk="0" h="22165" w="31699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52"/>
            <p:cNvSpPr/>
            <p:nvPr/>
          </p:nvSpPr>
          <p:spPr>
            <a:xfrm>
              <a:off x="3967635" y="1715081"/>
              <a:ext cx="15612" cy="10062"/>
            </a:xfrm>
            <a:custGeom>
              <a:rect b="b" l="l" r="r" t="t"/>
              <a:pathLst>
                <a:path extrusionOk="0" h="10062" w="15612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52"/>
            <p:cNvSpPr/>
            <p:nvPr/>
          </p:nvSpPr>
          <p:spPr>
            <a:xfrm>
              <a:off x="3995491" y="1700842"/>
              <a:ext cx="3179" cy="5790"/>
            </a:xfrm>
            <a:custGeom>
              <a:rect b="b" l="l" r="r" t="t"/>
              <a:pathLst>
                <a:path extrusionOk="0" h="5790" w="3179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52"/>
            <p:cNvSpPr/>
            <p:nvPr/>
          </p:nvSpPr>
          <p:spPr>
            <a:xfrm>
              <a:off x="260684" y="1504585"/>
              <a:ext cx="11436" cy="9919"/>
            </a:xfrm>
            <a:custGeom>
              <a:rect b="b" l="l" r="r" t="t"/>
              <a:pathLst>
                <a:path extrusionOk="0" h="9919" w="11436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52"/>
            <p:cNvSpPr/>
            <p:nvPr/>
          </p:nvSpPr>
          <p:spPr>
            <a:xfrm>
              <a:off x="294187" y="1543457"/>
              <a:ext cx="4603" cy="7309"/>
            </a:xfrm>
            <a:custGeom>
              <a:rect b="b" l="l" r="r" t="t"/>
              <a:pathLst>
                <a:path extrusionOk="0" h="7309" w="4603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52"/>
            <p:cNvSpPr/>
            <p:nvPr/>
          </p:nvSpPr>
          <p:spPr>
            <a:xfrm>
              <a:off x="281801" y="1562822"/>
              <a:ext cx="5077" cy="14428"/>
            </a:xfrm>
            <a:custGeom>
              <a:rect b="b" l="l" r="r" t="t"/>
              <a:pathLst>
                <a:path extrusionOk="0" h="14428" w="5077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52"/>
            <p:cNvSpPr/>
            <p:nvPr/>
          </p:nvSpPr>
          <p:spPr>
            <a:xfrm>
              <a:off x="9453131" y="1227452"/>
              <a:ext cx="14616" cy="25250"/>
            </a:xfrm>
            <a:custGeom>
              <a:rect b="b" l="l" r="r" t="t"/>
              <a:pathLst>
                <a:path extrusionOk="0" h="25250" w="14616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52"/>
            <p:cNvSpPr/>
            <p:nvPr/>
          </p:nvSpPr>
          <p:spPr>
            <a:xfrm>
              <a:off x="9382519" y="1448627"/>
              <a:ext cx="77824" cy="89703"/>
            </a:xfrm>
            <a:custGeom>
              <a:rect b="b" l="l" r="r" t="t"/>
              <a:pathLst>
                <a:path extrusionOk="0" h="89703" w="77824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52"/>
            <p:cNvSpPr/>
            <p:nvPr/>
          </p:nvSpPr>
          <p:spPr>
            <a:xfrm>
              <a:off x="9446866" y="1432917"/>
              <a:ext cx="8020" cy="20978"/>
            </a:xfrm>
            <a:custGeom>
              <a:rect b="b" l="l" r="r" t="t"/>
              <a:pathLst>
                <a:path extrusionOk="0" h="20978" w="802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52"/>
            <p:cNvSpPr/>
            <p:nvPr/>
          </p:nvSpPr>
          <p:spPr>
            <a:xfrm>
              <a:off x="9332454" y="1558265"/>
              <a:ext cx="7023" cy="17703"/>
            </a:xfrm>
            <a:custGeom>
              <a:rect b="b" l="l" r="r" t="t"/>
              <a:pathLst>
                <a:path extrusionOk="0" h="17703" w="7023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52"/>
            <p:cNvSpPr/>
            <p:nvPr/>
          </p:nvSpPr>
          <p:spPr>
            <a:xfrm>
              <a:off x="9407954" y="1645311"/>
              <a:ext cx="8114" cy="22259"/>
            </a:xfrm>
            <a:custGeom>
              <a:rect b="b" l="l" r="r" t="t"/>
              <a:pathLst>
                <a:path extrusionOk="0" h="22259" w="8114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52"/>
            <p:cNvSpPr/>
            <p:nvPr/>
          </p:nvSpPr>
          <p:spPr>
            <a:xfrm>
              <a:off x="9395948" y="1665530"/>
              <a:ext cx="11057" cy="11106"/>
            </a:xfrm>
            <a:custGeom>
              <a:rect b="b" l="l" r="r" t="t"/>
              <a:pathLst>
                <a:path extrusionOk="0" h="11106" w="11057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52"/>
            <p:cNvSpPr/>
            <p:nvPr/>
          </p:nvSpPr>
          <p:spPr>
            <a:xfrm>
              <a:off x="9219655" y="1292760"/>
              <a:ext cx="4175" cy="4556"/>
            </a:xfrm>
            <a:custGeom>
              <a:rect b="b" l="l" r="r" t="t"/>
              <a:pathLst>
                <a:path extrusionOk="0" h="4556" w="4175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52"/>
            <p:cNvSpPr/>
            <p:nvPr/>
          </p:nvSpPr>
          <p:spPr>
            <a:xfrm>
              <a:off x="9277217" y="1549485"/>
              <a:ext cx="7593" cy="10251"/>
            </a:xfrm>
            <a:custGeom>
              <a:rect b="b" l="l" r="r" t="t"/>
              <a:pathLst>
                <a:path extrusionOk="0" h="10251" w="7593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2" name="Google Shape;3432;p52"/>
            <p:cNvSpPr/>
            <p:nvPr/>
          </p:nvSpPr>
          <p:spPr>
            <a:xfrm>
              <a:off x="9282911" y="1532493"/>
              <a:ext cx="6549" cy="12435"/>
            </a:xfrm>
            <a:custGeom>
              <a:rect b="b" l="l" r="r" t="t"/>
              <a:pathLst>
                <a:path extrusionOk="0" h="12435" w="6549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" name="Google Shape;3433;p52"/>
            <p:cNvSpPr/>
            <p:nvPr/>
          </p:nvSpPr>
          <p:spPr>
            <a:xfrm>
              <a:off x="9283576" y="1488448"/>
              <a:ext cx="4460" cy="7119"/>
            </a:xfrm>
            <a:custGeom>
              <a:rect b="b" l="l" r="r" t="t"/>
              <a:pathLst>
                <a:path extrusionOk="0" h="7119" w="446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52"/>
            <p:cNvSpPr/>
            <p:nvPr/>
          </p:nvSpPr>
          <p:spPr>
            <a:xfrm>
              <a:off x="9255531" y="1466473"/>
              <a:ext cx="5314" cy="11628"/>
            </a:xfrm>
            <a:custGeom>
              <a:rect b="b" l="l" r="r" t="t"/>
              <a:pathLst>
                <a:path extrusionOk="0" h="11628" w="5314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" name="Google Shape;3435;p52"/>
            <p:cNvSpPr/>
            <p:nvPr/>
          </p:nvSpPr>
          <p:spPr>
            <a:xfrm>
              <a:off x="9250548" y="1448010"/>
              <a:ext cx="10012" cy="17371"/>
            </a:xfrm>
            <a:custGeom>
              <a:rect b="b" l="l" r="r" t="t"/>
              <a:pathLst>
                <a:path extrusionOk="0" h="17371" w="10012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" name="Google Shape;3436;p52"/>
            <p:cNvSpPr/>
            <p:nvPr/>
          </p:nvSpPr>
          <p:spPr>
            <a:xfrm>
              <a:off x="9175000" y="1516783"/>
              <a:ext cx="22540" cy="17751"/>
            </a:xfrm>
            <a:custGeom>
              <a:rect b="b" l="l" r="r" t="t"/>
              <a:pathLst>
                <a:path extrusionOk="0" h="17751" w="2254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52"/>
            <p:cNvSpPr/>
            <p:nvPr/>
          </p:nvSpPr>
          <p:spPr>
            <a:xfrm>
              <a:off x="5773608" y="1565812"/>
              <a:ext cx="79581" cy="55388"/>
            </a:xfrm>
            <a:custGeom>
              <a:rect b="b" l="l" r="r" t="t"/>
              <a:pathLst>
                <a:path extrusionOk="0" h="55388" w="79581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52"/>
            <p:cNvSpPr/>
            <p:nvPr/>
          </p:nvSpPr>
          <p:spPr>
            <a:xfrm>
              <a:off x="5517259" y="1389299"/>
              <a:ext cx="27903" cy="21642"/>
            </a:xfrm>
            <a:custGeom>
              <a:rect b="b" l="l" r="r" t="t"/>
              <a:pathLst>
                <a:path extrusionOk="0" h="21642" w="27903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52"/>
            <p:cNvSpPr/>
            <p:nvPr/>
          </p:nvSpPr>
          <p:spPr>
            <a:xfrm>
              <a:off x="5520059" y="1429073"/>
              <a:ext cx="9538" cy="19222"/>
            </a:xfrm>
            <a:custGeom>
              <a:rect b="b" l="l" r="r" t="t"/>
              <a:pathLst>
                <a:path extrusionOk="0" h="19222" w="9538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52"/>
            <p:cNvSpPr/>
            <p:nvPr/>
          </p:nvSpPr>
          <p:spPr>
            <a:xfrm>
              <a:off x="5601539" y="1533442"/>
              <a:ext cx="18032" cy="25914"/>
            </a:xfrm>
            <a:custGeom>
              <a:rect b="b" l="l" r="r" t="t"/>
              <a:pathLst>
                <a:path extrusionOk="0" h="25914" w="18032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52"/>
            <p:cNvSpPr/>
            <p:nvPr/>
          </p:nvSpPr>
          <p:spPr>
            <a:xfrm>
              <a:off x="5452579" y="1576681"/>
              <a:ext cx="101078" cy="34505"/>
            </a:xfrm>
            <a:custGeom>
              <a:rect b="b" l="l" r="r" t="t"/>
              <a:pathLst>
                <a:path extrusionOk="0" h="34505" w="101078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52"/>
            <p:cNvSpPr/>
            <p:nvPr/>
          </p:nvSpPr>
          <p:spPr>
            <a:xfrm>
              <a:off x="5481859" y="1462011"/>
              <a:ext cx="11531" cy="15140"/>
            </a:xfrm>
            <a:custGeom>
              <a:rect b="b" l="l" r="r" t="t"/>
              <a:pathLst>
                <a:path extrusionOk="0" h="15140" w="11531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52"/>
            <p:cNvSpPr/>
            <p:nvPr/>
          </p:nvSpPr>
          <p:spPr>
            <a:xfrm>
              <a:off x="5510568" y="1501168"/>
              <a:ext cx="6691" cy="11533"/>
            </a:xfrm>
            <a:custGeom>
              <a:rect b="b" l="l" r="r" t="t"/>
              <a:pathLst>
                <a:path extrusionOk="0" h="11533" w="6691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52"/>
            <p:cNvSpPr/>
            <p:nvPr/>
          </p:nvSpPr>
          <p:spPr>
            <a:xfrm>
              <a:off x="5354111" y="1446966"/>
              <a:ext cx="85845" cy="91792"/>
            </a:xfrm>
            <a:custGeom>
              <a:rect b="b" l="l" r="r" t="t"/>
              <a:pathLst>
                <a:path extrusionOk="0" h="91792" w="85845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52"/>
            <p:cNvSpPr/>
            <p:nvPr/>
          </p:nvSpPr>
          <p:spPr>
            <a:xfrm>
              <a:off x="5324737" y="1442884"/>
              <a:ext cx="15232" cy="16421"/>
            </a:xfrm>
            <a:custGeom>
              <a:rect b="b" l="l" r="r" t="t"/>
              <a:pathLst>
                <a:path extrusionOk="0" h="16421" w="15232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" name="Google Shape;3446;p52"/>
            <p:cNvSpPr/>
            <p:nvPr/>
          </p:nvSpPr>
          <p:spPr>
            <a:xfrm>
              <a:off x="5415185" y="1411986"/>
              <a:ext cx="62877" cy="51449"/>
            </a:xfrm>
            <a:custGeom>
              <a:rect b="b" l="l" r="r" t="t"/>
              <a:pathLst>
                <a:path extrusionOk="0" h="51449" w="62877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7" name="Google Shape;3447;p52"/>
            <p:cNvSpPr/>
            <p:nvPr/>
          </p:nvSpPr>
          <p:spPr>
            <a:xfrm>
              <a:off x="5043759" y="1449814"/>
              <a:ext cx="109050" cy="77601"/>
            </a:xfrm>
            <a:custGeom>
              <a:rect b="b" l="l" r="r" t="t"/>
              <a:pathLst>
                <a:path extrusionOk="0" h="77601" w="10905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52"/>
            <p:cNvSpPr/>
            <p:nvPr/>
          </p:nvSpPr>
          <p:spPr>
            <a:xfrm>
              <a:off x="5116744" y="1561872"/>
              <a:ext cx="7972" cy="8543"/>
            </a:xfrm>
            <a:custGeom>
              <a:rect b="b" l="l" r="r" t="t"/>
              <a:pathLst>
                <a:path extrusionOk="0" h="8543" w="7972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52"/>
            <p:cNvSpPr/>
            <p:nvPr/>
          </p:nvSpPr>
          <p:spPr>
            <a:xfrm>
              <a:off x="4983445" y="1663774"/>
              <a:ext cx="8731" cy="10204"/>
            </a:xfrm>
            <a:custGeom>
              <a:rect b="b" l="l" r="r" t="t"/>
              <a:pathLst>
                <a:path extrusionOk="0" h="10204" w="8731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52"/>
            <p:cNvSpPr/>
            <p:nvPr/>
          </p:nvSpPr>
          <p:spPr>
            <a:xfrm>
              <a:off x="4644050" y="1412888"/>
              <a:ext cx="11294" cy="12340"/>
            </a:xfrm>
            <a:custGeom>
              <a:rect b="b" l="l" r="r" t="t"/>
              <a:pathLst>
                <a:path extrusionOk="0" h="12340" w="11294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52"/>
            <p:cNvSpPr/>
            <p:nvPr/>
          </p:nvSpPr>
          <p:spPr>
            <a:xfrm>
              <a:off x="4684624" y="1370931"/>
              <a:ext cx="35258" cy="33318"/>
            </a:xfrm>
            <a:custGeom>
              <a:rect b="b" l="l" r="r" t="t"/>
              <a:pathLst>
                <a:path extrusionOk="0" h="33318" w="35258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52"/>
            <p:cNvSpPr/>
            <p:nvPr/>
          </p:nvSpPr>
          <p:spPr>
            <a:xfrm>
              <a:off x="2695524" y="987957"/>
              <a:ext cx="6264" cy="16327"/>
            </a:xfrm>
            <a:custGeom>
              <a:rect b="b" l="l" r="r" t="t"/>
              <a:pathLst>
                <a:path extrusionOk="0" h="16327" w="6264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52"/>
            <p:cNvSpPr/>
            <p:nvPr/>
          </p:nvSpPr>
          <p:spPr>
            <a:xfrm>
              <a:off x="2477328" y="838070"/>
              <a:ext cx="75879" cy="45943"/>
            </a:xfrm>
            <a:custGeom>
              <a:rect b="b" l="l" r="r" t="t"/>
              <a:pathLst>
                <a:path extrusionOk="0" h="45943" w="75879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52"/>
            <p:cNvSpPr/>
            <p:nvPr/>
          </p:nvSpPr>
          <p:spPr>
            <a:xfrm>
              <a:off x="2426600" y="978749"/>
              <a:ext cx="71513" cy="55531"/>
            </a:xfrm>
            <a:custGeom>
              <a:rect b="b" l="l" r="r" t="t"/>
              <a:pathLst>
                <a:path extrusionOk="0" h="55531" w="71513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5" name="Google Shape;3455;p52"/>
            <p:cNvSpPr/>
            <p:nvPr/>
          </p:nvSpPr>
          <p:spPr>
            <a:xfrm>
              <a:off x="1997659" y="1254506"/>
              <a:ext cx="76354" cy="26958"/>
            </a:xfrm>
            <a:custGeom>
              <a:rect b="b" l="l" r="r" t="t"/>
              <a:pathLst>
                <a:path extrusionOk="0" h="26958" w="76354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6" name="Google Shape;3456;p52"/>
            <p:cNvSpPr/>
            <p:nvPr/>
          </p:nvSpPr>
          <p:spPr>
            <a:xfrm>
              <a:off x="9502341" y="580729"/>
              <a:ext cx="11436" cy="17371"/>
            </a:xfrm>
            <a:custGeom>
              <a:rect b="b" l="l" r="r" t="t"/>
              <a:pathLst>
                <a:path extrusionOk="0" h="17371" w="11436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" name="Google Shape;3457;p52"/>
            <p:cNvSpPr/>
            <p:nvPr/>
          </p:nvSpPr>
          <p:spPr>
            <a:xfrm>
              <a:off x="9517622" y="620503"/>
              <a:ext cx="6215" cy="9017"/>
            </a:xfrm>
            <a:custGeom>
              <a:rect b="b" l="l" r="r" t="t"/>
              <a:pathLst>
                <a:path extrusionOk="0" h="9017" w="6215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" name="Google Shape;3458;p52"/>
            <p:cNvSpPr/>
            <p:nvPr/>
          </p:nvSpPr>
          <p:spPr>
            <a:xfrm>
              <a:off x="9542345" y="716851"/>
              <a:ext cx="7829" cy="18984"/>
            </a:xfrm>
            <a:custGeom>
              <a:rect b="b" l="l" r="r" t="t"/>
              <a:pathLst>
                <a:path extrusionOk="0" h="18984" w="7829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52"/>
            <p:cNvSpPr/>
            <p:nvPr/>
          </p:nvSpPr>
          <p:spPr>
            <a:xfrm>
              <a:off x="9495081" y="813722"/>
              <a:ext cx="27286" cy="62365"/>
            </a:xfrm>
            <a:custGeom>
              <a:rect b="b" l="l" r="r" t="t"/>
              <a:pathLst>
                <a:path extrusionOk="0" h="62365" w="27286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" name="Google Shape;3460;p52"/>
            <p:cNvSpPr/>
            <p:nvPr/>
          </p:nvSpPr>
          <p:spPr>
            <a:xfrm>
              <a:off x="9518903" y="907318"/>
              <a:ext cx="7307" cy="8495"/>
            </a:xfrm>
            <a:custGeom>
              <a:rect b="b" l="l" r="r" t="t"/>
              <a:pathLst>
                <a:path extrusionOk="0" h="8495" w="7307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" name="Google Shape;3461;p52"/>
            <p:cNvSpPr/>
            <p:nvPr/>
          </p:nvSpPr>
          <p:spPr>
            <a:xfrm>
              <a:off x="9475434" y="877654"/>
              <a:ext cx="13903" cy="44377"/>
            </a:xfrm>
            <a:custGeom>
              <a:rect b="b" l="l" r="r" t="t"/>
              <a:pathLst>
                <a:path extrusionOk="0" h="44377" w="13903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" name="Google Shape;3462;p52"/>
            <p:cNvSpPr/>
            <p:nvPr/>
          </p:nvSpPr>
          <p:spPr>
            <a:xfrm>
              <a:off x="9291643" y="860473"/>
              <a:ext cx="9443" cy="7214"/>
            </a:xfrm>
            <a:custGeom>
              <a:rect b="b" l="l" r="r" t="t"/>
              <a:pathLst>
                <a:path extrusionOk="0" h="7214" w="9443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52"/>
            <p:cNvSpPr/>
            <p:nvPr/>
          </p:nvSpPr>
          <p:spPr>
            <a:xfrm>
              <a:off x="5461026" y="1324750"/>
              <a:ext cx="10629" cy="10584"/>
            </a:xfrm>
            <a:custGeom>
              <a:rect b="b" l="l" r="r" t="t"/>
              <a:pathLst>
                <a:path extrusionOk="0" h="10584" w="10629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52"/>
            <p:cNvSpPr/>
            <p:nvPr/>
          </p:nvSpPr>
          <p:spPr>
            <a:xfrm>
              <a:off x="5090217" y="1114776"/>
              <a:ext cx="10440" cy="11960"/>
            </a:xfrm>
            <a:custGeom>
              <a:rect b="b" l="l" r="r" t="t"/>
              <a:pathLst>
                <a:path extrusionOk="0" h="11960" w="1044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52"/>
            <p:cNvSpPr/>
            <p:nvPr/>
          </p:nvSpPr>
          <p:spPr>
            <a:xfrm>
              <a:off x="5084807" y="1117007"/>
              <a:ext cx="6786" cy="24537"/>
            </a:xfrm>
            <a:custGeom>
              <a:rect b="b" l="l" r="r" t="t"/>
              <a:pathLst>
                <a:path extrusionOk="0" h="24537" w="6786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52"/>
            <p:cNvSpPr/>
            <p:nvPr/>
          </p:nvSpPr>
          <p:spPr>
            <a:xfrm>
              <a:off x="5164388" y="1201585"/>
              <a:ext cx="15517" cy="6075"/>
            </a:xfrm>
            <a:custGeom>
              <a:rect b="b" l="l" r="r" t="t"/>
              <a:pathLst>
                <a:path extrusionOk="0" h="6075" w="15517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52"/>
            <p:cNvSpPr/>
            <p:nvPr/>
          </p:nvSpPr>
          <p:spPr>
            <a:xfrm>
              <a:off x="5174828" y="1221709"/>
              <a:ext cx="15802" cy="3512"/>
            </a:xfrm>
            <a:custGeom>
              <a:rect b="b" l="l" r="r" t="t"/>
              <a:pathLst>
                <a:path extrusionOk="0" h="3512" w="15802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52"/>
            <p:cNvSpPr/>
            <p:nvPr/>
          </p:nvSpPr>
          <p:spPr>
            <a:xfrm>
              <a:off x="4896176" y="1222706"/>
              <a:ext cx="33265" cy="79404"/>
            </a:xfrm>
            <a:custGeom>
              <a:rect b="b" l="l" r="r" t="t"/>
              <a:pathLst>
                <a:path extrusionOk="0" h="79404" w="33265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52"/>
            <p:cNvSpPr/>
            <p:nvPr/>
          </p:nvSpPr>
          <p:spPr>
            <a:xfrm>
              <a:off x="4381770" y="477783"/>
              <a:ext cx="27333" cy="34267"/>
            </a:xfrm>
            <a:custGeom>
              <a:rect b="b" l="l" r="r" t="t"/>
              <a:pathLst>
                <a:path extrusionOk="0" h="34267" w="27333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52"/>
            <p:cNvSpPr/>
            <p:nvPr/>
          </p:nvSpPr>
          <p:spPr>
            <a:xfrm>
              <a:off x="4367439" y="516987"/>
              <a:ext cx="13619" cy="6170"/>
            </a:xfrm>
            <a:custGeom>
              <a:rect b="b" l="l" r="r" t="t"/>
              <a:pathLst>
                <a:path extrusionOk="0" h="6170" w="13619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52"/>
            <p:cNvSpPr/>
            <p:nvPr/>
          </p:nvSpPr>
          <p:spPr>
            <a:xfrm>
              <a:off x="4497606" y="444512"/>
              <a:ext cx="18649" cy="10916"/>
            </a:xfrm>
            <a:custGeom>
              <a:rect b="b" l="l" r="r" t="t"/>
              <a:pathLst>
                <a:path extrusionOk="0" h="10916" w="18649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52"/>
            <p:cNvSpPr/>
            <p:nvPr/>
          </p:nvSpPr>
          <p:spPr>
            <a:xfrm>
              <a:off x="4495091" y="455713"/>
              <a:ext cx="6359" cy="5220"/>
            </a:xfrm>
            <a:custGeom>
              <a:rect b="b" l="l" r="r" t="t"/>
              <a:pathLst>
                <a:path extrusionOk="0" h="5220" w="6359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3" name="Google Shape;3473;p52"/>
            <p:cNvSpPr/>
            <p:nvPr/>
          </p:nvSpPr>
          <p:spPr>
            <a:xfrm>
              <a:off x="4551087" y="852119"/>
              <a:ext cx="12195" cy="6881"/>
            </a:xfrm>
            <a:custGeom>
              <a:rect b="b" l="l" r="r" t="t"/>
              <a:pathLst>
                <a:path extrusionOk="0" h="6881" w="12195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4" name="Google Shape;3474;p52"/>
            <p:cNvSpPr/>
            <p:nvPr/>
          </p:nvSpPr>
          <p:spPr>
            <a:xfrm>
              <a:off x="4446166" y="675417"/>
              <a:ext cx="14663" cy="15852"/>
            </a:xfrm>
            <a:custGeom>
              <a:rect b="b" l="l" r="r" t="t"/>
              <a:pathLst>
                <a:path extrusionOk="0" h="15852" w="14663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52"/>
            <p:cNvSpPr/>
            <p:nvPr/>
          </p:nvSpPr>
          <p:spPr>
            <a:xfrm>
              <a:off x="4430410" y="612624"/>
              <a:ext cx="7071" cy="13004"/>
            </a:xfrm>
            <a:custGeom>
              <a:rect b="b" l="l" r="r" t="t"/>
              <a:pathLst>
                <a:path extrusionOk="0" h="13004" w="7071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52"/>
            <p:cNvSpPr/>
            <p:nvPr/>
          </p:nvSpPr>
          <p:spPr>
            <a:xfrm>
              <a:off x="4394440" y="602609"/>
              <a:ext cx="12907" cy="13147"/>
            </a:xfrm>
            <a:custGeom>
              <a:rect b="b" l="l" r="r" t="t"/>
              <a:pathLst>
                <a:path extrusionOk="0" h="13147" w="12907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52"/>
            <p:cNvSpPr/>
            <p:nvPr/>
          </p:nvSpPr>
          <p:spPr>
            <a:xfrm>
              <a:off x="4408819" y="592215"/>
              <a:ext cx="10629" cy="14950"/>
            </a:xfrm>
            <a:custGeom>
              <a:rect b="b" l="l" r="r" t="t"/>
              <a:pathLst>
                <a:path extrusionOk="0" h="14950" w="10629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52"/>
            <p:cNvSpPr/>
            <p:nvPr/>
          </p:nvSpPr>
          <p:spPr>
            <a:xfrm>
              <a:off x="4399660" y="567677"/>
              <a:ext cx="19409" cy="17133"/>
            </a:xfrm>
            <a:custGeom>
              <a:rect b="b" l="l" r="r" t="t"/>
              <a:pathLst>
                <a:path extrusionOk="0" h="17133" w="19409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52"/>
            <p:cNvSpPr/>
            <p:nvPr/>
          </p:nvSpPr>
          <p:spPr>
            <a:xfrm>
              <a:off x="4391118" y="515278"/>
              <a:ext cx="29895" cy="30613"/>
            </a:xfrm>
            <a:custGeom>
              <a:rect b="b" l="l" r="r" t="t"/>
              <a:pathLst>
                <a:path extrusionOk="0" h="30613" w="29895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52"/>
            <p:cNvSpPr/>
            <p:nvPr/>
          </p:nvSpPr>
          <p:spPr>
            <a:xfrm>
              <a:off x="3278264" y="382811"/>
              <a:ext cx="12005" cy="6359"/>
            </a:xfrm>
            <a:custGeom>
              <a:rect b="b" l="l" r="r" t="t"/>
              <a:pathLst>
                <a:path extrusionOk="0" h="6359" w="12005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52"/>
            <p:cNvSpPr/>
            <p:nvPr/>
          </p:nvSpPr>
          <p:spPr>
            <a:xfrm>
              <a:off x="1982189" y="650831"/>
              <a:ext cx="36160" cy="27053"/>
            </a:xfrm>
            <a:custGeom>
              <a:rect b="b" l="l" r="r" t="t"/>
              <a:pathLst>
                <a:path extrusionOk="0" h="27053" w="3616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52"/>
            <p:cNvSpPr/>
            <p:nvPr/>
          </p:nvSpPr>
          <p:spPr>
            <a:xfrm>
              <a:off x="554949" y="530087"/>
              <a:ext cx="7782" cy="15615"/>
            </a:xfrm>
            <a:custGeom>
              <a:rect b="b" l="l" r="r" t="t"/>
              <a:pathLst>
                <a:path extrusionOk="0" h="15615" w="7782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52"/>
            <p:cNvSpPr/>
            <p:nvPr/>
          </p:nvSpPr>
          <p:spPr>
            <a:xfrm>
              <a:off x="549255" y="282475"/>
              <a:ext cx="48640" cy="65545"/>
            </a:xfrm>
            <a:custGeom>
              <a:rect b="b" l="l" r="r" t="t"/>
              <a:pathLst>
                <a:path extrusionOk="0" h="65545" w="4864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4" name="Google Shape;3484;p52"/>
            <p:cNvSpPr/>
            <p:nvPr/>
          </p:nvSpPr>
          <p:spPr>
            <a:xfrm>
              <a:off x="595570" y="256134"/>
              <a:ext cx="58796" cy="52635"/>
            </a:xfrm>
            <a:custGeom>
              <a:rect b="b" l="l" r="r" t="t"/>
              <a:pathLst>
                <a:path extrusionOk="0" h="52635" w="58796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5" name="Google Shape;3485;p52"/>
            <p:cNvSpPr/>
            <p:nvPr/>
          </p:nvSpPr>
          <p:spPr>
            <a:xfrm>
              <a:off x="567762" y="316838"/>
              <a:ext cx="34926" cy="38349"/>
            </a:xfrm>
            <a:custGeom>
              <a:rect b="b" l="l" r="r" t="t"/>
              <a:pathLst>
                <a:path extrusionOk="0" h="38349" w="34926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6" name="Google Shape;3486;p52"/>
            <p:cNvSpPr/>
            <p:nvPr/>
          </p:nvSpPr>
          <p:spPr>
            <a:xfrm>
              <a:off x="595001" y="308912"/>
              <a:ext cx="36397" cy="31894"/>
            </a:xfrm>
            <a:custGeom>
              <a:rect b="b" l="l" r="r" t="t"/>
              <a:pathLst>
                <a:path extrusionOk="0" h="31894" w="36397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52"/>
            <p:cNvSpPr/>
            <p:nvPr/>
          </p:nvSpPr>
          <p:spPr>
            <a:xfrm>
              <a:off x="618680" y="326283"/>
              <a:ext cx="12005" cy="14096"/>
            </a:xfrm>
            <a:custGeom>
              <a:rect b="b" l="l" r="r" t="t"/>
              <a:pathLst>
                <a:path extrusionOk="0" h="14096" w="12005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8" name="Google Shape;3488;p52"/>
            <p:cNvSpPr/>
            <p:nvPr/>
          </p:nvSpPr>
          <p:spPr>
            <a:xfrm>
              <a:off x="604444" y="343607"/>
              <a:ext cx="12860" cy="8638"/>
            </a:xfrm>
            <a:custGeom>
              <a:rect b="b" l="l" r="r" t="t"/>
              <a:pathLst>
                <a:path extrusionOk="0" h="8638" w="1286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9" name="Google Shape;3489;p52"/>
            <p:cNvSpPr/>
            <p:nvPr/>
          </p:nvSpPr>
          <p:spPr>
            <a:xfrm>
              <a:off x="622904" y="346360"/>
              <a:ext cx="6880" cy="12292"/>
            </a:xfrm>
            <a:custGeom>
              <a:rect b="b" l="l" r="r" t="t"/>
              <a:pathLst>
                <a:path extrusionOk="0" h="12292" w="688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52"/>
            <p:cNvSpPr/>
            <p:nvPr/>
          </p:nvSpPr>
          <p:spPr>
            <a:xfrm>
              <a:off x="576114" y="244505"/>
              <a:ext cx="53481" cy="43238"/>
            </a:xfrm>
            <a:custGeom>
              <a:rect b="b" l="l" r="r" t="t"/>
              <a:pathLst>
                <a:path extrusionOk="0" h="43238" w="53481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1" name="Google Shape;3491;p52"/>
            <p:cNvSpPr/>
            <p:nvPr/>
          </p:nvSpPr>
          <p:spPr>
            <a:xfrm>
              <a:off x="553620" y="345790"/>
              <a:ext cx="45176" cy="83533"/>
            </a:xfrm>
            <a:custGeom>
              <a:rect b="b" l="l" r="r" t="t"/>
              <a:pathLst>
                <a:path extrusionOk="0" h="83533" w="45176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2" name="Google Shape;3492;p52"/>
            <p:cNvSpPr/>
            <p:nvPr/>
          </p:nvSpPr>
          <p:spPr>
            <a:xfrm>
              <a:off x="597373" y="374125"/>
              <a:ext cx="39292" cy="38966"/>
            </a:xfrm>
            <a:custGeom>
              <a:rect b="b" l="l" r="r" t="t"/>
              <a:pathLst>
                <a:path extrusionOk="0" h="38966" w="39292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52"/>
            <p:cNvSpPr/>
            <p:nvPr/>
          </p:nvSpPr>
          <p:spPr>
            <a:xfrm>
              <a:off x="537201" y="400229"/>
              <a:ext cx="13904" cy="26911"/>
            </a:xfrm>
            <a:custGeom>
              <a:rect b="b" l="l" r="r" t="t"/>
              <a:pathLst>
                <a:path extrusionOk="0" h="26911" w="13904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52"/>
            <p:cNvSpPr/>
            <p:nvPr/>
          </p:nvSpPr>
          <p:spPr>
            <a:xfrm>
              <a:off x="589211" y="403409"/>
              <a:ext cx="8826" cy="13811"/>
            </a:xfrm>
            <a:custGeom>
              <a:rect b="b" l="l" r="r" t="t"/>
              <a:pathLst>
                <a:path extrusionOk="0" h="13811" w="8826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52"/>
            <p:cNvSpPr/>
            <p:nvPr/>
          </p:nvSpPr>
          <p:spPr>
            <a:xfrm>
              <a:off x="483815" y="452675"/>
              <a:ext cx="59080" cy="51828"/>
            </a:xfrm>
            <a:custGeom>
              <a:rect b="b" l="l" r="r" t="t"/>
              <a:pathLst>
                <a:path extrusionOk="0" h="51828" w="5908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52"/>
            <p:cNvSpPr/>
            <p:nvPr/>
          </p:nvSpPr>
          <p:spPr>
            <a:xfrm>
              <a:off x="470765" y="499711"/>
              <a:ext cx="33360" cy="57192"/>
            </a:xfrm>
            <a:custGeom>
              <a:rect b="b" l="l" r="r" t="t"/>
              <a:pathLst>
                <a:path extrusionOk="0" h="57192" w="3336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52"/>
            <p:cNvSpPr/>
            <p:nvPr/>
          </p:nvSpPr>
          <p:spPr>
            <a:xfrm>
              <a:off x="567335" y="465917"/>
              <a:ext cx="11294" cy="11438"/>
            </a:xfrm>
            <a:custGeom>
              <a:rect b="b" l="l" r="r" t="t"/>
              <a:pathLst>
                <a:path extrusionOk="0" h="11438" w="11294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52"/>
            <p:cNvSpPr/>
            <p:nvPr/>
          </p:nvSpPr>
          <p:spPr>
            <a:xfrm>
              <a:off x="32950" y="247923"/>
              <a:ext cx="13666" cy="8305"/>
            </a:xfrm>
            <a:custGeom>
              <a:rect b="b" l="l" r="r" t="t"/>
              <a:pathLst>
                <a:path extrusionOk="0" h="8305" w="13666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52"/>
            <p:cNvSpPr/>
            <p:nvPr/>
          </p:nvSpPr>
          <p:spPr>
            <a:xfrm>
              <a:off x="50746" y="248729"/>
              <a:ext cx="8019" cy="3464"/>
            </a:xfrm>
            <a:custGeom>
              <a:rect b="b" l="l" r="r" t="t"/>
              <a:pathLst>
                <a:path extrusionOk="0" h="3464" w="8019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52"/>
            <p:cNvSpPr/>
            <p:nvPr/>
          </p:nvSpPr>
          <p:spPr>
            <a:xfrm>
              <a:off x="102471" y="224856"/>
              <a:ext cx="19076" cy="8258"/>
            </a:xfrm>
            <a:custGeom>
              <a:rect b="b" l="l" r="r" t="t"/>
              <a:pathLst>
                <a:path extrusionOk="0" h="8258" w="19076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52"/>
            <p:cNvSpPr/>
            <p:nvPr/>
          </p:nvSpPr>
          <p:spPr>
            <a:xfrm>
              <a:off x="69917" y="190778"/>
              <a:ext cx="98800" cy="49977"/>
            </a:xfrm>
            <a:custGeom>
              <a:rect b="b" l="l" r="r" t="t"/>
              <a:pathLst>
                <a:path extrusionOk="0" h="49977" w="9880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52"/>
            <p:cNvSpPr/>
            <p:nvPr/>
          </p:nvSpPr>
          <p:spPr>
            <a:xfrm>
              <a:off x="156095" y="181523"/>
              <a:ext cx="8494" cy="6549"/>
            </a:xfrm>
            <a:custGeom>
              <a:rect b="b" l="l" r="r" t="t"/>
              <a:pathLst>
                <a:path extrusionOk="0" h="6549" w="8494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3" name="Google Shape;3503;p52"/>
            <p:cNvSpPr/>
            <p:nvPr/>
          </p:nvSpPr>
          <p:spPr>
            <a:xfrm>
              <a:off x="167436" y="170179"/>
              <a:ext cx="36824" cy="18130"/>
            </a:xfrm>
            <a:custGeom>
              <a:rect b="b" l="l" r="r" t="t"/>
              <a:pathLst>
                <a:path extrusionOk="0" h="18130" w="36824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4" name="Google Shape;3504;p52"/>
            <p:cNvSpPr/>
            <p:nvPr/>
          </p:nvSpPr>
          <p:spPr>
            <a:xfrm>
              <a:off x="201366" y="161636"/>
              <a:ext cx="8399" cy="5932"/>
            </a:xfrm>
            <a:custGeom>
              <a:rect b="b" l="l" r="r" t="t"/>
              <a:pathLst>
                <a:path extrusionOk="0" h="5932" w="8399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52"/>
            <p:cNvSpPr/>
            <p:nvPr/>
          </p:nvSpPr>
          <p:spPr>
            <a:xfrm>
              <a:off x="-536549" y="324385"/>
              <a:ext cx="72130" cy="30992"/>
            </a:xfrm>
            <a:custGeom>
              <a:rect b="b" l="l" r="r" t="t"/>
              <a:pathLst>
                <a:path extrusionOk="0" h="30992" w="7213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52"/>
            <p:cNvSpPr/>
            <p:nvPr/>
          </p:nvSpPr>
          <p:spPr>
            <a:xfrm>
              <a:off x="-469591" y="309766"/>
              <a:ext cx="71846" cy="28572"/>
            </a:xfrm>
            <a:custGeom>
              <a:rect b="b" l="l" r="r" t="t"/>
              <a:pathLst>
                <a:path extrusionOk="0" h="28572" w="71846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52"/>
            <p:cNvSpPr/>
            <p:nvPr/>
          </p:nvSpPr>
          <p:spPr>
            <a:xfrm>
              <a:off x="-385597" y="301223"/>
              <a:ext cx="14188" cy="10631"/>
            </a:xfrm>
            <a:custGeom>
              <a:rect b="b" l="l" r="r" t="t"/>
              <a:pathLst>
                <a:path extrusionOk="0" h="10631" w="14188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52"/>
            <p:cNvSpPr/>
            <p:nvPr/>
          </p:nvSpPr>
          <p:spPr>
            <a:xfrm>
              <a:off x="-329980" y="274027"/>
              <a:ext cx="65202" cy="29379"/>
            </a:xfrm>
            <a:custGeom>
              <a:rect b="b" l="l" r="r" t="t"/>
              <a:pathLst>
                <a:path extrusionOk="0" h="29379" w="65202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52"/>
            <p:cNvSpPr/>
            <p:nvPr/>
          </p:nvSpPr>
          <p:spPr>
            <a:xfrm>
              <a:off x="-281197" y="306539"/>
              <a:ext cx="7070" cy="4698"/>
            </a:xfrm>
            <a:custGeom>
              <a:rect b="b" l="l" r="r" t="t"/>
              <a:pathLst>
                <a:path extrusionOk="0" h="4698" w="707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52"/>
            <p:cNvSpPr/>
            <p:nvPr/>
          </p:nvSpPr>
          <p:spPr>
            <a:xfrm>
              <a:off x="-187237" y="273220"/>
              <a:ext cx="17558" cy="11913"/>
            </a:xfrm>
            <a:custGeom>
              <a:rect b="b" l="l" r="r" t="t"/>
              <a:pathLst>
                <a:path extrusionOk="0" h="11913" w="17558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52"/>
            <p:cNvSpPr/>
            <p:nvPr/>
          </p:nvSpPr>
          <p:spPr>
            <a:xfrm>
              <a:off x="-3446" y="115408"/>
              <a:ext cx="21971" cy="10773"/>
            </a:xfrm>
            <a:custGeom>
              <a:rect b="b" l="l" r="r" t="t"/>
              <a:pathLst>
                <a:path extrusionOk="0" h="10773" w="21971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52"/>
            <p:cNvSpPr/>
            <p:nvPr/>
          </p:nvSpPr>
          <p:spPr>
            <a:xfrm>
              <a:off x="-825500" y="344556"/>
              <a:ext cx="20452" cy="17371"/>
            </a:xfrm>
            <a:custGeom>
              <a:rect b="b" l="l" r="r" t="t"/>
              <a:pathLst>
                <a:path extrusionOk="0" h="17371" w="20452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52"/>
            <p:cNvSpPr/>
            <p:nvPr/>
          </p:nvSpPr>
          <p:spPr>
            <a:xfrm>
              <a:off x="-814632" y="351723"/>
              <a:ext cx="27381" cy="9682"/>
            </a:xfrm>
            <a:custGeom>
              <a:rect b="b" l="l" r="r" t="t"/>
              <a:pathLst>
                <a:path extrusionOk="0" h="9682" w="27381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52"/>
            <p:cNvSpPr/>
            <p:nvPr/>
          </p:nvSpPr>
          <p:spPr>
            <a:xfrm>
              <a:off x="-795556" y="351391"/>
              <a:ext cx="24913" cy="16659"/>
            </a:xfrm>
            <a:custGeom>
              <a:rect b="b" l="l" r="r" t="t"/>
              <a:pathLst>
                <a:path extrusionOk="0" h="16659" w="24913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52"/>
            <p:cNvSpPr/>
            <p:nvPr/>
          </p:nvSpPr>
          <p:spPr>
            <a:xfrm>
              <a:off x="-715453" y="345315"/>
              <a:ext cx="30987" cy="15710"/>
            </a:xfrm>
            <a:custGeom>
              <a:rect b="b" l="l" r="r" t="t"/>
              <a:pathLst>
                <a:path extrusionOk="0" h="15710" w="30987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52"/>
            <p:cNvSpPr/>
            <p:nvPr/>
          </p:nvSpPr>
          <p:spPr>
            <a:xfrm>
              <a:off x="-697373" y="359175"/>
              <a:ext cx="22540" cy="9729"/>
            </a:xfrm>
            <a:custGeom>
              <a:rect b="b" l="l" r="r" t="t"/>
              <a:pathLst>
                <a:path extrusionOk="0" h="9729" w="2254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52"/>
            <p:cNvSpPr/>
            <p:nvPr/>
          </p:nvSpPr>
          <p:spPr>
            <a:xfrm>
              <a:off x="-653003" y="354666"/>
              <a:ext cx="12622" cy="6882"/>
            </a:xfrm>
            <a:custGeom>
              <a:rect b="b" l="l" r="r" t="t"/>
              <a:pathLst>
                <a:path extrusionOk="0" h="6882" w="12622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52"/>
            <p:cNvSpPr/>
            <p:nvPr/>
          </p:nvSpPr>
          <p:spPr>
            <a:xfrm>
              <a:off x="-311521" y="141844"/>
              <a:ext cx="4887" cy="3274"/>
            </a:xfrm>
            <a:custGeom>
              <a:rect b="b" l="l" r="r" t="t"/>
              <a:pathLst>
                <a:path extrusionOk="0" h="3274" w="4887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52"/>
            <p:cNvSpPr/>
            <p:nvPr/>
          </p:nvSpPr>
          <p:spPr>
            <a:xfrm>
              <a:off x="9793331" y="326947"/>
              <a:ext cx="27143" cy="11818"/>
            </a:xfrm>
            <a:custGeom>
              <a:rect b="b" l="l" r="r" t="t"/>
              <a:pathLst>
                <a:path extrusionOk="0" h="11818" w="27143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52"/>
            <p:cNvSpPr/>
            <p:nvPr/>
          </p:nvSpPr>
          <p:spPr>
            <a:xfrm>
              <a:off x="9967110" y="338433"/>
              <a:ext cx="13523" cy="19507"/>
            </a:xfrm>
            <a:custGeom>
              <a:rect b="b" l="l" r="r" t="t"/>
              <a:pathLst>
                <a:path extrusionOk="0" h="19507" w="13523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52"/>
            <p:cNvSpPr/>
            <p:nvPr/>
          </p:nvSpPr>
          <p:spPr>
            <a:xfrm>
              <a:off x="10022869" y="356327"/>
              <a:ext cx="36967" cy="11960"/>
            </a:xfrm>
            <a:custGeom>
              <a:rect b="b" l="l" r="r" t="t"/>
              <a:pathLst>
                <a:path extrusionOk="0" h="11960" w="36967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52"/>
            <p:cNvSpPr/>
            <p:nvPr/>
          </p:nvSpPr>
          <p:spPr>
            <a:xfrm>
              <a:off x="10023960" y="334447"/>
              <a:ext cx="10534" cy="6882"/>
            </a:xfrm>
            <a:custGeom>
              <a:rect b="b" l="l" r="r" t="t"/>
              <a:pathLst>
                <a:path extrusionOk="0" h="6882" w="10534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52"/>
            <p:cNvSpPr/>
            <p:nvPr/>
          </p:nvSpPr>
          <p:spPr>
            <a:xfrm>
              <a:off x="9232657" y="83513"/>
              <a:ext cx="26479" cy="38444"/>
            </a:xfrm>
            <a:custGeom>
              <a:rect b="b" l="l" r="r" t="t"/>
              <a:pathLst>
                <a:path extrusionOk="0" h="38444" w="26479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52"/>
            <p:cNvSpPr/>
            <p:nvPr/>
          </p:nvSpPr>
          <p:spPr>
            <a:xfrm>
              <a:off x="9497263" y="253286"/>
              <a:ext cx="51677" cy="26389"/>
            </a:xfrm>
            <a:custGeom>
              <a:rect b="b" l="l" r="r" t="t"/>
              <a:pathLst>
                <a:path extrusionOk="0" h="26389" w="51677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52"/>
            <p:cNvSpPr/>
            <p:nvPr/>
          </p:nvSpPr>
          <p:spPr>
            <a:xfrm>
              <a:off x="9559287" y="267097"/>
              <a:ext cx="33691" cy="14428"/>
            </a:xfrm>
            <a:custGeom>
              <a:rect b="b" l="l" r="r" t="t"/>
              <a:pathLst>
                <a:path extrusionOk="0" h="14428" w="33691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52"/>
            <p:cNvSpPr/>
            <p:nvPr/>
          </p:nvSpPr>
          <p:spPr>
            <a:xfrm>
              <a:off x="9490003" y="512098"/>
              <a:ext cx="7545" cy="12387"/>
            </a:xfrm>
            <a:custGeom>
              <a:rect b="b" l="l" r="r" t="t"/>
              <a:pathLst>
                <a:path extrusionOk="0" h="12387" w="7545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52"/>
            <p:cNvSpPr/>
            <p:nvPr/>
          </p:nvSpPr>
          <p:spPr>
            <a:xfrm>
              <a:off x="9485637" y="522113"/>
              <a:ext cx="18696" cy="37590"/>
            </a:xfrm>
            <a:custGeom>
              <a:rect b="b" l="l" r="r" t="t"/>
              <a:pathLst>
                <a:path extrusionOk="0" h="37590" w="18696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52"/>
            <p:cNvSpPr/>
            <p:nvPr/>
          </p:nvSpPr>
          <p:spPr>
            <a:xfrm>
              <a:off x="8765041" y="386133"/>
              <a:ext cx="29279" cy="26721"/>
            </a:xfrm>
            <a:custGeom>
              <a:rect b="b" l="l" r="r" t="t"/>
              <a:pathLst>
                <a:path extrusionOk="0" h="26721" w="29279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52"/>
            <p:cNvSpPr/>
            <p:nvPr/>
          </p:nvSpPr>
          <p:spPr>
            <a:xfrm>
              <a:off x="5259819" y="462405"/>
              <a:ext cx="41665" cy="32796"/>
            </a:xfrm>
            <a:custGeom>
              <a:rect b="b" l="l" r="r" t="t"/>
              <a:pathLst>
                <a:path extrusionOk="0" h="32796" w="41665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0" name="Google Shape;3530;p52"/>
            <p:cNvSpPr/>
            <p:nvPr/>
          </p:nvSpPr>
          <p:spPr>
            <a:xfrm>
              <a:off x="5262192" y="440430"/>
              <a:ext cx="27903" cy="17988"/>
            </a:xfrm>
            <a:custGeom>
              <a:rect b="b" l="l" r="r" t="t"/>
              <a:pathLst>
                <a:path extrusionOk="0" h="17988" w="27903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1" name="Google Shape;3531;p52"/>
            <p:cNvSpPr/>
            <p:nvPr/>
          </p:nvSpPr>
          <p:spPr>
            <a:xfrm>
              <a:off x="5101986" y="526954"/>
              <a:ext cx="15470" cy="53395"/>
            </a:xfrm>
            <a:custGeom>
              <a:rect b="b" l="l" r="r" t="t"/>
              <a:pathLst>
                <a:path extrusionOk="0" h="53395" w="1547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52"/>
            <p:cNvSpPr/>
            <p:nvPr/>
          </p:nvSpPr>
          <p:spPr>
            <a:xfrm>
              <a:off x="5151148" y="498856"/>
              <a:ext cx="23822" cy="47652"/>
            </a:xfrm>
            <a:custGeom>
              <a:rect b="b" l="l" r="r" t="t"/>
              <a:pathLst>
                <a:path extrusionOk="0" h="47652" w="23822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52"/>
            <p:cNvSpPr/>
            <p:nvPr/>
          </p:nvSpPr>
          <p:spPr>
            <a:xfrm>
              <a:off x="5055718" y="628998"/>
              <a:ext cx="12908" cy="12625"/>
            </a:xfrm>
            <a:custGeom>
              <a:rect b="b" l="l" r="r" t="t"/>
              <a:pathLst>
                <a:path extrusionOk="0" h="12625" w="12908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52"/>
            <p:cNvSpPr/>
            <p:nvPr/>
          </p:nvSpPr>
          <p:spPr>
            <a:xfrm>
              <a:off x="5009971" y="658805"/>
              <a:ext cx="17273" cy="18747"/>
            </a:xfrm>
            <a:custGeom>
              <a:rect b="b" l="l" r="r" t="t"/>
              <a:pathLst>
                <a:path extrusionOk="0" h="18747" w="17273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52"/>
            <p:cNvSpPr/>
            <p:nvPr/>
          </p:nvSpPr>
          <p:spPr>
            <a:xfrm>
              <a:off x="4749257" y="729334"/>
              <a:ext cx="8968" cy="15567"/>
            </a:xfrm>
            <a:custGeom>
              <a:rect b="b" l="l" r="r" t="t"/>
              <a:pathLst>
                <a:path extrusionOk="0" h="15567" w="8968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52"/>
            <p:cNvSpPr/>
            <p:nvPr/>
          </p:nvSpPr>
          <p:spPr>
            <a:xfrm>
              <a:off x="4726242" y="799958"/>
              <a:ext cx="10629" cy="6217"/>
            </a:xfrm>
            <a:custGeom>
              <a:rect b="b" l="l" r="r" t="t"/>
              <a:pathLst>
                <a:path extrusionOk="0" h="6217" w="10629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52"/>
            <p:cNvSpPr/>
            <p:nvPr/>
          </p:nvSpPr>
          <p:spPr>
            <a:xfrm>
              <a:off x="4720310" y="803613"/>
              <a:ext cx="9016" cy="3939"/>
            </a:xfrm>
            <a:custGeom>
              <a:rect b="b" l="l" r="r" t="t"/>
              <a:pathLst>
                <a:path extrusionOk="0" h="3939" w="9016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52"/>
            <p:cNvSpPr/>
            <p:nvPr/>
          </p:nvSpPr>
          <p:spPr>
            <a:xfrm>
              <a:off x="4714426" y="812583"/>
              <a:ext cx="3559" cy="4983"/>
            </a:xfrm>
            <a:custGeom>
              <a:rect b="b" l="l" r="r" t="t"/>
              <a:pathLst>
                <a:path extrusionOk="0" h="4983" w="3559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52"/>
            <p:cNvSpPr/>
            <p:nvPr/>
          </p:nvSpPr>
          <p:spPr>
            <a:xfrm>
              <a:off x="4753860" y="405688"/>
              <a:ext cx="5125" cy="10204"/>
            </a:xfrm>
            <a:custGeom>
              <a:rect b="b" l="l" r="r" t="t"/>
              <a:pathLst>
                <a:path extrusionOk="0" h="10204" w="5125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52"/>
            <p:cNvSpPr/>
            <p:nvPr/>
          </p:nvSpPr>
          <p:spPr>
            <a:xfrm>
              <a:off x="4751725" y="434735"/>
              <a:ext cx="2989" cy="9302"/>
            </a:xfrm>
            <a:custGeom>
              <a:rect b="b" l="l" r="r" t="t"/>
              <a:pathLst>
                <a:path extrusionOk="0" h="9302" w="2989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52"/>
            <p:cNvSpPr/>
            <p:nvPr/>
          </p:nvSpPr>
          <p:spPr>
            <a:xfrm>
              <a:off x="4377309" y="300891"/>
              <a:ext cx="11151" cy="3512"/>
            </a:xfrm>
            <a:custGeom>
              <a:rect b="b" l="l" r="r" t="t"/>
              <a:pathLst>
                <a:path extrusionOk="0" h="3512" w="11151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52"/>
            <p:cNvSpPr/>
            <p:nvPr/>
          </p:nvSpPr>
          <p:spPr>
            <a:xfrm>
              <a:off x="4383383" y="292917"/>
              <a:ext cx="14141" cy="16042"/>
            </a:xfrm>
            <a:custGeom>
              <a:rect b="b" l="l" r="r" t="t"/>
              <a:pathLst>
                <a:path extrusionOk="0" h="16042" w="14141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52"/>
            <p:cNvSpPr/>
            <p:nvPr/>
          </p:nvSpPr>
          <p:spPr>
            <a:xfrm>
              <a:off x="4390976" y="292158"/>
              <a:ext cx="11436" cy="11723"/>
            </a:xfrm>
            <a:custGeom>
              <a:rect b="b" l="l" r="r" t="t"/>
              <a:pathLst>
                <a:path extrusionOk="0" h="11723" w="11436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52"/>
            <p:cNvSpPr/>
            <p:nvPr/>
          </p:nvSpPr>
          <p:spPr>
            <a:xfrm>
              <a:off x="4400657" y="292205"/>
              <a:ext cx="7402" cy="6027"/>
            </a:xfrm>
            <a:custGeom>
              <a:rect b="b" l="l" r="r" t="t"/>
              <a:pathLst>
                <a:path extrusionOk="0" h="6027" w="7402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52"/>
            <p:cNvSpPr/>
            <p:nvPr/>
          </p:nvSpPr>
          <p:spPr>
            <a:xfrm>
              <a:off x="4395009" y="312187"/>
              <a:ext cx="6643" cy="6787"/>
            </a:xfrm>
            <a:custGeom>
              <a:rect b="b" l="l" r="r" t="t"/>
              <a:pathLst>
                <a:path extrusionOk="0" h="6787" w="6643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52"/>
            <p:cNvSpPr/>
            <p:nvPr/>
          </p:nvSpPr>
          <p:spPr>
            <a:xfrm>
              <a:off x="4391403" y="323340"/>
              <a:ext cx="5314" cy="12245"/>
            </a:xfrm>
            <a:custGeom>
              <a:rect b="b" l="l" r="r" t="t"/>
              <a:pathLst>
                <a:path extrusionOk="0" h="12245" w="5314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52"/>
            <p:cNvSpPr/>
            <p:nvPr/>
          </p:nvSpPr>
          <p:spPr>
            <a:xfrm>
              <a:off x="2575037" y="318547"/>
              <a:ext cx="20215" cy="14523"/>
            </a:xfrm>
            <a:custGeom>
              <a:rect b="b" l="l" r="r" t="t"/>
              <a:pathLst>
                <a:path extrusionOk="0" h="14523" w="20215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8" name="Google Shape;3548;p52"/>
            <p:cNvSpPr/>
            <p:nvPr/>
          </p:nvSpPr>
          <p:spPr>
            <a:xfrm>
              <a:off x="2685463" y="269138"/>
              <a:ext cx="23395" cy="17988"/>
            </a:xfrm>
            <a:custGeom>
              <a:rect b="b" l="l" r="r" t="t"/>
              <a:pathLst>
                <a:path extrusionOk="0" h="17988" w="23395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52"/>
            <p:cNvSpPr/>
            <p:nvPr/>
          </p:nvSpPr>
          <p:spPr>
            <a:xfrm>
              <a:off x="2527060" y="-63193"/>
              <a:ext cx="74361" cy="52113"/>
            </a:xfrm>
            <a:custGeom>
              <a:rect b="b" l="l" r="r" t="t"/>
              <a:pathLst>
                <a:path extrusionOk="0" h="52113" w="74361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52"/>
            <p:cNvSpPr/>
            <p:nvPr/>
          </p:nvSpPr>
          <p:spPr>
            <a:xfrm>
              <a:off x="2605218" y="-51707"/>
              <a:ext cx="29706" cy="20693"/>
            </a:xfrm>
            <a:custGeom>
              <a:rect b="b" l="l" r="r" t="t"/>
              <a:pathLst>
                <a:path extrusionOk="0" h="20693" w="29706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52"/>
            <p:cNvSpPr/>
            <p:nvPr/>
          </p:nvSpPr>
          <p:spPr>
            <a:xfrm>
              <a:off x="2368942" y="162870"/>
              <a:ext cx="24059" cy="19032"/>
            </a:xfrm>
            <a:custGeom>
              <a:rect b="b" l="l" r="r" t="t"/>
              <a:pathLst>
                <a:path extrusionOk="0" h="19032" w="24059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52"/>
            <p:cNvSpPr/>
            <p:nvPr/>
          </p:nvSpPr>
          <p:spPr>
            <a:xfrm>
              <a:off x="2407191" y="153520"/>
              <a:ext cx="15612" cy="15140"/>
            </a:xfrm>
            <a:custGeom>
              <a:rect b="b" l="l" r="r" t="t"/>
              <a:pathLst>
                <a:path extrusionOk="0" h="15140" w="15612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52"/>
            <p:cNvSpPr/>
            <p:nvPr/>
          </p:nvSpPr>
          <p:spPr>
            <a:xfrm>
              <a:off x="2558950" y="208529"/>
              <a:ext cx="15564" cy="11201"/>
            </a:xfrm>
            <a:custGeom>
              <a:rect b="b" l="l" r="r" t="t"/>
              <a:pathLst>
                <a:path extrusionOk="0" h="11201" w="15564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52"/>
            <p:cNvSpPr/>
            <p:nvPr/>
          </p:nvSpPr>
          <p:spPr>
            <a:xfrm>
              <a:off x="2453601" y="204827"/>
              <a:ext cx="21544" cy="5410"/>
            </a:xfrm>
            <a:custGeom>
              <a:rect b="b" l="l" r="r" t="t"/>
              <a:pathLst>
                <a:path extrusionOk="0" h="5410" w="21544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52"/>
            <p:cNvSpPr/>
            <p:nvPr/>
          </p:nvSpPr>
          <p:spPr>
            <a:xfrm>
              <a:off x="2292209" y="-81988"/>
              <a:ext cx="23110" cy="26151"/>
            </a:xfrm>
            <a:custGeom>
              <a:rect b="b" l="l" r="r" t="t"/>
              <a:pathLst>
                <a:path extrusionOk="0" h="26151" w="2311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52"/>
            <p:cNvSpPr/>
            <p:nvPr/>
          </p:nvSpPr>
          <p:spPr>
            <a:xfrm>
              <a:off x="2140639" y="33535"/>
              <a:ext cx="195559" cy="129477"/>
            </a:xfrm>
            <a:custGeom>
              <a:rect b="b" l="l" r="r" t="t"/>
              <a:pathLst>
                <a:path extrusionOk="0" h="129477" w="195559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52"/>
            <p:cNvSpPr/>
            <p:nvPr/>
          </p:nvSpPr>
          <p:spPr>
            <a:xfrm>
              <a:off x="2295293" y="25514"/>
              <a:ext cx="15802" cy="25392"/>
            </a:xfrm>
            <a:custGeom>
              <a:rect b="b" l="l" r="r" t="t"/>
              <a:pathLst>
                <a:path extrusionOk="0" h="25392" w="15802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52"/>
            <p:cNvSpPr/>
            <p:nvPr/>
          </p:nvSpPr>
          <p:spPr>
            <a:xfrm>
              <a:off x="2184440" y="178912"/>
              <a:ext cx="73459" cy="38586"/>
            </a:xfrm>
            <a:custGeom>
              <a:rect b="b" l="l" r="r" t="t"/>
              <a:pathLst>
                <a:path extrusionOk="0" h="38586" w="73459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52"/>
            <p:cNvSpPr/>
            <p:nvPr/>
          </p:nvSpPr>
          <p:spPr>
            <a:xfrm>
              <a:off x="2020532" y="-177435"/>
              <a:ext cx="102169" cy="69057"/>
            </a:xfrm>
            <a:custGeom>
              <a:rect b="b" l="l" r="r" t="t"/>
              <a:pathLst>
                <a:path extrusionOk="0" h="69057" w="102169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52"/>
            <p:cNvSpPr/>
            <p:nvPr/>
          </p:nvSpPr>
          <p:spPr>
            <a:xfrm>
              <a:off x="442577" y="101311"/>
              <a:ext cx="18174" cy="9492"/>
            </a:xfrm>
            <a:custGeom>
              <a:rect b="b" l="l" r="r" t="t"/>
              <a:pathLst>
                <a:path extrusionOk="0" h="9492" w="18174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52"/>
            <p:cNvSpPr/>
            <p:nvPr/>
          </p:nvSpPr>
          <p:spPr>
            <a:xfrm>
              <a:off x="464643" y="-242601"/>
              <a:ext cx="15422" cy="10584"/>
            </a:xfrm>
            <a:custGeom>
              <a:rect b="b" l="l" r="r" t="t"/>
              <a:pathLst>
                <a:path extrusionOk="0" h="10584" w="15422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52"/>
            <p:cNvSpPr/>
            <p:nvPr/>
          </p:nvSpPr>
          <p:spPr>
            <a:xfrm>
              <a:off x="16389" y="6576"/>
              <a:ext cx="30560" cy="22307"/>
            </a:xfrm>
            <a:custGeom>
              <a:rect b="b" l="l" r="r" t="t"/>
              <a:pathLst>
                <a:path extrusionOk="0" h="22307" w="3056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52"/>
            <p:cNvSpPr/>
            <p:nvPr/>
          </p:nvSpPr>
          <p:spPr>
            <a:xfrm>
              <a:off x="-163937" y="-17961"/>
              <a:ext cx="7023" cy="9492"/>
            </a:xfrm>
            <a:custGeom>
              <a:rect b="b" l="l" r="r" t="t"/>
              <a:pathLst>
                <a:path extrusionOk="0" h="9492" w="7023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52"/>
            <p:cNvSpPr/>
            <p:nvPr/>
          </p:nvSpPr>
          <p:spPr>
            <a:xfrm>
              <a:off x="6505783" y="14360"/>
              <a:ext cx="33170" cy="17750"/>
            </a:xfrm>
            <a:custGeom>
              <a:rect b="b" l="l" r="r" t="t"/>
              <a:pathLst>
                <a:path extrusionOk="0" h="17750" w="3317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52"/>
            <p:cNvSpPr/>
            <p:nvPr/>
          </p:nvSpPr>
          <p:spPr>
            <a:xfrm>
              <a:off x="5240505" y="385706"/>
              <a:ext cx="6785" cy="5553"/>
            </a:xfrm>
            <a:custGeom>
              <a:rect b="b" l="l" r="r" t="t"/>
              <a:pathLst>
                <a:path extrusionOk="0" h="5553" w="6785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52"/>
            <p:cNvSpPr/>
            <p:nvPr/>
          </p:nvSpPr>
          <p:spPr>
            <a:xfrm>
              <a:off x="5261480" y="382811"/>
              <a:ext cx="11816" cy="12340"/>
            </a:xfrm>
            <a:custGeom>
              <a:rect b="b" l="l" r="r" t="t"/>
              <a:pathLst>
                <a:path extrusionOk="0" h="12340" w="11816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52"/>
            <p:cNvSpPr/>
            <p:nvPr/>
          </p:nvSpPr>
          <p:spPr>
            <a:xfrm>
              <a:off x="4978509" y="-31108"/>
              <a:ext cx="57989" cy="37637"/>
            </a:xfrm>
            <a:custGeom>
              <a:rect b="b" l="l" r="r" t="t"/>
              <a:pathLst>
                <a:path extrusionOk="0" h="37637" w="57989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8" name="Google Shape;3568;p52"/>
            <p:cNvSpPr/>
            <p:nvPr/>
          </p:nvSpPr>
          <p:spPr>
            <a:xfrm>
              <a:off x="4980075" y="-31583"/>
              <a:ext cx="23679" cy="18510"/>
            </a:xfrm>
            <a:custGeom>
              <a:rect b="b" l="l" r="r" t="t"/>
              <a:pathLst>
                <a:path extrusionOk="0" h="18510" w="23679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52"/>
            <p:cNvSpPr/>
            <p:nvPr/>
          </p:nvSpPr>
          <p:spPr>
            <a:xfrm>
              <a:off x="5007124" y="-48669"/>
              <a:ext cx="15849" cy="15899"/>
            </a:xfrm>
            <a:custGeom>
              <a:rect b="b" l="l" r="r" t="t"/>
              <a:pathLst>
                <a:path extrusionOk="0" h="15899" w="15849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52"/>
            <p:cNvSpPr/>
            <p:nvPr/>
          </p:nvSpPr>
          <p:spPr>
            <a:xfrm>
              <a:off x="4993837" y="19011"/>
              <a:ext cx="15375" cy="11628"/>
            </a:xfrm>
            <a:custGeom>
              <a:rect b="b" l="l" r="r" t="t"/>
              <a:pathLst>
                <a:path extrusionOk="0" h="11628" w="15375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52"/>
            <p:cNvSpPr/>
            <p:nvPr/>
          </p:nvSpPr>
          <p:spPr>
            <a:xfrm>
              <a:off x="5039583" y="-61959"/>
              <a:ext cx="29184" cy="26104"/>
            </a:xfrm>
            <a:custGeom>
              <a:rect b="b" l="l" r="r" t="t"/>
              <a:pathLst>
                <a:path extrusionOk="0" h="26104" w="29184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52"/>
            <p:cNvSpPr/>
            <p:nvPr/>
          </p:nvSpPr>
          <p:spPr>
            <a:xfrm>
              <a:off x="5069717" y="-76245"/>
              <a:ext cx="22540" cy="15282"/>
            </a:xfrm>
            <a:custGeom>
              <a:rect b="b" l="l" r="r" t="t"/>
              <a:pathLst>
                <a:path extrusionOk="0" h="15282" w="2254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52"/>
            <p:cNvSpPr/>
            <p:nvPr/>
          </p:nvSpPr>
          <p:spPr>
            <a:xfrm>
              <a:off x="4837902" y="224001"/>
              <a:ext cx="21544" cy="11011"/>
            </a:xfrm>
            <a:custGeom>
              <a:rect b="b" l="l" r="r" t="t"/>
              <a:pathLst>
                <a:path extrusionOk="0" h="11011" w="21544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52"/>
            <p:cNvSpPr/>
            <p:nvPr/>
          </p:nvSpPr>
          <p:spPr>
            <a:xfrm>
              <a:off x="4736255" y="347641"/>
              <a:ext cx="5314" cy="7973"/>
            </a:xfrm>
            <a:custGeom>
              <a:rect b="b" l="l" r="r" t="t"/>
              <a:pathLst>
                <a:path extrusionOk="0" h="7973" w="5314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52"/>
            <p:cNvSpPr/>
            <p:nvPr/>
          </p:nvSpPr>
          <p:spPr>
            <a:xfrm>
              <a:off x="4743040" y="365819"/>
              <a:ext cx="1898" cy="5220"/>
            </a:xfrm>
            <a:custGeom>
              <a:rect b="b" l="l" r="r" t="t"/>
              <a:pathLst>
                <a:path extrusionOk="0" h="5220" w="1898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52"/>
            <p:cNvSpPr/>
            <p:nvPr/>
          </p:nvSpPr>
          <p:spPr>
            <a:xfrm>
              <a:off x="4360795" y="-136190"/>
              <a:ext cx="30607" cy="16137"/>
            </a:xfrm>
            <a:custGeom>
              <a:rect b="b" l="l" r="r" t="t"/>
              <a:pathLst>
                <a:path extrusionOk="0" h="16137" w="30607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52"/>
            <p:cNvSpPr/>
            <p:nvPr/>
          </p:nvSpPr>
          <p:spPr>
            <a:xfrm>
              <a:off x="4202914" y="-526901"/>
              <a:ext cx="11104" cy="10109"/>
            </a:xfrm>
            <a:custGeom>
              <a:rect b="b" l="l" r="r" t="t"/>
              <a:pathLst>
                <a:path extrusionOk="0" h="10109" w="11104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52"/>
            <p:cNvSpPr/>
            <p:nvPr/>
          </p:nvSpPr>
          <p:spPr>
            <a:xfrm>
              <a:off x="4187776" y="-463870"/>
              <a:ext cx="14236" cy="12482"/>
            </a:xfrm>
            <a:custGeom>
              <a:rect b="b" l="l" r="r" t="t"/>
              <a:pathLst>
                <a:path extrusionOk="0" h="12482" w="14236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52"/>
            <p:cNvSpPr/>
            <p:nvPr/>
          </p:nvSpPr>
          <p:spPr>
            <a:xfrm>
              <a:off x="4153371" y="-407485"/>
              <a:ext cx="9396" cy="38349"/>
            </a:xfrm>
            <a:custGeom>
              <a:rect b="b" l="l" r="r" t="t"/>
              <a:pathLst>
                <a:path extrusionOk="0" h="38349" w="9396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52"/>
            <p:cNvSpPr/>
            <p:nvPr/>
          </p:nvSpPr>
          <p:spPr>
            <a:xfrm>
              <a:off x="4144877" y="-342651"/>
              <a:ext cx="34736" cy="22212"/>
            </a:xfrm>
            <a:custGeom>
              <a:rect b="b" l="l" r="r" t="t"/>
              <a:pathLst>
                <a:path extrusionOk="0" h="22212" w="34736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52"/>
            <p:cNvSpPr/>
            <p:nvPr/>
          </p:nvSpPr>
          <p:spPr>
            <a:xfrm>
              <a:off x="4062544" y="-297942"/>
              <a:ext cx="43847" cy="17038"/>
            </a:xfrm>
            <a:custGeom>
              <a:rect b="b" l="l" r="r" t="t"/>
              <a:pathLst>
                <a:path extrusionOk="0" h="17038" w="43847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52"/>
            <p:cNvSpPr/>
            <p:nvPr/>
          </p:nvSpPr>
          <p:spPr>
            <a:xfrm>
              <a:off x="3961229" y="-250384"/>
              <a:ext cx="66530" cy="19554"/>
            </a:xfrm>
            <a:custGeom>
              <a:rect b="b" l="l" r="r" t="t"/>
              <a:pathLst>
                <a:path extrusionOk="0" h="19554" w="6653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52"/>
            <p:cNvSpPr/>
            <p:nvPr/>
          </p:nvSpPr>
          <p:spPr>
            <a:xfrm>
              <a:off x="3984719" y="-231352"/>
              <a:ext cx="63825" cy="16991"/>
            </a:xfrm>
            <a:custGeom>
              <a:rect b="b" l="l" r="r" t="t"/>
              <a:pathLst>
                <a:path extrusionOk="0" h="16991" w="63825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52"/>
            <p:cNvSpPr/>
            <p:nvPr/>
          </p:nvSpPr>
          <p:spPr>
            <a:xfrm>
              <a:off x="3985146" y="-223805"/>
              <a:ext cx="59365" cy="37875"/>
            </a:xfrm>
            <a:custGeom>
              <a:rect b="b" l="l" r="r" t="t"/>
              <a:pathLst>
                <a:path extrusionOk="0" h="37875" w="59365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52"/>
            <p:cNvSpPr/>
            <p:nvPr/>
          </p:nvSpPr>
          <p:spPr>
            <a:xfrm>
              <a:off x="3869025" y="-136570"/>
              <a:ext cx="72130" cy="28240"/>
            </a:xfrm>
            <a:custGeom>
              <a:rect b="b" l="l" r="r" t="t"/>
              <a:pathLst>
                <a:path extrusionOk="0" h="28240" w="7213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52"/>
            <p:cNvSpPr/>
            <p:nvPr/>
          </p:nvSpPr>
          <p:spPr>
            <a:xfrm>
              <a:off x="3047446" y="-474692"/>
              <a:ext cx="65771" cy="12055"/>
            </a:xfrm>
            <a:custGeom>
              <a:rect b="b" l="l" r="r" t="t"/>
              <a:pathLst>
                <a:path extrusionOk="0" h="12055" w="65771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52"/>
            <p:cNvSpPr/>
            <p:nvPr/>
          </p:nvSpPr>
          <p:spPr>
            <a:xfrm>
              <a:off x="2753181" y="-429080"/>
              <a:ext cx="24344" cy="15045"/>
            </a:xfrm>
            <a:custGeom>
              <a:rect b="b" l="l" r="r" t="t"/>
              <a:pathLst>
                <a:path extrusionOk="0" h="15045" w="24344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52"/>
            <p:cNvSpPr/>
            <p:nvPr/>
          </p:nvSpPr>
          <p:spPr>
            <a:xfrm>
              <a:off x="2247886" y="-324331"/>
              <a:ext cx="17890" cy="12387"/>
            </a:xfrm>
            <a:custGeom>
              <a:rect b="b" l="l" r="r" t="t"/>
              <a:pathLst>
                <a:path extrusionOk="0" h="12387" w="1789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52"/>
            <p:cNvSpPr/>
            <p:nvPr/>
          </p:nvSpPr>
          <p:spPr>
            <a:xfrm>
              <a:off x="2236117" y="-367617"/>
              <a:ext cx="45271" cy="11628"/>
            </a:xfrm>
            <a:custGeom>
              <a:rect b="b" l="l" r="r" t="t"/>
              <a:pathLst>
                <a:path extrusionOk="0" h="11628" w="45271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52"/>
            <p:cNvSpPr/>
            <p:nvPr/>
          </p:nvSpPr>
          <p:spPr>
            <a:xfrm>
              <a:off x="2361017" y="-438003"/>
              <a:ext cx="28235" cy="12672"/>
            </a:xfrm>
            <a:custGeom>
              <a:rect b="b" l="l" r="r" t="t"/>
              <a:pathLst>
                <a:path extrusionOk="0" h="12672" w="28235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52"/>
            <p:cNvSpPr/>
            <p:nvPr/>
          </p:nvSpPr>
          <p:spPr>
            <a:xfrm>
              <a:off x="2466699" y="-581625"/>
              <a:ext cx="76923" cy="52778"/>
            </a:xfrm>
            <a:custGeom>
              <a:rect b="b" l="l" r="r" t="t"/>
              <a:pathLst>
                <a:path extrusionOk="0" h="52778" w="76923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52"/>
            <p:cNvSpPr/>
            <p:nvPr/>
          </p:nvSpPr>
          <p:spPr>
            <a:xfrm>
              <a:off x="2478467" y="-528752"/>
              <a:ext cx="64015" cy="20218"/>
            </a:xfrm>
            <a:custGeom>
              <a:rect b="b" l="l" r="r" t="t"/>
              <a:pathLst>
                <a:path extrusionOk="0" h="20218" w="64015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52"/>
            <p:cNvSpPr/>
            <p:nvPr/>
          </p:nvSpPr>
          <p:spPr>
            <a:xfrm>
              <a:off x="2356272" y="-434918"/>
              <a:ext cx="71039" cy="49883"/>
            </a:xfrm>
            <a:custGeom>
              <a:rect b="b" l="l" r="r" t="t"/>
              <a:pathLst>
                <a:path extrusionOk="0" h="49883" w="71039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52"/>
            <p:cNvSpPr/>
            <p:nvPr/>
          </p:nvSpPr>
          <p:spPr>
            <a:xfrm>
              <a:off x="2252821" y="-363677"/>
              <a:ext cx="190149" cy="96348"/>
            </a:xfrm>
            <a:custGeom>
              <a:rect b="b" l="l" r="r" t="t"/>
              <a:pathLst>
                <a:path extrusionOk="0" h="96348" w="190149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5" name="Google Shape;3595;p52"/>
            <p:cNvSpPr/>
            <p:nvPr/>
          </p:nvSpPr>
          <p:spPr>
            <a:xfrm>
              <a:off x="2048340" y="-368423"/>
              <a:ext cx="60836" cy="39726"/>
            </a:xfrm>
            <a:custGeom>
              <a:rect b="b" l="l" r="r" t="t"/>
              <a:pathLst>
                <a:path extrusionOk="0" h="39726" w="60836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6" name="Google Shape;3596;p52"/>
            <p:cNvSpPr/>
            <p:nvPr/>
          </p:nvSpPr>
          <p:spPr>
            <a:xfrm>
              <a:off x="2357269" y="-543560"/>
              <a:ext cx="29896" cy="9302"/>
            </a:xfrm>
            <a:custGeom>
              <a:rect b="b" l="l" r="r" t="t"/>
              <a:pathLst>
                <a:path extrusionOk="0" h="9302" w="29896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7" name="Google Shape;3597;p52"/>
            <p:cNvSpPr/>
            <p:nvPr/>
          </p:nvSpPr>
          <p:spPr>
            <a:xfrm>
              <a:off x="2271281" y="-544177"/>
              <a:ext cx="23774" cy="30660"/>
            </a:xfrm>
            <a:custGeom>
              <a:rect b="b" l="l" r="r" t="t"/>
              <a:pathLst>
                <a:path extrusionOk="0" h="30660" w="23774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8" name="Google Shape;3598;p52"/>
            <p:cNvSpPr/>
            <p:nvPr/>
          </p:nvSpPr>
          <p:spPr>
            <a:xfrm>
              <a:off x="2247222" y="-494057"/>
              <a:ext cx="29848" cy="16706"/>
            </a:xfrm>
            <a:custGeom>
              <a:rect b="b" l="l" r="r" t="t"/>
              <a:pathLst>
                <a:path extrusionOk="0" h="16706" w="29848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52"/>
            <p:cNvSpPr/>
            <p:nvPr/>
          </p:nvSpPr>
          <p:spPr>
            <a:xfrm>
              <a:off x="2314654" y="-491588"/>
              <a:ext cx="30370" cy="7878"/>
            </a:xfrm>
            <a:custGeom>
              <a:rect b="b" l="l" r="r" t="t"/>
              <a:pathLst>
                <a:path extrusionOk="0" h="7878" w="3037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52"/>
            <p:cNvSpPr/>
            <p:nvPr/>
          </p:nvSpPr>
          <p:spPr>
            <a:xfrm>
              <a:off x="2233555" y="-477255"/>
              <a:ext cx="46078" cy="11580"/>
            </a:xfrm>
            <a:custGeom>
              <a:rect b="b" l="l" r="r" t="t"/>
              <a:pathLst>
                <a:path extrusionOk="0" h="11580" w="46078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52"/>
            <p:cNvSpPr/>
            <p:nvPr/>
          </p:nvSpPr>
          <p:spPr>
            <a:xfrm>
              <a:off x="2234362" y="-466101"/>
              <a:ext cx="41190" cy="6407"/>
            </a:xfrm>
            <a:custGeom>
              <a:rect b="b" l="l" r="r" t="t"/>
              <a:pathLst>
                <a:path extrusionOk="0" h="6407" w="4119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2" name="Google Shape;3602;p52"/>
            <p:cNvSpPr/>
            <p:nvPr/>
          </p:nvSpPr>
          <p:spPr>
            <a:xfrm>
              <a:off x="2238775" y="-460975"/>
              <a:ext cx="36634" cy="10014"/>
            </a:xfrm>
            <a:custGeom>
              <a:rect b="b" l="l" r="r" t="t"/>
              <a:pathLst>
                <a:path extrusionOk="0" h="10014" w="36634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3" name="Google Shape;3603;p52"/>
            <p:cNvSpPr/>
            <p:nvPr/>
          </p:nvSpPr>
          <p:spPr>
            <a:xfrm>
              <a:off x="2176705" y="-440329"/>
              <a:ext cx="33787" cy="17513"/>
            </a:xfrm>
            <a:custGeom>
              <a:rect b="b" l="l" r="r" t="t"/>
              <a:pathLst>
                <a:path extrusionOk="0" h="17513" w="33787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52"/>
            <p:cNvSpPr/>
            <p:nvPr/>
          </p:nvSpPr>
          <p:spPr>
            <a:xfrm>
              <a:off x="1896913" y="-494531"/>
              <a:ext cx="62687" cy="24015"/>
            </a:xfrm>
            <a:custGeom>
              <a:rect b="b" l="l" r="r" t="t"/>
              <a:pathLst>
                <a:path extrusionOk="0" h="24015" w="62687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52"/>
            <p:cNvSpPr/>
            <p:nvPr/>
          </p:nvSpPr>
          <p:spPr>
            <a:xfrm>
              <a:off x="2054794" y="-521300"/>
              <a:ext cx="26811" cy="7688"/>
            </a:xfrm>
            <a:custGeom>
              <a:rect b="b" l="l" r="r" t="t"/>
              <a:pathLst>
                <a:path extrusionOk="0" h="7688" w="26811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52"/>
            <p:cNvSpPr/>
            <p:nvPr/>
          </p:nvSpPr>
          <p:spPr>
            <a:xfrm>
              <a:off x="2110600" y="-570613"/>
              <a:ext cx="22968" cy="14903"/>
            </a:xfrm>
            <a:custGeom>
              <a:rect b="b" l="l" r="r" t="t"/>
              <a:pathLst>
                <a:path extrusionOk="0" h="14903" w="22968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52"/>
            <p:cNvSpPr/>
            <p:nvPr/>
          </p:nvSpPr>
          <p:spPr>
            <a:xfrm>
              <a:off x="7800292" y="-472319"/>
              <a:ext cx="28995" cy="16944"/>
            </a:xfrm>
            <a:custGeom>
              <a:rect b="b" l="l" r="r" t="t"/>
              <a:pathLst>
                <a:path extrusionOk="0" h="16944" w="28995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52"/>
            <p:cNvSpPr/>
            <p:nvPr/>
          </p:nvSpPr>
          <p:spPr>
            <a:xfrm>
              <a:off x="7704861" y="-456419"/>
              <a:ext cx="37726" cy="12957"/>
            </a:xfrm>
            <a:custGeom>
              <a:rect b="b" l="l" r="r" t="t"/>
              <a:pathLst>
                <a:path extrusionOk="0" h="12957" w="37726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52"/>
            <p:cNvSpPr/>
            <p:nvPr/>
          </p:nvSpPr>
          <p:spPr>
            <a:xfrm>
              <a:off x="7889412" y="-352049"/>
              <a:ext cx="29516" cy="6882"/>
            </a:xfrm>
            <a:custGeom>
              <a:rect b="b" l="l" r="r" t="t"/>
              <a:pathLst>
                <a:path extrusionOk="0" h="6882" w="29516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52"/>
            <p:cNvSpPr/>
            <p:nvPr/>
          </p:nvSpPr>
          <p:spPr>
            <a:xfrm>
              <a:off x="7918644" y="-357460"/>
              <a:ext cx="24201" cy="15235"/>
            </a:xfrm>
            <a:custGeom>
              <a:rect b="b" l="l" r="r" t="t"/>
              <a:pathLst>
                <a:path extrusionOk="0" h="15235" w="24201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52"/>
            <p:cNvSpPr/>
            <p:nvPr/>
          </p:nvSpPr>
          <p:spPr>
            <a:xfrm>
              <a:off x="7195913" y="-416455"/>
              <a:ext cx="43990" cy="18557"/>
            </a:xfrm>
            <a:custGeom>
              <a:rect b="b" l="l" r="r" t="t"/>
              <a:pathLst>
                <a:path extrusionOk="0" h="18557" w="4399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52"/>
            <p:cNvSpPr/>
            <p:nvPr/>
          </p:nvSpPr>
          <p:spPr>
            <a:xfrm>
              <a:off x="6900367" y="-564396"/>
              <a:ext cx="25529" cy="6454"/>
            </a:xfrm>
            <a:custGeom>
              <a:rect b="b" l="l" r="r" t="t"/>
              <a:pathLst>
                <a:path extrusionOk="0" h="6454" w="25529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3" name="Google Shape;3613;p52"/>
            <p:cNvSpPr/>
            <p:nvPr/>
          </p:nvSpPr>
          <p:spPr>
            <a:xfrm>
              <a:off x="6722697" y="-500986"/>
              <a:ext cx="20927" cy="13099"/>
            </a:xfrm>
            <a:custGeom>
              <a:rect b="b" l="l" r="r" t="t"/>
              <a:pathLst>
                <a:path extrusionOk="0" h="13099" w="20927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52"/>
            <p:cNvSpPr/>
            <p:nvPr/>
          </p:nvSpPr>
          <p:spPr>
            <a:xfrm>
              <a:off x="6580903" y="-498233"/>
              <a:ext cx="11863" cy="8258"/>
            </a:xfrm>
            <a:custGeom>
              <a:rect b="b" l="l" r="r" t="t"/>
              <a:pathLst>
                <a:path extrusionOk="0" h="8258" w="11863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52"/>
            <p:cNvSpPr/>
            <p:nvPr/>
          </p:nvSpPr>
          <p:spPr>
            <a:xfrm>
              <a:off x="6487418" y="-406583"/>
              <a:ext cx="21211" cy="14903"/>
            </a:xfrm>
            <a:custGeom>
              <a:rect b="b" l="l" r="r" t="t"/>
              <a:pathLst>
                <a:path extrusionOk="0" h="14903" w="21211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52"/>
            <p:cNvSpPr/>
            <p:nvPr/>
          </p:nvSpPr>
          <p:spPr>
            <a:xfrm>
              <a:off x="6690570" y="-176818"/>
              <a:ext cx="19551" cy="16516"/>
            </a:xfrm>
            <a:custGeom>
              <a:rect b="b" l="l" r="r" t="t"/>
              <a:pathLst>
                <a:path extrusionOk="0" h="16516" w="19551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52"/>
            <p:cNvSpPr/>
            <p:nvPr/>
          </p:nvSpPr>
          <p:spPr>
            <a:xfrm>
              <a:off x="6304149" y="-295331"/>
              <a:ext cx="35353" cy="21737"/>
            </a:xfrm>
            <a:custGeom>
              <a:rect b="b" l="l" r="r" t="t"/>
              <a:pathLst>
                <a:path extrusionOk="0" h="21737" w="35353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52"/>
            <p:cNvSpPr/>
            <p:nvPr/>
          </p:nvSpPr>
          <p:spPr>
            <a:xfrm>
              <a:off x="6406556" y="-283039"/>
              <a:ext cx="17035" cy="11058"/>
            </a:xfrm>
            <a:custGeom>
              <a:rect b="b" l="l" r="r" t="t"/>
              <a:pathLst>
                <a:path extrusionOk="0" h="11058" w="17035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52"/>
            <p:cNvSpPr/>
            <p:nvPr/>
          </p:nvSpPr>
          <p:spPr>
            <a:xfrm>
              <a:off x="6519734" y="-288687"/>
              <a:ext cx="23537" cy="17133"/>
            </a:xfrm>
            <a:custGeom>
              <a:rect b="b" l="l" r="r" t="t"/>
              <a:pathLst>
                <a:path extrusionOk="0" h="17133" w="23537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52"/>
            <p:cNvSpPr/>
            <p:nvPr/>
          </p:nvSpPr>
          <p:spPr>
            <a:xfrm>
              <a:off x="6496434" y="-264149"/>
              <a:ext cx="27144" cy="16421"/>
            </a:xfrm>
            <a:custGeom>
              <a:rect b="b" l="l" r="r" t="t"/>
              <a:pathLst>
                <a:path extrusionOk="0" h="16421" w="27144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1" name="Google Shape;3621;p52"/>
            <p:cNvSpPr/>
            <p:nvPr/>
          </p:nvSpPr>
          <p:spPr>
            <a:xfrm>
              <a:off x="5887025" y="-271600"/>
              <a:ext cx="183269" cy="133891"/>
            </a:xfrm>
            <a:custGeom>
              <a:rect b="b" l="l" r="r" t="t"/>
              <a:pathLst>
                <a:path extrusionOk="0" h="133891" w="183269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2" name="Google Shape;3622;p52"/>
            <p:cNvSpPr/>
            <p:nvPr/>
          </p:nvSpPr>
          <p:spPr>
            <a:xfrm>
              <a:off x="5921999" y="-173590"/>
              <a:ext cx="32079" cy="22022"/>
            </a:xfrm>
            <a:custGeom>
              <a:rect b="b" l="l" r="r" t="t"/>
              <a:pathLst>
                <a:path extrusionOk="0" h="22022" w="32079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52"/>
            <p:cNvSpPr/>
            <p:nvPr/>
          </p:nvSpPr>
          <p:spPr>
            <a:xfrm>
              <a:off x="5041244" y="-499467"/>
              <a:ext cx="51061" cy="21358"/>
            </a:xfrm>
            <a:custGeom>
              <a:rect b="b" l="l" r="r" t="t"/>
              <a:pathLst>
                <a:path extrusionOk="0" h="21358" w="51061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52"/>
            <p:cNvSpPr/>
            <p:nvPr/>
          </p:nvSpPr>
          <p:spPr>
            <a:xfrm>
              <a:off x="5060748" y="-483805"/>
              <a:ext cx="93865" cy="47225"/>
            </a:xfrm>
            <a:custGeom>
              <a:rect b="b" l="l" r="r" t="t"/>
              <a:pathLst>
                <a:path extrusionOk="0" h="47225" w="93865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52"/>
            <p:cNvSpPr/>
            <p:nvPr/>
          </p:nvSpPr>
          <p:spPr>
            <a:xfrm>
              <a:off x="5173689" y="-510051"/>
              <a:ext cx="13856" cy="8258"/>
            </a:xfrm>
            <a:custGeom>
              <a:rect b="b" l="l" r="r" t="t"/>
              <a:pathLst>
                <a:path extrusionOk="0" h="8258" w="13856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52"/>
            <p:cNvSpPr/>
            <p:nvPr/>
          </p:nvSpPr>
          <p:spPr>
            <a:xfrm>
              <a:off x="5203871" y="-518500"/>
              <a:ext cx="38010" cy="6312"/>
            </a:xfrm>
            <a:custGeom>
              <a:rect b="b" l="l" r="r" t="t"/>
              <a:pathLst>
                <a:path extrusionOk="0" h="6312" w="3801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52"/>
            <p:cNvSpPr/>
            <p:nvPr/>
          </p:nvSpPr>
          <p:spPr>
            <a:xfrm>
              <a:off x="5128228" y="-94708"/>
              <a:ext cx="8114" cy="9302"/>
            </a:xfrm>
            <a:custGeom>
              <a:rect b="b" l="l" r="r" t="t"/>
              <a:pathLst>
                <a:path extrusionOk="0" h="9302" w="8114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52"/>
            <p:cNvSpPr/>
            <p:nvPr/>
          </p:nvSpPr>
          <p:spPr>
            <a:xfrm>
              <a:off x="5177818" y="-102064"/>
              <a:ext cx="13382" cy="6122"/>
            </a:xfrm>
            <a:custGeom>
              <a:rect b="b" l="l" r="r" t="t"/>
              <a:pathLst>
                <a:path extrusionOk="0" h="6122" w="13382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52"/>
            <p:cNvSpPr/>
            <p:nvPr/>
          </p:nvSpPr>
          <p:spPr>
            <a:xfrm>
              <a:off x="5165100" y="-119341"/>
              <a:ext cx="26621" cy="12814"/>
            </a:xfrm>
            <a:custGeom>
              <a:rect b="b" l="l" r="r" t="t"/>
              <a:pathLst>
                <a:path extrusionOk="0" h="12814" w="26621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52"/>
            <p:cNvSpPr/>
            <p:nvPr/>
          </p:nvSpPr>
          <p:spPr>
            <a:xfrm>
              <a:off x="5189159" y="-112364"/>
              <a:ext cx="16846" cy="13431"/>
            </a:xfrm>
            <a:custGeom>
              <a:rect b="b" l="l" r="r" t="t"/>
              <a:pathLst>
                <a:path extrusionOk="0" h="13431" w="16846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52"/>
            <p:cNvSpPr/>
            <p:nvPr/>
          </p:nvSpPr>
          <p:spPr>
            <a:xfrm>
              <a:off x="5206196" y="-120907"/>
              <a:ext cx="10961" cy="11628"/>
            </a:xfrm>
            <a:custGeom>
              <a:rect b="b" l="l" r="r" t="t"/>
              <a:pathLst>
                <a:path extrusionOk="0" h="11628" w="10961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52"/>
            <p:cNvSpPr/>
            <p:nvPr/>
          </p:nvSpPr>
          <p:spPr>
            <a:xfrm>
              <a:off x="5243590" y="-139797"/>
              <a:ext cx="18981" cy="9065"/>
            </a:xfrm>
            <a:custGeom>
              <a:rect b="b" l="l" r="r" t="t"/>
              <a:pathLst>
                <a:path extrusionOk="0" h="9065" w="18981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52"/>
            <p:cNvSpPr/>
            <p:nvPr/>
          </p:nvSpPr>
          <p:spPr>
            <a:xfrm>
              <a:off x="4825754" y="-509672"/>
              <a:ext cx="39861" cy="32891"/>
            </a:xfrm>
            <a:custGeom>
              <a:rect b="b" l="l" r="r" t="t"/>
              <a:pathLst>
                <a:path extrusionOk="0" h="32891" w="39861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52"/>
            <p:cNvSpPr/>
            <p:nvPr/>
          </p:nvSpPr>
          <p:spPr>
            <a:xfrm>
              <a:off x="5049833" y="-301312"/>
              <a:ext cx="9633" cy="8638"/>
            </a:xfrm>
            <a:custGeom>
              <a:rect b="b" l="l" r="r" t="t"/>
              <a:pathLst>
                <a:path extrusionOk="0" h="8638" w="9633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52"/>
            <p:cNvSpPr/>
            <p:nvPr/>
          </p:nvSpPr>
          <p:spPr>
            <a:xfrm>
              <a:off x="10910693" y="3793034"/>
              <a:ext cx="22825" cy="76556"/>
            </a:xfrm>
            <a:custGeom>
              <a:rect b="b" l="l" r="r" t="t"/>
              <a:pathLst>
                <a:path extrusionOk="0" h="76556" w="22825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52"/>
            <p:cNvSpPr/>
            <p:nvPr/>
          </p:nvSpPr>
          <p:spPr>
            <a:xfrm>
              <a:off x="10883549" y="3827301"/>
              <a:ext cx="9300" cy="12387"/>
            </a:xfrm>
            <a:custGeom>
              <a:rect b="b" l="l" r="r" t="t"/>
              <a:pathLst>
                <a:path extrusionOk="0" h="12387" w="930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52"/>
            <p:cNvSpPr/>
            <p:nvPr/>
          </p:nvSpPr>
          <p:spPr>
            <a:xfrm>
              <a:off x="10528116" y="3440530"/>
              <a:ext cx="16371" cy="15757"/>
            </a:xfrm>
            <a:custGeom>
              <a:rect b="b" l="l" r="r" t="t"/>
              <a:pathLst>
                <a:path extrusionOk="0" h="15757" w="16371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52"/>
            <p:cNvSpPr/>
            <p:nvPr/>
          </p:nvSpPr>
          <p:spPr>
            <a:xfrm>
              <a:off x="10559863" y="3450829"/>
              <a:ext cx="87126" cy="126344"/>
            </a:xfrm>
            <a:custGeom>
              <a:rect b="b" l="l" r="r" t="t"/>
              <a:pathLst>
                <a:path extrusionOk="0" h="126344" w="87126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52"/>
            <p:cNvSpPr/>
            <p:nvPr/>
          </p:nvSpPr>
          <p:spPr>
            <a:xfrm>
              <a:off x="10692830" y="3590321"/>
              <a:ext cx="2847" cy="22829"/>
            </a:xfrm>
            <a:custGeom>
              <a:rect b="b" l="l" r="r" t="t"/>
              <a:pathLst>
                <a:path extrusionOk="0" h="22829" w="2847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52"/>
            <p:cNvSpPr/>
            <p:nvPr/>
          </p:nvSpPr>
          <p:spPr>
            <a:xfrm>
              <a:off x="10696674" y="3618372"/>
              <a:ext cx="41855" cy="81777"/>
            </a:xfrm>
            <a:custGeom>
              <a:rect b="b" l="l" r="r" t="t"/>
              <a:pathLst>
                <a:path extrusionOk="0" h="81777" w="41855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52"/>
            <p:cNvSpPr/>
            <p:nvPr/>
          </p:nvSpPr>
          <p:spPr>
            <a:xfrm>
              <a:off x="10759171" y="3685436"/>
              <a:ext cx="34974" cy="43997"/>
            </a:xfrm>
            <a:custGeom>
              <a:rect b="b" l="l" r="r" t="t"/>
              <a:pathLst>
                <a:path extrusionOk="0" h="43997" w="34974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52"/>
            <p:cNvSpPr/>
            <p:nvPr/>
          </p:nvSpPr>
          <p:spPr>
            <a:xfrm>
              <a:off x="10753382" y="3740018"/>
              <a:ext cx="8352" cy="22259"/>
            </a:xfrm>
            <a:custGeom>
              <a:rect b="b" l="l" r="r" t="t"/>
              <a:pathLst>
                <a:path extrusionOk="0" h="22259" w="8352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52"/>
            <p:cNvSpPr/>
            <p:nvPr/>
          </p:nvSpPr>
          <p:spPr>
            <a:xfrm>
              <a:off x="10768852" y="3757057"/>
              <a:ext cx="6833" cy="17181"/>
            </a:xfrm>
            <a:custGeom>
              <a:rect b="b" l="l" r="r" t="t"/>
              <a:pathLst>
                <a:path extrusionOk="0" h="17181" w="6833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52"/>
            <p:cNvSpPr/>
            <p:nvPr/>
          </p:nvSpPr>
          <p:spPr>
            <a:xfrm>
              <a:off x="10777773" y="3767641"/>
              <a:ext cx="19789" cy="31135"/>
            </a:xfrm>
            <a:custGeom>
              <a:rect b="b" l="l" r="r" t="t"/>
              <a:pathLst>
                <a:path extrusionOk="0" h="31135" w="19789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52"/>
            <p:cNvSpPr/>
            <p:nvPr/>
          </p:nvSpPr>
          <p:spPr>
            <a:xfrm>
              <a:off x="10774309" y="3794220"/>
              <a:ext cx="4792" cy="10726"/>
            </a:xfrm>
            <a:custGeom>
              <a:rect b="b" l="l" r="r" t="t"/>
              <a:pathLst>
                <a:path extrusionOk="0" h="10726" w="4792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52"/>
            <p:cNvSpPr/>
            <p:nvPr/>
          </p:nvSpPr>
          <p:spPr>
            <a:xfrm>
              <a:off x="10798844" y="3800105"/>
              <a:ext cx="7449" cy="9444"/>
            </a:xfrm>
            <a:custGeom>
              <a:rect b="b" l="l" r="r" t="t"/>
              <a:pathLst>
                <a:path extrusionOk="0" h="9444" w="7449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52"/>
            <p:cNvSpPr/>
            <p:nvPr/>
          </p:nvSpPr>
          <p:spPr>
            <a:xfrm>
              <a:off x="10832583" y="3741679"/>
              <a:ext cx="44227" cy="57998"/>
            </a:xfrm>
            <a:custGeom>
              <a:rect b="b" l="l" r="r" t="t"/>
              <a:pathLst>
                <a:path extrusionOk="0" h="57998" w="44227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52"/>
            <p:cNvSpPr/>
            <p:nvPr/>
          </p:nvSpPr>
          <p:spPr>
            <a:xfrm>
              <a:off x="10594172" y="3815293"/>
              <a:ext cx="11437" cy="19222"/>
            </a:xfrm>
            <a:custGeom>
              <a:rect b="b" l="l" r="r" t="t"/>
              <a:pathLst>
                <a:path extrusionOk="0" h="19222" w="11437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52"/>
            <p:cNvSpPr/>
            <p:nvPr/>
          </p:nvSpPr>
          <p:spPr>
            <a:xfrm>
              <a:off x="10508517" y="3835038"/>
              <a:ext cx="14711" cy="20883"/>
            </a:xfrm>
            <a:custGeom>
              <a:rect b="b" l="l" r="r" t="t"/>
              <a:pathLst>
                <a:path extrusionOk="0" h="20883" w="14711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52"/>
            <p:cNvSpPr/>
            <p:nvPr/>
          </p:nvSpPr>
          <p:spPr>
            <a:xfrm>
              <a:off x="10393392" y="3414995"/>
              <a:ext cx="20120" cy="15662"/>
            </a:xfrm>
            <a:custGeom>
              <a:rect b="b" l="l" r="r" t="t"/>
              <a:pathLst>
                <a:path extrusionOk="0" h="15662" w="2012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52"/>
            <p:cNvSpPr/>
            <p:nvPr/>
          </p:nvSpPr>
          <p:spPr>
            <a:xfrm>
              <a:off x="10400843" y="3599861"/>
              <a:ext cx="7118" cy="12482"/>
            </a:xfrm>
            <a:custGeom>
              <a:rect b="b" l="l" r="r" t="t"/>
              <a:pathLst>
                <a:path extrusionOk="0" h="12482" w="7118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52"/>
            <p:cNvSpPr/>
            <p:nvPr/>
          </p:nvSpPr>
          <p:spPr>
            <a:xfrm>
              <a:off x="10429411" y="3615572"/>
              <a:ext cx="10013" cy="16327"/>
            </a:xfrm>
            <a:custGeom>
              <a:rect b="b" l="l" r="r" t="t"/>
              <a:pathLst>
                <a:path extrusionOk="0" h="16327" w="10013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52"/>
            <p:cNvSpPr/>
            <p:nvPr/>
          </p:nvSpPr>
          <p:spPr>
            <a:xfrm>
              <a:off x="9949931" y="3341429"/>
              <a:ext cx="35021" cy="28097"/>
            </a:xfrm>
            <a:custGeom>
              <a:rect b="b" l="l" r="r" t="t"/>
              <a:pathLst>
                <a:path extrusionOk="0" h="28097" w="35021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52"/>
            <p:cNvSpPr/>
            <p:nvPr/>
          </p:nvSpPr>
          <p:spPr>
            <a:xfrm>
              <a:off x="9956148" y="3391407"/>
              <a:ext cx="49304" cy="17181"/>
            </a:xfrm>
            <a:custGeom>
              <a:rect b="b" l="l" r="r" t="t"/>
              <a:pathLst>
                <a:path extrusionOk="0" h="17181" w="49304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52"/>
            <p:cNvSpPr/>
            <p:nvPr/>
          </p:nvSpPr>
          <p:spPr>
            <a:xfrm>
              <a:off x="9762533" y="3353057"/>
              <a:ext cx="12053" cy="20598"/>
            </a:xfrm>
            <a:custGeom>
              <a:rect b="b" l="l" r="r" t="t"/>
              <a:pathLst>
                <a:path extrusionOk="0" h="20598" w="12053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52"/>
            <p:cNvSpPr/>
            <p:nvPr/>
          </p:nvSpPr>
          <p:spPr>
            <a:xfrm>
              <a:off x="9842067" y="3595685"/>
              <a:ext cx="7972" cy="18462"/>
            </a:xfrm>
            <a:custGeom>
              <a:rect b="b" l="l" r="r" t="t"/>
              <a:pathLst>
                <a:path extrusionOk="0" h="18462" w="7972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52"/>
            <p:cNvSpPr/>
            <p:nvPr/>
          </p:nvSpPr>
          <p:spPr>
            <a:xfrm>
              <a:off x="9891514" y="3602614"/>
              <a:ext cx="18650" cy="50452"/>
            </a:xfrm>
            <a:custGeom>
              <a:rect b="b" l="l" r="r" t="t"/>
              <a:pathLst>
                <a:path extrusionOk="0" h="50452" w="1865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52"/>
            <p:cNvSpPr/>
            <p:nvPr/>
          </p:nvSpPr>
          <p:spPr>
            <a:xfrm>
              <a:off x="9886057" y="3636882"/>
              <a:ext cx="13477" cy="24965"/>
            </a:xfrm>
            <a:custGeom>
              <a:rect b="b" l="l" r="r" t="t"/>
              <a:pathLst>
                <a:path extrusionOk="0" h="24965" w="13477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52"/>
            <p:cNvSpPr/>
            <p:nvPr/>
          </p:nvSpPr>
          <p:spPr>
            <a:xfrm>
              <a:off x="9879557" y="3645236"/>
              <a:ext cx="15564" cy="38776"/>
            </a:xfrm>
            <a:custGeom>
              <a:rect b="b" l="l" r="r" t="t"/>
              <a:pathLst>
                <a:path extrusionOk="0" h="38776" w="15564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52"/>
            <p:cNvSpPr/>
            <p:nvPr/>
          </p:nvSpPr>
          <p:spPr>
            <a:xfrm>
              <a:off x="9757645" y="3691986"/>
              <a:ext cx="24961" cy="48839"/>
            </a:xfrm>
            <a:custGeom>
              <a:rect b="b" l="l" r="r" t="t"/>
              <a:pathLst>
                <a:path extrusionOk="0" h="48839" w="24961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52"/>
            <p:cNvSpPr/>
            <p:nvPr/>
          </p:nvSpPr>
          <p:spPr>
            <a:xfrm>
              <a:off x="9697378" y="3729766"/>
              <a:ext cx="7924" cy="10014"/>
            </a:xfrm>
            <a:custGeom>
              <a:rect b="b" l="l" r="r" t="t"/>
              <a:pathLst>
                <a:path extrusionOk="0" h="10014" w="7924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52"/>
            <p:cNvSpPr/>
            <p:nvPr/>
          </p:nvSpPr>
          <p:spPr>
            <a:xfrm>
              <a:off x="9658276" y="3689708"/>
              <a:ext cx="5646" cy="7736"/>
            </a:xfrm>
            <a:custGeom>
              <a:rect b="b" l="l" r="r" t="t"/>
              <a:pathLst>
                <a:path extrusionOk="0" h="7736" w="5646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52"/>
            <p:cNvSpPr/>
            <p:nvPr/>
          </p:nvSpPr>
          <p:spPr>
            <a:xfrm>
              <a:off x="9547186" y="3709927"/>
              <a:ext cx="41332" cy="26721"/>
            </a:xfrm>
            <a:custGeom>
              <a:rect b="b" l="l" r="r" t="t"/>
              <a:pathLst>
                <a:path extrusionOk="0" h="26721" w="41332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52"/>
            <p:cNvSpPr/>
            <p:nvPr/>
          </p:nvSpPr>
          <p:spPr>
            <a:xfrm>
              <a:off x="9490999" y="3742534"/>
              <a:ext cx="25957" cy="15805"/>
            </a:xfrm>
            <a:custGeom>
              <a:rect b="b" l="l" r="r" t="t"/>
              <a:pathLst>
                <a:path extrusionOk="0" h="15805" w="25957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52"/>
            <p:cNvSpPr/>
            <p:nvPr/>
          </p:nvSpPr>
          <p:spPr>
            <a:xfrm>
              <a:off x="9472587" y="3746093"/>
              <a:ext cx="11673" cy="17039"/>
            </a:xfrm>
            <a:custGeom>
              <a:rect b="b" l="l" r="r" t="t"/>
              <a:pathLst>
                <a:path extrusionOk="0" h="17039" w="11673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52"/>
            <p:cNvSpPr/>
            <p:nvPr/>
          </p:nvSpPr>
          <p:spPr>
            <a:xfrm>
              <a:off x="9446535" y="3742771"/>
              <a:ext cx="19740" cy="21595"/>
            </a:xfrm>
            <a:custGeom>
              <a:rect b="b" l="l" r="r" t="t"/>
              <a:pathLst>
                <a:path extrusionOk="0" h="21595" w="1974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52"/>
            <p:cNvSpPr/>
            <p:nvPr/>
          </p:nvSpPr>
          <p:spPr>
            <a:xfrm>
              <a:off x="9404015" y="3577554"/>
              <a:ext cx="9585" cy="17133"/>
            </a:xfrm>
            <a:custGeom>
              <a:rect b="b" l="l" r="r" t="t"/>
              <a:pathLst>
                <a:path extrusionOk="0" h="17133" w="9585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52"/>
            <p:cNvSpPr/>
            <p:nvPr/>
          </p:nvSpPr>
          <p:spPr>
            <a:xfrm>
              <a:off x="9422048" y="3552304"/>
              <a:ext cx="17510" cy="39631"/>
            </a:xfrm>
            <a:custGeom>
              <a:rect b="b" l="l" r="r" t="t"/>
              <a:pathLst>
                <a:path extrusionOk="0" h="39631" w="1751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52"/>
            <p:cNvSpPr/>
            <p:nvPr/>
          </p:nvSpPr>
          <p:spPr>
            <a:xfrm>
              <a:off x="9434481" y="3537069"/>
              <a:ext cx="23869" cy="70481"/>
            </a:xfrm>
            <a:custGeom>
              <a:rect b="b" l="l" r="r" t="t"/>
              <a:pathLst>
                <a:path extrusionOk="0" h="70481" w="23869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52"/>
            <p:cNvSpPr/>
            <p:nvPr/>
          </p:nvSpPr>
          <p:spPr>
            <a:xfrm>
              <a:off x="9453653" y="3515805"/>
              <a:ext cx="8493" cy="14855"/>
            </a:xfrm>
            <a:custGeom>
              <a:rect b="b" l="l" r="r" t="t"/>
              <a:pathLst>
                <a:path extrusionOk="0" h="14855" w="8493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52"/>
            <p:cNvSpPr/>
            <p:nvPr/>
          </p:nvSpPr>
          <p:spPr>
            <a:xfrm>
              <a:off x="9450900" y="3365444"/>
              <a:ext cx="14995" cy="21405"/>
            </a:xfrm>
            <a:custGeom>
              <a:rect b="b" l="l" r="r" t="t"/>
              <a:pathLst>
                <a:path extrusionOk="0" h="21405" w="14995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52"/>
            <p:cNvSpPr/>
            <p:nvPr/>
          </p:nvSpPr>
          <p:spPr>
            <a:xfrm>
              <a:off x="9465658" y="3370238"/>
              <a:ext cx="13287" cy="18510"/>
            </a:xfrm>
            <a:custGeom>
              <a:rect b="b" l="l" r="r" t="t"/>
              <a:pathLst>
                <a:path extrusionOk="0" h="18510" w="13287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52"/>
            <p:cNvSpPr/>
            <p:nvPr/>
          </p:nvSpPr>
          <p:spPr>
            <a:xfrm>
              <a:off x="9512354" y="3393115"/>
              <a:ext cx="34404" cy="19079"/>
            </a:xfrm>
            <a:custGeom>
              <a:rect b="b" l="l" r="r" t="t"/>
              <a:pathLst>
                <a:path extrusionOk="0" h="19079" w="34404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52"/>
            <p:cNvSpPr/>
            <p:nvPr/>
          </p:nvSpPr>
          <p:spPr>
            <a:xfrm>
              <a:off x="9552026" y="3399380"/>
              <a:ext cx="35685" cy="9349"/>
            </a:xfrm>
            <a:custGeom>
              <a:rect b="b" l="l" r="r" t="t"/>
              <a:pathLst>
                <a:path extrusionOk="0" h="9349" w="35685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52"/>
            <p:cNvSpPr/>
            <p:nvPr/>
          </p:nvSpPr>
          <p:spPr>
            <a:xfrm>
              <a:off x="9571103" y="3409442"/>
              <a:ext cx="5171" cy="25772"/>
            </a:xfrm>
            <a:custGeom>
              <a:rect b="b" l="l" r="r" t="t"/>
              <a:pathLst>
                <a:path extrusionOk="0" h="25772" w="5171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52"/>
            <p:cNvSpPr/>
            <p:nvPr/>
          </p:nvSpPr>
          <p:spPr>
            <a:xfrm>
              <a:off x="9574756" y="3466492"/>
              <a:ext cx="46268" cy="45611"/>
            </a:xfrm>
            <a:custGeom>
              <a:rect b="b" l="l" r="r" t="t"/>
              <a:pathLst>
                <a:path extrusionOk="0" h="45611" w="46268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52"/>
            <p:cNvSpPr/>
            <p:nvPr/>
          </p:nvSpPr>
          <p:spPr>
            <a:xfrm>
              <a:off x="9630515" y="3322254"/>
              <a:ext cx="19029" cy="27955"/>
            </a:xfrm>
            <a:custGeom>
              <a:rect b="b" l="l" r="r" t="t"/>
              <a:pathLst>
                <a:path extrusionOk="0" h="27955" w="19029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8" name="Google Shape;3678;p52"/>
            <p:cNvSpPr/>
            <p:nvPr/>
          </p:nvSpPr>
          <p:spPr>
            <a:xfrm>
              <a:off x="9631227" y="3376741"/>
              <a:ext cx="30322" cy="20361"/>
            </a:xfrm>
            <a:custGeom>
              <a:rect b="b" l="l" r="r" t="t"/>
              <a:pathLst>
                <a:path extrusionOk="0" h="20361" w="30322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9" name="Google Shape;3679;p52"/>
            <p:cNvSpPr/>
            <p:nvPr/>
          </p:nvSpPr>
          <p:spPr>
            <a:xfrm>
              <a:off x="9650873" y="3494020"/>
              <a:ext cx="12859" cy="16089"/>
            </a:xfrm>
            <a:custGeom>
              <a:rect b="b" l="l" r="r" t="t"/>
              <a:pathLst>
                <a:path extrusionOk="0" h="16089" w="12859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0" name="Google Shape;3680;p52"/>
            <p:cNvSpPr/>
            <p:nvPr/>
          </p:nvSpPr>
          <p:spPr>
            <a:xfrm>
              <a:off x="9182260" y="3476269"/>
              <a:ext cx="9728" cy="40437"/>
            </a:xfrm>
            <a:custGeom>
              <a:rect b="b" l="l" r="r" t="t"/>
              <a:pathLst>
                <a:path extrusionOk="0" h="40437" w="9728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1" name="Google Shape;3681;p52"/>
            <p:cNvSpPr/>
            <p:nvPr/>
          </p:nvSpPr>
          <p:spPr>
            <a:xfrm>
              <a:off x="9188857" y="3732329"/>
              <a:ext cx="93722" cy="52398"/>
            </a:xfrm>
            <a:custGeom>
              <a:rect b="b" l="l" r="r" t="t"/>
              <a:pathLst>
                <a:path extrusionOk="0" h="52398" w="93722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2" name="Google Shape;3682;p52"/>
            <p:cNvSpPr/>
            <p:nvPr/>
          </p:nvSpPr>
          <p:spPr>
            <a:xfrm>
              <a:off x="9154120" y="3738879"/>
              <a:ext cx="33123" cy="38254"/>
            </a:xfrm>
            <a:custGeom>
              <a:rect b="b" l="l" r="r" t="t"/>
              <a:pathLst>
                <a:path extrusionOk="0" h="38254" w="33123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3" name="Google Shape;3683;p52"/>
            <p:cNvSpPr/>
            <p:nvPr/>
          </p:nvSpPr>
          <p:spPr>
            <a:xfrm>
              <a:off x="9103202" y="3728532"/>
              <a:ext cx="42898" cy="41244"/>
            </a:xfrm>
            <a:custGeom>
              <a:rect b="b" l="l" r="r" t="t"/>
              <a:pathLst>
                <a:path extrusionOk="0" h="41244" w="42898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4" name="Google Shape;3684;p52"/>
            <p:cNvSpPr/>
            <p:nvPr/>
          </p:nvSpPr>
          <p:spPr>
            <a:xfrm>
              <a:off x="9039849" y="3664553"/>
              <a:ext cx="49827" cy="19791"/>
            </a:xfrm>
            <a:custGeom>
              <a:rect b="b" l="l" r="r" t="t"/>
              <a:pathLst>
                <a:path extrusionOk="0" h="19791" w="49827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5" name="Google Shape;3685;p52"/>
            <p:cNvSpPr/>
            <p:nvPr/>
          </p:nvSpPr>
          <p:spPr>
            <a:xfrm>
              <a:off x="9138555" y="3661752"/>
              <a:ext cx="12338" cy="12197"/>
            </a:xfrm>
            <a:custGeom>
              <a:rect b="b" l="l" r="r" t="t"/>
              <a:pathLst>
                <a:path extrusionOk="0" h="12197" w="12338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6" name="Google Shape;3686;p52"/>
            <p:cNvSpPr/>
            <p:nvPr/>
          </p:nvSpPr>
          <p:spPr>
            <a:xfrm>
              <a:off x="8750805" y="3382816"/>
              <a:ext cx="60219" cy="82109"/>
            </a:xfrm>
            <a:custGeom>
              <a:rect b="b" l="l" r="r" t="t"/>
              <a:pathLst>
                <a:path extrusionOk="0" h="82109" w="60219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7" name="Google Shape;3687;p52"/>
            <p:cNvSpPr/>
            <p:nvPr/>
          </p:nvSpPr>
          <p:spPr>
            <a:xfrm>
              <a:off x="8844812" y="3436306"/>
              <a:ext cx="26241" cy="36024"/>
            </a:xfrm>
            <a:custGeom>
              <a:rect b="b" l="l" r="r" t="t"/>
              <a:pathLst>
                <a:path extrusionOk="0" h="36024" w="26241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8" name="Google Shape;3688;p52"/>
            <p:cNvSpPr/>
            <p:nvPr/>
          </p:nvSpPr>
          <p:spPr>
            <a:xfrm>
              <a:off x="8494503" y="3351111"/>
              <a:ext cx="25008" cy="44757"/>
            </a:xfrm>
            <a:custGeom>
              <a:rect b="b" l="l" r="r" t="t"/>
              <a:pathLst>
                <a:path extrusionOk="0" h="44757" w="25008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9" name="Google Shape;3689;p52"/>
            <p:cNvSpPr/>
            <p:nvPr/>
          </p:nvSpPr>
          <p:spPr>
            <a:xfrm>
              <a:off x="6415525" y="3763702"/>
              <a:ext cx="11056" cy="4840"/>
            </a:xfrm>
            <a:custGeom>
              <a:rect b="b" l="l" r="r" t="t"/>
              <a:pathLst>
                <a:path extrusionOk="0" h="4840" w="11056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0" name="Google Shape;3690;p52"/>
            <p:cNvSpPr/>
            <p:nvPr/>
          </p:nvSpPr>
          <p:spPr>
            <a:xfrm>
              <a:off x="6165107" y="3541957"/>
              <a:ext cx="7070" cy="25914"/>
            </a:xfrm>
            <a:custGeom>
              <a:rect b="b" l="l" r="r" t="t"/>
              <a:pathLst>
                <a:path extrusionOk="0" h="25914" w="707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1" name="Google Shape;3691;p52"/>
            <p:cNvSpPr/>
            <p:nvPr/>
          </p:nvSpPr>
          <p:spPr>
            <a:xfrm>
              <a:off x="6147265" y="3582965"/>
              <a:ext cx="11104" cy="34267"/>
            </a:xfrm>
            <a:custGeom>
              <a:rect b="b" l="l" r="r" t="t"/>
              <a:pathLst>
                <a:path extrusionOk="0" h="34267" w="11104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2" name="Google Shape;3692;p52"/>
            <p:cNvSpPr/>
            <p:nvPr/>
          </p:nvSpPr>
          <p:spPr>
            <a:xfrm>
              <a:off x="11045891" y="4174062"/>
              <a:ext cx="20928" cy="53347"/>
            </a:xfrm>
            <a:custGeom>
              <a:rect b="b" l="l" r="r" t="t"/>
              <a:pathLst>
                <a:path extrusionOk="0" h="53347" w="20928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3" name="Google Shape;3693;p52"/>
            <p:cNvSpPr/>
            <p:nvPr/>
          </p:nvSpPr>
          <p:spPr>
            <a:xfrm>
              <a:off x="11053056" y="4243215"/>
              <a:ext cx="14711" cy="38491"/>
            </a:xfrm>
            <a:custGeom>
              <a:rect b="b" l="l" r="r" t="t"/>
              <a:pathLst>
                <a:path extrusionOk="0" h="38491" w="14711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4" name="Google Shape;3694;p52"/>
            <p:cNvSpPr/>
            <p:nvPr/>
          </p:nvSpPr>
          <p:spPr>
            <a:xfrm>
              <a:off x="11094959" y="4222046"/>
              <a:ext cx="6549" cy="26484"/>
            </a:xfrm>
            <a:custGeom>
              <a:rect b="b" l="l" r="r" t="t"/>
              <a:pathLst>
                <a:path extrusionOk="0" h="26484" w="6549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5" name="Google Shape;3695;p52"/>
            <p:cNvSpPr/>
            <p:nvPr/>
          </p:nvSpPr>
          <p:spPr>
            <a:xfrm>
              <a:off x="11079251" y="4257026"/>
              <a:ext cx="11437" cy="17228"/>
            </a:xfrm>
            <a:custGeom>
              <a:rect b="b" l="l" r="r" t="t"/>
              <a:pathLst>
                <a:path extrusionOk="0" h="17228" w="11437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6" name="Google Shape;3696;p52"/>
            <p:cNvSpPr/>
            <p:nvPr/>
          </p:nvSpPr>
          <p:spPr>
            <a:xfrm>
              <a:off x="11059368" y="4344784"/>
              <a:ext cx="13572" cy="15377"/>
            </a:xfrm>
            <a:custGeom>
              <a:rect b="b" l="l" r="r" t="t"/>
              <a:pathLst>
                <a:path extrusionOk="0" h="15377" w="13572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7" name="Google Shape;3697;p52"/>
            <p:cNvSpPr/>
            <p:nvPr/>
          </p:nvSpPr>
          <p:spPr>
            <a:xfrm>
              <a:off x="11058562" y="4453094"/>
              <a:ext cx="6785" cy="15425"/>
            </a:xfrm>
            <a:custGeom>
              <a:rect b="b" l="l" r="r" t="t"/>
              <a:pathLst>
                <a:path extrusionOk="0" h="15425" w="6785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8" name="Google Shape;3698;p52"/>
            <p:cNvSpPr/>
            <p:nvPr/>
          </p:nvSpPr>
          <p:spPr>
            <a:xfrm>
              <a:off x="10917432" y="3901770"/>
              <a:ext cx="31841" cy="41007"/>
            </a:xfrm>
            <a:custGeom>
              <a:rect b="b" l="l" r="r" t="t"/>
              <a:pathLst>
                <a:path extrusionOk="0" h="41007" w="31841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9" name="Google Shape;3699;p52"/>
            <p:cNvSpPr/>
            <p:nvPr/>
          </p:nvSpPr>
          <p:spPr>
            <a:xfrm>
              <a:off x="9696240" y="3915107"/>
              <a:ext cx="41902" cy="35929"/>
            </a:xfrm>
            <a:custGeom>
              <a:rect b="b" l="l" r="r" t="t"/>
              <a:pathLst>
                <a:path extrusionOk="0" h="35929" w="41902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0" name="Google Shape;3700;p52"/>
            <p:cNvSpPr/>
            <p:nvPr/>
          </p:nvSpPr>
          <p:spPr>
            <a:xfrm>
              <a:off x="9933132" y="3915297"/>
              <a:ext cx="11579" cy="22402"/>
            </a:xfrm>
            <a:custGeom>
              <a:rect b="b" l="l" r="r" t="t"/>
              <a:pathLst>
                <a:path extrusionOk="0" h="22402" w="11579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1" name="Google Shape;3701;p52"/>
            <p:cNvSpPr/>
            <p:nvPr/>
          </p:nvSpPr>
          <p:spPr>
            <a:xfrm>
              <a:off x="9904518" y="4059345"/>
              <a:ext cx="18554" cy="31942"/>
            </a:xfrm>
            <a:custGeom>
              <a:rect b="b" l="l" r="r" t="t"/>
              <a:pathLst>
                <a:path extrusionOk="0" h="31942" w="18554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2" name="Google Shape;3702;p52"/>
            <p:cNvSpPr/>
            <p:nvPr/>
          </p:nvSpPr>
          <p:spPr>
            <a:xfrm>
              <a:off x="9981109" y="4211320"/>
              <a:ext cx="23109" cy="19412"/>
            </a:xfrm>
            <a:custGeom>
              <a:rect b="b" l="l" r="r" t="t"/>
              <a:pathLst>
                <a:path extrusionOk="0" h="19412" w="23109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3" name="Google Shape;3703;p52"/>
            <p:cNvSpPr/>
            <p:nvPr/>
          </p:nvSpPr>
          <p:spPr>
            <a:xfrm>
              <a:off x="9412224" y="3866268"/>
              <a:ext cx="23443" cy="22781"/>
            </a:xfrm>
            <a:custGeom>
              <a:rect b="b" l="l" r="r" t="t"/>
              <a:pathLst>
                <a:path extrusionOk="0" h="22781" w="23443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4" name="Google Shape;3704;p52"/>
            <p:cNvSpPr/>
            <p:nvPr/>
          </p:nvSpPr>
          <p:spPr>
            <a:xfrm>
              <a:off x="6285974" y="3858389"/>
              <a:ext cx="9111" cy="29189"/>
            </a:xfrm>
            <a:custGeom>
              <a:rect b="b" l="l" r="r" t="t"/>
              <a:pathLst>
                <a:path extrusionOk="0" h="29189" w="9111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5" name="Google Shape;3705;p52"/>
            <p:cNvSpPr/>
            <p:nvPr/>
          </p:nvSpPr>
          <p:spPr>
            <a:xfrm>
              <a:off x="10847721" y="4487077"/>
              <a:ext cx="62877" cy="138590"/>
            </a:xfrm>
            <a:custGeom>
              <a:rect b="b" l="l" r="r" t="t"/>
              <a:pathLst>
                <a:path extrusionOk="0" h="138590" w="62877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6" name="Google Shape;3706;p52"/>
            <p:cNvSpPr/>
            <p:nvPr/>
          </p:nvSpPr>
          <p:spPr>
            <a:xfrm>
              <a:off x="10945193" y="4529840"/>
              <a:ext cx="11911" cy="23684"/>
            </a:xfrm>
            <a:custGeom>
              <a:rect b="b" l="l" r="r" t="t"/>
              <a:pathLst>
                <a:path extrusionOk="0" h="23684" w="11911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52"/>
            <p:cNvSpPr/>
            <p:nvPr/>
          </p:nvSpPr>
          <p:spPr>
            <a:xfrm>
              <a:off x="10960425" y="4567051"/>
              <a:ext cx="10155" cy="14997"/>
            </a:xfrm>
            <a:custGeom>
              <a:rect b="b" l="l" r="r" t="t"/>
              <a:pathLst>
                <a:path extrusionOk="0" h="14997" w="10155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52"/>
            <p:cNvSpPr/>
            <p:nvPr/>
          </p:nvSpPr>
          <p:spPr>
            <a:xfrm>
              <a:off x="10320740" y="4705736"/>
              <a:ext cx="27570" cy="52018"/>
            </a:xfrm>
            <a:custGeom>
              <a:rect b="b" l="l" r="r" t="t"/>
              <a:pathLst>
                <a:path extrusionOk="0" h="52018" w="2757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52"/>
            <p:cNvSpPr/>
            <p:nvPr/>
          </p:nvSpPr>
          <p:spPr>
            <a:xfrm>
              <a:off x="10285671" y="4850876"/>
              <a:ext cx="10108" cy="15472"/>
            </a:xfrm>
            <a:custGeom>
              <a:rect b="b" l="l" r="r" t="t"/>
              <a:pathLst>
                <a:path extrusionOk="0" h="15472" w="10108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52"/>
            <p:cNvSpPr/>
            <p:nvPr/>
          </p:nvSpPr>
          <p:spPr>
            <a:xfrm>
              <a:off x="6709979" y="4333441"/>
              <a:ext cx="9111" cy="11580"/>
            </a:xfrm>
            <a:custGeom>
              <a:rect b="b" l="l" r="r" t="t"/>
              <a:pathLst>
                <a:path extrusionOk="0" h="11580" w="9111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52"/>
            <p:cNvSpPr/>
            <p:nvPr/>
          </p:nvSpPr>
          <p:spPr>
            <a:xfrm>
              <a:off x="9459964" y="5234895"/>
              <a:ext cx="52674" cy="25866"/>
            </a:xfrm>
            <a:custGeom>
              <a:rect b="b" l="l" r="r" t="t"/>
              <a:pathLst>
                <a:path extrusionOk="0" h="25866" w="52674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52"/>
            <p:cNvSpPr/>
            <p:nvPr/>
          </p:nvSpPr>
          <p:spPr>
            <a:xfrm>
              <a:off x="2014220" y="5381079"/>
              <a:ext cx="39577" cy="84720"/>
            </a:xfrm>
            <a:custGeom>
              <a:rect b="b" l="l" r="r" t="t"/>
              <a:pathLst>
                <a:path extrusionOk="0" h="84720" w="39577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52"/>
            <p:cNvSpPr/>
            <p:nvPr/>
          </p:nvSpPr>
          <p:spPr>
            <a:xfrm>
              <a:off x="2083267" y="5511268"/>
              <a:ext cx="25625" cy="26721"/>
            </a:xfrm>
            <a:custGeom>
              <a:rect b="b" l="l" r="r" t="t"/>
              <a:pathLst>
                <a:path extrusionOk="0" h="26721" w="25625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52"/>
            <p:cNvSpPr/>
            <p:nvPr/>
          </p:nvSpPr>
          <p:spPr>
            <a:xfrm>
              <a:off x="2054747" y="5525175"/>
              <a:ext cx="13239" cy="7071"/>
            </a:xfrm>
            <a:custGeom>
              <a:rect b="b" l="l" r="r" t="t"/>
              <a:pathLst>
                <a:path extrusionOk="0" h="7071" w="13239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52"/>
            <p:cNvSpPr/>
            <p:nvPr/>
          </p:nvSpPr>
          <p:spPr>
            <a:xfrm>
              <a:off x="2060773" y="5538702"/>
              <a:ext cx="11531" cy="6264"/>
            </a:xfrm>
            <a:custGeom>
              <a:rect b="b" l="l" r="r" t="t"/>
              <a:pathLst>
                <a:path extrusionOk="0" h="6264" w="11531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52"/>
            <p:cNvSpPr/>
            <p:nvPr/>
          </p:nvSpPr>
          <p:spPr>
            <a:xfrm>
              <a:off x="2066326" y="5545868"/>
              <a:ext cx="19171" cy="9919"/>
            </a:xfrm>
            <a:custGeom>
              <a:rect b="b" l="l" r="r" t="t"/>
              <a:pathLst>
                <a:path extrusionOk="0" h="9919" w="19171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52"/>
            <p:cNvSpPr/>
            <p:nvPr/>
          </p:nvSpPr>
          <p:spPr>
            <a:xfrm>
              <a:off x="2069505" y="5553272"/>
              <a:ext cx="14283" cy="7783"/>
            </a:xfrm>
            <a:custGeom>
              <a:rect b="b" l="l" r="r" t="t"/>
              <a:pathLst>
                <a:path extrusionOk="0" h="7783" w="14283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52"/>
            <p:cNvSpPr/>
            <p:nvPr/>
          </p:nvSpPr>
          <p:spPr>
            <a:xfrm>
              <a:off x="2090480" y="5579662"/>
              <a:ext cx="7118" cy="8637"/>
            </a:xfrm>
            <a:custGeom>
              <a:rect b="b" l="l" r="r" t="t"/>
              <a:pathLst>
                <a:path extrusionOk="0" h="8637" w="7118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52"/>
            <p:cNvSpPr/>
            <p:nvPr/>
          </p:nvSpPr>
          <p:spPr>
            <a:xfrm>
              <a:off x="2102011" y="5668511"/>
              <a:ext cx="13904" cy="10869"/>
            </a:xfrm>
            <a:custGeom>
              <a:rect b="b" l="l" r="r" t="t"/>
              <a:pathLst>
                <a:path extrusionOk="0" h="10869" w="13904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52"/>
            <p:cNvSpPr/>
            <p:nvPr/>
          </p:nvSpPr>
          <p:spPr>
            <a:xfrm>
              <a:off x="2082840" y="5676153"/>
              <a:ext cx="9301" cy="7641"/>
            </a:xfrm>
            <a:custGeom>
              <a:rect b="b" l="l" r="r" t="t"/>
              <a:pathLst>
                <a:path extrusionOk="0" h="7641" w="9301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52"/>
            <p:cNvSpPr/>
            <p:nvPr/>
          </p:nvSpPr>
          <p:spPr>
            <a:xfrm>
              <a:off x="2093612" y="5694901"/>
              <a:ext cx="15659" cy="12435"/>
            </a:xfrm>
            <a:custGeom>
              <a:rect b="b" l="l" r="r" t="t"/>
              <a:pathLst>
                <a:path extrusionOk="0" h="12435" w="15659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52"/>
            <p:cNvSpPr/>
            <p:nvPr/>
          </p:nvSpPr>
          <p:spPr>
            <a:xfrm>
              <a:off x="2083077" y="5692669"/>
              <a:ext cx="22683" cy="28287"/>
            </a:xfrm>
            <a:custGeom>
              <a:rect b="b" l="l" r="r" t="t"/>
              <a:pathLst>
                <a:path extrusionOk="0" h="28287" w="22683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52"/>
            <p:cNvSpPr/>
            <p:nvPr/>
          </p:nvSpPr>
          <p:spPr>
            <a:xfrm>
              <a:off x="2106756" y="5710278"/>
              <a:ext cx="18697" cy="10393"/>
            </a:xfrm>
            <a:custGeom>
              <a:rect b="b" l="l" r="r" t="t"/>
              <a:pathLst>
                <a:path extrusionOk="0" h="10393" w="18697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52"/>
            <p:cNvSpPr/>
            <p:nvPr/>
          </p:nvSpPr>
          <p:spPr>
            <a:xfrm>
              <a:off x="2090670" y="5714170"/>
              <a:ext cx="8968" cy="13954"/>
            </a:xfrm>
            <a:custGeom>
              <a:rect b="b" l="l" r="r" t="t"/>
              <a:pathLst>
                <a:path extrusionOk="0" h="13954" w="8968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52"/>
            <p:cNvSpPr/>
            <p:nvPr/>
          </p:nvSpPr>
          <p:spPr>
            <a:xfrm>
              <a:off x="2112926" y="5771410"/>
              <a:ext cx="14568" cy="10774"/>
            </a:xfrm>
            <a:custGeom>
              <a:rect b="b" l="l" r="r" t="t"/>
              <a:pathLst>
                <a:path extrusionOk="0" h="10774" w="14568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52"/>
            <p:cNvSpPr/>
            <p:nvPr/>
          </p:nvSpPr>
          <p:spPr>
            <a:xfrm>
              <a:off x="9973610" y="5945644"/>
              <a:ext cx="40336" cy="28714"/>
            </a:xfrm>
            <a:custGeom>
              <a:rect b="b" l="l" r="r" t="t"/>
              <a:pathLst>
                <a:path extrusionOk="0" h="28714" w="40336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52"/>
            <p:cNvSpPr/>
            <p:nvPr/>
          </p:nvSpPr>
          <p:spPr>
            <a:xfrm>
              <a:off x="9692348" y="5524558"/>
              <a:ext cx="13144" cy="7451"/>
            </a:xfrm>
            <a:custGeom>
              <a:rect b="b" l="l" r="r" t="t"/>
              <a:pathLst>
                <a:path extrusionOk="0" h="7451" w="13144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52"/>
            <p:cNvSpPr/>
            <p:nvPr/>
          </p:nvSpPr>
          <p:spPr>
            <a:xfrm>
              <a:off x="9510598" y="5527832"/>
              <a:ext cx="166659" cy="158857"/>
            </a:xfrm>
            <a:custGeom>
              <a:rect b="b" l="l" r="r" t="t"/>
              <a:pathLst>
                <a:path extrusionOk="0" h="158857" w="166659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52"/>
            <p:cNvSpPr/>
            <p:nvPr/>
          </p:nvSpPr>
          <p:spPr>
            <a:xfrm>
              <a:off x="2672129" y="5824188"/>
              <a:ext cx="53576" cy="52066"/>
            </a:xfrm>
            <a:custGeom>
              <a:rect b="b" l="l" r="r" t="t"/>
              <a:pathLst>
                <a:path extrusionOk="0" h="52066" w="53576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52"/>
            <p:cNvSpPr/>
            <p:nvPr/>
          </p:nvSpPr>
          <p:spPr>
            <a:xfrm>
              <a:off x="2406194" y="6016459"/>
              <a:ext cx="23015" cy="8732"/>
            </a:xfrm>
            <a:custGeom>
              <a:rect b="b" l="l" r="r" t="t"/>
              <a:pathLst>
                <a:path extrusionOk="0" h="8732" w="23015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52"/>
            <p:cNvSpPr/>
            <p:nvPr/>
          </p:nvSpPr>
          <p:spPr>
            <a:xfrm>
              <a:off x="2408424" y="6018072"/>
              <a:ext cx="73696" cy="34647"/>
            </a:xfrm>
            <a:custGeom>
              <a:rect b="b" l="l" r="r" t="t"/>
              <a:pathLst>
                <a:path extrusionOk="0" h="34647" w="73696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52"/>
            <p:cNvSpPr/>
            <p:nvPr/>
          </p:nvSpPr>
          <p:spPr>
            <a:xfrm>
              <a:off x="2566827" y="5999182"/>
              <a:ext cx="26764" cy="10393"/>
            </a:xfrm>
            <a:custGeom>
              <a:rect b="b" l="l" r="r" t="t"/>
              <a:pathLst>
                <a:path extrusionOk="0" h="10393" w="26764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52"/>
            <p:cNvSpPr/>
            <p:nvPr/>
          </p:nvSpPr>
          <p:spPr>
            <a:xfrm>
              <a:off x="2613238" y="5847017"/>
              <a:ext cx="17463" cy="14143"/>
            </a:xfrm>
            <a:custGeom>
              <a:rect b="b" l="l" r="r" t="t"/>
              <a:pathLst>
                <a:path extrusionOk="0" h="14143" w="17463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52"/>
            <p:cNvSpPr/>
            <p:nvPr/>
          </p:nvSpPr>
          <p:spPr>
            <a:xfrm>
              <a:off x="2130294" y="5795663"/>
              <a:ext cx="18934" cy="16279"/>
            </a:xfrm>
            <a:custGeom>
              <a:rect b="b" l="l" r="r" t="t"/>
              <a:pathLst>
                <a:path extrusionOk="0" h="16279" w="18934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52"/>
            <p:cNvSpPr/>
            <p:nvPr/>
          </p:nvSpPr>
          <p:spPr>
            <a:xfrm>
              <a:off x="2155825" y="5806057"/>
              <a:ext cx="26479" cy="21310"/>
            </a:xfrm>
            <a:custGeom>
              <a:rect b="b" l="l" r="r" t="t"/>
              <a:pathLst>
                <a:path extrusionOk="0" h="21310" w="26479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52"/>
            <p:cNvSpPr/>
            <p:nvPr/>
          </p:nvSpPr>
          <p:spPr>
            <a:xfrm>
              <a:off x="2157580" y="5820106"/>
              <a:ext cx="22635" cy="25154"/>
            </a:xfrm>
            <a:custGeom>
              <a:rect b="b" l="l" r="r" t="t"/>
              <a:pathLst>
                <a:path extrusionOk="0" h="25154" w="22635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52"/>
            <p:cNvSpPr/>
            <p:nvPr/>
          </p:nvSpPr>
          <p:spPr>
            <a:xfrm>
              <a:off x="2170867" y="5845214"/>
              <a:ext cx="10297" cy="12862"/>
            </a:xfrm>
            <a:custGeom>
              <a:rect b="b" l="l" r="r" t="t"/>
              <a:pathLst>
                <a:path extrusionOk="0" h="12862" w="10297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52"/>
            <p:cNvSpPr/>
            <p:nvPr/>
          </p:nvSpPr>
          <p:spPr>
            <a:xfrm>
              <a:off x="2178982" y="5870653"/>
              <a:ext cx="9870" cy="21643"/>
            </a:xfrm>
            <a:custGeom>
              <a:rect b="b" l="l" r="r" t="t"/>
              <a:pathLst>
                <a:path extrusionOk="0" h="21643" w="987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52"/>
            <p:cNvSpPr/>
            <p:nvPr/>
          </p:nvSpPr>
          <p:spPr>
            <a:xfrm>
              <a:off x="2198723" y="5862965"/>
              <a:ext cx="15470" cy="14808"/>
            </a:xfrm>
            <a:custGeom>
              <a:rect b="b" l="l" r="r" t="t"/>
              <a:pathLst>
                <a:path extrusionOk="0" h="14808" w="1547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52"/>
            <p:cNvSpPr/>
            <p:nvPr/>
          </p:nvSpPr>
          <p:spPr>
            <a:xfrm>
              <a:off x="2203611" y="5855703"/>
              <a:ext cx="13999" cy="14380"/>
            </a:xfrm>
            <a:custGeom>
              <a:rect b="b" l="l" r="r" t="t"/>
              <a:pathLst>
                <a:path extrusionOk="0" h="14380" w="13999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52"/>
            <p:cNvSpPr/>
            <p:nvPr/>
          </p:nvSpPr>
          <p:spPr>
            <a:xfrm>
              <a:off x="2231989" y="5882614"/>
              <a:ext cx="79438" cy="71193"/>
            </a:xfrm>
            <a:custGeom>
              <a:rect b="b" l="l" r="r" t="t"/>
              <a:pathLst>
                <a:path extrusionOk="0" h="71193" w="79438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52"/>
            <p:cNvSpPr/>
            <p:nvPr/>
          </p:nvSpPr>
          <p:spPr>
            <a:xfrm>
              <a:off x="2224918" y="5905111"/>
              <a:ext cx="11151" cy="12910"/>
            </a:xfrm>
            <a:custGeom>
              <a:rect b="b" l="l" r="r" t="t"/>
              <a:pathLst>
                <a:path extrusionOk="0" h="12910" w="11151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52"/>
            <p:cNvSpPr/>
            <p:nvPr/>
          </p:nvSpPr>
          <p:spPr>
            <a:xfrm>
              <a:off x="2207360" y="5921629"/>
              <a:ext cx="63826" cy="28524"/>
            </a:xfrm>
            <a:custGeom>
              <a:rect b="b" l="l" r="r" t="t"/>
              <a:pathLst>
                <a:path extrusionOk="0" h="28524" w="63826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52"/>
            <p:cNvSpPr/>
            <p:nvPr/>
          </p:nvSpPr>
          <p:spPr>
            <a:xfrm>
              <a:off x="2185341" y="5871224"/>
              <a:ext cx="9348" cy="19743"/>
            </a:xfrm>
            <a:custGeom>
              <a:rect b="b" l="l" r="r" t="t"/>
              <a:pathLst>
                <a:path extrusionOk="0" h="19743" w="9348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52"/>
            <p:cNvSpPr/>
            <p:nvPr/>
          </p:nvSpPr>
          <p:spPr>
            <a:xfrm>
              <a:off x="2254055" y="5949916"/>
              <a:ext cx="55047" cy="35027"/>
            </a:xfrm>
            <a:custGeom>
              <a:rect b="b" l="l" r="r" t="t"/>
              <a:pathLst>
                <a:path extrusionOk="0" h="35027" w="55047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6" name="Google Shape;3746;p52"/>
            <p:cNvSpPr/>
            <p:nvPr/>
          </p:nvSpPr>
          <p:spPr>
            <a:xfrm>
              <a:off x="2312472" y="5970088"/>
              <a:ext cx="44085" cy="22259"/>
            </a:xfrm>
            <a:custGeom>
              <a:rect b="b" l="l" r="r" t="t"/>
              <a:pathLst>
                <a:path extrusionOk="0" h="22259" w="44085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7" name="Google Shape;3747;p52"/>
            <p:cNvSpPr/>
            <p:nvPr/>
          </p:nvSpPr>
          <p:spPr>
            <a:xfrm>
              <a:off x="2352760" y="5954710"/>
              <a:ext cx="24439" cy="33223"/>
            </a:xfrm>
            <a:custGeom>
              <a:rect b="b" l="l" r="r" t="t"/>
              <a:pathLst>
                <a:path extrusionOk="0" h="33223" w="24439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8" name="Google Shape;3748;p52"/>
            <p:cNvSpPr/>
            <p:nvPr/>
          </p:nvSpPr>
          <p:spPr>
            <a:xfrm>
              <a:off x="2373261" y="6022581"/>
              <a:ext cx="9585" cy="8590"/>
            </a:xfrm>
            <a:custGeom>
              <a:rect b="b" l="l" r="r" t="t"/>
              <a:pathLst>
                <a:path extrusionOk="0" h="8590" w="9585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9" name="Google Shape;3749;p52"/>
            <p:cNvSpPr/>
            <p:nvPr/>
          </p:nvSpPr>
          <p:spPr>
            <a:xfrm>
              <a:off x="2386690" y="6028419"/>
              <a:ext cx="11104" cy="7356"/>
            </a:xfrm>
            <a:custGeom>
              <a:rect b="b" l="l" r="r" t="t"/>
              <a:pathLst>
                <a:path extrusionOk="0" h="7356" w="11104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0" name="Google Shape;3750;p52"/>
            <p:cNvSpPr/>
            <p:nvPr/>
          </p:nvSpPr>
          <p:spPr>
            <a:xfrm>
              <a:off x="9741796" y="6127426"/>
              <a:ext cx="23963" cy="18509"/>
            </a:xfrm>
            <a:custGeom>
              <a:rect b="b" l="l" r="r" t="t"/>
              <a:pathLst>
                <a:path extrusionOk="0" h="18509" w="23963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1" name="Google Shape;3751;p52"/>
            <p:cNvSpPr/>
            <p:nvPr/>
          </p:nvSpPr>
          <p:spPr>
            <a:xfrm>
              <a:off x="4199924" y="-651632"/>
              <a:ext cx="16940" cy="7309"/>
            </a:xfrm>
            <a:custGeom>
              <a:rect b="b" l="l" r="r" t="t"/>
              <a:pathLst>
                <a:path extrusionOk="0" h="7309" w="1694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2" name="Google Shape;3752;p52"/>
            <p:cNvSpPr/>
            <p:nvPr/>
          </p:nvSpPr>
          <p:spPr>
            <a:xfrm>
              <a:off x="4171072" y="-576594"/>
              <a:ext cx="19693" cy="10062"/>
            </a:xfrm>
            <a:custGeom>
              <a:rect b="b" l="l" r="r" t="t"/>
              <a:pathLst>
                <a:path extrusionOk="0" h="10062" w="19693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3" name="Google Shape;3753;p52"/>
            <p:cNvSpPr/>
            <p:nvPr/>
          </p:nvSpPr>
          <p:spPr>
            <a:xfrm>
              <a:off x="4164144" y="-669430"/>
              <a:ext cx="24486" cy="15615"/>
            </a:xfrm>
            <a:custGeom>
              <a:rect b="b" l="l" r="r" t="t"/>
              <a:pathLst>
                <a:path extrusionOk="0" h="15615" w="24486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4" name="Google Shape;3754;p52"/>
            <p:cNvSpPr/>
            <p:nvPr/>
          </p:nvSpPr>
          <p:spPr>
            <a:xfrm>
              <a:off x="3637542" y="-704268"/>
              <a:ext cx="54098" cy="31087"/>
            </a:xfrm>
            <a:custGeom>
              <a:rect b="b" l="l" r="r" t="t"/>
              <a:pathLst>
                <a:path extrusionOk="0" h="31087" w="54098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5" name="Google Shape;3755;p52"/>
            <p:cNvSpPr/>
            <p:nvPr/>
          </p:nvSpPr>
          <p:spPr>
            <a:xfrm>
              <a:off x="3660083" y="-722398"/>
              <a:ext cx="32126" cy="10868"/>
            </a:xfrm>
            <a:custGeom>
              <a:rect b="b" l="l" r="r" t="t"/>
              <a:pathLst>
                <a:path extrusionOk="0" h="10868" w="32126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6" name="Google Shape;3756;p52"/>
            <p:cNvSpPr/>
            <p:nvPr/>
          </p:nvSpPr>
          <p:spPr>
            <a:xfrm>
              <a:off x="3765574" y="-725104"/>
              <a:ext cx="26527" cy="10299"/>
            </a:xfrm>
            <a:custGeom>
              <a:rect b="b" l="l" r="r" t="t"/>
              <a:pathLst>
                <a:path extrusionOk="0" h="10299" w="26527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7" name="Google Shape;3757;p52"/>
            <p:cNvSpPr/>
            <p:nvPr/>
          </p:nvSpPr>
          <p:spPr>
            <a:xfrm>
              <a:off x="3782325" y="-724819"/>
              <a:ext cx="21734" cy="9397"/>
            </a:xfrm>
            <a:custGeom>
              <a:rect b="b" l="l" r="r" t="t"/>
              <a:pathLst>
                <a:path extrusionOk="0" h="9397" w="21734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52"/>
            <p:cNvSpPr/>
            <p:nvPr/>
          </p:nvSpPr>
          <p:spPr>
            <a:xfrm>
              <a:off x="3517530" y="-691168"/>
              <a:ext cx="34878" cy="18415"/>
            </a:xfrm>
            <a:custGeom>
              <a:rect b="b" l="l" r="r" t="t"/>
              <a:pathLst>
                <a:path extrusionOk="0" h="18415" w="34878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9" name="Google Shape;3759;p52"/>
            <p:cNvSpPr/>
            <p:nvPr/>
          </p:nvSpPr>
          <p:spPr>
            <a:xfrm>
              <a:off x="5835679" y="-638627"/>
              <a:ext cx="28140" cy="10251"/>
            </a:xfrm>
            <a:custGeom>
              <a:rect b="b" l="l" r="r" t="t"/>
              <a:pathLst>
                <a:path extrusionOk="0" h="10251" w="2814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0" name="Google Shape;3760;p52"/>
            <p:cNvSpPr/>
            <p:nvPr/>
          </p:nvSpPr>
          <p:spPr>
            <a:xfrm>
              <a:off x="5880950" y="-655619"/>
              <a:ext cx="62782" cy="30423"/>
            </a:xfrm>
            <a:custGeom>
              <a:rect b="b" l="l" r="r" t="t"/>
              <a:pathLst>
                <a:path extrusionOk="0" h="30423" w="62782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52"/>
            <p:cNvSpPr/>
            <p:nvPr/>
          </p:nvSpPr>
          <p:spPr>
            <a:xfrm>
              <a:off x="5856844" y="-671471"/>
              <a:ext cx="27381" cy="6644"/>
            </a:xfrm>
            <a:custGeom>
              <a:rect b="b" l="l" r="r" t="t"/>
              <a:pathLst>
                <a:path extrusionOk="0" h="6644" w="27381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52"/>
            <p:cNvSpPr/>
            <p:nvPr/>
          </p:nvSpPr>
          <p:spPr>
            <a:xfrm>
              <a:off x="5698393" y="-599518"/>
              <a:ext cx="28092" cy="11818"/>
            </a:xfrm>
            <a:custGeom>
              <a:rect b="b" l="l" r="r" t="t"/>
              <a:pathLst>
                <a:path extrusionOk="0" h="11818" w="28092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3" name="Google Shape;3763;p52"/>
            <p:cNvSpPr/>
            <p:nvPr/>
          </p:nvSpPr>
          <p:spPr>
            <a:xfrm>
              <a:off x="5769100" y="-600800"/>
              <a:ext cx="29184" cy="13764"/>
            </a:xfrm>
            <a:custGeom>
              <a:rect b="b" l="l" r="r" t="t"/>
              <a:pathLst>
                <a:path extrusionOk="0" h="13764" w="29184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4" name="Google Shape;3764;p52"/>
            <p:cNvSpPr/>
            <p:nvPr/>
          </p:nvSpPr>
          <p:spPr>
            <a:xfrm>
              <a:off x="5790217" y="-607871"/>
              <a:ext cx="45556" cy="18984"/>
            </a:xfrm>
            <a:custGeom>
              <a:rect b="b" l="l" r="r" t="t"/>
              <a:pathLst>
                <a:path extrusionOk="0" h="18984" w="45556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5" name="Google Shape;3765;p52"/>
            <p:cNvSpPr/>
            <p:nvPr/>
          </p:nvSpPr>
          <p:spPr>
            <a:xfrm>
              <a:off x="5766016" y="-670379"/>
              <a:ext cx="22635" cy="8211"/>
            </a:xfrm>
            <a:custGeom>
              <a:rect b="b" l="l" r="r" t="t"/>
              <a:pathLst>
                <a:path extrusionOk="0" h="8211" w="22635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6" name="Google Shape;3766;p52"/>
            <p:cNvSpPr/>
            <p:nvPr/>
          </p:nvSpPr>
          <p:spPr>
            <a:xfrm>
              <a:off x="5751447" y="-657470"/>
              <a:ext cx="34310" cy="8922"/>
            </a:xfrm>
            <a:custGeom>
              <a:rect b="b" l="l" r="r" t="t"/>
              <a:pathLst>
                <a:path extrusionOk="0" h="8922" w="3431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7" name="Google Shape;3767;p52"/>
            <p:cNvSpPr/>
            <p:nvPr/>
          </p:nvSpPr>
          <p:spPr>
            <a:xfrm>
              <a:off x="5731231" y="-649164"/>
              <a:ext cx="47501" cy="10441"/>
            </a:xfrm>
            <a:custGeom>
              <a:rect b="b" l="l" r="r" t="t"/>
              <a:pathLst>
                <a:path extrusionOk="0" h="10441" w="47501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52"/>
            <p:cNvSpPr/>
            <p:nvPr/>
          </p:nvSpPr>
          <p:spPr>
            <a:xfrm>
              <a:off x="5793397" y="-626761"/>
              <a:ext cx="19930" cy="6882"/>
            </a:xfrm>
            <a:custGeom>
              <a:rect b="b" l="l" r="r" t="t"/>
              <a:pathLst>
                <a:path extrusionOk="0" h="6882" w="1993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52"/>
            <p:cNvSpPr/>
            <p:nvPr/>
          </p:nvSpPr>
          <p:spPr>
            <a:xfrm>
              <a:off x="5748315" y="-619073"/>
              <a:ext cx="32126" cy="6454"/>
            </a:xfrm>
            <a:custGeom>
              <a:rect b="b" l="l" r="r" t="t"/>
              <a:pathLst>
                <a:path extrusionOk="0" h="6454" w="32126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0" name="Google Shape;3770;p52"/>
            <p:cNvSpPr/>
            <p:nvPr/>
          </p:nvSpPr>
          <p:spPr>
            <a:xfrm>
              <a:off x="5714480" y="-624009"/>
              <a:ext cx="39339" cy="7736"/>
            </a:xfrm>
            <a:custGeom>
              <a:rect b="b" l="l" r="r" t="t"/>
              <a:pathLst>
                <a:path extrusionOk="0" h="7736" w="39339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1" name="Google Shape;3771;p52"/>
            <p:cNvSpPr/>
            <p:nvPr/>
          </p:nvSpPr>
          <p:spPr>
            <a:xfrm>
              <a:off x="5718656" y="-633169"/>
              <a:ext cx="72937" cy="16469"/>
            </a:xfrm>
            <a:custGeom>
              <a:rect b="b" l="l" r="r" t="t"/>
              <a:pathLst>
                <a:path extrusionOk="0" h="16469" w="72937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2" name="Google Shape;3772;p52"/>
            <p:cNvSpPr/>
            <p:nvPr/>
          </p:nvSpPr>
          <p:spPr>
            <a:xfrm>
              <a:off x="5751068" y="-635162"/>
              <a:ext cx="44274" cy="12530"/>
            </a:xfrm>
            <a:custGeom>
              <a:rect b="b" l="l" r="r" t="t"/>
              <a:pathLst>
                <a:path extrusionOk="0" h="12530" w="44274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3" name="Google Shape;3773;p52"/>
            <p:cNvSpPr/>
            <p:nvPr/>
          </p:nvSpPr>
          <p:spPr>
            <a:xfrm>
              <a:off x="5518066" y="-618645"/>
              <a:ext cx="95857" cy="21215"/>
            </a:xfrm>
            <a:custGeom>
              <a:rect b="b" l="l" r="r" t="t"/>
              <a:pathLst>
                <a:path extrusionOk="0" h="21215" w="95857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4" name="Google Shape;3774;p52"/>
            <p:cNvSpPr/>
            <p:nvPr/>
          </p:nvSpPr>
          <p:spPr>
            <a:xfrm>
              <a:off x="5260626" y="-580770"/>
              <a:ext cx="44464" cy="8922"/>
            </a:xfrm>
            <a:custGeom>
              <a:rect b="b" l="l" r="r" t="t"/>
              <a:pathLst>
                <a:path extrusionOk="0" h="8922" w="44464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5" name="Google Shape;3775;p52"/>
            <p:cNvSpPr/>
            <p:nvPr/>
          </p:nvSpPr>
          <p:spPr>
            <a:xfrm>
              <a:off x="2605266" y="3280914"/>
              <a:ext cx="22778" cy="23398"/>
            </a:xfrm>
            <a:custGeom>
              <a:rect b="b" l="l" r="r" t="t"/>
              <a:pathLst>
                <a:path extrusionOk="0" h="23398" w="22778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6" name="Google Shape;3776;p52"/>
            <p:cNvSpPr/>
            <p:nvPr/>
          </p:nvSpPr>
          <p:spPr>
            <a:xfrm>
              <a:off x="9402640" y="2715589"/>
              <a:ext cx="35163" cy="102850"/>
            </a:xfrm>
            <a:custGeom>
              <a:rect b="b" l="l" r="r" t="t"/>
              <a:pathLst>
                <a:path extrusionOk="0" h="102850" w="35163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" name="Google Shape;3777;p52"/>
            <p:cNvSpPr/>
            <p:nvPr/>
          </p:nvSpPr>
          <p:spPr>
            <a:xfrm>
              <a:off x="9519994" y="2739368"/>
              <a:ext cx="10249" cy="35264"/>
            </a:xfrm>
            <a:custGeom>
              <a:rect b="b" l="l" r="r" t="t"/>
              <a:pathLst>
                <a:path extrusionOk="0" h="35264" w="10249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" name="Google Shape;3778;p52"/>
            <p:cNvSpPr/>
            <p:nvPr/>
          </p:nvSpPr>
          <p:spPr>
            <a:xfrm>
              <a:off x="9438183" y="2699452"/>
              <a:ext cx="21685" cy="96064"/>
            </a:xfrm>
            <a:custGeom>
              <a:rect b="b" l="l" r="r" t="t"/>
              <a:pathLst>
                <a:path extrusionOk="0" h="96064" w="21685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52"/>
            <p:cNvSpPr/>
            <p:nvPr/>
          </p:nvSpPr>
          <p:spPr>
            <a:xfrm>
              <a:off x="9456452" y="2757261"/>
              <a:ext cx="28805" cy="30423"/>
            </a:xfrm>
            <a:custGeom>
              <a:rect b="b" l="l" r="r" t="t"/>
              <a:pathLst>
                <a:path extrusionOk="0" h="30423" w="28805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" name="Google Shape;3780;p52"/>
            <p:cNvSpPr/>
            <p:nvPr/>
          </p:nvSpPr>
          <p:spPr>
            <a:xfrm>
              <a:off x="9325004" y="3023050"/>
              <a:ext cx="15850" cy="14048"/>
            </a:xfrm>
            <a:custGeom>
              <a:rect b="b" l="l" r="r" t="t"/>
              <a:pathLst>
                <a:path extrusionOk="0" h="14048" w="1585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" name="Google Shape;3781;p52"/>
            <p:cNvSpPr/>
            <p:nvPr/>
          </p:nvSpPr>
          <p:spPr>
            <a:xfrm>
              <a:off x="9293826" y="3210195"/>
              <a:ext cx="250987" cy="395788"/>
            </a:xfrm>
            <a:custGeom>
              <a:rect b="b" l="l" r="r" t="t"/>
              <a:pathLst>
                <a:path extrusionOk="0" h="395788" w="250987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52"/>
            <p:cNvSpPr/>
            <p:nvPr/>
          </p:nvSpPr>
          <p:spPr>
            <a:xfrm>
              <a:off x="9631085" y="3182714"/>
              <a:ext cx="57799" cy="168966"/>
            </a:xfrm>
            <a:custGeom>
              <a:rect b="b" l="l" r="r" t="t"/>
              <a:pathLst>
                <a:path extrusionOk="0" h="168966" w="57799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52"/>
            <p:cNvSpPr/>
            <p:nvPr/>
          </p:nvSpPr>
          <p:spPr>
            <a:xfrm>
              <a:off x="8904557" y="2934391"/>
              <a:ext cx="397099" cy="590669"/>
            </a:xfrm>
            <a:custGeom>
              <a:rect b="b" l="l" r="r" t="t"/>
              <a:pathLst>
                <a:path extrusionOk="0" h="590669" w="397099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52"/>
            <p:cNvSpPr/>
            <p:nvPr/>
          </p:nvSpPr>
          <p:spPr>
            <a:xfrm>
              <a:off x="9206510" y="2697031"/>
              <a:ext cx="79201" cy="159995"/>
            </a:xfrm>
            <a:custGeom>
              <a:rect b="b" l="l" r="r" t="t"/>
              <a:pathLst>
                <a:path extrusionOk="0" h="159995" w="79201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52"/>
            <p:cNvSpPr/>
            <p:nvPr/>
          </p:nvSpPr>
          <p:spPr>
            <a:xfrm>
              <a:off x="8351239" y="3016026"/>
              <a:ext cx="432119" cy="593802"/>
            </a:xfrm>
            <a:custGeom>
              <a:rect b="b" l="l" r="r" t="t"/>
              <a:pathLst>
                <a:path extrusionOk="0" h="593802" w="432119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52"/>
            <p:cNvSpPr/>
            <p:nvPr/>
          </p:nvSpPr>
          <p:spPr>
            <a:xfrm>
              <a:off x="7731673" y="2808948"/>
              <a:ext cx="86319" cy="194026"/>
            </a:xfrm>
            <a:custGeom>
              <a:rect b="b" l="l" r="r" t="t"/>
              <a:pathLst>
                <a:path extrusionOk="0" h="194026" w="86319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52"/>
            <p:cNvSpPr/>
            <p:nvPr/>
          </p:nvSpPr>
          <p:spPr>
            <a:xfrm>
              <a:off x="1718959" y="2306795"/>
              <a:ext cx="234756" cy="115191"/>
            </a:xfrm>
            <a:custGeom>
              <a:rect b="b" l="l" r="r" t="t"/>
              <a:pathLst>
                <a:path extrusionOk="0" h="115191" w="234756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52"/>
            <p:cNvSpPr/>
            <p:nvPr/>
          </p:nvSpPr>
          <p:spPr>
            <a:xfrm>
              <a:off x="1342883" y="2132655"/>
              <a:ext cx="398142" cy="173949"/>
            </a:xfrm>
            <a:custGeom>
              <a:rect b="b" l="l" r="r" t="t"/>
              <a:pathLst>
                <a:path extrusionOk="0" h="173949" w="398142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52"/>
            <p:cNvSpPr/>
            <p:nvPr/>
          </p:nvSpPr>
          <p:spPr>
            <a:xfrm>
              <a:off x="9285996" y="2667794"/>
              <a:ext cx="7972" cy="11960"/>
            </a:xfrm>
            <a:custGeom>
              <a:rect b="b" l="l" r="r" t="t"/>
              <a:pathLst>
                <a:path extrusionOk="0" h="11960" w="7972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52"/>
            <p:cNvSpPr/>
            <p:nvPr/>
          </p:nvSpPr>
          <p:spPr>
            <a:xfrm>
              <a:off x="9240914" y="2312680"/>
              <a:ext cx="203531" cy="319327"/>
            </a:xfrm>
            <a:custGeom>
              <a:rect b="b" l="l" r="r" t="t"/>
              <a:pathLst>
                <a:path extrusionOk="0" h="319327" w="203531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52"/>
            <p:cNvSpPr/>
            <p:nvPr/>
          </p:nvSpPr>
          <p:spPr>
            <a:xfrm>
              <a:off x="8777427" y="2247847"/>
              <a:ext cx="83899" cy="103752"/>
            </a:xfrm>
            <a:custGeom>
              <a:rect b="b" l="l" r="r" t="t"/>
              <a:pathLst>
                <a:path extrusionOk="0" h="103752" w="83899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52"/>
            <p:cNvSpPr/>
            <p:nvPr/>
          </p:nvSpPr>
          <p:spPr>
            <a:xfrm>
              <a:off x="246780" y="1507813"/>
              <a:ext cx="7924" cy="6882"/>
            </a:xfrm>
            <a:custGeom>
              <a:rect b="b" l="l" r="r" t="t"/>
              <a:pathLst>
                <a:path extrusionOk="0" h="6882" w="7924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52"/>
            <p:cNvSpPr/>
            <p:nvPr/>
          </p:nvSpPr>
          <p:spPr>
            <a:xfrm>
              <a:off x="9314136" y="1053929"/>
              <a:ext cx="302284" cy="434755"/>
            </a:xfrm>
            <a:custGeom>
              <a:rect b="b" l="l" r="r" t="t"/>
              <a:pathLst>
                <a:path extrusionOk="0" h="434755" w="302284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52"/>
            <p:cNvSpPr/>
            <p:nvPr/>
          </p:nvSpPr>
          <p:spPr>
            <a:xfrm>
              <a:off x="9298002" y="1482088"/>
              <a:ext cx="104542" cy="151167"/>
            </a:xfrm>
            <a:custGeom>
              <a:rect b="b" l="l" r="r" t="t"/>
              <a:pathLst>
                <a:path extrusionOk="0" h="151167" w="104542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52"/>
            <p:cNvSpPr/>
            <p:nvPr/>
          </p:nvSpPr>
          <p:spPr>
            <a:xfrm>
              <a:off x="5293512" y="1377101"/>
              <a:ext cx="15612" cy="18605"/>
            </a:xfrm>
            <a:custGeom>
              <a:rect b="b" l="l" r="r" t="t"/>
              <a:pathLst>
                <a:path extrusionOk="0" h="18605" w="15612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52"/>
            <p:cNvSpPr/>
            <p:nvPr/>
          </p:nvSpPr>
          <p:spPr>
            <a:xfrm>
              <a:off x="4735685" y="1366375"/>
              <a:ext cx="14188" cy="10679"/>
            </a:xfrm>
            <a:custGeom>
              <a:rect b="b" l="l" r="r" t="t"/>
              <a:pathLst>
                <a:path extrusionOk="0" h="10679" w="14188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52"/>
            <p:cNvSpPr/>
            <p:nvPr/>
          </p:nvSpPr>
          <p:spPr>
            <a:xfrm>
              <a:off x="4884977" y="1305765"/>
              <a:ext cx="54098" cy="116805"/>
            </a:xfrm>
            <a:custGeom>
              <a:rect b="b" l="l" r="r" t="t"/>
              <a:pathLst>
                <a:path extrusionOk="0" h="116805" w="54098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52"/>
            <p:cNvSpPr/>
            <p:nvPr/>
          </p:nvSpPr>
          <p:spPr>
            <a:xfrm>
              <a:off x="4408297" y="469952"/>
              <a:ext cx="245908" cy="417147"/>
            </a:xfrm>
            <a:custGeom>
              <a:rect b="b" l="l" r="r" t="t"/>
              <a:pathLst>
                <a:path extrusionOk="0" h="417147" w="245908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9" name="Google Shape;3799;p52"/>
            <p:cNvSpPr/>
            <p:nvPr/>
          </p:nvSpPr>
          <p:spPr>
            <a:xfrm>
              <a:off x="2508696" y="986343"/>
              <a:ext cx="59033" cy="69722"/>
            </a:xfrm>
            <a:custGeom>
              <a:rect b="b" l="l" r="r" t="t"/>
              <a:pathLst>
                <a:path extrusionOk="0" h="69722" w="59033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0" name="Google Shape;3800;p52"/>
            <p:cNvSpPr/>
            <p:nvPr/>
          </p:nvSpPr>
          <p:spPr>
            <a:xfrm>
              <a:off x="2608065" y="769630"/>
              <a:ext cx="220568" cy="247706"/>
            </a:xfrm>
            <a:custGeom>
              <a:rect b="b" l="l" r="r" t="t"/>
              <a:pathLst>
                <a:path extrusionOk="0" h="247706" w="220568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1" name="Google Shape;3801;p52"/>
            <p:cNvSpPr/>
            <p:nvPr/>
          </p:nvSpPr>
          <p:spPr>
            <a:xfrm>
              <a:off x="496390" y="630707"/>
              <a:ext cx="82570" cy="140868"/>
            </a:xfrm>
            <a:custGeom>
              <a:rect b="b" l="l" r="r" t="t"/>
              <a:pathLst>
                <a:path extrusionOk="0" h="140868" w="8257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2" name="Google Shape;3802;p52"/>
            <p:cNvSpPr/>
            <p:nvPr/>
          </p:nvSpPr>
          <p:spPr>
            <a:xfrm>
              <a:off x="9527776" y="769582"/>
              <a:ext cx="11483" cy="37400"/>
            </a:xfrm>
            <a:custGeom>
              <a:rect b="b" l="l" r="r" t="t"/>
              <a:pathLst>
                <a:path extrusionOk="0" h="37400" w="11483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52"/>
            <p:cNvSpPr/>
            <p:nvPr/>
          </p:nvSpPr>
          <p:spPr>
            <a:xfrm>
              <a:off x="8937491" y="405403"/>
              <a:ext cx="392257" cy="414869"/>
            </a:xfrm>
            <a:custGeom>
              <a:rect b="b" l="l" r="r" t="t"/>
              <a:pathLst>
                <a:path extrusionOk="0" h="414869" w="392257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4" name="Google Shape;3804;p52"/>
            <p:cNvSpPr/>
            <p:nvPr/>
          </p:nvSpPr>
          <p:spPr>
            <a:xfrm>
              <a:off x="9304455" y="846424"/>
              <a:ext cx="206806" cy="213580"/>
            </a:xfrm>
            <a:custGeom>
              <a:rect b="b" l="l" r="r" t="t"/>
              <a:pathLst>
                <a:path extrusionOk="0" h="213580" w="206806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5" name="Google Shape;3805;p52"/>
            <p:cNvSpPr/>
            <p:nvPr/>
          </p:nvSpPr>
          <p:spPr>
            <a:xfrm>
              <a:off x="4549141" y="372417"/>
              <a:ext cx="15612" cy="36688"/>
            </a:xfrm>
            <a:custGeom>
              <a:rect b="b" l="l" r="r" t="t"/>
              <a:pathLst>
                <a:path extrusionOk="0" h="36688" w="15612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6" name="Google Shape;3806;p52"/>
            <p:cNvSpPr/>
            <p:nvPr/>
          </p:nvSpPr>
          <p:spPr>
            <a:xfrm>
              <a:off x="4262185" y="629995"/>
              <a:ext cx="162057" cy="185530"/>
            </a:xfrm>
            <a:custGeom>
              <a:rect b="b" l="l" r="r" t="t"/>
              <a:pathLst>
                <a:path extrusionOk="0" h="185530" w="162057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7" name="Google Shape;3807;p52"/>
            <p:cNvSpPr/>
            <p:nvPr/>
          </p:nvSpPr>
          <p:spPr>
            <a:xfrm>
              <a:off x="3284291" y="375074"/>
              <a:ext cx="25578" cy="7119"/>
            </a:xfrm>
            <a:custGeom>
              <a:rect b="b" l="l" r="r" t="t"/>
              <a:pathLst>
                <a:path extrusionOk="0" h="7119" w="25578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8" name="Google Shape;3808;p52"/>
            <p:cNvSpPr/>
            <p:nvPr/>
          </p:nvSpPr>
          <p:spPr>
            <a:xfrm>
              <a:off x="555566" y="486374"/>
              <a:ext cx="9396" cy="25249"/>
            </a:xfrm>
            <a:custGeom>
              <a:rect b="b" l="l" r="r" t="t"/>
              <a:pathLst>
                <a:path extrusionOk="0" h="25249" w="9396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52"/>
            <p:cNvSpPr/>
            <p:nvPr/>
          </p:nvSpPr>
          <p:spPr>
            <a:xfrm>
              <a:off x="565721" y="476264"/>
              <a:ext cx="13666" cy="35786"/>
            </a:xfrm>
            <a:custGeom>
              <a:rect b="b" l="l" r="r" t="t"/>
              <a:pathLst>
                <a:path extrusionOk="0" h="35786" w="13666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52"/>
            <p:cNvSpPr/>
            <p:nvPr/>
          </p:nvSpPr>
          <p:spPr>
            <a:xfrm>
              <a:off x="385679" y="104586"/>
              <a:ext cx="49827" cy="25155"/>
            </a:xfrm>
            <a:custGeom>
              <a:rect b="b" l="l" r="r" t="t"/>
              <a:pathLst>
                <a:path extrusionOk="0" h="25155" w="49827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1" name="Google Shape;3811;p52"/>
            <p:cNvSpPr/>
            <p:nvPr/>
          </p:nvSpPr>
          <p:spPr>
            <a:xfrm>
              <a:off x="-63666" y="19961"/>
              <a:ext cx="52959" cy="27528"/>
            </a:xfrm>
            <a:custGeom>
              <a:rect b="b" l="l" r="r" t="t"/>
              <a:pathLst>
                <a:path extrusionOk="0" h="27528" w="52959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2" name="Google Shape;3812;p52"/>
            <p:cNvSpPr/>
            <p:nvPr/>
          </p:nvSpPr>
          <p:spPr>
            <a:xfrm>
              <a:off x="2271756" y="212136"/>
              <a:ext cx="41617" cy="38776"/>
            </a:xfrm>
            <a:custGeom>
              <a:rect b="b" l="l" r="r" t="t"/>
              <a:pathLst>
                <a:path extrusionOk="0" h="38776" w="41617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52"/>
            <p:cNvSpPr/>
            <p:nvPr/>
          </p:nvSpPr>
          <p:spPr>
            <a:xfrm>
              <a:off x="8625715" y="-388927"/>
              <a:ext cx="53006" cy="16659"/>
            </a:xfrm>
            <a:custGeom>
              <a:rect b="b" l="l" r="r" t="t"/>
              <a:pathLst>
                <a:path extrusionOk="0" h="16659" w="53006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4" name="Google Shape;3814;p52"/>
            <p:cNvSpPr/>
            <p:nvPr/>
          </p:nvSpPr>
          <p:spPr>
            <a:xfrm>
              <a:off x="5180665" y="378112"/>
              <a:ext cx="14710" cy="19602"/>
            </a:xfrm>
            <a:custGeom>
              <a:rect b="b" l="l" r="r" t="t"/>
              <a:pathLst>
                <a:path extrusionOk="0" h="19602" w="1471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5" name="Google Shape;3815;p52"/>
            <p:cNvSpPr/>
            <p:nvPr/>
          </p:nvSpPr>
          <p:spPr>
            <a:xfrm>
              <a:off x="2707150" y="-380716"/>
              <a:ext cx="22635" cy="9255"/>
            </a:xfrm>
            <a:custGeom>
              <a:rect b="b" l="l" r="r" t="t"/>
              <a:pathLst>
                <a:path extrusionOk="0" h="9255" w="22635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52"/>
            <p:cNvSpPr/>
            <p:nvPr/>
          </p:nvSpPr>
          <p:spPr>
            <a:xfrm>
              <a:off x="7836263" y="-460073"/>
              <a:ext cx="93911" cy="28002"/>
            </a:xfrm>
            <a:custGeom>
              <a:rect b="b" l="l" r="r" t="t"/>
              <a:pathLst>
                <a:path extrusionOk="0" h="28002" w="93911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7" name="Google Shape;3817;p52"/>
            <p:cNvSpPr/>
            <p:nvPr/>
          </p:nvSpPr>
          <p:spPr>
            <a:xfrm>
              <a:off x="5103552" y="-95135"/>
              <a:ext cx="14758" cy="10394"/>
            </a:xfrm>
            <a:custGeom>
              <a:rect b="b" l="l" r="r" t="t"/>
              <a:pathLst>
                <a:path extrusionOk="0" h="10394" w="14758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8" name="Google Shape;3818;p52"/>
            <p:cNvSpPr/>
            <p:nvPr/>
          </p:nvSpPr>
          <p:spPr>
            <a:xfrm>
              <a:off x="10855219" y="3843486"/>
              <a:ext cx="48640" cy="42383"/>
            </a:xfrm>
            <a:custGeom>
              <a:rect b="b" l="l" r="r" t="t"/>
              <a:pathLst>
                <a:path extrusionOk="0" h="42383" w="4864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9" name="Google Shape;3819;p52"/>
            <p:cNvSpPr/>
            <p:nvPr/>
          </p:nvSpPr>
          <p:spPr>
            <a:xfrm>
              <a:off x="10450433" y="3543998"/>
              <a:ext cx="164856" cy="119415"/>
            </a:xfrm>
            <a:custGeom>
              <a:rect b="b" l="l" r="r" t="t"/>
              <a:pathLst>
                <a:path extrusionOk="0" h="119415" w="164856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0" name="Google Shape;3820;p52"/>
            <p:cNvSpPr/>
            <p:nvPr/>
          </p:nvSpPr>
          <p:spPr>
            <a:xfrm>
              <a:off x="10517771" y="3861427"/>
              <a:ext cx="14377" cy="18367"/>
            </a:xfrm>
            <a:custGeom>
              <a:rect b="b" l="l" r="r" t="t"/>
              <a:pathLst>
                <a:path extrusionOk="0" h="18367" w="14377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1" name="Google Shape;3821;p52"/>
            <p:cNvSpPr/>
            <p:nvPr/>
          </p:nvSpPr>
          <p:spPr>
            <a:xfrm>
              <a:off x="9771265" y="3334546"/>
              <a:ext cx="743088" cy="576668"/>
            </a:xfrm>
            <a:custGeom>
              <a:rect b="b" l="l" r="r" t="t"/>
              <a:pathLst>
                <a:path extrusionOk="0" h="576668" w="743088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2" name="Google Shape;3822;p52"/>
            <p:cNvSpPr/>
            <p:nvPr/>
          </p:nvSpPr>
          <p:spPr>
            <a:xfrm>
              <a:off x="9725235" y="3396438"/>
              <a:ext cx="24058" cy="20503"/>
            </a:xfrm>
            <a:custGeom>
              <a:rect b="b" l="l" r="r" t="t"/>
              <a:pathLst>
                <a:path extrusionOk="0" h="20503" w="24058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3" name="Google Shape;3823;p52"/>
            <p:cNvSpPr/>
            <p:nvPr/>
          </p:nvSpPr>
          <p:spPr>
            <a:xfrm>
              <a:off x="9649070" y="3456857"/>
              <a:ext cx="114887" cy="59185"/>
            </a:xfrm>
            <a:custGeom>
              <a:rect b="b" l="l" r="r" t="t"/>
              <a:pathLst>
                <a:path extrusionOk="0" h="59185" w="114887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4" name="Google Shape;3824;p52"/>
            <p:cNvSpPr/>
            <p:nvPr/>
          </p:nvSpPr>
          <p:spPr>
            <a:xfrm>
              <a:off x="9443070" y="3754542"/>
              <a:ext cx="155935" cy="105556"/>
            </a:xfrm>
            <a:custGeom>
              <a:rect b="b" l="l" r="r" t="t"/>
              <a:pathLst>
                <a:path extrusionOk="0" h="105556" w="155935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5" name="Google Shape;3825;p52"/>
            <p:cNvSpPr/>
            <p:nvPr/>
          </p:nvSpPr>
          <p:spPr>
            <a:xfrm>
              <a:off x="9272376" y="3798017"/>
              <a:ext cx="65392" cy="54629"/>
            </a:xfrm>
            <a:custGeom>
              <a:rect b="b" l="l" r="r" t="t"/>
              <a:pathLst>
                <a:path extrusionOk="0" h="54629" w="65392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6" name="Google Shape;3826;p52"/>
            <p:cNvSpPr/>
            <p:nvPr/>
          </p:nvSpPr>
          <p:spPr>
            <a:xfrm>
              <a:off x="8746629" y="3611822"/>
              <a:ext cx="353298" cy="156578"/>
            </a:xfrm>
            <a:custGeom>
              <a:rect b="b" l="l" r="r" t="t"/>
              <a:pathLst>
                <a:path extrusionOk="0" h="156578" w="353298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" name="Google Shape;3827;p52"/>
            <p:cNvSpPr/>
            <p:nvPr/>
          </p:nvSpPr>
          <p:spPr>
            <a:xfrm>
              <a:off x="10848481" y="3972442"/>
              <a:ext cx="20879" cy="21168"/>
            </a:xfrm>
            <a:custGeom>
              <a:rect b="b" l="l" r="r" t="t"/>
              <a:pathLst>
                <a:path extrusionOk="0" h="21168" w="20879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" name="Google Shape;3828;p52"/>
            <p:cNvSpPr/>
            <p:nvPr/>
          </p:nvSpPr>
          <p:spPr>
            <a:xfrm>
              <a:off x="8760296" y="3900583"/>
              <a:ext cx="1562104" cy="1554062"/>
            </a:xfrm>
            <a:custGeom>
              <a:rect b="b" l="l" r="r" t="t"/>
              <a:pathLst>
                <a:path extrusionOk="0" h="1554062" w="1562104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" name="Google Shape;3829;p52"/>
            <p:cNvSpPr/>
            <p:nvPr/>
          </p:nvSpPr>
          <p:spPr>
            <a:xfrm>
              <a:off x="9680579" y="3923698"/>
              <a:ext cx="18080" cy="23351"/>
            </a:xfrm>
            <a:custGeom>
              <a:rect b="b" l="l" r="r" t="t"/>
              <a:pathLst>
                <a:path extrusionOk="0" h="23351" w="1808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" name="Google Shape;3830;p52"/>
            <p:cNvSpPr/>
            <p:nvPr/>
          </p:nvSpPr>
          <p:spPr>
            <a:xfrm>
              <a:off x="6246587" y="3900773"/>
              <a:ext cx="306176" cy="655693"/>
            </a:xfrm>
            <a:custGeom>
              <a:rect b="b" l="l" r="r" t="t"/>
              <a:pathLst>
                <a:path extrusionOk="0" h="655693" w="306176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" name="Google Shape;3831;p52"/>
            <p:cNvSpPr/>
            <p:nvPr/>
          </p:nvSpPr>
          <p:spPr>
            <a:xfrm>
              <a:off x="10470553" y="5327019"/>
              <a:ext cx="283967" cy="396785"/>
            </a:xfrm>
            <a:custGeom>
              <a:rect b="b" l="l" r="r" t="t"/>
              <a:pathLst>
                <a:path extrusionOk="0" h="396785" w="283967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" name="Google Shape;3832;p52"/>
            <p:cNvSpPr/>
            <p:nvPr/>
          </p:nvSpPr>
          <p:spPr>
            <a:xfrm>
              <a:off x="9697331" y="5493043"/>
              <a:ext cx="16799" cy="28856"/>
            </a:xfrm>
            <a:custGeom>
              <a:rect b="b" l="l" r="r" t="t"/>
              <a:pathLst>
                <a:path extrusionOk="0" h="28856" w="16799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" name="Google Shape;3833;p52"/>
            <p:cNvSpPr/>
            <p:nvPr/>
          </p:nvSpPr>
          <p:spPr>
            <a:xfrm>
              <a:off x="2112926" y="5723853"/>
              <a:ext cx="41095" cy="66209"/>
            </a:xfrm>
            <a:custGeom>
              <a:rect b="b" l="l" r="r" t="t"/>
              <a:pathLst>
                <a:path extrusionOk="0" h="66209" w="41095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" name="Google Shape;3834;p52"/>
            <p:cNvSpPr/>
            <p:nvPr/>
          </p:nvSpPr>
          <p:spPr>
            <a:xfrm>
              <a:off x="10004693" y="5655270"/>
              <a:ext cx="465243" cy="295406"/>
            </a:xfrm>
            <a:custGeom>
              <a:rect b="b" l="l" r="r" t="t"/>
              <a:pathLst>
                <a:path extrusionOk="0" h="295406" w="465243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52"/>
            <p:cNvSpPr/>
            <p:nvPr/>
          </p:nvSpPr>
          <p:spPr>
            <a:xfrm>
              <a:off x="2629325" y="5829694"/>
              <a:ext cx="45461" cy="43522"/>
            </a:xfrm>
            <a:custGeom>
              <a:rect b="b" l="l" r="r" t="t"/>
              <a:pathLst>
                <a:path extrusionOk="0" h="43522" w="45461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" name="Google Shape;3836;p52"/>
            <p:cNvSpPr/>
            <p:nvPr/>
          </p:nvSpPr>
          <p:spPr>
            <a:xfrm>
              <a:off x="2340470" y="5898324"/>
              <a:ext cx="207518" cy="121835"/>
            </a:xfrm>
            <a:custGeom>
              <a:rect b="b" l="l" r="r" t="t"/>
              <a:pathLst>
                <a:path extrusionOk="0" h="121835" w="207518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7" name="Google Shape;3837;p52"/>
            <p:cNvSpPr/>
            <p:nvPr/>
          </p:nvSpPr>
          <p:spPr>
            <a:xfrm>
              <a:off x="11065158" y="4409713"/>
              <a:ext cx="6928" cy="18842"/>
            </a:xfrm>
            <a:custGeom>
              <a:rect b="b" l="l" r="r" t="t"/>
              <a:pathLst>
                <a:path extrusionOk="0" h="18842" w="6928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52"/>
            <p:cNvSpPr/>
            <p:nvPr/>
          </p:nvSpPr>
          <p:spPr>
            <a:xfrm>
              <a:off x="2455120" y="6014227"/>
              <a:ext cx="44180" cy="19270"/>
            </a:xfrm>
            <a:custGeom>
              <a:rect b="b" l="l" r="r" t="t"/>
              <a:pathLst>
                <a:path extrusionOk="0" h="19270" w="4418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52"/>
            <p:cNvSpPr/>
            <p:nvPr/>
          </p:nvSpPr>
          <p:spPr>
            <a:xfrm>
              <a:off x="2512112" y="6026093"/>
              <a:ext cx="5979" cy="4604"/>
            </a:xfrm>
            <a:custGeom>
              <a:rect b="b" l="l" r="r" t="t"/>
              <a:pathLst>
                <a:path extrusionOk="0" h="4604" w="5979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52"/>
            <p:cNvSpPr/>
            <p:nvPr/>
          </p:nvSpPr>
          <p:spPr>
            <a:xfrm>
              <a:off x="1369599" y="2914219"/>
              <a:ext cx="7735" cy="20598"/>
            </a:xfrm>
            <a:custGeom>
              <a:rect b="b" l="l" r="r" t="t"/>
              <a:pathLst>
                <a:path extrusionOk="0" h="20598" w="7735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52"/>
            <p:cNvSpPr/>
            <p:nvPr/>
          </p:nvSpPr>
          <p:spPr>
            <a:xfrm>
              <a:off x="-82363" y="240566"/>
              <a:ext cx="17510" cy="15330"/>
            </a:xfrm>
            <a:custGeom>
              <a:rect b="b" l="l" r="r" t="t"/>
              <a:pathLst>
                <a:path extrusionOk="0" h="15330" w="1751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52"/>
            <p:cNvSpPr/>
            <p:nvPr/>
          </p:nvSpPr>
          <p:spPr>
            <a:xfrm>
              <a:off x="-331024" y="172078"/>
              <a:ext cx="5884" cy="4793"/>
            </a:xfrm>
            <a:custGeom>
              <a:rect b="b" l="l" r="r" t="t"/>
              <a:pathLst>
                <a:path extrusionOk="0" h="4793" w="5884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52"/>
            <p:cNvSpPr/>
            <p:nvPr/>
          </p:nvSpPr>
          <p:spPr>
            <a:xfrm>
              <a:off x="48563" y="-150951"/>
              <a:ext cx="58796" cy="41244"/>
            </a:xfrm>
            <a:custGeom>
              <a:rect b="b" l="l" r="r" t="t"/>
              <a:pathLst>
                <a:path extrusionOk="0" h="41244" w="58796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52"/>
            <p:cNvSpPr/>
            <p:nvPr/>
          </p:nvSpPr>
          <p:spPr>
            <a:xfrm>
              <a:off x="1554340" y="-439475"/>
              <a:ext cx="317470" cy="147180"/>
            </a:xfrm>
            <a:custGeom>
              <a:rect b="b" l="l" r="r" t="t"/>
              <a:pathLst>
                <a:path extrusionOk="0" h="147180" w="31747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52"/>
            <p:cNvSpPr/>
            <p:nvPr/>
          </p:nvSpPr>
          <p:spPr>
            <a:xfrm>
              <a:off x="1637053" y="-369563"/>
              <a:ext cx="417314" cy="230667"/>
            </a:xfrm>
            <a:custGeom>
              <a:rect b="b" l="l" r="r" t="t"/>
              <a:pathLst>
                <a:path extrusionOk="0" h="230667" w="417314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52"/>
            <p:cNvSpPr/>
            <p:nvPr/>
          </p:nvSpPr>
          <p:spPr>
            <a:xfrm>
              <a:off x="1846991" y="-553242"/>
              <a:ext cx="220615" cy="64691"/>
            </a:xfrm>
            <a:custGeom>
              <a:rect b="b" l="l" r="r" t="t"/>
              <a:pathLst>
                <a:path extrusionOk="0" h="64691" w="220615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7" name="Google Shape;3847;p52"/>
            <p:cNvSpPr/>
            <p:nvPr/>
          </p:nvSpPr>
          <p:spPr>
            <a:xfrm>
              <a:off x="2126450" y="-566959"/>
              <a:ext cx="99227" cy="29664"/>
            </a:xfrm>
            <a:custGeom>
              <a:rect b="b" l="l" r="r" t="t"/>
              <a:pathLst>
                <a:path extrusionOk="0" h="29664" w="99227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8" name="Google Shape;3848;p52"/>
            <p:cNvSpPr/>
            <p:nvPr/>
          </p:nvSpPr>
          <p:spPr>
            <a:xfrm>
              <a:off x="2166312" y="-593633"/>
              <a:ext cx="88977" cy="19981"/>
            </a:xfrm>
            <a:custGeom>
              <a:rect b="b" l="l" r="r" t="t"/>
              <a:pathLst>
                <a:path extrusionOk="0" h="19981" w="88977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52"/>
            <p:cNvSpPr/>
            <p:nvPr/>
          </p:nvSpPr>
          <p:spPr>
            <a:xfrm>
              <a:off x="2511685" y="-637488"/>
              <a:ext cx="32885" cy="20646"/>
            </a:xfrm>
            <a:custGeom>
              <a:rect b="b" l="l" r="r" t="t"/>
              <a:pathLst>
                <a:path extrusionOk="0" h="20646" w="32885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0" name="Google Shape;3850;p52"/>
            <p:cNvSpPr/>
            <p:nvPr/>
          </p:nvSpPr>
          <p:spPr>
            <a:xfrm>
              <a:off x="2337385" y="-609485"/>
              <a:ext cx="119110" cy="73519"/>
            </a:xfrm>
            <a:custGeom>
              <a:rect b="b" l="l" r="r" t="t"/>
              <a:pathLst>
                <a:path extrusionOk="0" h="73519" w="11911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1" name="Google Shape;3851;p52"/>
            <p:cNvSpPr/>
            <p:nvPr/>
          </p:nvSpPr>
          <p:spPr>
            <a:xfrm>
              <a:off x="2243805" y="-486605"/>
              <a:ext cx="149102" cy="75370"/>
            </a:xfrm>
            <a:custGeom>
              <a:rect b="b" l="l" r="r" t="t"/>
              <a:pathLst>
                <a:path extrusionOk="0" h="75370" w="149102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2" name="Google Shape;3852;p52"/>
            <p:cNvSpPr/>
            <p:nvPr/>
          </p:nvSpPr>
          <p:spPr>
            <a:xfrm>
              <a:off x="2112024" y="-362870"/>
              <a:ext cx="172639" cy="121836"/>
            </a:xfrm>
            <a:custGeom>
              <a:rect b="b" l="l" r="r" t="t"/>
              <a:pathLst>
                <a:path extrusionOk="0" h="121836" w="172639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3" name="Google Shape;3853;p52"/>
            <p:cNvSpPr/>
            <p:nvPr/>
          </p:nvSpPr>
          <p:spPr>
            <a:xfrm>
              <a:off x="2342226" y="-335817"/>
              <a:ext cx="580415" cy="595890"/>
            </a:xfrm>
            <a:custGeom>
              <a:rect b="b" l="l" r="r" t="t"/>
              <a:pathLst>
                <a:path extrusionOk="0" h="595890" w="580415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52"/>
            <p:cNvSpPr/>
            <p:nvPr/>
          </p:nvSpPr>
          <p:spPr>
            <a:xfrm>
              <a:off x="2517522" y="-116066"/>
              <a:ext cx="42946" cy="21642"/>
            </a:xfrm>
            <a:custGeom>
              <a:rect b="b" l="l" r="r" t="t"/>
              <a:pathLst>
                <a:path extrusionOk="0" h="21642" w="42946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5" name="Google Shape;3855;p52"/>
            <p:cNvSpPr/>
            <p:nvPr/>
          </p:nvSpPr>
          <p:spPr>
            <a:xfrm>
              <a:off x="2518661" y="-138658"/>
              <a:ext cx="27523" cy="15330"/>
            </a:xfrm>
            <a:custGeom>
              <a:rect b="b" l="l" r="r" t="t"/>
              <a:pathLst>
                <a:path extrusionOk="0" h="15330" w="27523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6" name="Google Shape;3856;p52"/>
            <p:cNvSpPr/>
            <p:nvPr/>
          </p:nvSpPr>
          <p:spPr>
            <a:xfrm>
              <a:off x="2636016" y="-320392"/>
              <a:ext cx="98040" cy="48221"/>
            </a:xfrm>
            <a:custGeom>
              <a:rect b="b" l="l" r="r" t="t"/>
              <a:pathLst>
                <a:path extrusionOk="0" h="48221" w="9804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7" name="Google Shape;3857;p52"/>
            <p:cNvSpPr/>
            <p:nvPr/>
          </p:nvSpPr>
          <p:spPr>
            <a:xfrm>
              <a:off x="2580874" y="-681296"/>
              <a:ext cx="204955" cy="148509"/>
            </a:xfrm>
            <a:custGeom>
              <a:rect b="b" l="l" r="r" t="t"/>
              <a:pathLst>
                <a:path extrusionOk="0" h="148509" w="204955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8" name="Google Shape;3858;p52"/>
            <p:cNvSpPr/>
            <p:nvPr/>
          </p:nvSpPr>
          <p:spPr>
            <a:xfrm>
              <a:off x="3165275" y="-126697"/>
              <a:ext cx="77683" cy="50594"/>
            </a:xfrm>
            <a:custGeom>
              <a:rect b="b" l="l" r="r" t="t"/>
              <a:pathLst>
                <a:path extrusionOk="0" h="50594" w="77683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9" name="Google Shape;3859;p52"/>
            <p:cNvSpPr/>
            <p:nvPr/>
          </p:nvSpPr>
          <p:spPr>
            <a:xfrm>
              <a:off x="3784651" y="-733979"/>
              <a:ext cx="31130" cy="13289"/>
            </a:xfrm>
            <a:custGeom>
              <a:rect b="b" l="l" r="r" t="t"/>
              <a:pathLst>
                <a:path extrusionOk="0" h="13289" w="3113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0" name="Google Shape;3860;p52"/>
            <p:cNvSpPr/>
            <p:nvPr/>
          </p:nvSpPr>
          <p:spPr>
            <a:xfrm>
              <a:off x="3908934" y="83987"/>
              <a:ext cx="305701" cy="153398"/>
            </a:xfrm>
            <a:custGeom>
              <a:rect b="b" l="l" r="r" t="t"/>
              <a:pathLst>
                <a:path extrusionOk="0" h="153398" w="305701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1" name="Google Shape;3861;p52"/>
            <p:cNvSpPr/>
            <p:nvPr/>
          </p:nvSpPr>
          <p:spPr>
            <a:xfrm>
              <a:off x="2568868" y="-741098"/>
              <a:ext cx="810332" cy="308505"/>
            </a:xfrm>
            <a:custGeom>
              <a:rect b="b" l="l" r="r" t="t"/>
              <a:pathLst>
                <a:path extrusionOk="0" h="308505" w="810332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2" name="Google Shape;3862;p52"/>
            <p:cNvSpPr/>
            <p:nvPr/>
          </p:nvSpPr>
          <p:spPr>
            <a:xfrm>
              <a:off x="2421617" y="-498565"/>
              <a:ext cx="322215" cy="140678"/>
            </a:xfrm>
            <a:custGeom>
              <a:rect b="b" l="l" r="r" t="t"/>
              <a:pathLst>
                <a:path extrusionOk="0" h="140678" w="322215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3" name="Google Shape;3863;p52"/>
            <p:cNvSpPr/>
            <p:nvPr/>
          </p:nvSpPr>
          <p:spPr>
            <a:xfrm>
              <a:off x="2982671" y="-742950"/>
              <a:ext cx="1361230" cy="1120587"/>
            </a:xfrm>
            <a:custGeom>
              <a:rect b="b" l="l" r="r" t="t"/>
              <a:pathLst>
                <a:path extrusionOk="0" h="1120587" w="136123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4" name="Google Shape;3864;p52"/>
            <p:cNvSpPr/>
            <p:nvPr/>
          </p:nvSpPr>
          <p:spPr>
            <a:xfrm>
              <a:off x="1910960" y="-509719"/>
              <a:ext cx="287810" cy="96586"/>
            </a:xfrm>
            <a:custGeom>
              <a:rect b="b" l="l" r="r" t="t"/>
              <a:pathLst>
                <a:path extrusionOk="0" h="96586" w="28781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5" name="Google Shape;3865;p52"/>
            <p:cNvSpPr/>
            <p:nvPr/>
          </p:nvSpPr>
          <p:spPr>
            <a:xfrm>
              <a:off x="5483472" y="1364002"/>
              <a:ext cx="11389" cy="9492"/>
            </a:xfrm>
            <a:custGeom>
              <a:rect b="b" l="l" r="r" t="t"/>
              <a:pathLst>
                <a:path extrusionOk="0" h="9492" w="11389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6" name="Google Shape;3866;p52"/>
            <p:cNvSpPr/>
            <p:nvPr/>
          </p:nvSpPr>
          <p:spPr>
            <a:xfrm>
              <a:off x="4736776" y="311380"/>
              <a:ext cx="10961" cy="6359"/>
            </a:xfrm>
            <a:custGeom>
              <a:rect b="b" l="l" r="r" t="t"/>
              <a:pathLst>
                <a:path extrusionOk="0" h="6359" w="10961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7" name="Google Shape;3867;p52"/>
            <p:cNvSpPr/>
            <p:nvPr/>
          </p:nvSpPr>
          <p:spPr>
            <a:xfrm>
              <a:off x="5082339" y="-87019"/>
              <a:ext cx="23679" cy="13384"/>
            </a:xfrm>
            <a:custGeom>
              <a:rect b="b" l="l" r="r" t="t"/>
              <a:pathLst>
                <a:path extrusionOk="0" h="13384" w="23679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8" name="Google Shape;3868;p52"/>
            <p:cNvSpPr/>
            <p:nvPr/>
          </p:nvSpPr>
          <p:spPr>
            <a:xfrm>
              <a:off x="4825706" y="-568050"/>
              <a:ext cx="238696" cy="169156"/>
            </a:xfrm>
            <a:custGeom>
              <a:rect b="b" l="l" r="r" t="t"/>
              <a:pathLst>
                <a:path extrusionOk="0" h="169156" w="238696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9" name="Google Shape;3869;p52"/>
            <p:cNvSpPr/>
            <p:nvPr/>
          </p:nvSpPr>
          <p:spPr>
            <a:xfrm>
              <a:off x="4968307" y="-591070"/>
              <a:ext cx="206046" cy="65308"/>
            </a:xfrm>
            <a:custGeom>
              <a:rect b="b" l="l" r="r" t="t"/>
              <a:pathLst>
                <a:path extrusionOk="0" h="65308" w="206046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0" name="Google Shape;3870;p52"/>
            <p:cNvSpPr/>
            <p:nvPr/>
          </p:nvSpPr>
          <p:spPr>
            <a:xfrm>
              <a:off x="5865148" y="-81323"/>
              <a:ext cx="55995" cy="39678"/>
            </a:xfrm>
            <a:custGeom>
              <a:rect b="b" l="l" r="r" t="t"/>
              <a:pathLst>
                <a:path extrusionOk="0" h="39678" w="55995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1" name="Google Shape;3871;p52"/>
            <p:cNvSpPr/>
            <p:nvPr/>
          </p:nvSpPr>
          <p:spPr>
            <a:xfrm>
              <a:off x="6105979" y="-136902"/>
              <a:ext cx="63114" cy="34789"/>
            </a:xfrm>
            <a:custGeom>
              <a:rect b="b" l="l" r="r" t="t"/>
              <a:pathLst>
                <a:path extrusionOk="0" h="34789" w="63114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2" name="Google Shape;3872;p52"/>
            <p:cNvSpPr/>
            <p:nvPr/>
          </p:nvSpPr>
          <p:spPr>
            <a:xfrm>
              <a:off x="5895139" y="-454141"/>
              <a:ext cx="277229" cy="187239"/>
            </a:xfrm>
            <a:custGeom>
              <a:rect b="b" l="l" r="r" t="t"/>
              <a:pathLst>
                <a:path extrusionOk="0" h="187239" w="277229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3" name="Google Shape;3873;p52"/>
            <p:cNvSpPr/>
            <p:nvPr/>
          </p:nvSpPr>
          <p:spPr>
            <a:xfrm>
              <a:off x="5830981" y="-629704"/>
              <a:ext cx="57467" cy="25392"/>
            </a:xfrm>
            <a:custGeom>
              <a:rect b="b" l="l" r="r" t="t"/>
              <a:pathLst>
                <a:path extrusionOk="0" h="25392" w="57467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4" name="Google Shape;3874;p52"/>
            <p:cNvSpPr/>
            <p:nvPr/>
          </p:nvSpPr>
          <p:spPr>
            <a:xfrm>
              <a:off x="5834492" y="-590120"/>
              <a:ext cx="26052" cy="9445"/>
            </a:xfrm>
            <a:custGeom>
              <a:rect b="b" l="l" r="r" t="t"/>
              <a:pathLst>
                <a:path extrusionOk="0" h="9445" w="26052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" name="Google Shape;3875;p52"/>
            <p:cNvSpPr/>
            <p:nvPr/>
          </p:nvSpPr>
          <p:spPr>
            <a:xfrm>
              <a:off x="5569364" y="-622917"/>
              <a:ext cx="101647" cy="45658"/>
            </a:xfrm>
            <a:custGeom>
              <a:rect b="b" l="l" r="r" t="t"/>
              <a:pathLst>
                <a:path extrusionOk="0" h="45658" w="101647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" name="Google Shape;3876;p52"/>
            <p:cNvSpPr/>
            <p:nvPr/>
          </p:nvSpPr>
          <p:spPr>
            <a:xfrm>
              <a:off x="6232778" y="-647123"/>
              <a:ext cx="28520" cy="7593"/>
            </a:xfrm>
            <a:custGeom>
              <a:rect b="b" l="l" r="r" t="t"/>
              <a:pathLst>
                <a:path extrusionOk="0" h="7593" w="2852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" name="Google Shape;3877;p52"/>
            <p:cNvSpPr/>
            <p:nvPr/>
          </p:nvSpPr>
          <p:spPr>
            <a:xfrm>
              <a:off x="6420792" y="-673370"/>
              <a:ext cx="34831" cy="7783"/>
            </a:xfrm>
            <a:custGeom>
              <a:rect b="b" l="l" r="r" t="t"/>
              <a:pathLst>
                <a:path extrusionOk="0" h="7783" w="34831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" name="Google Shape;3878;p52"/>
            <p:cNvSpPr/>
            <p:nvPr/>
          </p:nvSpPr>
          <p:spPr>
            <a:xfrm>
              <a:off x="6492970" y="-623582"/>
              <a:ext cx="60884" cy="18510"/>
            </a:xfrm>
            <a:custGeom>
              <a:rect b="b" l="l" r="r" t="t"/>
              <a:pathLst>
                <a:path extrusionOk="0" h="18510" w="60884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" name="Google Shape;3879;p52"/>
            <p:cNvSpPr/>
            <p:nvPr/>
          </p:nvSpPr>
          <p:spPr>
            <a:xfrm>
              <a:off x="6489174" y="-679872"/>
              <a:ext cx="117639" cy="56527"/>
            </a:xfrm>
            <a:custGeom>
              <a:rect b="b" l="l" r="r" t="t"/>
              <a:pathLst>
                <a:path extrusionOk="0" h="56527" w="117639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" name="Google Shape;3880;p52"/>
            <p:cNvSpPr/>
            <p:nvPr/>
          </p:nvSpPr>
          <p:spPr>
            <a:xfrm>
              <a:off x="6551719" y="-634498"/>
              <a:ext cx="171595" cy="58663"/>
            </a:xfrm>
            <a:custGeom>
              <a:rect b="b" l="l" r="r" t="t"/>
              <a:pathLst>
                <a:path extrusionOk="0" h="58663" w="171595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" name="Google Shape;3881;p52"/>
            <p:cNvSpPr/>
            <p:nvPr/>
          </p:nvSpPr>
          <p:spPr>
            <a:xfrm>
              <a:off x="6739211" y="-610055"/>
              <a:ext cx="121198" cy="69247"/>
            </a:xfrm>
            <a:custGeom>
              <a:rect b="b" l="l" r="r" t="t"/>
              <a:pathLst>
                <a:path extrusionOk="0" h="69247" w="121198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" name="Google Shape;3882;p52"/>
            <p:cNvSpPr/>
            <p:nvPr/>
          </p:nvSpPr>
          <p:spPr>
            <a:xfrm>
              <a:off x="7892496" y="-398040"/>
              <a:ext cx="34214" cy="16232"/>
            </a:xfrm>
            <a:custGeom>
              <a:rect b="b" l="l" r="r" t="t"/>
              <a:pathLst>
                <a:path extrusionOk="0" h="16232" w="34214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" name="Google Shape;3883;p52"/>
            <p:cNvSpPr/>
            <p:nvPr/>
          </p:nvSpPr>
          <p:spPr>
            <a:xfrm>
              <a:off x="7837781" y="-536630"/>
              <a:ext cx="131449" cy="24680"/>
            </a:xfrm>
            <a:custGeom>
              <a:rect b="b" l="l" r="r" t="t"/>
              <a:pathLst>
                <a:path extrusionOk="0" h="24680" w="131449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" name="Google Shape;3884;p52"/>
            <p:cNvSpPr/>
            <p:nvPr/>
          </p:nvSpPr>
          <p:spPr>
            <a:xfrm>
              <a:off x="7615267" y="-523009"/>
              <a:ext cx="31082" cy="19744"/>
            </a:xfrm>
            <a:custGeom>
              <a:rect b="b" l="l" r="r" t="t"/>
              <a:pathLst>
                <a:path extrusionOk="0" h="19744" w="31082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5" name="Google Shape;3885;p52"/>
            <p:cNvSpPr/>
            <p:nvPr/>
          </p:nvSpPr>
          <p:spPr>
            <a:xfrm>
              <a:off x="7643123" y="-549065"/>
              <a:ext cx="188726" cy="66067"/>
            </a:xfrm>
            <a:custGeom>
              <a:rect b="b" l="l" r="r" t="t"/>
              <a:pathLst>
                <a:path extrusionOk="0" h="66067" w="188726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6" name="Google Shape;3886;p52"/>
            <p:cNvSpPr/>
            <p:nvPr/>
          </p:nvSpPr>
          <p:spPr>
            <a:xfrm>
              <a:off x="8716638" y="3320972"/>
              <a:ext cx="13761" cy="17845"/>
            </a:xfrm>
            <a:custGeom>
              <a:rect b="b" l="l" r="r" t="t"/>
              <a:pathLst>
                <a:path extrusionOk="0" h="17845" w="13761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7" name="Google Shape;3887;p52"/>
            <p:cNvSpPr/>
            <p:nvPr/>
          </p:nvSpPr>
          <p:spPr>
            <a:xfrm>
              <a:off x="9308680" y="3734370"/>
              <a:ext cx="125564" cy="47841"/>
            </a:xfrm>
            <a:custGeom>
              <a:rect b="b" l="l" r="r" t="t"/>
              <a:pathLst>
                <a:path extrusionOk="0" h="47841" w="125564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8" name="Google Shape;3888;p52"/>
            <p:cNvSpPr/>
            <p:nvPr/>
          </p:nvSpPr>
          <p:spPr>
            <a:xfrm>
              <a:off x="9283433" y="2648192"/>
              <a:ext cx="16276" cy="14286"/>
            </a:xfrm>
            <a:custGeom>
              <a:rect b="b" l="l" r="r" t="t"/>
              <a:pathLst>
                <a:path extrusionOk="0" h="14286" w="16276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9" name="Google Shape;3889;p52"/>
            <p:cNvSpPr/>
            <p:nvPr/>
          </p:nvSpPr>
          <p:spPr>
            <a:xfrm>
              <a:off x="9334732" y="2497831"/>
              <a:ext cx="8778" cy="21690"/>
            </a:xfrm>
            <a:custGeom>
              <a:rect b="b" l="l" r="r" t="t"/>
              <a:pathLst>
                <a:path extrusionOk="0" h="21690" w="8778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0" name="Google Shape;3890;p52"/>
            <p:cNvSpPr/>
            <p:nvPr/>
          </p:nvSpPr>
          <p:spPr>
            <a:xfrm>
              <a:off x="11081388" y="3934282"/>
              <a:ext cx="14947" cy="13194"/>
            </a:xfrm>
            <a:custGeom>
              <a:rect b="b" l="l" r="r" t="t"/>
              <a:pathLst>
                <a:path extrusionOk="0" h="13194" w="14947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1" name="Google Shape;3891;p52"/>
            <p:cNvSpPr/>
            <p:nvPr/>
          </p:nvSpPr>
          <p:spPr>
            <a:xfrm>
              <a:off x="3924356" y="1497513"/>
              <a:ext cx="2683785" cy="3489864"/>
            </a:xfrm>
            <a:custGeom>
              <a:rect b="b" l="l" r="r" t="t"/>
              <a:pathLst>
                <a:path extrusionOk="0" h="3489864" w="2683785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2" name="Google Shape;3892;p52"/>
            <p:cNvSpPr/>
            <p:nvPr/>
          </p:nvSpPr>
          <p:spPr>
            <a:xfrm>
              <a:off x="1386208" y="2679185"/>
              <a:ext cx="1838622" cy="3289383"/>
            </a:xfrm>
            <a:custGeom>
              <a:rect b="b" l="l" r="r" t="t"/>
              <a:pathLst>
                <a:path extrusionOk="0" h="3289383" w="1838622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3" name="Google Shape;3893;p52"/>
            <p:cNvSpPr/>
            <p:nvPr/>
          </p:nvSpPr>
          <p:spPr>
            <a:xfrm>
              <a:off x="-268242" y="-400081"/>
              <a:ext cx="3084111" cy="3339551"/>
            </a:xfrm>
            <a:custGeom>
              <a:rect b="b" l="l" r="r" t="t"/>
              <a:pathLst>
                <a:path extrusionOk="0" h="3339551" w="3084111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4" name="Google Shape;3894;p52"/>
            <p:cNvSpPr/>
            <p:nvPr/>
          </p:nvSpPr>
          <p:spPr>
            <a:xfrm>
              <a:off x="409881" y="-487412"/>
              <a:ext cx="66293" cy="26484"/>
            </a:xfrm>
            <a:custGeom>
              <a:rect b="b" l="l" r="r" t="t"/>
              <a:pathLst>
                <a:path extrusionOk="0" h="26484" w="66293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5" name="Google Shape;3895;p52"/>
            <p:cNvSpPr/>
            <p:nvPr/>
          </p:nvSpPr>
          <p:spPr>
            <a:xfrm>
              <a:off x="-5439" y="-390683"/>
              <a:ext cx="290895" cy="215147"/>
            </a:xfrm>
            <a:custGeom>
              <a:rect b="b" l="l" r="r" t="t"/>
              <a:pathLst>
                <a:path extrusionOk="0" h="215147" w="290895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6" name="Google Shape;3896;p52"/>
            <p:cNvSpPr/>
            <p:nvPr/>
          </p:nvSpPr>
          <p:spPr>
            <a:xfrm>
              <a:off x="8737707" y="-488029"/>
              <a:ext cx="43990" cy="30091"/>
            </a:xfrm>
            <a:custGeom>
              <a:rect b="b" l="l" r="r" t="t"/>
              <a:pathLst>
                <a:path extrusionOk="0" h="30091" w="4399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7" name="Google Shape;3897;p52"/>
            <p:cNvSpPr/>
            <p:nvPr/>
          </p:nvSpPr>
          <p:spPr>
            <a:xfrm>
              <a:off x="4263845" y="-537010"/>
              <a:ext cx="5232658" cy="3773974"/>
            </a:xfrm>
            <a:custGeom>
              <a:rect b="b" l="l" r="r" t="t"/>
              <a:pathLst>
                <a:path extrusionOk="0" h="3773974" w="5232658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8" name="Google Shape;3898;p52"/>
            <p:cNvSpPr/>
            <p:nvPr/>
          </p:nvSpPr>
          <p:spPr>
            <a:xfrm>
              <a:off x="1783117" y="1002717"/>
              <a:ext cx="49637" cy="20029"/>
            </a:xfrm>
            <a:custGeom>
              <a:rect b="b" l="l" r="r" t="t"/>
              <a:pathLst>
                <a:path extrusionOk="0" h="20029" w="49637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9" name="Google Shape;3899;p52"/>
            <p:cNvSpPr/>
            <p:nvPr/>
          </p:nvSpPr>
          <p:spPr>
            <a:xfrm>
              <a:off x="1254760" y="175068"/>
              <a:ext cx="11911" cy="11296"/>
            </a:xfrm>
            <a:custGeom>
              <a:rect b="b" l="l" r="r" t="t"/>
              <a:pathLst>
                <a:path extrusionOk="0" h="11296" w="11911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0" name="Google Shape;3900;p52"/>
            <p:cNvSpPr/>
            <p:nvPr/>
          </p:nvSpPr>
          <p:spPr>
            <a:xfrm>
              <a:off x="1380846" y="151811"/>
              <a:ext cx="29564" cy="11580"/>
            </a:xfrm>
            <a:custGeom>
              <a:rect b="b" l="l" r="r" t="t"/>
              <a:pathLst>
                <a:path extrusionOk="0" h="11580" w="29564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1" name="Google Shape;3901;p52"/>
            <p:cNvSpPr/>
            <p:nvPr/>
          </p:nvSpPr>
          <p:spPr>
            <a:xfrm>
              <a:off x="1442774" y="122622"/>
              <a:ext cx="36207" cy="9492"/>
            </a:xfrm>
            <a:custGeom>
              <a:rect b="b" l="l" r="r" t="t"/>
              <a:pathLst>
                <a:path extrusionOk="0" h="9492" w="36207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anchorCtr="0" anchor="ctr" bIns="45750" lIns="91500" spcFirstLastPara="1" rIns="91500" wrap="square" tIns="4575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9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02" name="Google Shape;3902;p52"/>
          <p:cNvSpPr txBox="1"/>
          <p:nvPr>
            <p:ph idx="12" type="sldNum"/>
          </p:nvPr>
        </p:nvSpPr>
        <p:spPr>
          <a:xfrm>
            <a:off x="8453908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b="0" i="0" sz="1200" u="none" cap="none" strike="noStrik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b="0" i="0" sz="1200" u="none" cap="none" strike="noStrik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b="0" i="0" sz="1200" u="none" cap="none" strike="noStrik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b="0" i="0" sz="1200" u="none" cap="none" strike="noStrik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b="0" i="0" sz="1200" u="none" cap="none" strike="noStrik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b="0" i="0" sz="1200" u="none" cap="none" strike="noStrik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b="0" i="0" sz="1200" u="none" cap="none" strike="noStrik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b="0" i="0" sz="1200" u="none" cap="none" strike="noStrik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b="0" i="0" sz="1200" u="none" cap="none" strike="noStrik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903" name="Google Shape;3903;p52"/>
          <p:cNvSpPr txBox="1"/>
          <p:nvPr>
            <p:ph type="ctrTitle"/>
          </p:nvPr>
        </p:nvSpPr>
        <p:spPr>
          <a:xfrm>
            <a:off x="393450" y="1865825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Georgia"/>
              <a:buNone/>
              <a:defRPr sz="32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cxnSp>
        <p:nvCxnSpPr>
          <p:cNvPr id="3904" name="Google Shape;3904;p52"/>
          <p:cNvCxnSpPr/>
          <p:nvPr/>
        </p:nvCxnSpPr>
        <p:spPr>
          <a:xfrm>
            <a:off x="518425" y="2607438"/>
            <a:ext cx="866700" cy="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905" name="Google Shape;3905;p52"/>
          <p:cNvSpPr txBox="1"/>
          <p:nvPr>
            <p:ph idx="1" type="subTitle"/>
          </p:nvPr>
        </p:nvSpPr>
        <p:spPr>
          <a:xfrm>
            <a:off x="526500" y="3105500"/>
            <a:ext cx="41772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906" name="Google Shape;3906;p52"/>
          <p:cNvSpPr txBox="1"/>
          <p:nvPr>
            <p:ph idx="2" type="ctrTitle"/>
          </p:nvPr>
        </p:nvSpPr>
        <p:spPr>
          <a:xfrm>
            <a:off x="393450" y="2690875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pen Sans"/>
              <a:buNone/>
              <a:defRPr sz="18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907" name="Google Shape;3907;p52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fmla="val 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908" name="Google Shape;3908;p52" title="State_Logo.png"/>
          <p:cNvPicPr preferRelativeResize="0"/>
          <p:nvPr/>
        </p:nvPicPr>
        <p:blipFill rotWithShape="1">
          <a:blip r:embed="rId2">
            <a:alphaModFix/>
          </a:blip>
          <a:srcRect b="-24188" l="-11546" r="-11" t="-24202"/>
          <a:stretch/>
        </p:blipFill>
        <p:spPr>
          <a:xfrm>
            <a:off x="8111625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3909" name="Google Shape;3909;p52" title="FEWS NET Logo Full 2025.png"/>
          <p:cNvPicPr preferRelativeResize="0"/>
          <p:nvPr/>
        </p:nvPicPr>
        <p:blipFill rotWithShape="1">
          <a:blip r:embed="rId3">
            <a:alphaModFix/>
          </a:blip>
          <a:srcRect b="-11851" l="0" r="0" t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3910" name="Shape 3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1" name="Google Shape;3911;p53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anchorCtr="0" anchor="b" bIns="91500" lIns="91500" spcFirstLastPara="1" rIns="91500" wrap="square" tIns="9150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3912" name="Google Shape;3912;p53"/>
          <p:cNvSpPr txBox="1"/>
          <p:nvPr>
            <p:ph idx="1" type="subTitle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913" name="Google Shape;3913;p5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500" lIns="91500" spcFirstLastPara="1" rIns="91500" wrap="square" tIns="9150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Generated (g3e7cd0e1869_28_0)">
  <p:cSld name="Generated (g3e7cd0e1869_28_0)">
    <p:spTree>
      <p:nvGrpSpPr>
        <p:cNvPr id="3914" name="Shape 391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resenters intro [3]">
  <p:cSld name="SECTION_TITLE_AND_DESCRIPTION_1_3_1_1">
    <p:spTree>
      <p:nvGrpSpPr>
        <p:cNvPr id="1209" name="Shape 1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" name="Google Shape;1210;p7"/>
          <p:cNvSpPr/>
          <p:nvPr/>
        </p:nvSpPr>
        <p:spPr>
          <a:xfrm>
            <a:off x="0" y="0"/>
            <a:ext cx="22011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1" name="Google Shape;1211;p7"/>
          <p:cNvSpPr txBox="1"/>
          <p:nvPr>
            <p:ph type="ctrTitle"/>
          </p:nvPr>
        </p:nvSpPr>
        <p:spPr>
          <a:xfrm>
            <a:off x="2721750" y="1028795"/>
            <a:ext cx="37005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400"/>
              <a:buFont typeface="Open Sans"/>
              <a:buNone/>
              <a:defRPr sz="14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12" name="Google Shape;1212;p7"/>
          <p:cNvSpPr/>
          <p:nvPr>
            <p:ph idx="2" type="pic"/>
          </p:nvPr>
        </p:nvSpPr>
        <p:spPr>
          <a:xfrm>
            <a:off x="446100" y="277146"/>
            <a:ext cx="1308900" cy="13089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13" name="Google Shape;1213;p7"/>
          <p:cNvSpPr txBox="1"/>
          <p:nvPr>
            <p:ph idx="3" type="title"/>
          </p:nvPr>
        </p:nvSpPr>
        <p:spPr>
          <a:xfrm>
            <a:off x="2721750" y="440800"/>
            <a:ext cx="3657600" cy="52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214" name="Google Shape;1214;p7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215" name="Google Shape;1215;p7"/>
          <p:cNvSpPr/>
          <p:nvPr>
            <p:ph idx="4" type="pic"/>
          </p:nvPr>
        </p:nvSpPr>
        <p:spPr>
          <a:xfrm>
            <a:off x="446100" y="1868759"/>
            <a:ext cx="1308900" cy="13089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16" name="Google Shape;1216;p7"/>
          <p:cNvSpPr/>
          <p:nvPr>
            <p:ph idx="5" type="pic"/>
          </p:nvPr>
        </p:nvSpPr>
        <p:spPr>
          <a:xfrm>
            <a:off x="446100" y="3460346"/>
            <a:ext cx="1308900" cy="13089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17" name="Google Shape;1217;p7"/>
          <p:cNvSpPr txBox="1"/>
          <p:nvPr>
            <p:ph idx="6" type="ctrTitle"/>
          </p:nvPr>
        </p:nvSpPr>
        <p:spPr>
          <a:xfrm>
            <a:off x="2721750" y="2620395"/>
            <a:ext cx="37005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400"/>
              <a:buFont typeface="Open Sans"/>
              <a:buNone/>
              <a:defRPr sz="14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18" name="Google Shape;1218;p7"/>
          <p:cNvSpPr txBox="1"/>
          <p:nvPr>
            <p:ph idx="7" type="title"/>
          </p:nvPr>
        </p:nvSpPr>
        <p:spPr>
          <a:xfrm>
            <a:off x="2721750" y="2032400"/>
            <a:ext cx="3657600" cy="52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219" name="Google Shape;1219;p7"/>
          <p:cNvSpPr txBox="1"/>
          <p:nvPr>
            <p:ph idx="8" type="ctrTitle"/>
          </p:nvPr>
        </p:nvSpPr>
        <p:spPr>
          <a:xfrm>
            <a:off x="2721750" y="4211995"/>
            <a:ext cx="37005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400"/>
              <a:buFont typeface="Open Sans"/>
              <a:buNone/>
              <a:defRPr sz="14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20" name="Google Shape;1220;p7"/>
          <p:cNvSpPr txBox="1"/>
          <p:nvPr>
            <p:ph idx="9" type="title"/>
          </p:nvPr>
        </p:nvSpPr>
        <p:spPr>
          <a:xfrm>
            <a:off x="2721750" y="3624000"/>
            <a:ext cx="3657600" cy="52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anel intro [4]">
  <p:cSld name="SECTION_TITLE_AND_DESCRIPTION_1_3_1_1_1">
    <p:spTree>
      <p:nvGrpSpPr>
        <p:cNvPr id="1221" name="Shape 1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" name="Google Shape;1222;p8"/>
          <p:cNvSpPr/>
          <p:nvPr>
            <p:ph idx="2" type="pic"/>
          </p:nvPr>
        </p:nvSpPr>
        <p:spPr>
          <a:xfrm>
            <a:off x="733316" y="1537988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23" name="Google Shape;1223;p8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224" name="Google Shape;1224;p8"/>
          <p:cNvSpPr/>
          <p:nvPr>
            <p:ph idx="3" type="pic"/>
          </p:nvPr>
        </p:nvSpPr>
        <p:spPr>
          <a:xfrm>
            <a:off x="2883466" y="1537988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25" name="Google Shape;1225;p8"/>
          <p:cNvSpPr/>
          <p:nvPr>
            <p:ph idx="4" type="pic"/>
          </p:nvPr>
        </p:nvSpPr>
        <p:spPr>
          <a:xfrm>
            <a:off x="5033616" y="1537988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26" name="Google Shape;1226;p8"/>
          <p:cNvSpPr/>
          <p:nvPr>
            <p:ph idx="5" type="pic"/>
          </p:nvPr>
        </p:nvSpPr>
        <p:spPr>
          <a:xfrm>
            <a:off x="7183766" y="1537988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27" name="Google Shape;1227;p8"/>
          <p:cNvSpPr txBox="1"/>
          <p:nvPr>
            <p:ph type="ctrTitle"/>
          </p:nvPr>
        </p:nvSpPr>
        <p:spPr>
          <a:xfrm>
            <a:off x="408825" y="2764925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28" name="Google Shape;1228;p8"/>
          <p:cNvSpPr txBox="1"/>
          <p:nvPr>
            <p:ph idx="6" type="ctrTitle"/>
          </p:nvPr>
        </p:nvSpPr>
        <p:spPr>
          <a:xfrm>
            <a:off x="408825" y="3020700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29" name="Google Shape;1229;p8"/>
          <p:cNvSpPr txBox="1"/>
          <p:nvPr>
            <p:ph idx="7" type="ctrTitle"/>
          </p:nvPr>
        </p:nvSpPr>
        <p:spPr>
          <a:xfrm>
            <a:off x="2558975" y="276498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30" name="Google Shape;1230;p8"/>
          <p:cNvSpPr txBox="1"/>
          <p:nvPr>
            <p:ph idx="8" type="ctrTitle"/>
          </p:nvPr>
        </p:nvSpPr>
        <p:spPr>
          <a:xfrm>
            <a:off x="2558975" y="302076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31" name="Google Shape;1231;p8"/>
          <p:cNvSpPr txBox="1"/>
          <p:nvPr>
            <p:ph idx="9" type="ctrTitle"/>
          </p:nvPr>
        </p:nvSpPr>
        <p:spPr>
          <a:xfrm>
            <a:off x="4709125" y="276498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32" name="Google Shape;1232;p8"/>
          <p:cNvSpPr txBox="1"/>
          <p:nvPr>
            <p:ph idx="13" type="ctrTitle"/>
          </p:nvPr>
        </p:nvSpPr>
        <p:spPr>
          <a:xfrm>
            <a:off x="4709125" y="302076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33" name="Google Shape;1233;p8"/>
          <p:cNvSpPr txBox="1"/>
          <p:nvPr>
            <p:ph idx="14" type="ctrTitle"/>
          </p:nvPr>
        </p:nvSpPr>
        <p:spPr>
          <a:xfrm>
            <a:off x="6859275" y="276498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34" name="Google Shape;1234;p8"/>
          <p:cNvSpPr txBox="1"/>
          <p:nvPr>
            <p:ph idx="15" type="ctrTitle"/>
          </p:nvPr>
        </p:nvSpPr>
        <p:spPr>
          <a:xfrm>
            <a:off x="6859275" y="302076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anel intro [5]">
  <p:cSld name="SECTION_TITLE_AND_DESCRIPTION_1_3_1_1_1_1">
    <p:spTree>
      <p:nvGrpSpPr>
        <p:cNvPr id="1235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p9"/>
          <p:cNvSpPr txBox="1"/>
          <p:nvPr>
            <p:ph type="ctrTitle"/>
          </p:nvPr>
        </p:nvSpPr>
        <p:spPr>
          <a:xfrm>
            <a:off x="1007575" y="168413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37" name="Google Shape;1237;p9"/>
          <p:cNvSpPr txBox="1"/>
          <p:nvPr>
            <p:ph idx="2" type="ctrTitle"/>
          </p:nvPr>
        </p:nvSpPr>
        <p:spPr>
          <a:xfrm>
            <a:off x="1007575" y="193991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38" name="Google Shape;1238;p9"/>
          <p:cNvSpPr/>
          <p:nvPr>
            <p:ph idx="3" type="pic"/>
          </p:nvPr>
        </p:nvSpPr>
        <p:spPr>
          <a:xfrm>
            <a:off x="1332066" y="457200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39" name="Google Shape;1239;p9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240" name="Google Shape;1240;p9"/>
          <p:cNvSpPr/>
          <p:nvPr>
            <p:ph idx="4" type="pic"/>
          </p:nvPr>
        </p:nvSpPr>
        <p:spPr>
          <a:xfrm>
            <a:off x="3958541" y="457200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41" name="Google Shape;1241;p9"/>
          <p:cNvSpPr/>
          <p:nvPr>
            <p:ph idx="5" type="pic"/>
          </p:nvPr>
        </p:nvSpPr>
        <p:spPr>
          <a:xfrm>
            <a:off x="6585016" y="457200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42" name="Google Shape;1242;p9"/>
          <p:cNvSpPr/>
          <p:nvPr>
            <p:ph idx="6" type="pic"/>
          </p:nvPr>
        </p:nvSpPr>
        <p:spPr>
          <a:xfrm>
            <a:off x="2588541" y="2589250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43" name="Google Shape;1243;p9"/>
          <p:cNvSpPr/>
          <p:nvPr>
            <p:ph idx="7" type="pic"/>
          </p:nvPr>
        </p:nvSpPr>
        <p:spPr>
          <a:xfrm>
            <a:off x="5328416" y="2589250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44" name="Google Shape;1244;p9"/>
          <p:cNvSpPr txBox="1"/>
          <p:nvPr>
            <p:ph idx="8" type="ctrTitle"/>
          </p:nvPr>
        </p:nvSpPr>
        <p:spPr>
          <a:xfrm>
            <a:off x="3634050" y="168413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45" name="Google Shape;1245;p9"/>
          <p:cNvSpPr txBox="1"/>
          <p:nvPr>
            <p:ph idx="9" type="ctrTitle"/>
          </p:nvPr>
        </p:nvSpPr>
        <p:spPr>
          <a:xfrm>
            <a:off x="3634050" y="193991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46" name="Google Shape;1246;p9"/>
          <p:cNvSpPr txBox="1"/>
          <p:nvPr>
            <p:ph idx="13" type="ctrTitle"/>
          </p:nvPr>
        </p:nvSpPr>
        <p:spPr>
          <a:xfrm>
            <a:off x="6260525" y="168413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47" name="Google Shape;1247;p9"/>
          <p:cNvSpPr txBox="1"/>
          <p:nvPr>
            <p:ph idx="14" type="ctrTitle"/>
          </p:nvPr>
        </p:nvSpPr>
        <p:spPr>
          <a:xfrm>
            <a:off x="6260525" y="193991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48" name="Google Shape;1248;p9"/>
          <p:cNvSpPr txBox="1"/>
          <p:nvPr>
            <p:ph idx="15" type="ctrTitle"/>
          </p:nvPr>
        </p:nvSpPr>
        <p:spPr>
          <a:xfrm>
            <a:off x="2264100" y="381618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49" name="Google Shape;1249;p9"/>
          <p:cNvSpPr txBox="1"/>
          <p:nvPr>
            <p:ph idx="16" type="ctrTitle"/>
          </p:nvPr>
        </p:nvSpPr>
        <p:spPr>
          <a:xfrm>
            <a:off x="2264100" y="407196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50" name="Google Shape;1250;p9"/>
          <p:cNvSpPr txBox="1"/>
          <p:nvPr>
            <p:ph idx="17" type="ctrTitle"/>
          </p:nvPr>
        </p:nvSpPr>
        <p:spPr>
          <a:xfrm>
            <a:off x="5003975" y="3816188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51" name="Google Shape;1251;p9"/>
          <p:cNvSpPr txBox="1"/>
          <p:nvPr>
            <p:ph idx="18" type="ctrTitle"/>
          </p:nvPr>
        </p:nvSpPr>
        <p:spPr>
          <a:xfrm>
            <a:off x="5003975" y="4071963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anel intro [6]">
  <p:cSld name="SECTION_TITLE_AND_DESCRIPTION_1_3_1_1_1_1_3">
    <p:spTree>
      <p:nvGrpSpPr>
        <p:cNvPr id="1252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3" name="Google Shape;1253;p10"/>
          <p:cNvSpPr txBox="1"/>
          <p:nvPr>
            <p:ph type="ctrTitle"/>
          </p:nvPr>
        </p:nvSpPr>
        <p:spPr>
          <a:xfrm>
            <a:off x="1007550" y="1684125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54" name="Google Shape;1254;p10"/>
          <p:cNvSpPr txBox="1"/>
          <p:nvPr>
            <p:ph idx="2" type="ctrTitle"/>
          </p:nvPr>
        </p:nvSpPr>
        <p:spPr>
          <a:xfrm>
            <a:off x="1007550" y="1939900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55" name="Google Shape;1255;p10"/>
          <p:cNvSpPr/>
          <p:nvPr>
            <p:ph idx="3" type="pic"/>
          </p:nvPr>
        </p:nvSpPr>
        <p:spPr>
          <a:xfrm>
            <a:off x="1332041" y="457188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56" name="Google Shape;1256;p10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257" name="Google Shape;1257;p10"/>
          <p:cNvSpPr/>
          <p:nvPr>
            <p:ph idx="4" type="pic"/>
          </p:nvPr>
        </p:nvSpPr>
        <p:spPr>
          <a:xfrm>
            <a:off x="3958516" y="457188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58" name="Google Shape;1258;p10"/>
          <p:cNvSpPr/>
          <p:nvPr>
            <p:ph idx="5" type="pic"/>
          </p:nvPr>
        </p:nvSpPr>
        <p:spPr>
          <a:xfrm>
            <a:off x="6584991" y="457188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59" name="Google Shape;1259;p10"/>
          <p:cNvSpPr txBox="1"/>
          <p:nvPr>
            <p:ph idx="6" type="ctrTitle"/>
          </p:nvPr>
        </p:nvSpPr>
        <p:spPr>
          <a:xfrm>
            <a:off x="3634025" y="1684125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60" name="Google Shape;1260;p10"/>
          <p:cNvSpPr txBox="1"/>
          <p:nvPr>
            <p:ph idx="7" type="ctrTitle"/>
          </p:nvPr>
        </p:nvSpPr>
        <p:spPr>
          <a:xfrm>
            <a:off x="3634025" y="1939900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61" name="Google Shape;1261;p10"/>
          <p:cNvSpPr txBox="1"/>
          <p:nvPr>
            <p:ph idx="8" type="ctrTitle"/>
          </p:nvPr>
        </p:nvSpPr>
        <p:spPr>
          <a:xfrm>
            <a:off x="6260500" y="1684125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62" name="Google Shape;1262;p10"/>
          <p:cNvSpPr txBox="1"/>
          <p:nvPr>
            <p:ph idx="9" type="ctrTitle"/>
          </p:nvPr>
        </p:nvSpPr>
        <p:spPr>
          <a:xfrm>
            <a:off x="6260500" y="1939900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63" name="Google Shape;1263;p10"/>
          <p:cNvSpPr txBox="1"/>
          <p:nvPr>
            <p:ph idx="13" type="ctrTitle"/>
          </p:nvPr>
        </p:nvSpPr>
        <p:spPr>
          <a:xfrm>
            <a:off x="1007600" y="3816125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64" name="Google Shape;1264;p10"/>
          <p:cNvSpPr txBox="1"/>
          <p:nvPr>
            <p:ph idx="14" type="ctrTitle"/>
          </p:nvPr>
        </p:nvSpPr>
        <p:spPr>
          <a:xfrm>
            <a:off x="1007600" y="4071900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65" name="Google Shape;1265;p10"/>
          <p:cNvSpPr/>
          <p:nvPr>
            <p:ph idx="15" type="pic"/>
          </p:nvPr>
        </p:nvSpPr>
        <p:spPr>
          <a:xfrm>
            <a:off x="1332091" y="2589188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66" name="Google Shape;1266;p10"/>
          <p:cNvSpPr/>
          <p:nvPr>
            <p:ph idx="16" type="pic"/>
          </p:nvPr>
        </p:nvSpPr>
        <p:spPr>
          <a:xfrm>
            <a:off x="3958566" y="2589188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67" name="Google Shape;1267;p10"/>
          <p:cNvSpPr/>
          <p:nvPr>
            <p:ph idx="17" type="pic"/>
          </p:nvPr>
        </p:nvSpPr>
        <p:spPr>
          <a:xfrm>
            <a:off x="6585041" y="2589188"/>
            <a:ext cx="1227000" cy="12270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68" name="Google Shape;1268;p10"/>
          <p:cNvSpPr txBox="1"/>
          <p:nvPr>
            <p:ph idx="18" type="ctrTitle"/>
          </p:nvPr>
        </p:nvSpPr>
        <p:spPr>
          <a:xfrm>
            <a:off x="3634075" y="3816125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69" name="Google Shape;1269;p10"/>
          <p:cNvSpPr txBox="1"/>
          <p:nvPr>
            <p:ph idx="19" type="ctrTitle"/>
          </p:nvPr>
        </p:nvSpPr>
        <p:spPr>
          <a:xfrm>
            <a:off x="3634075" y="4071900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70" name="Google Shape;1270;p10"/>
          <p:cNvSpPr txBox="1"/>
          <p:nvPr>
            <p:ph idx="20" type="ctrTitle"/>
          </p:nvPr>
        </p:nvSpPr>
        <p:spPr>
          <a:xfrm>
            <a:off x="6260550" y="3816125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350"/>
              <a:buFont typeface="Open Sans"/>
              <a:buNone/>
              <a:defRPr b="1" sz="135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71" name="Google Shape;1271;p10"/>
          <p:cNvSpPr txBox="1"/>
          <p:nvPr>
            <p:ph idx="21" type="ctrTitle"/>
          </p:nvPr>
        </p:nvSpPr>
        <p:spPr>
          <a:xfrm>
            <a:off x="6260550" y="4071900"/>
            <a:ext cx="18759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100"/>
              <a:buFont typeface="Open Sans"/>
              <a:buNone/>
              <a:defRPr sz="11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40" Type="http://schemas.openxmlformats.org/officeDocument/2006/relationships/slideLayout" Target="../slideLayouts/slideLayout38.xml"/><Relationship Id="rId42" Type="http://schemas.openxmlformats.org/officeDocument/2006/relationships/slideLayout" Target="../slideLayouts/slideLayout40.xml"/><Relationship Id="rId41" Type="http://schemas.openxmlformats.org/officeDocument/2006/relationships/slideLayout" Target="../slideLayouts/slideLayout39.xml"/><Relationship Id="rId44" Type="http://schemas.openxmlformats.org/officeDocument/2006/relationships/slideLayout" Target="../slideLayouts/slideLayout42.xml"/><Relationship Id="rId43" Type="http://schemas.openxmlformats.org/officeDocument/2006/relationships/slideLayout" Target="../slideLayouts/slideLayout41.xml"/><Relationship Id="rId46" Type="http://schemas.openxmlformats.org/officeDocument/2006/relationships/slideLayout" Target="../slideLayouts/slideLayout44.xml"/><Relationship Id="rId45" Type="http://schemas.openxmlformats.org/officeDocument/2006/relationships/slideLayout" Target="../slideLayouts/slideLayout43.xml"/><Relationship Id="rId1" Type="http://schemas.openxmlformats.org/officeDocument/2006/relationships/image" Target="../media/image3.png"/><Relationship Id="rId2" Type="http://schemas.openxmlformats.org/officeDocument/2006/relationships/image" Target="../media/image2.png"/><Relationship Id="rId3" Type="http://schemas.openxmlformats.org/officeDocument/2006/relationships/slideLayout" Target="../slideLayouts/slideLayout1.xml"/><Relationship Id="rId4" Type="http://schemas.openxmlformats.org/officeDocument/2006/relationships/slideLayout" Target="../slideLayouts/slideLayout2.xml"/><Relationship Id="rId9" Type="http://schemas.openxmlformats.org/officeDocument/2006/relationships/slideLayout" Target="../slideLayouts/slideLayout7.xml"/><Relationship Id="rId48" Type="http://schemas.openxmlformats.org/officeDocument/2006/relationships/slideLayout" Target="../slideLayouts/slideLayout46.xml"/><Relationship Id="rId47" Type="http://schemas.openxmlformats.org/officeDocument/2006/relationships/slideLayout" Target="../slideLayouts/slideLayout45.xml"/><Relationship Id="rId49" Type="http://schemas.openxmlformats.org/officeDocument/2006/relationships/slideLayout" Target="../slideLayouts/slideLayout47.xml"/><Relationship Id="rId5" Type="http://schemas.openxmlformats.org/officeDocument/2006/relationships/slideLayout" Target="../slideLayouts/slideLayout3.xml"/><Relationship Id="rId6" Type="http://schemas.openxmlformats.org/officeDocument/2006/relationships/slideLayout" Target="../slideLayouts/slideLayout4.xml"/><Relationship Id="rId7" Type="http://schemas.openxmlformats.org/officeDocument/2006/relationships/slideLayout" Target="../slideLayouts/slideLayout5.xml"/><Relationship Id="rId8" Type="http://schemas.openxmlformats.org/officeDocument/2006/relationships/slideLayout" Target="../slideLayouts/slideLayout6.xml"/><Relationship Id="rId31" Type="http://schemas.openxmlformats.org/officeDocument/2006/relationships/slideLayout" Target="../slideLayouts/slideLayout29.xml"/><Relationship Id="rId30" Type="http://schemas.openxmlformats.org/officeDocument/2006/relationships/slideLayout" Target="../slideLayouts/slideLayout28.xml"/><Relationship Id="rId33" Type="http://schemas.openxmlformats.org/officeDocument/2006/relationships/slideLayout" Target="../slideLayouts/slideLayout31.xml"/><Relationship Id="rId32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3.xml"/><Relationship Id="rId34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5.xml"/><Relationship Id="rId36" Type="http://schemas.openxmlformats.org/officeDocument/2006/relationships/slideLayout" Target="../slideLayouts/slideLayout34.xml"/><Relationship Id="rId39" Type="http://schemas.openxmlformats.org/officeDocument/2006/relationships/slideLayout" Target="../slideLayouts/slideLayout37.xml"/><Relationship Id="rId38" Type="http://schemas.openxmlformats.org/officeDocument/2006/relationships/slideLayout" Target="../slideLayouts/slideLayout36.xml"/><Relationship Id="rId20" Type="http://schemas.openxmlformats.org/officeDocument/2006/relationships/slideLayout" Target="../slideLayouts/slideLayout18.xml"/><Relationship Id="rId22" Type="http://schemas.openxmlformats.org/officeDocument/2006/relationships/slideLayout" Target="../slideLayouts/slideLayout20.xml"/><Relationship Id="rId21" Type="http://schemas.openxmlformats.org/officeDocument/2006/relationships/slideLayout" Target="../slideLayouts/slideLayout19.xml"/><Relationship Id="rId24" Type="http://schemas.openxmlformats.org/officeDocument/2006/relationships/slideLayout" Target="../slideLayouts/slideLayout22.xml"/><Relationship Id="rId23" Type="http://schemas.openxmlformats.org/officeDocument/2006/relationships/slideLayout" Target="../slideLayouts/slideLayout21.xml"/><Relationship Id="rId26" Type="http://schemas.openxmlformats.org/officeDocument/2006/relationships/slideLayout" Target="../slideLayouts/slideLayout24.xml"/><Relationship Id="rId25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6.xml"/><Relationship Id="rId27" Type="http://schemas.openxmlformats.org/officeDocument/2006/relationships/slideLayout" Target="../slideLayouts/slideLayout25.xml"/><Relationship Id="rId29" Type="http://schemas.openxmlformats.org/officeDocument/2006/relationships/slideLayout" Target="../slideLayouts/slideLayout27.xml"/><Relationship Id="rId51" Type="http://schemas.openxmlformats.org/officeDocument/2006/relationships/slideLayout" Target="../slideLayouts/slideLayout49.xml"/><Relationship Id="rId50" Type="http://schemas.openxmlformats.org/officeDocument/2006/relationships/slideLayout" Target="../slideLayouts/slideLayout48.xml"/><Relationship Id="rId53" Type="http://schemas.openxmlformats.org/officeDocument/2006/relationships/slideLayout" Target="../slideLayouts/slideLayout51.xml"/><Relationship Id="rId52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9.xml"/><Relationship Id="rId55" Type="http://schemas.openxmlformats.org/officeDocument/2006/relationships/slideLayout" Target="../slideLayouts/slideLayout53.xml"/><Relationship Id="rId10" Type="http://schemas.openxmlformats.org/officeDocument/2006/relationships/slideLayout" Target="../slideLayouts/slideLayout8.xml"/><Relationship Id="rId54" Type="http://schemas.openxmlformats.org/officeDocument/2006/relationships/slideLayout" Target="../slideLayouts/slideLayout52.xml"/><Relationship Id="rId13" Type="http://schemas.openxmlformats.org/officeDocument/2006/relationships/slideLayout" Target="../slideLayouts/slideLayout11.xml"/><Relationship Id="rId12" Type="http://schemas.openxmlformats.org/officeDocument/2006/relationships/slideLayout" Target="../slideLayouts/slideLayout10.xml"/><Relationship Id="rId56" Type="http://schemas.openxmlformats.org/officeDocument/2006/relationships/theme" Target="../theme/theme1.xml"/><Relationship Id="rId15" Type="http://schemas.openxmlformats.org/officeDocument/2006/relationships/slideLayout" Target="../slideLayouts/slideLayout13.xml"/><Relationship Id="rId14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5.xml"/><Relationship Id="rId16" Type="http://schemas.openxmlformats.org/officeDocument/2006/relationships/slideLayout" Target="../slideLayouts/slideLayout14.xml"/><Relationship Id="rId19" Type="http://schemas.openxmlformats.org/officeDocument/2006/relationships/slideLayout" Target="../slideLayouts/slideLayout17.xml"/><Relationship Id="rId18" Type="http://schemas.openxmlformats.org/officeDocument/2006/relationships/slideLayout" Target="../slideLayouts/slideLayout16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457200" y="457200"/>
            <a:ext cx="8229600" cy="521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lvl="0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eorgia"/>
              <a:buNone/>
              <a:defRPr i="0" sz="2000" u="none" cap="none" strike="noStrik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b="0" i="0" sz="2800" u="none" cap="none" strike="noStrik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2pPr>
            <a:lvl3pPr lvl="2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b="0" i="0" sz="2800" u="none" cap="none" strike="noStrik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3pPr>
            <a:lvl4pPr lvl="3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b="0" i="0" sz="2800" u="none" cap="none" strike="noStrik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4pPr>
            <a:lvl5pPr lvl="4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b="0" i="0" sz="2800" u="none" cap="none" strike="noStrik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5pPr>
            <a:lvl6pPr lvl="5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b="0" i="0" sz="2800" u="none" cap="none" strike="noStrik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6pPr>
            <a:lvl7pPr lvl="6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b="0" i="0" sz="2800" u="none" cap="none" strike="noStrik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7pPr>
            <a:lvl8pPr lvl="7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b="0" i="0" sz="2800" u="none" cap="none" strike="noStrik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8pPr>
            <a:lvl9pPr lvl="8" marR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b="0" i="0" sz="2800" u="none" cap="none" strike="noStrik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457200" y="1160473"/>
            <a:ext cx="8229600" cy="3396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500" lIns="91500" spcFirstLastPara="1" rIns="91500" wrap="square" tIns="91500">
            <a:noAutofit/>
          </a:bodyPr>
          <a:lstStyle>
            <a:lvl1pPr indent="-317500" lvl="0" marL="457200" marR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 i="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indent="-311150" lvl="1" marL="914400" marR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–"/>
              <a:defRPr i="0" sz="13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 marR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i="0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 marR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Open Sans"/>
              <a:buChar char="●"/>
              <a:defRPr i="0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 marR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○"/>
              <a:defRPr i="0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 marR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i="0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 marR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Open Sans"/>
              <a:buChar char="●"/>
              <a:defRPr i="0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 marR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○"/>
              <a:defRPr i="0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 marR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i="0" sz="1200" u="none" cap="none" strike="noStrik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  <p:sp>
        <p:nvSpPr>
          <p:cNvPr id="8" name="Google Shape;8;p1"/>
          <p:cNvSpPr/>
          <p:nvPr/>
        </p:nvSpPr>
        <p:spPr>
          <a:xfrm>
            <a:off x="0" y="4556775"/>
            <a:ext cx="2524200" cy="586800"/>
          </a:xfrm>
          <a:prstGeom prst="round1Rect">
            <a:avLst>
              <a:gd fmla="val 16667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9" name="Google Shape;9;p1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fmla="val 0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10" name="Google Shape;10;p1" title="State_Logo.png"/>
          <p:cNvPicPr preferRelativeResize="0"/>
          <p:nvPr/>
        </p:nvPicPr>
        <p:blipFill rotWithShape="1">
          <a:blip r:embed="rId1">
            <a:alphaModFix/>
          </a:blip>
          <a:srcRect b="-24188" l="-11546" r="-11" t="-24202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11" name="Google Shape;11;p1"/>
          <p:cNvSpPr txBox="1"/>
          <p:nvPr>
            <p:ph idx="12" type="sldNum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500" lIns="91500" spcFirstLastPara="1" rIns="91500" wrap="square" tIns="91500">
            <a:noAutofit/>
          </a:bodyPr>
          <a:lstStyle>
            <a:lvl1pPr indent="0" lvl="0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indent="0" lvl="1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indent="0" lvl="2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indent="0" lvl="3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indent="0" lvl="4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indent="0" lvl="5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indent="0" lvl="6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indent="0" lvl="7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indent="0" lvl="8" marL="0" marR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i="0" sz="1200" u="none" cap="none" strike="noStrike"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12" name="Google Shape;12;p1" title="FEWS NET Logo Full 2025.png"/>
          <p:cNvPicPr preferRelativeResize="0"/>
          <p:nvPr/>
        </p:nvPicPr>
        <p:blipFill rotWithShape="1">
          <a:blip r:embed="rId2">
            <a:alphaModFix/>
          </a:blip>
          <a:srcRect b="-11851" l="0" r="0" t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3"/>
    <p:sldLayoutId id="2147483649" r:id="rId4"/>
    <p:sldLayoutId id="2147483650" r:id="rId5"/>
    <p:sldLayoutId id="2147483651" r:id="rId6"/>
    <p:sldLayoutId id="2147483652" r:id="rId7"/>
    <p:sldLayoutId id="2147483653" r:id="rId8"/>
    <p:sldLayoutId id="2147483654" r:id="rId9"/>
    <p:sldLayoutId id="2147483655" r:id="rId10"/>
    <p:sldLayoutId id="2147483656" r:id="rId11"/>
    <p:sldLayoutId id="2147483657" r:id="rId12"/>
    <p:sldLayoutId id="2147483658" r:id="rId13"/>
    <p:sldLayoutId id="2147483659" r:id="rId14"/>
    <p:sldLayoutId id="2147483660" r:id="rId15"/>
    <p:sldLayoutId id="2147483661" r:id="rId16"/>
    <p:sldLayoutId id="2147483662" r:id="rId17"/>
    <p:sldLayoutId id="2147483663" r:id="rId18"/>
    <p:sldLayoutId id="2147483664" r:id="rId19"/>
    <p:sldLayoutId id="2147483665" r:id="rId20"/>
    <p:sldLayoutId id="2147483666" r:id="rId21"/>
    <p:sldLayoutId id="2147483667" r:id="rId22"/>
    <p:sldLayoutId id="2147483668" r:id="rId23"/>
    <p:sldLayoutId id="2147483669" r:id="rId24"/>
    <p:sldLayoutId id="2147483670" r:id="rId25"/>
    <p:sldLayoutId id="2147483671" r:id="rId26"/>
    <p:sldLayoutId id="2147483672" r:id="rId27"/>
    <p:sldLayoutId id="2147483673" r:id="rId28"/>
    <p:sldLayoutId id="2147483674" r:id="rId29"/>
    <p:sldLayoutId id="2147483675" r:id="rId30"/>
    <p:sldLayoutId id="2147483676" r:id="rId31"/>
    <p:sldLayoutId id="2147483677" r:id="rId32"/>
    <p:sldLayoutId id="2147483678" r:id="rId33"/>
    <p:sldLayoutId id="2147483679" r:id="rId34"/>
    <p:sldLayoutId id="2147483680" r:id="rId35"/>
    <p:sldLayoutId id="2147483681" r:id="rId36"/>
    <p:sldLayoutId id="2147483682" r:id="rId37"/>
    <p:sldLayoutId id="2147483683" r:id="rId38"/>
    <p:sldLayoutId id="2147483684" r:id="rId39"/>
    <p:sldLayoutId id="2147483685" r:id="rId40"/>
    <p:sldLayoutId id="2147483686" r:id="rId41"/>
    <p:sldLayoutId id="2147483687" r:id="rId42"/>
    <p:sldLayoutId id="2147483688" r:id="rId43"/>
    <p:sldLayoutId id="2147483689" r:id="rId44"/>
    <p:sldLayoutId id="2147483690" r:id="rId45"/>
    <p:sldLayoutId id="2147483691" r:id="rId46"/>
    <p:sldLayoutId id="2147483692" r:id="rId47"/>
    <p:sldLayoutId id="2147483693" r:id="rId48"/>
    <p:sldLayoutId id="2147483694" r:id="rId49"/>
    <p:sldLayoutId id="2147483695" r:id="rId50"/>
    <p:sldLayoutId id="2147483696" r:id="rId51"/>
    <p:sldLayoutId id="2147483697" r:id="rId52"/>
    <p:sldLayoutId id="2147483698" r:id="rId53"/>
    <p:sldLayoutId id="2147483699" r:id="rId54"/>
    <p:sldLayoutId id="2147483700" r:id="rId55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>
        <p15:guide id="1" pos="2880">
          <p15:clr>
            <a:srgbClr val="EA4335"/>
          </p15:clr>
        </p15:guide>
        <p15:guide id="2" pos="5472">
          <p15:clr>
            <a:srgbClr val="EA4335"/>
          </p15:clr>
        </p15:guide>
        <p15:guide id="3" pos="907">
          <p15:clr>
            <a:srgbClr val="EA4335"/>
          </p15:clr>
        </p15:guide>
        <p15:guide id="4" orient="horz" pos="1620">
          <p15:clr>
            <a:srgbClr val="EA4335"/>
          </p15:clr>
        </p15:guide>
        <p15:guide id="5" orient="horz" pos="2952">
          <p15:clr>
            <a:srgbClr val="EA4335"/>
          </p15:clr>
        </p15:guide>
        <p15:guide id="6" orient="horz" pos="288">
          <p15:clr>
            <a:srgbClr val="EA4335"/>
          </p15:clr>
        </p15:guide>
      </p15:sldGuideLst>
    </p:ext>
  </p:extLst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8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18" name="Shape 3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9" name="Google Shape;3919;p55"/>
          <p:cNvSpPr txBox="1"/>
          <p:nvPr>
            <p:ph idx="4294967295" type="subTitle"/>
          </p:nvPr>
        </p:nvSpPr>
        <p:spPr>
          <a:xfrm>
            <a:off x="433675" y="2704158"/>
            <a:ext cx="8520600" cy="2150400"/>
          </a:xfrm>
          <a:prstGeom prst="rect">
            <a:avLst/>
          </a:prstGeom>
        </p:spPr>
        <p:txBody>
          <a:bodyPr anchorCtr="0" anchor="t" bIns="91500" lIns="91500" spcFirstLastPara="1" rIns="91500" wrap="square" tIns="915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Theme:</a:t>
            </a:r>
            <a:r>
              <a:rPr lang="en" sz="18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Regional Agroclimatology Science and In-Country Engagement</a:t>
            </a: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Goal:</a:t>
            </a:r>
            <a:r>
              <a:rPr lang="en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To showcase on-the-ground impact, highlight the realities of the data landscape and local challenges, and propose new activities and research directions to improve agricultural early warning in the region.</a:t>
            </a:r>
            <a:endParaRPr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20" name="Google Shape;3920;p55"/>
          <p:cNvSpPr txBox="1"/>
          <p:nvPr>
            <p:ph type="ctrTitle"/>
          </p:nvPr>
        </p:nvSpPr>
        <p:spPr>
          <a:xfrm>
            <a:off x="393450" y="1865825"/>
            <a:ext cx="7401600" cy="658200"/>
          </a:xfrm>
          <a:prstGeom prst="rect">
            <a:avLst/>
          </a:prstGeom>
        </p:spPr>
        <p:txBody>
          <a:bodyPr anchorCtr="0" anchor="t" bIns="91500" lIns="91500" spcFirstLastPara="1" rIns="91500" wrap="square" tIns="915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Day 1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24" name="Shape 3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5" name="Google Shape;3925;p56"/>
          <p:cNvSpPr txBox="1"/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Presentation Objectives</a:t>
            </a:r>
            <a:r>
              <a:rPr lang="en"/>
              <a:t> [Notes for Speakers]</a:t>
            </a:r>
            <a:endParaRPr/>
          </a:p>
        </p:txBody>
      </p:sp>
      <p:sp>
        <p:nvSpPr>
          <p:cNvPr id="3926" name="Google Shape;3926;p56"/>
          <p:cNvSpPr txBox="1"/>
          <p:nvPr>
            <p:ph idx="1" type="body"/>
          </p:nvPr>
        </p:nvSpPr>
        <p:spPr>
          <a:xfrm>
            <a:off x="462925" y="999050"/>
            <a:ext cx="8218200" cy="3416400"/>
          </a:xfrm>
          <a:prstGeom prst="rect">
            <a:avLst/>
          </a:prstGeom>
        </p:spPr>
        <p:txBody>
          <a:bodyPr anchorCtr="0" anchor="t" bIns="91500" lIns="91500" spcFirstLastPara="1" rIns="91500" wrap="square" tIns="91500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Describe the needs and interactions with DST and other partners in the region</a:t>
            </a:r>
            <a:endParaRPr/>
          </a:p>
          <a:p>
            <a:pPr indent="-311150" lvl="1" marL="914400" rtl="0" algn="l">
              <a:spcBef>
                <a:spcPts val="0"/>
              </a:spcBef>
              <a:spcAft>
                <a:spcPts val="0"/>
              </a:spcAft>
              <a:buSzPts val="1300"/>
              <a:buChar char="–"/>
            </a:pPr>
            <a:r>
              <a:rPr lang="en"/>
              <a:t>Any high-leverage partnerships?  Embassy and State Department?  UN OCHA, IPC?  Met/Ag services in specific countries?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Describe the data products that are commonly used</a:t>
            </a:r>
            <a:endParaRPr/>
          </a:p>
          <a:p>
            <a:pPr indent="-311150" lvl="1" marL="914400" rtl="0" algn="l">
              <a:spcBef>
                <a:spcPts val="0"/>
              </a:spcBef>
              <a:spcAft>
                <a:spcPts val="0"/>
              </a:spcAft>
              <a:buSzPts val="1300"/>
              <a:buChar char="–"/>
            </a:pPr>
            <a:r>
              <a:rPr lang="en"/>
              <a:t>What standard products are being used?</a:t>
            </a:r>
            <a:endParaRPr/>
          </a:p>
          <a:p>
            <a:pPr indent="-311150" lvl="1" marL="914400" rtl="0" algn="l">
              <a:spcBef>
                <a:spcPts val="0"/>
              </a:spcBef>
              <a:spcAft>
                <a:spcPts val="0"/>
              </a:spcAft>
              <a:buSzPts val="1300"/>
              <a:buChar char="–"/>
            </a:pPr>
            <a:r>
              <a:rPr lang="en"/>
              <a:t>Have you developed any products to meet the needs of partners?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Describe reporting channels</a:t>
            </a:r>
            <a:endParaRPr/>
          </a:p>
          <a:p>
            <a:pPr indent="-311150" lvl="1" marL="914400" rtl="0" algn="l">
              <a:spcBef>
                <a:spcPts val="0"/>
              </a:spcBef>
              <a:spcAft>
                <a:spcPts val="0"/>
              </a:spcAft>
              <a:buSzPts val="1300"/>
              <a:buChar char="–"/>
            </a:pPr>
            <a:r>
              <a:rPr lang="en"/>
              <a:t>How much do you contribute to DST reporting</a:t>
            </a:r>
            <a:endParaRPr/>
          </a:p>
          <a:p>
            <a:pPr indent="-311150" lvl="1" marL="914400" rtl="0" algn="l">
              <a:spcBef>
                <a:spcPts val="0"/>
              </a:spcBef>
              <a:spcAft>
                <a:spcPts val="0"/>
              </a:spcAft>
              <a:buSzPts val="1300"/>
              <a:buChar char="–"/>
            </a:pPr>
            <a:r>
              <a:rPr lang="en"/>
              <a:t>How much outside FEWS reporting do you do?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Gaps/needs</a:t>
            </a:r>
            <a:endParaRPr/>
          </a:p>
          <a:p>
            <a:pPr indent="-311150" lvl="1" marL="914400" rtl="0" algn="l">
              <a:spcBef>
                <a:spcPts val="0"/>
              </a:spcBef>
              <a:spcAft>
                <a:spcPts val="0"/>
              </a:spcAft>
              <a:buSzPts val="1300"/>
              <a:buChar char="–"/>
            </a:pPr>
            <a:r>
              <a:rPr lang="en"/>
              <a:t>What types of products would be helpful for you? </a:t>
            </a:r>
            <a:endParaRPr/>
          </a:p>
          <a:p>
            <a:pPr indent="-311150" lvl="1" marL="914400" rtl="0" algn="l">
              <a:spcBef>
                <a:spcPts val="0"/>
              </a:spcBef>
              <a:spcAft>
                <a:spcPts val="0"/>
              </a:spcAft>
              <a:buSzPts val="1300"/>
              <a:buChar char="–"/>
            </a:pPr>
            <a:r>
              <a:rPr lang="en"/>
              <a:t>What are the gaps in your region? Data products? Capacities? Partnerships?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Other</a:t>
            </a:r>
            <a:endParaRPr/>
          </a:p>
          <a:p>
            <a:pPr indent="-311150" lvl="1" marL="914400" rtl="0" algn="l">
              <a:spcBef>
                <a:spcPts val="0"/>
              </a:spcBef>
              <a:spcAft>
                <a:spcPts val="0"/>
              </a:spcAft>
              <a:buSzPts val="1300"/>
              <a:buChar char="–"/>
            </a:pPr>
            <a:r>
              <a:rPr lang="en"/>
              <a:t>Existing/emerging partnerships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30" name="Shape 3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1" name="Google Shape;3931;p57"/>
          <p:cNvSpPr txBox="1"/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Geographic Region</a:t>
            </a:r>
            <a:endParaRPr/>
          </a:p>
        </p:txBody>
      </p:sp>
      <p:sp>
        <p:nvSpPr>
          <p:cNvPr id="3932" name="Google Shape;3932;p57"/>
          <p:cNvSpPr txBox="1"/>
          <p:nvPr>
            <p:ph idx="1" type="body"/>
          </p:nvPr>
        </p:nvSpPr>
        <p:spPr>
          <a:xfrm>
            <a:off x="462925" y="999050"/>
            <a:ext cx="8218200" cy="3416400"/>
          </a:xfrm>
          <a:prstGeom prst="rect">
            <a:avLst/>
          </a:prstGeom>
        </p:spPr>
        <p:txBody>
          <a:bodyPr anchorCtr="0" anchor="t" bIns="91500" lIns="91500" spcFirstLastPara="1" rIns="91500" wrap="square" tIns="91500">
            <a:noAutofit/>
          </a:bodyPr>
          <a:lstStyle/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Name and Title of the Regional Scientists.</a:t>
            </a:r>
            <a:endParaRPr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Executive Summary &amp; Context</a:t>
            </a:r>
            <a:endParaRPr b="1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</a:pPr>
            <a:r>
              <a:rPr lang="en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A brief overview of the region's core agroclimatology activities and partners. </a:t>
            </a:r>
            <a:endParaRPr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</a:pPr>
            <a:r>
              <a:rPr lang="en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Why does this region matter in terms of food security? Keep this high-level.</a:t>
            </a:r>
            <a:endParaRPr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1200"/>
              </a:spcBef>
              <a:spcAft>
                <a:spcPts val="1200"/>
              </a:spcAft>
              <a:buNone/>
            </a:pPr>
            <a:r>
              <a:t/>
            </a:r>
            <a:endParaRPr sz="11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36" name="Shape 3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7" name="Google Shape;3937;p58"/>
          <p:cNvSpPr txBox="1"/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200"/>
              </a:spcAft>
              <a:buNone/>
            </a:pPr>
            <a:r>
              <a:rPr lang="en">
                <a:solidFill>
                  <a:srgbClr val="000000"/>
                </a:solidFill>
              </a:rPr>
              <a:t>The Data Landscape – Current and Tool Used</a:t>
            </a:r>
            <a:endParaRPr/>
          </a:p>
        </p:txBody>
      </p:sp>
      <p:sp>
        <p:nvSpPr>
          <p:cNvPr id="3938" name="Google Shape;3938;p58"/>
          <p:cNvSpPr txBox="1"/>
          <p:nvPr>
            <p:ph idx="1" type="body"/>
          </p:nvPr>
        </p:nvSpPr>
        <p:spPr>
          <a:xfrm>
            <a:off x="462925" y="999050"/>
            <a:ext cx="8218200" cy="3416400"/>
          </a:xfrm>
          <a:prstGeom prst="rect">
            <a:avLst/>
          </a:prstGeom>
        </p:spPr>
        <p:txBody>
          <a:bodyPr anchorCtr="0" anchor="t" bIns="91500" lIns="91500" spcFirstLastPara="1" rIns="91500" wrap="square" tIns="91500">
            <a:noAutofit/>
          </a:bodyPr>
          <a:lstStyle/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Content:</a:t>
            </a:r>
            <a:r>
              <a:rPr lang="en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Overview of the primary datasets currently driving the region's scientific work.</a:t>
            </a:r>
            <a:endParaRPr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</a:pPr>
            <a:r>
              <a:rPr b="1" lang="en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Table or chart of the data and tools you rely on monthly for your workflow</a:t>
            </a:r>
            <a:r>
              <a:rPr lang="en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42" name="Shape 3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3" name="Google Shape;3943;p59"/>
          <p:cNvSpPr txBox="1"/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1200"/>
              </a:spcBef>
              <a:spcAft>
                <a:spcPts val="200"/>
              </a:spcAft>
              <a:buNone/>
            </a:pPr>
            <a:r>
              <a:rPr lang="en">
                <a:solidFill>
                  <a:srgbClr val="000000"/>
                </a:solidFill>
              </a:rPr>
              <a:t>Data/Research/Capacity Gaps</a:t>
            </a:r>
            <a:endParaRPr/>
          </a:p>
        </p:txBody>
      </p:sp>
      <p:sp>
        <p:nvSpPr>
          <p:cNvPr id="3944" name="Google Shape;3944;p59"/>
          <p:cNvSpPr txBox="1"/>
          <p:nvPr>
            <p:ph idx="1" type="body"/>
          </p:nvPr>
        </p:nvSpPr>
        <p:spPr>
          <a:xfrm>
            <a:off x="462925" y="999050"/>
            <a:ext cx="8218200" cy="3416400"/>
          </a:xfrm>
          <a:prstGeom prst="rect">
            <a:avLst/>
          </a:prstGeom>
        </p:spPr>
        <p:txBody>
          <a:bodyPr anchorCtr="0" anchor="t" bIns="91500" lIns="91500" spcFirstLastPara="1" rIns="91500" wrap="square" tIns="91500">
            <a:noAutofit/>
          </a:bodyPr>
          <a:lstStyle/>
          <a:p>
            <a:pPr indent="-317500" lvl="1" marL="457200" rtl="0" algn="l"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</a:pPr>
            <a:r>
              <a:rPr b="1"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Gaps:</a:t>
            </a:r>
            <a:r>
              <a:rPr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What are the data gaps? 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1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</a:pPr>
            <a:r>
              <a:rPr lang="en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Overview of the datasets and tools you want to use more or learn more about to improve your workflow.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1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</a:pPr>
            <a:r>
              <a:rPr b="1"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Plans for New Data:</a:t>
            </a:r>
            <a:r>
              <a:rPr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Strategies for data collection (e.g., upcoming surveys, new products/sensor, planned data-sharing agreements).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48" name="Shape 3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9" name="Google Shape;3949;p60"/>
          <p:cNvSpPr txBox="1"/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Recommendations for Future Work &amp; Collaboration</a:t>
            </a:r>
            <a:endParaRPr/>
          </a:p>
        </p:txBody>
      </p:sp>
      <p:sp>
        <p:nvSpPr>
          <p:cNvPr id="3950" name="Google Shape;3950;p60"/>
          <p:cNvSpPr txBox="1"/>
          <p:nvPr>
            <p:ph idx="1" type="body"/>
          </p:nvPr>
        </p:nvSpPr>
        <p:spPr>
          <a:xfrm>
            <a:off x="462925" y="999050"/>
            <a:ext cx="8218200" cy="3416400"/>
          </a:xfrm>
          <a:prstGeom prst="rect">
            <a:avLst/>
          </a:prstGeom>
        </p:spPr>
        <p:txBody>
          <a:bodyPr anchorCtr="0" anchor="t" bIns="91500" lIns="91500" spcFirstLastPara="1" rIns="91500" wrap="square" tIns="91500">
            <a:noAutofit/>
          </a:bodyPr>
          <a:lstStyle/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</a:pPr>
            <a:r>
              <a:rPr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What new activities or research is planned for next year and why is it important to fews net?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</a:pPr>
            <a:r>
              <a:rPr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What specific collaborations (internal or external) are needed to overcome the challenges to agricultural early warning?</a:t>
            </a:r>
            <a:endParaRPr sz="140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54" name="Shape 3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5" name="Google Shape;3955;p61"/>
          <p:cNvSpPr txBox="1"/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Accomplishments – Capacity Building &amp; Networking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6" name="Google Shape;3956;p61"/>
          <p:cNvSpPr txBox="1"/>
          <p:nvPr>
            <p:ph idx="1" type="body"/>
          </p:nvPr>
        </p:nvSpPr>
        <p:spPr>
          <a:xfrm>
            <a:off x="462925" y="999050"/>
            <a:ext cx="8218200" cy="3416400"/>
          </a:xfrm>
          <a:prstGeom prst="rect">
            <a:avLst/>
          </a:prstGeom>
        </p:spPr>
        <p:txBody>
          <a:bodyPr anchorCtr="0" anchor="t" bIns="91500" lIns="91500" spcFirstLastPara="1" rIns="91500" wrap="square" tIns="91500">
            <a:noAutofit/>
          </a:bodyPr>
          <a:lstStyle/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1" marL="457200" rtl="0" algn="l"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</a:pPr>
            <a:r>
              <a:rPr b="1"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Trainings:</a:t>
            </a:r>
            <a:r>
              <a:rPr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Number of local individuals trained, types of workshops hosted, and capacity-building milestones.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1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</a:pPr>
            <a:r>
              <a:rPr b="1"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Networks:</a:t>
            </a:r>
            <a:r>
              <a:rPr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New partnerships formed with local governments, NGOs, universities, or community leaders.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1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</a:pPr>
            <a:r>
              <a:rPr b="1"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Highlight one specific</a:t>
            </a:r>
            <a:r>
              <a:rPr lang="en" sz="14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"success story" of an individual or local organization whose capacity was meaningfully improved or partnership was pivotal for linking early warning to early action.</a:t>
            </a:r>
            <a:endParaRPr sz="14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60" name="Shape 3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1" name="Google Shape;3961;p62"/>
          <p:cNvSpPr txBox="1"/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</p:spPr>
        <p:txBody>
          <a:bodyPr anchorCtr="0" anchor="ctr" bIns="91500" lIns="91500" spcFirstLastPara="1" rIns="91500" wrap="square" tIns="915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Communications &amp; Publications</a:t>
            </a:r>
            <a:endParaRPr/>
          </a:p>
        </p:txBody>
      </p:sp>
      <p:sp>
        <p:nvSpPr>
          <p:cNvPr id="3962" name="Google Shape;3962;p62"/>
          <p:cNvSpPr txBox="1"/>
          <p:nvPr>
            <p:ph idx="1" type="body"/>
          </p:nvPr>
        </p:nvSpPr>
        <p:spPr>
          <a:xfrm>
            <a:off x="462925" y="999050"/>
            <a:ext cx="8218200" cy="3416400"/>
          </a:xfrm>
          <a:prstGeom prst="rect">
            <a:avLst/>
          </a:prstGeom>
        </p:spPr>
        <p:txBody>
          <a:bodyPr anchorCtr="0" anchor="t" bIns="91500" lIns="91500" spcFirstLastPara="1" rIns="91500" wrap="square" tIns="91500">
            <a:noAutofit/>
          </a:bodyPr>
          <a:lstStyle/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</a:pPr>
            <a:r>
              <a:rPr b="1" lang="en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Publications:</a:t>
            </a:r>
            <a:r>
              <a:rPr lang="en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Peer-reviewed papers, white papers, or regional reports published.</a:t>
            </a:r>
            <a:endParaRPr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</a:pPr>
            <a:r>
              <a:rPr b="1" lang="en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Communications:</a:t>
            </a:r>
            <a:r>
              <a:rPr lang="en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Media appearances, local outreach campaigns, policy briefs, or conference presentations.</a:t>
            </a:r>
            <a:endParaRPr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</a:pPr>
            <a:r>
              <a:rPr b="1" lang="en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Visual Guidance:</a:t>
            </a:r>
            <a:r>
              <a:rPr lang="en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Include logos of journals/publications or screenshots of media coverage.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imple Light">
  <a:themeElements>
    <a:clrScheme name="FEWS NET">
      <a:dk1>
        <a:srgbClr val="212721"/>
      </a:dk1>
      <a:lt1>
        <a:srgbClr val="FFFFFF"/>
      </a:lt1>
      <a:dk2>
        <a:srgbClr val="096640"/>
      </a:dk2>
      <a:lt2>
        <a:srgbClr val="F4F5F5"/>
      </a:lt2>
      <a:accent1>
        <a:srgbClr val="BDDBD6"/>
      </a:accent1>
      <a:accent2>
        <a:srgbClr val="0B8351"/>
      </a:accent2>
      <a:accent3>
        <a:srgbClr val="AC1C1E"/>
      </a:accent3>
      <a:accent4>
        <a:srgbClr val="7E201F"/>
      </a:accent4>
      <a:accent5>
        <a:srgbClr val="E6E7E8"/>
      </a:accent5>
      <a:accent6>
        <a:srgbClr val="A95B24"/>
      </a:accent6>
      <a:hlink>
        <a:srgbClr val="09664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