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microsoft.com/office/2020/02/relationships/classificationlabels" Target="docMetadata/LabelInfo.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embedTrueTypeFonts="1" saveSubsetFonts="1" autoCompressPictures="0">
  <p:sldMasterIdLst>
    <p:sldMasterId id="2147483694" r:id="rId1"/>
  </p:sldMasterIdLst>
  <p:notesMasterIdLst>
    <p:notesMasterId r:id="rId23"/>
  </p:notesMasterIdLst>
  <p:sldIdLst>
    <p:sldId id="256" r:id="rId2"/>
    <p:sldId id="282" r:id="rId3"/>
    <p:sldId id="269" r:id="rId4"/>
    <p:sldId id="271" r:id="rId5"/>
    <p:sldId id="283" r:id="rId6"/>
    <p:sldId id="284" r:id="rId7"/>
    <p:sldId id="281" r:id="rId8"/>
    <p:sldId id="272" r:id="rId9"/>
    <p:sldId id="285" r:id="rId10"/>
    <p:sldId id="286" r:id="rId11"/>
    <p:sldId id="273" r:id="rId12"/>
    <p:sldId id="274" r:id="rId13"/>
    <p:sldId id="287" r:id="rId14"/>
    <p:sldId id="275" r:id="rId15"/>
    <p:sldId id="288" r:id="rId16"/>
    <p:sldId id="276" r:id="rId17"/>
    <p:sldId id="277" r:id="rId18"/>
    <p:sldId id="278" r:id="rId19"/>
    <p:sldId id="279" r:id="rId20"/>
    <p:sldId id="289" r:id="rId21"/>
    <p:sldId id="291" r:id="rId22"/>
  </p:sldIdLst>
  <p:sldSz cx="9144000" cy="5143500" type="screen16x9"/>
  <p:notesSz cx="6858000" cy="9144000"/>
  <p:embeddedFontLst>
    <p:embeddedFont>
      <p:font typeface="Georgia" panose="02040502050405020303" pitchFamily="18" charset="0"/>
      <p:regular r:id="rId24"/>
      <p:bold r:id="rId25"/>
      <p:italic r:id="rId26"/>
      <p:boldItalic r:id="rId27"/>
    </p:embeddedFont>
    <p:embeddedFont>
      <p:font typeface="Open Sans" panose="020B0606030504020204" pitchFamily="34" charset="0"/>
      <p:regular r:id="rId28"/>
      <p:bold r:id="rId29"/>
      <p:italic r:id="rId30"/>
      <p:boldItalic r:id="rId31"/>
    </p:embeddedFont>
    <p:embeddedFont>
      <p:font typeface="Open Sans SemiBold" panose="020B0706030804020204" pitchFamily="34" charset="0"/>
      <p:regular r:id="rId32"/>
      <p:bold r:id="rId33"/>
      <p:italic r:id="rId34"/>
      <p:boldItalic r:id="rId3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A2C85BEF-13C7-46B5-A685-4C471772E826}">
  <a:tblStyle styleId="{A2C85BEF-13C7-46B5-A685-4C471772E826}" styleName="Table_0">
    <a:wholeTbl>
      <a:tcTxStyle>
        <a:font>
          <a:latin typeface="Arial"/>
          <a:ea typeface="Arial"/>
          <a:cs typeface="Arial"/>
        </a:font>
        <a:srgbClr val="000000"/>
      </a:tcTxStyle>
      <a:tcStyle>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15" d="100"/>
          <a:sy n="115" d="100"/>
        </p:scale>
        <p:origin x="516" y="324"/>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3.fntdata"/><Relationship Id="rId39" Type="http://schemas.openxmlformats.org/officeDocument/2006/relationships/tableStyles" Target="tableStyles.xml"/><Relationship Id="rId21" Type="http://schemas.openxmlformats.org/officeDocument/2006/relationships/slide" Target="slides/slide20.xml"/><Relationship Id="rId34" Type="http://schemas.openxmlformats.org/officeDocument/2006/relationships/font" Target="fonts/font11.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2.fntdata"/><Relationship Id="rId33" Type="http://schemas.openxmlformats.org/officeDocument/2006/relationships/font" Target="fonts/font10.fntdata"/><Relationship Id="rId38"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6.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1.fntdata"/><Relationship Id="rId32" Type="http://schemas.openxmlformats.org/officeDocument/2006/relationships/font" Target="fonts/font9.fntdata"/><Relationship Id="rId37"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notesMaster" Target="notesMasters/notesMaster1.xml"/><Relationship Id="rId28" Type="http://schemas.openxmlformats.org/officeDocument/2006/relationships/font" Target="fonts/font5.fntdata"/><Relationship Id="rId36" Type="http://schemas.openxmlformats.org/officeDocument/2006/relationships/presProps" Target="pres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8.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font" Target="fonts/font4.fntdata"/><Relationship Id="rId30" Type="http://schemas.openxmlformats.org/officeDocument/2006/relationships/font" Target="fonts/font7.fntdata"/><Relationship Id="rId35" Type="http://schemas.openxmlformats.org/officeDocument/2006/relationships/font" Target="fonts/font12.fntdata"/><Relationship Id="rId8" Type="http://schemas.openxmlformats.org/officeDocument/2006/relationships/slide" Target="slides/slide7.xml"/><Relationship Id="rId3" Type="http://schemas.openxmlformats.org/officeDocument/2006/relationships/slide" Target="slides/slide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marR="0" lvl="0"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1pPr>
            <a:lvl2pPr marL="914400" marR="0" lvl="1"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2pPr>
            <a:lvl3pPr marL="1371600" marR="0" lvl="2"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3pPr>
            <a:lvl4pPr marL="1828800" marR="0" lvl="3"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4pPr>
            <a:lvl5pPr marL="2286000" marR="0" lvl="4"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5pPr>
            <a:lvl6pPr marL="2743200" marR="0" lvl="5"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6pPr>
            <a:lvl7pPr marL="3200400" marR="0" lvl="6"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7pPr>
            <a:lvl8pPr marL="3657600" marR="0" lvl="7"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8pPr>
            <a:lvl9pPr marL="4114800" marR="0" lvl="8"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50"/>
        <p:cNvGrpSpPr/>
        <p:nvPr/>
      </p:nvGrpSpPr>
      <p:grpSpPr>
        <a:xfrm>
          <a:off x="0" y="0"/>
          <a:ext cx="0" cy="0"/>
          <a:chOff x="0" y="0"/>
          <a:chExt cx="0" cy="0"/>
        </a:xfrm>
      </p:grpSpPr>
      <p:sp>
        <p:nvSpPr>
          <p:cNvPr id="3851" name="Google Shape;3851;g376a07d5082_2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52" name="Google Shape;3852;g376a07d5082_2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Default title slide</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5DAA36-789C-13DB-D7C0-7120926B9CF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8EFED81-78AC-ABD3-5212-AFB07C1496D2}"/>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E2CF7C4F-6CEC-38E3-7EDF-A3BB859C5D10}"/>
              </a:ext>
            </a:extLst>
          </p:cNvPr>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01990975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68703264"/>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7.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7.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1.png"/></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p:cSld name="TITLE_3_4">
    <p:bg>
      <p:bgPr>
        <a:solidFill>
          <a:schemeClr val="lt1"/>
        </a:solidFill>
        <a:effectLst/>
      </p:bgPr>
    </p:bg>
    <p:spTree>
      <p:nvGrpSpPr>
        <p:cNvPr id="1" name="Shape 16"/>
        <p:cNvGrpSpPr/>
        <p:nvPr/>
      </p:nvGrpSpPr>
      <p:grpSpPr>
        <a:xfrm>
          <a:off x="0" y="0"/>
          <a:ext cx="0" cy="0"/>
          <a:chOff x="0" y="0"/>
          <a:chExt cx="0" cy="0"/>
        </a:xfrm>
      </p:grpSpPr>
      <p:grpSp>
        <p:nvGrpSpPr>
          <p:cNvPr id="17" name="Google Shape;17;p2"/>
          <p:cNvGrpSpPr/>
          <p:nvPr/>
        </p:nvGrpSpPr>
        <p:grpSpPr>
          <a:xfrm>
            <a:off x="-160400" y="-647700"/>
            <a:ext cx="11927008" cy="6888885"/>
            <a:chOff x="-825500" y="-742950"/>
            <a:chExt cx="11927008" cy="6888885"/>
          </a:xfrm>
        </p:grpSpPr>
        <p:sp>
          <p:nvSpPr>
            <p:cNvPr id="18" name="Google Shape;18;p2"/>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 name="Google Shape;19;p2"/>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 name="Google Shape;20;p2"/>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 name="Google Shape;21;p2"/>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 name="Google Shape;22;p2"/>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 name="Google Shape;23;p2"/>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 name="Google Shape;24;p2"/>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 name="Google Shape;25;p2"/>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 name="Google Shape;26;p2"/>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 name="Google Shape;27;p2"/>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 name="Google Shape;28;p2"/>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 name="Google Shape;29;p2"/>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 name="Google Shape;30;p2"/>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 name="Google Shape;31;p2"/>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 name="Google Shape;32;p2"/>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 name="Google Shape;33;p2"/>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 name="Google Shape;34;p2"/>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 name="Google Shape;35;p2"/>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 name="Google Shape;36;p2"/>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 name="Google Shape;37;p2"/>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 name="Google Shape;38;p2"/>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 name="Google Shape;39;p2"/>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 name="Google Shape;40;p2"/>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 name="Google Shape;41;p2"/>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 name="Google Shape;42;p2"/>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 name="Google Shape;43;p2"/>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 name="Google Shape;44;p2"/>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 name="Google Shape;45;p2"/>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 name="Google Shape;46;p2"/>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 name="Google Shape;47;p2"/>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 name="Google Shape;48;p2"/>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 name="Google Shape;49;p2"/>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 name="Google Shape;50;p2"/>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 name="Google Shape;51;p2"/>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 name="Google Shape;52;p2"/>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 name="Google Shape;53;p2"/>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 name="Google Shape;54;p2"/>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 name="Google Shape;55;p2"/>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 name="Google Shape;56;p2"/>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 name="Google Shape;57;p2"/>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 name="Google Shape;58;p2"/>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 name="Google Shape;59;p2"/>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0" name="Google Shape;60;p2"/>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1" name="Google Shape;61;p2"/>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2" name="Google Shape;62;p2"/>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3" name="Google Shape;63;p2"/>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4" name="Google Shape;64;p2"/>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5" name="Google Shape;65;p2"/>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6" name="Google Shape;66;p2"/>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7" name="Google Shape;67;p2"/>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8" name="Google Shape;68;p2"/>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9" name="Google Shape;69;p2"/>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0" name="Google Shape;70;p2"/>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1" name="Google Shape;71;p2"/>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2" name="Google Shape;72;p2"/>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3" name="Google Shape;73;p2"/>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4" name="Google Shape;74;p2"/>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5" name="Google Shape;75;p2"/>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6" name="Google Shape;76;p2"/>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7" name="Google Shape;77;p2"/>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8" name="Google Shape;78;p2"/>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9" name="Google Shape;79;p2"/>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0" name="Google Shape;80;p2"/>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1" name="Google Shape;81;p2"/>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2" name="Google Shape;82;p2"/>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3" name="Google Shape;83;p2"/>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4" name="Google Shape;84;p2"/>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5" name="Google Shape;85;p2"/>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6" name="Google Shape;86;p2"/>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7" name="Google Shape;87;p2"/>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8" name="Google Shape;88;p2"/>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9" name="Google Shape;89;p2"/>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0" name="Google Shape;90;p2"/>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1" name="Google Shape;91;p2"/>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2" name="Google Shape;92;p2"/>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3" name="Google Shape;93;p2"/>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4" name="Google Shape;94;p2"/>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5" name="Google Shape;95;p2"/>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6" name="Google Shape;96;p2"/>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7" name="Google Shape;97;p2"/>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8" name="Google Shape;98;p2"/>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9" name="Google Shape;99;p2"/>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0" name="Google Shape;100;p2"/>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1" name="Google Shape;101;p2"/>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2" name="Google Shape;102;p2"/>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3" name="Google Shape;103;p2"/>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4" name="Google Shape;104;p2"/>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5" name="Google Shape;105;p2"/>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6" name="Google Shape;106;p2"/>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7" name="Google Shape;107;p2"/>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8" name="Google Shape;108;p2"/>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9" name="Google Shape;109;p2"/>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0" name="Google Shape;110;p2"/>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1" name="Google Shape;111;p2"/>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2" name="Google Shape;112;p2"/>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3" name="Google Shape;113;p2"/>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4" name="Google Shape;114;p2"/>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5" name="Google Shape;115;p2"/>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6" name="Google Shape;116;p2"/>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7" name="Google Shape;117;p2"/>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8" name="Google Shape;118;p2"/>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9" name="Google Shape;119;p2"/>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0" name="Google Shape;120;p2"/>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 name="Google Shape;121;p2"/>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 name="Google Shape;122;p2"/>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 name="Google Shape;123;p2"/>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 name="Google Shape;124;p2"/>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 name="Google Shape;125;p2"/>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 name="Google Shape;126;p2"/>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 name="Google Shape;127;p2"/>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 name="Google Shape;128;p2"/>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 name="Google Shape;129;p2"/>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 name="Google Shape;130;p2"/>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 name="Google Shape;131;p2"/>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 name="Google Shape;132;p2"/>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 name="Google Shape;133;p2"/>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 name="Google Shape;134;p2"/>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 name="Google Shape;135;p2"/>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 name="Google Shape;136;p2"/>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 name="Google Shape;137;p2"/>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 name="Google Shape;138;p2"/>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 name="Google Shape;139;p2"/>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 name="Google Shape;140;p2"/>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 name="Google Shape;141;p2"/>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 name="Google Shape;142;p2"/>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 name="Google Shape;143;p2"/>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 name="Google Shape;144;p2"/>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 name="Google Shape;145;p2"/>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 name="Google Shape;146;p2"/>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 name="Google Shape;147;p2"/>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 name="Google Shape;148;p2"/>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 name="Google Shape;149;p2"/>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 name="Google Shape;150;p2"/>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 name="Google Shape;151;p2"/>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 name="Google Shape;152;p2"/>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 name="Google Shape;153;p2"/>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 name="Google Shape;154;p2"/>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 name="Google Shape;155;p2"/>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 name="Google Shape;156;p2"/>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 name="Google Shape;157;p2"/>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 name="Google Shape;158;p2"/>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 name="Google Shape;159;p2"/>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 name="Google Shape;160;p2"/>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 name="Google Shape;161;p2"/>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 name="Google Shape;162;p2"/>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 name="Google Shape;163;p2"/>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 name="Google Shape;164;p2"/>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 name="Google Shape;165;p2"/>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 name="Google Shape;166;p2"/>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 name="Google Shape;167;p2"/>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 name="Google Shape;168;p2"/>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 name="Google Shape;169;p2"/>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 name="Google Shape;170;p2"/>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 name="Google Shape;171;p2"/>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 name="Google Shape;172;p2"/>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 name="Google Shape;173;p2"/>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 name="Google Shape;174;p2"/>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 name="Google Shape;175;p2"/>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 name="Google Shape;176;p2"/>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 name="Google Shape;177;p2"/>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 name="Google Shape;178;p2"/>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 name="Google Shape;179;p2"/>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 name="Google Shape;180;p2"/>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 name="Google Shape;181;p2"/>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 name="Google Shape;182;p2"/>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 name="Google Shape;183;p2"/>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 name="Google Shape;184;p2"/>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 name="Google Shape;185;p2"/>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 name="Google Shape;186;p2"/>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 name="Google Shape;187;p2"/>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 name="Google Shape;188;p2"/>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 name="Google Shape;189;p2"/>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 name="Google Shape;190;p2"/>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 name="Google Shape;191;p2"/>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 name="Google Shape;192;p2"/>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 name="Google Shape;193;p2"/>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 name="Google Shape;194;p2"/>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 name="Google Shape;195;p2"/>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 name="Google Shape;196;p2"/>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 name="Google Shape;197;p2"/>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 name="Google Shape;198;p2"/>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 name="Google Shape;199;p2"/>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 name="Google Shape;200;p2"/>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 name="Google Shape;201;p2"/>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 name="Google Shape;202;p2"/>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 name="Google Shape;203;p2"/>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 name="Google Shape;204;p2"/>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 name="Google Shape;205;p2"/>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 name="Google Shape;206;p2"/>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 name="Google Shape;207;p2"/>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 name="Google Shape;208;p2"/>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 name="Google Shape;209;p2"/>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 name="Google Shape;210;p2"/>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 name="Google Shape;211;p2"/>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 name="Google Shape;212;p2"/>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 name="Google Shape;213;p2"/>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 name="Google Shape;214;p2"/>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 name="Google Shape;215;p2"/>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 name="Google Shape;216;p2"/>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 name="Google Shape;217;p2"/>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 name="Google Shape;218;p2"/>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 name="Google Shape;219;p2"/>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 name="Google Shape;220;p2"/>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 name="Google Shape;221;p2"/>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 name="Google Shape;222;p2"/>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 name="Google Shape;223;p2"/>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 name="Google Shape;224;p2"/>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 name="Google Shape;225;p2"/>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 name="Google Shape;226;p2"/>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 name="Google Shape;227;p2"/>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 name="Google Shape;228;p2"/>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 name="Google Shape;229;p2"/>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 name="Google Shape;230;p2"/>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 name="Google Shape;231;p2"/>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 name="Google Shape;232;p2"/>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 name="Google Shape;233;p2"/>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 name="Google Shape;234;p2"/>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 name="Google Shape;235;p2"/>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 name="Google Shape;236;p2"/>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 name="Google Shape;237;p2"/>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 name="Google Shape;238;p2"/>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 name="Google Shape;239;p2"/>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 name="Google Shape;240;p2"/>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 name="Google Shape;241;p2"/>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 name="Google Shape;242;p2"/>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 name="Google Shape;243;p2"/>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 name="Google Shape;244;p2"/>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 name="Google Shape;245;p2"/>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 name="Google Shape;246;p2"/>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 name="Google Shape;247;p2"/>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 name="Google Shape;248;p2"/>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 name="Google Shape;249;p2"/>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 name="Google Shape;250;p2"/>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 name="Google Shape;251;p2"/>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 name="Google Shape;252;p2"/>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 name="Google Shape;253;p2"/>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 name="Google Shape;254;p2"/>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 name="Google Shape;255;p2"/>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 name="Google Shape;256;p2"/>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 name="Google Shape;257;p2"/>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 name="Google Shape;258;p2"/>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 name="Google Shape;259;p2"/>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 name="Google Shape;260;p2"/>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 name="Google Shape;261;p2"/>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 name="Google Shape;262;p2"/>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 name="Google Shape;263;p2"/>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 name="Google Shape;264;p2"/>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 name="Google Shape;265;p2"/>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 name="Google Shape;266;p2"/>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 name="Google Shape;267;p2"/>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 name="Google Shape;268;p2"/>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 name="Google Shape;269;p2"/>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 name="Google Shape;270;p2"/>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 name="Google Shape;271;p2"/>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 name="Google Shape;272;p2"/>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 name="Google Shape;273;p2"/>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 name="Google Shape;274;p2"/>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 name="Google Shape;275;p2"/>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 name="Google Shape;276;p2"/>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 name="Google Shape;277;p2"/>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 name="Google Shape;278;p2"/>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 name="Google Shape;279;p2"/>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 name="Google Shape;280;p2"/>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 name="Google Shape;281;p2"/>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 name="Google Shape;282;p2"/>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 name="Google Shape;283;p2"/>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 name="Google Shape;284;p2"/>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 name="Google Shape;285;p2"/>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 name="Google Shape;286;p2"/>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 name="Google Shape;287;p2"/>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 name="Google Shape;288;p2"/>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 name="Google Shape;289;p2"/>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 name="Google Shape;290;p2"/>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 name="Google Shape;291;p2"/>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 name="Google Shape;292;p2"/>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 name="Google Shape;293;p2"/>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 name="Google Shape;294;p2"/>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 name="Google Shape;295;p2"/>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6" name="Google Shape;296;p2"/>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7" name="Google Shape;297;p2"/>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8" name="Google Shape;298;p2"/>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9" name="Google Shape;299;p2"/>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0" name="Google Shape;300;p2"/>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1" name="Google Shape;301;p2"/>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2" name="Google Shape;302;p2"/>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3" name="Google Shape;303;p2"/>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4" name="Google Shape;304;p2"/>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5" name="Google Shape;305;p2"/>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6" name="Google Shape;306;p2"/>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7" name="Google Shape;307;p2"/>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8" name="Google Shape;308;p2"/>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9" name="Google Shape;309;p2"/>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0" name="Google Shape;310;p2"/>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1" name="Google Shape;311;p2"/>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2" name="Google Shape;312;p2"/>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3" name="Google Shape;313;p2"/>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4" name="Google Shape;314;p2"/>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5" name="Google Shape;315;p2"/>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6" name="Google Shape;316;p2"/>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7" name="Google Shape;317;p2"/>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8" name="Google Shape;318;p2"/>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9" name="Google Shape;319;p2"/>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0" name="Google Shape;320;p2"/>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1" name="Google Shape;321;p2"/>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2" name="Google Shape;322;p2"/>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3" name="Google Shape;323;p2"/>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4" name="Google Shape;324;p2"/>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5" name="Google Shape;325;p2"/>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6" name="Google Shape;326;p2"/>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7" name="Google Shape;327;p2"/>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8" name="Google Shape;328;p2"/>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9" name="Google Shape;329;p2"/>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0" name="Google Shape;330;p2"/>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1" name="Google Shape;331;p2"/>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2" name="Google Shape;332;p2"/>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3" name="Google Shape;333;p2"/>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4" name="Google Shape;334;p2"/>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5" name="Google Shape;335;p2"/>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6" name="Google Shape;336;p2"/>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7" name="Google Shape;337;p2"/>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8" name="Google Shape;338;p2"/>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9" name="Google Shape;339;p2"/>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0" name="Google Shape;340;p2"/>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1" name="Google Shape;341;p2"/>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2" name="Google Shape;342;p2"/>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3" name="Google Shape;343;p2"/>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4" name="Google Shape;344;p2"/>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5" name="Google Shape;345;p2"/>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6" name="Google Shape;346;p2"/>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7" name="Google Shape;347;p2"/>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8" name="Google Shape;348;p2"/>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9" name="Google Shape;349;p2"/>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0" name="Google Shape;350;p2"/>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1" name="Google Shape;351;p2"/>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2" name="Google Shape;352;p2"/>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3" name="Google Shape;353;p2"/>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4" name="Google Shape;354;p2"/>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5" name="Google Shape;355;p2"/>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6" name="Google Shape;356;p2"/>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7" name="Google Shape;357;p2"/>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8" name="Google Shape;358;p2"/>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9" name="Google Shape;359;p2"/>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0" name="Google Shape;360;p2"/>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1" name="Google Shape;361;p2"/>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2" name="Google Shape;362;p2"/>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3" name="Google Shape;363;p2"/>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4" name="Google Shape;364;p2"/>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5" name="Google Shape;365;p2"/>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6" name="Google Shape;366;p2"/>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7" name="Google Shape;367;p2"/>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8" name="Google Shape;368;p2"/>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9" name="Google Shape;369;p2"/>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0" name="Google Shape;370;p2"/>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1" name="Google Shape;371;p2"/>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2" name="Google Shape;372;p2"/>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3" name="Google Shape;373;p2"/>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4" name="Google Shape;374;p2"/>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5" name="Google Shape;375;p2"/>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6" name="Google Shape;376;p2"/>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7" name="Google Shape;377;p2"/>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8" name="Google Shape;378;p2"/>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9" name="Google Shape;379;p2"/>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0" name="Google Shape;380;p2"/>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1" name="Google Shape;381;p2"/>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2" name="Google Shape;382;p2"/>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3" name="Google Shape;383;p2"/>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4" name="Google Shape;384;p2"/>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5" name="Google Shape;385;p2"/>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6" name="Google Shape;386;p2"/>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7" name="Google Shape;387;p2"/>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8" name="Google Shape;388;p2"/>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9" name="Google Shape;389;p2"/>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0" name="Google Shape;390;p2"/>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1" name="Google Shape;391;p2"/>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2" name="Google Shape;392;p2"/>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3" name="Google Shape;393;p2"/>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4" name="Google Shape;394;p2"/>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5" name="Google Shape;395;p2"/>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6" name="Google Shape;396;p2"/>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7" name="Google Shape;397;p2"/>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8" name="Google Shape;398;p2"/>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9" name="Google Shape;399;p2"/>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0" name="Google Shape;400;p2"/>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1" name="Google Shape;401;p2"/>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2" name="Google Shape;402;p2"/>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3" name="Google Shape;403;p2"/>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4" name="Google Shape;404;p2"/>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5" name="Google Shape;405;p2"/>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6" name="Google Shape;406;p2"/>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7" name="Google Shape;407;p2"/>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8" name="Google Shape;408;p2"/>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9" name="Google Shape;409;p2"/>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0" name="Google Shape;410;p2"/>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1" name="Google Shape;411;p2"/>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2" name="Google Shape;412;p2"/>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3" name="Google Shape;413;p2"/>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4" name="Google Shape;414;p2"/>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5" name="Google Shape;415;p2"/>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6" name="Google Shape;416;p2"/>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7" name="Google Shape;417;p2"/>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8" name="Google Shape;418;p2"/>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9" name="Google Shape;419;p2"/>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0" name="Google Shape;420;p2"/>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1" name="Google Shape;421;p2"/>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2" name="Google Shape;422;p2"/>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3" name="Google Shape;423;p2"/>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4" name="Google Shape;424;p2"/>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5" name="Google Shape;425;p2"/>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6" name="Google Shape;426;p2"/>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7" name="Google Shape;427;p2"/>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8" name="Google Shape;428;p2"/>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9" name="Google Shape;429;p2"/>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0" name="Google Shape;430;p2"/>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1" name="Google Shape;431;p2"/>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2" name="Google Shape;432;p2"/>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3" name="Google Shape;433;p2"/>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4" name="Google Shape;434;p2"/>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5" name="Google Shape;435;p2"/>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6" name="Google Shape;436;p2"/>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7" name="Google Shape;437;p2"/>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8" name="Google Shape;438;p2"/>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9" name="Google Shape;439;p2"/>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0" name="Google Shape;440;p2"/>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1" name="Google Shape;441;p2"/>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2" name="Google Shape;442;p2"/>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3" name="Google Shape;443;p2"/>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4" name="Google Shape;444;p2"/>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5" name="Google Shape;445;p2"/>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6" name="Google Shape;446;p2"/>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7" name="Google Shape;447;p2"/>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8" name="Google Shape;448;p2"/>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9" name="Google Shape;449;p2"/>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0" name="Google Shape;450;p2"/>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1" name="Google Shape;451;p2"/>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2" name="Google Shape;452;p2"/>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3" name="Google Shape;453;p2"/>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4" name="Google Shape;454;p2"/>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5" name="Google Shape;455;p2"/>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6" name="Google Shape;456;p2"/>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7" name="Google Shape;457;p2"/>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8" name="Google Shape;458;p2"/>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9" name="Google Shape;459;p2"/>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0" name="Google Shape;460;p2"/>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1" name="Google Shape;461;p2"/>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2" name="Google Shape;462;p2"/>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3" name="Google Shape;463;p2"/>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4" name="Google Shape;464;p2"/>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5" name="Google Shape;465;p2"/>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6" name="Google Shape;466;p2"/>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7" name="Google Shape;467;p2"/>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8" name="Google Shape;468;p2"/>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9" name="Google Shape;469;p2"/>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0" name="Google Shape;470;p2"/>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1" name="Google Shape;471;p2"/>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2" name="Google Shape;472;p2"/>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3" name="Google Shape;473;p2"/>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4" name="Google Shape;474;p2"/>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5" name="Google Shape;475;p2"/>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6" name="Google Shape;476;p2"/>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7" name="Google Shape;477;p2"/>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8" name="Google Shape;478;p2"/>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9" name="Google Shape;479;p2"/>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0" name="Google Shape;480;p2"/>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1" name="Google Shape;481;p2"/>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2" name="Google Shape;482;p2"/>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3" name="Google Shape;483;p2"/>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4" name="Google Shape;484;p2"/>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5" name="Google Shape;485;p2"/>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6" name="Google Shape;486;p2"/>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7" name="Google Shape;487;p2"/>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8" name="Google Shape;488;p2"/>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9" name="Google Shape;489;p2"/>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0" name="Google Shape;490;p2"/>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1" name="Google Shape;491;p2"/>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2" name="Google Shape;492;p2"/>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3" name="Google Shape;493;p2"/>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4" name="Google Shape;494;p2"/>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5" name="Google Shape;495;p2"/>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6" name="Google Shape;496;p2"/>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7" name="Google Shape;497;p2"/>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8" name="Google Shape;498;p2"/>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9" name="Google Shape;499;p2"/>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0" name="Google Shape;500;p2"/>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1" name="Google Shape;501;p2"/>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2" name="Google Shape;502;p2"/>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3" name="Google Shape;503;p2"/>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4" name="Google Shape;504;p2"/>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5" name="Google Shape;505;p2"/>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6" name="Google Shape;506;p2"/>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7" name="Google Shape;507;p2"/>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8" name="Google Shape;508;p2"/>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9" name="Google Shape;509;p2"/>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0" name="Google Shape;510;p2"/>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1" name="Google Shape;511;p2"/>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2" name="Google Shape;512;p2"/>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3" name="Google Shape;513;p2"/>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4" name="Google Shape;514;p2"/>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5" name="Google Shape;515;p2"/>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6" name="Google Shape;516;p2"/>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7" name="Google Shape;517;p2"/>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8" name="Google Shape;518;p2"/>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9" name="Google Shape;519;p2"/>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0" name="Google Shape;520;p2"/>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1" name="Google Shape;521;p2"/>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2" name="Google Shape;522;p2"/>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3" name="Google Shape;523;p2"/>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4" name="Google Shape;524;p2"/>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5" name="Google Shape;525;p2"/>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6" name="Google Shape;526;p2"/>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7" name="Google Shape;527;p2"/>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8" name="Google Shape;528;p2"/>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9" name="Google Shape;529;p2"/>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0" name="Google Shape;530;p2"/>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1" name="Google Shape;531;p2"/>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2" name="Google Shape;532;p2"/>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3" name="Google Shape;533;p2"/>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4" name="Google Shape;534;p2"/>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5" name="Google Shape;535;p2"/>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6" name="Google Shape;536;p2"/>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7" name="Google Shape;537;p2"/>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8" name="Google Shape;538;p2"/>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9" name="Google Shape;539;p2"/>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0" name="Google Shape;540;p2"/>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1" name="Google Shape;541;p2"/>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2" name="Google Shape;542;p2"/>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3" name="Google Shape;543;p2"/>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4" name="Google Shape;544;p2"/>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5" name="Google Shape;545;p2"/>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6" name="Google Shape;546;p2"/>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7" name="Google Shape;547;p2"/>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8" name="Google Shape;548;p2"/>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9" name="Google Shape;549;p2"/>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0" name="Google Shape;550;p2"/>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1" name="Google Shape;551;p2"/>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2" name="Google Shape;552;p2"/>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3" name="Google Shape;553;p2"/>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4" name="Google Shape;554;p2"/>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5" name="Google Shape;555;p2"/>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6" name="Google Shape;556;p2"/>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7" name="Google Shape;557;p2"/>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8" name="Google Shape;558;p2"/>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9" name="Google Shape;559;p2"/>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0" name="Google Shape;560;p2"/>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1" name="Google Shape;561;p2"/>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2" name="Google Shape;562;p2"/>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3" name="Google Shape;563;p2"/>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4" name="Google Shape;564;p2"/>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5" name="Google Shape;565;p2"/>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6" name="Google Shape;566;p2"/>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7" name="Google Shape;567;p2"/>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8" name="Google Shape;568;p2"/>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9" name="Google Shape;569;p2"/>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0" name="Google Shape;570;p2"/>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1" name="Google Shape;571;p2"/>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2" name="Google Shape;572;p2"/>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3" name="Google Shape;573;p2"/>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4" name="Google Shape;574;p2"/>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5" name="Google Shape;575;p2"/>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6" name="Google Shape;576;p2"/>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7" name="Google Shape;577;p2"/>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8" name="Google Shape;578;p2"/>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9" name="Google Shape;579;p2"/>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0" name="Google Shape;580;p2"/>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1" name="Google Shape;581;p2"/>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2" name="Google Shape;582;p2"/>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3" name="Google Shape;583;p2"/>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4" name="Google Shape;584;p2"/>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5" name="Google Shape;585;p2"/>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6" name="Google Shape;586;p2"/>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7" name="Google Shape;587;p2"/>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8" name="Google Shape;588;p2"/>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9" name="Google Shape;589;p2"/>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0" name="Google Shape;590;p2"/>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1" name="Google Shape;591;p2"/>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2" name="Google Shape;592;p2"/>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3" name="Google Shape;593;p2"/>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4" name="Google Shape;594;p2"/>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95" name="Google Shape;595;p2"/>
          <p:cNvSpPr txBox="1">
            <a:spLocks noGrp="1"/>
          </p:cNvSpPr>
          <p:nvPr>
            <p:ph type="subTitle" idx="1"/>
          </p:nvPr>
        </p:nvSpPr>
        <p:spPr>
          <a:xfrm>
            <a:off x="394800" y="3327925"/>
            <a:ext cx="4024800" cy="5211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dk1"/>
              </a:buClr>
              <a:buSzPts val="1800"/>
              <a:buFont typeface="Open Sans"/>
              <a:buNone/>
              <a:defRPr sz="1800">
                <a:latin typeface="Open Sans"/>
                <a:ea typeface="Open Sans"/>
                <a:cs typeface="Open Sans"/>
                <a:sym typeface="Open Sans"/>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596" name="Google Shape;596;p2"/>
          <p:cNvSpPr txBox="1">
            <a:spLocks noGrp="1"/>
          </p:cNvSpPr>
          <p:nvPr>
            <p:ph type="subTitle" idx="2"/>
          </p:nvPr>
        </p:nvSpPr>
        <p:spPr>
          <a:xfrm>
            <a:off x="394800" y="3768125"/>
            <a:ext cx="4177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200"/>
              <a:buFont typeface="Open Sans"/>
              <a:buNone/>
              <a:defRPr sz="12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597" name="Google Shape;597;p2"/>
          <p:cNvSpPr txBox="1"/>
          <p:nvPr/>
        </p:nvSpPr>
        <p:spPr>
          <a:xfrm>
            <a:off x="394800" y="1536250"/>
            <a:ext cx="3952800" cy="393600"/>
          </a:xfrm>
          <a:prstGeom prst="rect">
            <a:avLst/>
          </a:prstGeom>
          <a:noFill/>
          <a:ln>
            <a:noFill/>
          </a:ln>
        </p:spPr>
        <p:txBody>
          <a:bodyPr spcFirstLastPara="1" wrap="square" lIns="91500" tIns="91500" rIns="91500" bIns="91500" anchor="t" anchorCtr="0">
            <a:noAutofit/>
          </a:bodyPr>
          <a:lstStyle/>
          <a:p>
            <a:pPr marL="0" lvl="0" indent="0" algn="l" rtl="0">
              <a:spcBef>
                <a:spcPts val="0"/>
              </a:spcBef>
              <a:spcAft>
                <a:spcPts val="0"/>
              </a:spcAft>
              <a:buNone/>
            </a:pPr>
            <a:r>
              <a:rPr lang="en" sz="1200">
                <a:solidFill>
                  <a:schemeClr val="dk2"/>
                </a:solidFill>
                <a:latin typeface="Open Sans SemiBold"/>
                <a:ea typeface="Open Sans SemiBold"/>
                <a:cs typeface="Open Sans SemiBold"/>
                <a:sym typeface="Open Sans SemiBold"/>
              </a:rPr>
              <a:t>Famine Early Warning Systems Network</a:t>
            </a:r>
            <a:endParaRPr sz="1200">
              <a:solidFill>
                <a:schemeClr val="dk2"/>
              </a:solidFill>
              <a:latin typeface="Open Sans SemiBold"/>
              <a:ea typeface="Open Sans SemiBold"/>
              <a:cs typeface="Open Sans SemiBold"/>
              <a:sym typeface="Open Sans SemiBold"/>
            </a:endParaRPr>
          </a:p>
        </p:txBody>
      </p:sp>
      <p:sp>
        <p:nvSpPr>
          <p:cNvPr id="598" name="Google Shape;598;p2"/>
          <p:cNvSpPr txBox="1">
            <a:spLocks noGrp="1"/>
          </p:cNvSpPr>
          <p:nvPr>
            <p:ph type="ctrTitle"/>
          </p:nvPr>
        </p:nvSpPr>
        <p:spPr>
          <a:xfrm>
            <a:off x="394800" y="1929850"/>
            <a:ext cx="7401600" cy="1057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dk1"/>
              </a:buClr>
              <a:buSzPts val="3200"/>
              <a:buFont typeface="Georgia"/>
              <a:buNone/>
              <a:defRPr sz="3200">
                <a:solidFill>
                  <a:schemeClr val="dk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599" name="Google Shape;599;p2"/>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600" name="Google Shape;600;p2" title="State_Logo.png"/>
          <p:cNvPicPr preferRelativeResize="0"/>
          <p:nvPr/>
        </p:nvPicPr>
        <p:blipFill rotWithShape="1">
          <a:blip r:embed="rId2">
            <a:alphaModFix/>
          </a:blip>
          <a:srcRect l="-11546" t="-24202" r="-11" b="-24187"/>
          <a:stretch/>
        </p:blipFill>
        <p:spPr>
          <a:xfrm>
            <a:off x="8083162" y="4605638"/>
            <a:ext cx="890977" cy="489075"/>
          </a:xfrm>
          <a:prstGeom prst="rect">
            <a:avLst/>
          </a:prstGeom>
          <a:noFill/>
          <a:ln>
            <a:noFill/>
          </a:ln>
        </p:spPr>
      </p:pic>
      <p:pic>
        <p:nvPicPr>
          <p:cNvPr id="601" name="Google Shape;601;p2" title="FEWS NET Logo 2025.png"/>
          <p:cNvPicPr preferRelativeResize="0"/>
          <p:nvPr/>
        </p:nvPicPr>
        <p:blipFill rotWithShape="1">
          <a:blip r:embed="rId3">
            <a:alphaModFix/>
          </a:blip>
          <a:srcRect l="288" r="288"/>
          <a:stretch/>
        </p:blipFill>
        <p:spPr>
          <a:xfrm>
            <a:off x="220700" y="4775338"/>
            <a:ext cx="901852" cy="149701"/>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Section divider [photo, market]">
  <p:cSld name="SECTION_HEADER_2_1_1_2">
    <p:bg>
      <p:bgPr>
        <a:solidFill>
          <a:schemeClr val="dk1"/>
        </a:solidFill>
        <a:effectLst/>
      </p:bgPr>
    </p:bg>
    <p:spTree>
      <p:nvGrpSpPr>
        <p:cNvPr id="1" name="Shape 2990"/>
        <p:cNvGrpSpPr/>
        <p:nvPr/>
      </p:nvGrpSpPr>
      <p:grpSpPr>
        <a:xfrm>
          <a:off x="0" y="0"/>
          <a:ext cx="0" cy="0"/>
          <a:chOff x="0" y="0"/>
          <a:chExt cx="0" cy="0"/>
        </a:xfrm>
      </p:grpSpPr>
      <p:pic>
        <p:nvPicPr>
          <p:cNvPr id="2991" name="Google Shape;2991;p12"/>
          <p:cNvPicPr preferRelativeResize="0"/>
          <p:nvPr/>
        </p:nvPicPr>
        <p:blipFill rotWithShape="1">
          <a:blip r:embed="rId2">
            <a:alphaModFix amt="40000"/>
          </a:blip>
          <a:srcRect t="9323" b="9323"/>
          <a:stretch/>
        </p:blipFill>
        <p:spPr>
          <a:xfrm>
            <a:off x="0" y="2475"/>
            <a:ext cx="9144003" cy="5143500"/>
          </a:xfrm>
          <a:prstGeom prst="rect">
            <a:avLst/>
          </a:prstGeom>
          <a:noFill/>
          <a:ln>
            <a:noFill/>
          </a:ln>
        </p:spPr>
      </p:pic>
      <p:sp>
        <p:nvSpPr>
          <p:cNvPr id="2992" name="Google Shape;2992;p12"/>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2993" name="Google Shape;2993;p12"/>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2994" name="Google Shape;2994;p12"/>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2995" name="Google Shape;2995;p12"/>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2996" name="Google Shape;2996;p12"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2997" name="Google Shape;2997;p12"/>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2998" name="Google Shape;2998;p12"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Section sub-divider [photo, market]">
  <p:cSld name="SECTION_HEADER_2_1_1_2_2">
    <p:bg>
      <p:bgPr>
        <a:solidFill>
          <a:schemeClr val="dk1"/>
        </a:solidFill>
        <a:effectLst/>
      </p:bgPr>
    </p:bg>
    <p:spTree>
      <p:nvGrpSpPr>
        <p:cNvPr id="1" name="Shape 3002"/>
        <p:cNvGrpSpPr/>
        <p:nvPr/>
      </p:nvGrpSpPr>
      <p:grpSpPr>
        <a:xfrm>
          <a:off x="0" y="0"/>
          <a:ext cx="0" cy="0"/>
          <a:chOff x="0" y="0"/>
          <a:chExt cx="0" cy="0"/>
        </a:xfrm>
      </p:grpSpPr>
      <p:pic>
        <p:nvPicPr>
          <p:cNvPr id="3003" name="Google Shape;3003;p13"/>
          <p:cNvPicPr preferRelativeResize="0"/>
          <p:nvPr/>
        </p:nvPicPr>
        <p:blipFill rotWithShape="1">
          <a:blip r:embed="rId2">
            <a:alphaModFix amt="40000"/>
          </a:blip>
          <a:srcRect t="9323" b="9323"/>
          <a:stretch/>
        </p:blipFill>
        <p:spPr>
          <a:xfrm>
            <a:off x="0" y="2475"/>
            <a:ext cx="9144003" cy="5143500"/>
          </a:xfrm>
          <a:prstGeom prst="rect">
            <a:avLst/>
          </a:prstGeom>
          <a:noFill/>
          <a:ln>
            <a:noFill/>
          </a:ln>
        </p:spPr>
      </p:pic>
      <p:sp>
        <p:nvSpPr>
          <p:cNvPr id="3004" name="Google Shape;3004;p13"/>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3005" name="Google Shape;3005;p13"/>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06" name="Google Shape;3006;p13"/>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07" name="Google Shape;3007;p13"/>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08" name="Google Shape;3008;p13"/>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09" name="Google Shape;3009;p13"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10" name="Google Shape;3010;p1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11" name="Google Shape;3011;p13"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divider [photo, field]">
  <p:cSld name="SECTION_HEADER_2_1_1_2_1">
    <p:bg>
      <p:bgPr>
        <a:solidFill>
          <a:schemeClr val="dk1"/>
        </a:solidFill>
        <a:effectLst/>
      </p:bgPr>
    </p:bg>
    <p:spTree>
      <p:nvGrpSpPr>
        <p:cNvPr id="1" name="Shape 3015"/>
        <p:cNvGrpSpPr/>
        <p:nvPr/>
      </p:nvGrpSpPr>
      <p:grpSpPr>
        <a:xfrm>
          <a:off x="0" y="0"/>
          <a:ext cx="0" cy="0"/>
          <a:chOff x="0" y="0"/>
          <a:chExt cx="0" cy="0"/>
        </a:xfrm>
      </p:grpSpPr>
      <p:pic>
        <p:nvPicPr>
          <p:cNvPr id="3016" name="Google Shape;3016;p14"/>
          <p:cNvPicPr preferRelativeResize="0"/>
          <p:nvPr/>
        </p:nvPicPr>
        <p:blipFill rotWithShape="1">
          <a:blip r:embed="rId2">
            <a:alphaModFix amt="50000"/>
          </a:blip>
          <a:srcRect t="12502" b="12495"/>
          <a:stretch/>
        </p:blipFill>
        <p:spPr>
          <a:xfrm>
            <a:off x="0" y="2475"/>
            <a:ext cx="9144003" cy="5143500"/>
          </a:xfrm>
          <a:prstGeom prst="rect">
            <a:avLst/>
          </a:prstGeom>
          <a:noFill/>
          <a:ln>
            <a:noFill/>
          </a:ln>
        </p:spPr>
      </p:pic>
      <p:sp>
        <p:nvSpPr>
          <p:cNvPr id="3017" name="Google Shape;3017;p14"/>
          <p:cNvSpPr/>
          <p:nvPr/>
        </p:nvSpPr>
        <p:spPr>
          <a:xfrm>
            <a:off x="0" y="2475"/>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3018" name="Google Shape;3018;p14"/>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3019" name="Google Shape;3019;p14"/>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20" name="Google Shape;3020;p14"/>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21" name="Google Shape;3021;p14"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22" name="Google Shape;3022;p1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23" name="Google Shape;3023;p14"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sub-divider [photo, field]">
  <p:cSld name="SECTION_HEADER_2_1_1_2_1_2">
    <p:bg>
      <p:bgPr>
        <a:solidFill>
          <a:schemeClr val="dk1"/>
        </a:solidFill>
        <a:effectLst/>
      </p:bgPr>
    </p:bg>
    <p:spTree>
      <p:nvGrpSpPr>
        <p:cNvPr id="1" name="Shape 3027"/>
        <p:cNvGrpSpPr/>
        <p:nvPr/>
      </p:nvGrpSpPr>
      <p:grpSpPr>
        <a:xfrm>
          <a:off x="0" y="0"/>
          <a:ext cx="0" cy="0"/>
          <a:chOff x="0" y="0"/>
          <a:chExt cx="0" cy="0"/>
        </a:xfrm>
      </p:grpSpPr>
      <p:pic>
        <p:nvPicPr>
          <p:cNvPr id="3028" name="Google Shape;3028;p15"/>
          <p:cNvPicPr preferRelativeResize="0"/>
          <p:nvPr/>
        </p:nvPicPr>
        <p:blipFill rotWithShape="1">
          <a:blip r:embed="rId2">
            <a:alphaModFix amt="50000"/>
          </a:blip>
          <a:srcRect t="12502" b="12495"/>
          <a:stretch/>
        </p:blipFill>
        <p:spPr>
          <a:xfrm>
            <a:off x="0" y="2475"/>
            <a:ext cx="9144003" cy="5143500"/>
          </a:xfrm>
          <a:prstGeom prst="rect">
            <a:avLst/>
          </a:prstGeom>
          <a:noFill/>
          <a:ln>
            <a:noFill/>
          </a:ln>
        </p:spPr>
      </p:pic>
      <p:sp>
        <p:nvSpPr>
          <p:cNvPr id="3029" name="Google Shape;3029;p15"/>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3030" name="Google Shape;3030;p15"/>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31" name="Google Shape;3031;p15"/>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32" name="Google Shape;3032;p15"/>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33" name="Google Shape;3033;p15"/>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34" name="Google Shape;3034;p15"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35" name="Google Shape;3035;p1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36" name="Google Shape;3036;p15"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divider [photo, aerial]">
  <p:cSld name="SECTION_HEADER_2_1_1_2_1_1">
    <p:bg>
      <p:bgPr>
        <a:solidFill>
          <a:schemeClr val="dk1"/>
        </a:solidFill>
        <a:effectLst/>
      </p:bgPr>
    </p:bg>
    <p:spTree>
      <p:nvGrpSpPr>
        <p:cNvPr id="1" name="Shape 3040"/>
        <p:cNvGrpSpPr/>
        <p:nvPr/>
      </p:nvGrpSpPr>
      <p:grpSpPr>
        <a:xfrm>
          <a:off x="0" y="0"/>
          <a:ext cx="0" cy="0"/>
          <a:chOff x="0" y="0"/>
          <a:chExt cx="0" cy="0"/>
        </a:xfrm>
      </p:grpSpPr>
      <p:pic>
        <p:nvPicPr>
          <p:cNvPr id="3041" name="Google Shape;3041;p16"/>
          <p:cNvPicPr preferRelativeResize="0"/>
          <p:nvPr/>
        </p:nvPicPr>
        <p:blipFill rotWithShape="1">
          <a:blip r:embed="rId2">
            <a:alphaModFix amt="50000"/>
          </a:blip>
          <a:srcRect t="7770" b="7770"/>
          <a:stretch/>
        </p:blipFill>
        <p:spPr>
          <a:xfrm>
            <a:off x="0" y="2475"/>
            <a:ext cx="9144003" cy="5143501"/>
          </a:xfrm>
          <a:prstGeom prst="rect">
            <a:avLst/>
          </a:prstGeom>
          <a:noFill/>
          <a:ln>
            <a:noFill/>
          </a:ln>
        </p:spPr>
      </p:pic>
      <p:sp>
        <p:nvSpPr>
          <p:cNvPr id="3042" name="Google Shape;3042;p16"/>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3043" name="Google Shape;3043;p16"/>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3044" name="Google Shape;3044;p16"/>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45" name="Google Shape;3045;p16"/>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46" name="Google Shape;3046;p16"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47" name="Google Shape;3047;p16"/>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48" name="Google Shape;3048;p16"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Section sub-divider [photo, aerial]">
  <p:cSld name="SECTION_HEADER_2_1_1_2_1_1_2">
    <p:bg>
      <p:bgPr>
        <a:solidFill>
          <a:schemeClr val="dk1"/>
        </a:solidFill>
        <a:effectLst/>
      </p:bgPr>
    </p:bg>
    <p:spTree>
      <p:nvGrpSpPr>
        <p:cNvPr id="1" name="Shape 3052"/>
        <p:cNvGrpSpPr/>
        <p:nvPr/>
      </p:nvGrpSpPr>
      <p:grpSpPr>
        <a:xfrm>
          <a:off x="0" y="0"/>
          <a:ext cx="0" cy="0"/>
          <a:chOff x="0" y="0"/>
          <a:chExt cx="0" cy="0"/>
        </a:xfrm>
      </p:grpSpPr>
      <p:pic>
        <p:nvPicPr>
          <p:cNvPr id="3053" name="Google Shape;3053;p17"/>
          <p:cNvPicPr preferRelativeResize="0"/>
          <p:nvPr/>
        </p:nvPicPr>
        <p:blipFill rotWithShape="1">
          <a:blip r:embed="rId2">
            <a:alphaModFix amt="50000"/>
          </a:blip>
          <a:srcRect t="7770" b="7770"/>
          <a:stretch/>
        </p:blipFill>
        <p:spPr>
          <a:xfrm>
            <a:off x="0" y="2475"/>
            <a:ext cx="9144003" cy="5143501"/>
          </a:xfrm>
          <a:prstGeom prst="rect">
            <a:avLst/>
          </a:prstGeom>
          <a:noFill/>
          <a:ln>
            <a:noFill/>
          </a:ln>
        </p:spPr>
      </p:pic>
      <p:sp>
        <p:nvSpPr>
          <p:cNvPr id="3054" name="Google Shape;3054;p17"/>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3055" name="Google Shape;3055;p17"/>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56" name="Google Shape;3056;p17"/>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57" name="Google Shape;3057;p17"/>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58" name="Google Shape;3058;p17"/>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59" name="Google Shape;3059;p17"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60" name="Google Shape;3060;p1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61" name="Google Shape;3061;p17"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Image highlight [dark, 1:1 ratio]">
  <p:cSld name="SECTION_TITLE_AND_DESCRIPTION_1_1">
    <p:spTree>
      <p:nvGrpSpPr>
        <p:cNvPr id="1" name="Shape 3065"/>
        <p:cNvGrpSpPr/>
        <p:nvPr/>
      </p:nvGrpSpPr>
      <p:grpSpPr>
        <a:xfrm>
          <a:off x="0" y="0"/>
          <a:ext cx="0" cy="0"/>
          <a:chOff x="0" y="0"/>
          <a:chExt cx="0" cy="0"/>
        </a:xfrm>
      </p:grpSpPr>
      <p:sp>
        <p:nvSpPr>
          <p:cNvPr id="3066" name="Google Shape;3066;p18"/>
          <p:cNvSpPr>
            <a:spLocks noGrp="1"/>
          </p:cNvSpPr>
          <p:nvPr>
            <p:ph type="pic" idx="2"/>
          </p:nvPr>
        </p:nvSpPr>
        <p:spPr>
          <a:xfrm>
            <a:off x="3995475" y="-125"/>
            <a:ext cx="5148600" cy="5143500"/>
          </a:xfrm>
          <a:prstGeom prst="rect">
            <a:avLst/>
          </a:prstGeom>
          <a:noFill/>
          <a:ln>
            <a:noFill/>
          </a:ln>
        </p:spPr>
      </p:sp>
      <p:sp>
        <p:nvSpPr>
          <p:cNvPr id="3067" name="Google Shape;3067;p18"/>
          <p:cNvSpPr/>
          <p:nvPr/>
        </p:nvSpPr>
        <p:spPr>
          <a:xfrm>
            <a:off x="0" y="0"/>
            <a:ext cx="3995400" cy="5143500"/>
          </a:xfrm>
          <a:prstGeom prst="rect">
            <a:avLst/>
          </a:prstGeom>
          <a:solidFill>
            <a:schemeClr val="dk1"/>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8" name="Google Shape;3068;p18"/>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600"/>
              <a:buFont typeface="Open Sans"/>
              <a:buNone/>
              <a:defRPr sz="1600">
                <a:solidFill>
                  <a:schemeClr val="lt1"/>
                </a:solidFill>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069" name="Google Shape;3069;p18"/>
          <p:cNvCxnSpPr/>
          <p:nvPr/>
        </p:nvCxnSpPr>
        <p:spPr>
          <a:xfrm>
            <a:off x="422475" y="3872563"/>
            <a:ext cx="866700" cy="0"/>
          </a:xfrm>
          <a:prstGeom prst="straightConnector1">
            <a:avLst/>
          </a:prstGeom>
          <a:noFill/>
          <a:ln w="9525" cap="flat" cmpd="sng">
            <a:solidFill>
              <a:schemeClr val="lt1"/>
            </a:solidFill>
            <a:prstDash val="solid"/>
            <a:round/>
            <a:headEnd type="none" w="med" len="med"/>
            <a:tailEnd type="none" w="med" len="med"/>
          </a:ln>
        </p:spPr>
      </p:cxnSp>
      <p:sp>
        <p:nvSpPr>
          <p:cNvPr id="3070" name="Google Shape;3070;p18"/>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200"/>
              <a:buFont typeface="Open Sans"/>
              <a:buNone/>
              <a:defRPr sz="12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071" name="Google Shape;3071;p18"/>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72" name="Google Shape;3072;p18"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073" name="Google Shape;3073;p1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74" name="Google Shape;3074;p18"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Image highlight [dark, 4:3 ratio]">
  <p:cSld name="SECTION_TITLE_AND_DESCRIPTION_1_1_4">
    <p:spTree>
      <p:nvGrpSpPr>
        <p:cNvPr id="1" name="Shape 3078"/>
        <p:cNvGrpSpPr/>
        <p:nvPr/>
      </p:nvGrpSpPr>
      <p:grpSpPr>
        <a:xfrm>
          <a:off x="0" y="0"/>
          <a:ext cx="0" cy="0"/>
          <a:chOff x="0" y="0"/>
          <a:chExt cx="0" cy="0"/>
        </a:xfrm>
      </p:grpSpPr>
      <p:sp>
        <p:nvSpPr>
          <p:cNvPr id="3079" name="Google Shape;3079;p19"/>
          <p:cNvSpPr/>
          <p:nvPr/>
        </p:nvSpPr>
        <p:spPr>
          <a:xfrm>
            <a:off x="0" y="0"/>
            <a:ext cx="9144000" cy="5143500"/>
          </a:xfrm>
          <a:prstGeom prst="rect">
            <a:avLst/>
          </a:prstGeom>
          <a:solidFill>
            <a:schemeClr val="dk1"/>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0" name="Google Shape;3080;p19"/>
          <p:cNvSpPr>
            <a:spLocks noGrp="1"/>
          </p:cNvSpPr>
          <p:nvPr>
            <p:ph type="pic" idx="2"/>
          </p:nvPr>
        </p:nvSpPr>
        <p:spPr>
          <a:xfrm>
            <a:off x="4114800" y="858300"/>
            <a:ext cx="4572000" cy="3014400"/>
          </a:xfrm>
          <a:prstGeom prst="rect">
            <a:avLst/>
          </a:prstGeom>
          <a:noFill/>
          <a:ln>
            <a:noFill/>
          </a:ln>
        </p:spPr>
      </p:sp>
      <p:sp>
        <p:nvSpPr>
          <p:cNvPr id="3081" name="Google Shape;3081;p19"/>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600"/>
              <a:buFont typeface="Open Sans"/>
              <a:buNone/>
              <a:defRPr sz="1600">
                <a:solidFill>
                  <a:schemeClr val="lt1"/>
                </a:solidFill>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082" name="Google Shape;3082;p19"/>
          <p:cNvCxnSpPr/>
          <p:nvPr/>
        </p:nvCxnSpPr>
        <p:spPr>
          <a:xfrm>
            <a:off x="422475" y="3872563"/>
            <a:ext cx="866700" cy="0"/>
          </a:xfrm>
          <a:prstGeom prst="straightConnector1">
            <a:avLst/>
          </a:prstGeom>
          <a:noFill/>
          <a:ln w="9525" cap="flat" cmpd="sng">
            <a:solidFill>
              <a:schemeClr val="lt1"/>
            </a:solidFill>
            <a:prstDash val="solid"/>
            <a:round/>
            <a:headEnd type="none" w="med" len="med"/>
            <a:tailEnd type="none" w="med" len="med"/>
          </a:ln>
        </p:spPr>
      </p:cxnSp>
      <p:sp>
        <p:nvSpPr>
          <p:cNvPr id="3083" name="Google Shape;3083;p19"/>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200"/>
              <a:buFont typeface="Open Sans"/>
              <a:buNone/>
              <a:defRPr sz="12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084" name="Google Shape;3084;p19"/>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85" name="Google Shape;3085;p19"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086" name="Google Shape;3086;p1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87" name="Google Shape;3087;p19"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Image highlight [light, 1:1]">
  <p:cSld name="SECTION_TITLE_AND_DESCRIPTION_1_1_5">
    <p:spTree>
      <p:nvGrpSpPr>
        <p:cNvPr id="1" name="Shape 3091"/>
        <p:cNvGrpSpPr/>
        <p:nvPr/>
      </p:nvGrpSpPr>
      <p:grpSpPr>
        <a:xfrm>
          <a:off x="0" y="0"/>
          <a:ext cx="0" cy="0"/>
          <a:chOff x="0" y="0"/>
          <a:chExt cx="0" cy="0"/>
        </a:xfrm>
      </p:grpSpPr>
      <p:sp>
        <p:nvSpPr>
          <p:cNvPr id="3092" name="Google Shape;3092;p20"/>
          <p:cNvSpPr>
            <a:spLocks noGrp="1"/>
          </p:cNvSpPr>
          <p:nvPr>
            <p:ph type="pic" idx="2"/>
          </p:nvPr>
        </p:nvSpPr>
        <p:spPr>
          <a:xfrm>
            <a:off x="3995475" y="-125"/>
            <a:ext cx="5148600" cy="5143500"/>
          </a:xfrm>
          <a:prstGeom prst="rect">
            <a:avLst/>
          </a:prstGeom>
          <a:noFill/>
          <a:ln>
            <a:noFill/>
          </a:ln>
        </p:spPr>
      </p:sp>
      <p:sp>
        <p:nvSpPr>
          <p:cNvPr id="3093" name="Google Shape;3093;p20"/>
          <p:cNvSpPr/>
          <p:nvPr/>
        </p:nvSpPr>
        <p:spPr>
          <a:xfrm>
            <a:off x="0" y="0"/>
            <a:ext cx="39954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4" name="Google Shape;3094;p20"/>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600"/>
              <a:buFont typeface="Open Sans"/>
              <a:buNone/>
              <a:defRPr sz="1600">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095" name="Google Shape;3095;p20"/>
          <p:cNvCxnSpPr/>
          <p:nvPr/>
        </p:nvCxnSpPr>
        <p:spPr>
          <a:xfrm>
            <a:off x="422475" y="3872563"/>
            <a:ext cx="866700" cy="0"/>
          </a:xfrm>
          <a:prstGeom prst="straightConnector1">
            <a:avLst/>
          </a:prstGeom>
          <a:noFill/>
          <a:ln w="9525" cap="flat" cmpd="sng">
            <a:solidFill>
              <a:schemeClr val="dk2"/>
            </a:solidFill>
            <a:prstDash val="solid"/>
            <a:round/>
            <a:headEnd type="none" w="med" len="med"/>
            <a:tailEnd type="none" w="med" len="med"/>
          </a:ln>
        </p:spPr>
      </p:cxnSp>
      <p:sp>
        <p:nvSpPr>
          <p:cNvPr id="3096" name="Google Shape;3096;p20"/>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200"/>
              <a:buFont typeface="Open Sans"/>
              <a:buNone/>
              <a:defRPr sz="12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097" name="Google Shape;3097;p20"/>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98" name="Google Shape;3098;p20"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099" name="Google Shape;3099;p2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100" name="Google Shape;3100;p20"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Image highlight [light, 4:3]">
  <p:cSld name="SECTION_TITLE_AND_DESCRIPTION_1_1_4_1">
    <p:spTree>
      <p:nvGrpSpPr>
        <p:cNvPr id="1" name="Shape 3104"/>
        <p:cNvGrpSpPr/>
        <p:nvPr/>
      </p:nvGrpSpPr>
      <p:grpSpPr>
        <a:xfrm>
          <a:off x="0" y="0"/>
          <a:ext cx="0" cy="0"/>
          <a:chOff x="0" y="0"/>
          <a:chExt cx="0" cy="0"/>
        </a:xfrm>
      </p:grpSpPr>
      <p:sp>
        <p:nvSpPr>
          <p:cNvPr id="3105" name="Google Shape;3105;p21"/>
          <p:cNvSpPr/>
          <p:nvPr/>
        </p:nvSpPr>
        <p:spPr>
          <a:xfrm>
            <a:off x="0" y="0"/>
            <a:ext cx="91440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6" name="Google Shape;3106;p21"/>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600"/>
              <a:buFont typeface="Open Sans"/>
              <a:buNone/>
              <a:defRPr sz="1600">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107" name="Google Shape;3107;p21"/>
          <p:cNvCxnSpPr/>
          <p:nvPr/>
        </p:nvCxnSpPr>
        <p:spPr>
          <a:xfrm>
            <a:off x="422475" y="3872563"/>
            <a:ext cx="866700" cy="0"/>
          </a:xfrm>
          <a:prstGeom prst="straightConnector1">
            <a:avLst/>
          </a:prstGeom>
          <a:noFill/>
          <a:ln w="9525" cap="flat" cmpd="sng">
            <a:solidFill>
              <a:schemeClr val="dk2"/>
            </a:solidFill>
            <a:prstDash val="solid"/>
            <a:round/>
            <a:headEnd type="none" w="med" len="med"/>
            <a:tailEnd type="none" w="med" len="med"/>
          </a:ln>
        </p:spPr>
      </p:cxnSp>
      <p:sp>
        <p:nvSpPr>
          <p:cNvPr id="3108" name="Google Shape;3108;p21"/>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200"/>
              <a:buFont typeface="Open Sans"/>
              <a:buNone/>
              <a:defRPr sz="12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109" name="Google Shape;3109;p21"/>
          <p:cNvSpPr>
            <a:spLocks noGrp="1"/>
          </p:cNvSpPr>
          <p:nvPr>
            <p:ph type="pic" idx="2"/>
          </p:nvPr>
        </p:nvSpPr>
        <p:spPr>
          <a:xfrm>
            <a:off x="4114800" y="858300"/>
            <a:ext cx="4572000" cy="3014400"/>
          </a:xfrm>
          <a:prstGeom prst="rect">
            <a:avLst/>
          </a:prstGeom>
          <a:noFill/>
          <a:ln>
            <a:noFill/>
          </a:ln>
        </p:spPr>
      </p:sp>
      <p:sp>
        <p:nvSpPr>
          <p:cNvPr id="3110" name="Google Shape;3110;p21"/>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111" name="Google Shape;3111;p21"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112" name="Google Shape;3112;p2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113" name="Google Shape;3113;p21"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Outline short">
  <p:cSld name="SECTION_TITLE_AND_DESCRIPTION_1">
    <p:spTree>
      <p:nvGrpSpPr>
        <p:cNvPr id="1" name="Shape 1194"/>
        <p:cNvGrpSpPr/>
        <p:nvPr/>
      </p:nvGrpSpPr>
      <p:grpSpPr>
        <a:xfrm>
          <a:off x="0" y="0"/>
          <a:ext cx="0" cy="0"/>
          <a:chOff x="0" y="0"/>
          <a:chExt cx="0" cy="0"/>
        </a:xfrm>
      </p:grpSpPr>
      <p:sp>
        <p:nvSpPr>
          <p:cNvPr id="1195" name="Google Shape;1195;p4"/>
          <p:cNvSpPr/>
          <p:nvPr/>
        </p:nvSpPr>
        <p:spPr>
          <a:xfrm>
            <a:off x="4572000" y="-125"/>
            <a:ext cx="45720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 name="Google Shape;1196;p4"/>
          <p:cNvSpPr txBox="1">
            <a:spLocks noGrp="1"/>
          </p:cNvSpPr>
          <p:nvPr>
            <p:ph type="title"/>
          </p:nvPr>
        </p:nvSpPr>
        <p:spPr>
          <a:xfrm>
            <a:off x="428625" y="2192600"/>
            <a:ext cx="3657600" cy="520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500"/>
              <a:buFont typeface="Georgia"/>
              <a:buNone/>
              <a:defRPr sz="2500">
                <a:latin typeface="Georgia"/>
                <a:ea typeface="Georgia"/>
                <a:cs typeface="Georgia"/>
                <a:sym typeface="Georgia"/>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sp>
        <p:nvSpPr>
          <p:cNvPr id="1197" name="Google Shape;1197;p4"/>
          <p:cNvSpPr txBox="1">
            <a:spLocks noGrp="1"/>
          </p:cNvSpPr>
          <p:nvPr>
            <p:ph type="body" idx="1"/>
          </p:nvPr>
        </p:nvSpPr>
        <p:spPr>
          <a:xfrm>
            <a:off x="5029200" y="766350"/>
            <a:ext cx="3657600" cy="3496500"/>
          </a:xfrm>
          <a:prstGeom prst="rect">
            <a:avLst/>
          </a:prstGeom>
          <a:noFill/>
          <a:ln>
            <a:noFill/>
          </a:ln>
        </p:spPr>
        <p:txBody>
          <a:bodyPr spcFirstLastPara="1" wrap="square" lIns="91500" tIns="91500" rIns="91500" bIns="91500" anchor="ctr" anchorCtr="0">
            <a:noAutofit/>
          </a:bodyPr>
          <a:lstStyle>
            <a:lvl1pPr marL="457200" lvl="0" indent="-317500" algn="l">
              <a:lnSpc>
                <a:spcPct val="115000"/>
              </a:lnSpc>
              <a:spcBef>
                <a:spcPts val="0"/>
              </a:spcBef>
              <a:spcAft>
                <a:spcPts val="0"/>
              </a:spcAft>
              <a:buClr>
                <a:schemeClr val="dk2"/>
              </a:buClr>
              <a:buSzPts val="1400"/>
              <a:buFont typeface="Open Sans"/>
              <a:buChar char="●"/>
              <a:defRPr>
                <a:latin typeface="Open Sans"/>
                <a:ea typeface="Open Sans"/>
                <a:cs typeface="Open Sans"/>
                <a:sym typeface="Open Sans"/>
              </a:defRPr>
            </a:lvl1pPr>
            <a:lvl2pPr marL="914400" lvl="1" indent="-317500" algn="l">
              <a:lnSpc>
                <a:spcPct val="115000"/>
              </a:lnSpc>
              <a:spcBef>
                <a:spcPts val="0"/>
              </a:spcBef>
              <a:spcAft>
                <a:spcPts val="0"/>
              </a:spcAft>
              <a:buClr>
                <a:schemeClr val="accent2"/>
              </a:buClr>
              <a:buSzPts val="1400"/>
              <a:buFont typeface="Open Sans"/>
              <a:buChar char="–"/>
              <a:defRPr>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cxnSp>
        <p:nvCxnSpPr>
          <p:cNvPr id="1198" name="Google Shape;1198;p4"/>
          <p:cNvCxnSpPr/>
          <p:nvPr/>
        </p:nvCxnSpPr>
        <p:spPr>
          <a:xfrm>
            <a:off x="573525" y="2812388"/>
            <a:ext cx="866700" cy="0"/>
          </a:xfrm>
          <a:prstGeom prst="straightConnector1">
            <a:avLst/>
          </a:prstGeom>
          <a:noFill/>
          <a:ln w="9525" cap="flat" cmpd="sng">
            <a:solidFill>
              <a:schemeClr val="dk2"/>
            </a:solidFill>
            <a:prstDash val="solid"/>
            <a:round/>
            <a:headEnd type="none" w="med" len="med"/>
            <a:tailEnd type="none" w="med" len="med"/>
          </a:ln>
        </p:spPr>
      </p:cxnSp>
      <p:sp>
        <p:nvSpPr>
          <p:cNvPr id="1199" name="Google Shape;1199;p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body [standard, grey]">
  <p:cSld name="TITLE_AND_BODY_2">
    <p:bg>
      <p:bgPr>
        <a:solidFill>
          <a:schemeClr val="accent5"/>
        </a:solidFill>
        <a:effectLst/>
      </p:bgPr>
    </p:bg>
    <p:spTree>
      <p:nvGrpSpPr>
        <p:cNvPr id="1" name="Shape 3121"/>
        <p:cNvGrpSpPr/>
        <p:nvPr/>
      </p:nvGrpSpPr>
      <p:grpSpPr>
        <a:xfrm>
          <a:off x="0" y="0"/>
          <a:ext cx="0" cy="0"/>
          <a:chOff x="0" y="0"/>
          <a:chExt cx="0" cy="0"/>
        </a:xfrm>
      </p:grpSpPr>
      <p:sp>
        <p:nvSpPr>
          <p:cNvPr id="3122" name="Google Shape;3122;p23"/>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23" name="Google Shape;3123;p23"/>
          <p:cNvSpPr txBox="1">
            <a:spLocks noGrp="1"/>
          </p:cNvSpPr>
          <p:nvPr>
            <p:ph type="body" idx="1"/>
          </p:nvPr>
        </p:nvSpPr>
        <p:spPr>
          <a:xfrm>
            <a:off x="462925" y="999050"/>
            <a:ext cx="82182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24" name="Google Shape;3124;p2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body [dense]">
  <p:cSld name="TITLE_AND_BODY_1">
    <p:spTree>
      <p:nvGrpSpPr>
        <p:cNvPr id="1" name="Shape 3125"/>
        <p:cNvGrpSpPr/>
        <p:nvPr/>
      </p:nvGrpSpPr>
      <p:grpSpPr>
        <a:xfrm>
          <a:off x="0" y="0"/>
          <a:ext cx="0" cy="0"/>
          <a:chOff x="0" y="0"/>
          <a:chExt cx="0" cy="0"/>
        </a:xfrm>
      </p:grpSpPr>
      <p:sp>
        <p:nvSpPr>
          <p:cNvPr id="3126" name="Google Shape;3126;p24"/>
          <p:cNvSpPr txBox="1">
            <a:spLocks noGrp="1"/>
          </p:cNvSpPr>
          <p:nvPr>
            <p:ph type="body" idx="1"/>
          </p:nvPr>
        </p:nvSpPr>
        <p:spPr>
          <a:xfrm>
            <a:off x="190500" y="618175"/>
            <a:ext cx="8763000" cy="40452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27" name="Google Shape;3127;p24"/>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28" name="Google Shape;3128;p2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body [dense, grey]">
  <p:cSld name="TITLE_AND_BODY_1_2">
    <p:bg>
      <p:bgPr>
        <a:solidFill>
          <a:schemeClr val="accent5"/>
        </a:solidFill>
        <a:effectLst/>
      </p:bgPr>
    </p:bg>
    <p:spTree>
      <p:nvGrpSpPr>
        <p:cNvPr id="1" name="Shape 3129"/>
        <p:cNvGrpSpPr/>
        <p:nvPr/>
      </p:nvGrpSpPr>
      <p:grpSpPr>
        <a:xfrm>
          <a:off x="0" y="0"/>
          <a:ext cx="0" cy="0"/>
          <a:chOff x="0" y="0"/>
          <a:chExt cx="0" cy="0"/>
        </a:xfrm>
      </p:grpSpPr>
      <p:sp>
        <p:nvSpPr>
          <p:cNvPr id="3130" name="Google Shape;3130;p25"/>
          <p:cNvSpPr txBox="1">
            <a:spLocks noGrp="1"/>
          </p:cNvSpPr>
          <p:nvPr>
            <p:ph type="body" idx="1"/>
          </p:nvPr>
        </p:nvSpPr>
        <p:spPr>
          <a:xfrm>
            <a:off x="190500" y="618175"/>
            <a:ext cx="8763000" cy="40452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31" name="Google Shape;3131;p25"/>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32" name="Google Shape;3132;p2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wo columns [dense]">
  <p:cSld name="TITLE_AND_BODY_1_1">
    <p:spTree>
      <p:nvGrpSpPr>
        <p:cNvPr id="1" name="Shape 3133"/>
        <p:cNvGrpSpPr/>
        <p:nvPr/>
      </p:nvGrpSpPr>
      <p:grpSpPr>
        <a:xfrm>
          <a:off x="0" y="0"/>
          <a:ext cx="0" cy="0"/>
          <a:chOff x="0" y="0"/>
          <a:chExt cx="0" cy="0"/>
        </a:xfrm>
      </p:grpSpPr>
      <p:sp>
        <p:nvSpPr>
          <p:cNvPr id="3134" name="Google Shape;3134;p26"/>
          <p:cNvSpPr txBox="1">
            <a:spLocks noGrp="1"/>
          </p:cNvSpPr>
          <p:nvPr>
            <p:ph type="body" idx="1"/>
          </p:nvPr>
        </p:nvSpPr>
        <p:spPr>
          <a:xfrm>
            <a:off x="190500" y="618175"/>
            <a:ext cx="4162500" cy="38766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35" name="Google Shape;3135;p26"/>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36" name="Google Shape;3136;p26"/>
          <p:cNvSpPr txBox="1">
            <a:spLocks noGrp="1"/>
          </p:cNvSpPr>
          <p:nvPr>
            <p:ph type="body" idx="2"/>
          </p:nvPr>
        </p:nvSpPr>
        <p:spPr>
          <a:xfrm>
            <a:off x="4763400" y="618175"/>
            <a:ext cx="4162500" cy="3876600"/>
          </a:xfrm>
          <a:prstGeom prst="rect">
            <a:avLst/>
          </a:prstGeom>
          <a:noFill/>
          <a:ln>
            <a:noFill/>
          </a:ln>
        </p:spPr>
        <p:txBody>
          <a:bodyPr spcFirstLastPara="1" wrap="square" lIns="91500" tIns="91500" rIns="91500" bIns="91500" anchor="t" anchorCtr="0">
            <a:noAutofit/>
          </a:bodyPr>
          <a:lstStyle>
            <a:lvl1pPr marL="457200" lvl="0" indent="-317500" algn="l" rtl="0">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rtl="0">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37" name="Google Shape;3137;p26"/>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wo columns [dense, grey]">
  <p:cSld name="TITLE_AND_BODY_1_1_2">
    <p:bg>
      <p:bgPr>
        <a:solidFill>
          <a:schemeClr val="accent5"/>
        </a:solidFill>
        <a:effectLst/>
      </p:bgPr>
    </p:bg>
    <p:spTree>
      <p:nvGrpSpPr>
        <p:cNvPr id="1" name="Shape 3138"/>
        <p:cNvGrpSpPr/>
        <p:nvPr/>
      </p:nvGrpSpPr>
      <p:grpSpPr>
        <a:xfrm>
          <a:off x="0" y="0"/>
          <a:ext cx="0" cy="0"/>
          <a:chOff x="0" y="0"/>
          <a:chExt cx="0" cy="0"/>
        </a:xfrm>
      </p:grpSpPr>
      <p:sp>
        <p:nvSpPr>
          <p:cNvPr id="3139" name="Google Shape;3139;p27"/>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40" name="Google Shape;3140;p27"/>
          <p:cNvSpPr txBox="1">
            <a:spLocks noGrp="1"/>
          </p:cNvSpPr>
          <p:nvPr>
            <p:ph type="body" idx="1"/>
          </p:nvPr>
        </p:nvSpPr>
        <p:spPr>
          <a:xfrm>
            <a:off x="190500" y="618175"/>
            <a:ext cx="4381500" cy="38100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41" name="Google Shape;3141;p27"/>
          <p:cNvSpPr txBox="1">
            <a:spLocks noGrp="1"/>
          </p:cNvSpPr>
          <p:nvPr>
            <p:ph type="body" idx="2"/>
          </p:nvPr>
        </p:nvSpPr>
        <p:spPr>
          <a:xfrm>
            <a:off x="4572000" y="618175"/>
            <a:ext cx="4381500" cy="38100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42" name="Google Shape;3142;p2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D. Two charts [dense, grey]">
  <p:cSld name="TITLE_AND_BODY_1_1_1">
    <p:bg>
      <p:bgPr>
        <a:solidFill>
          <a:schemeClr val="accent5"/>
        </a:solidFill>
        <a:effectLst/>
      </p:bgPr>
    </p:bg>
    <p:spTree>
      <p:nvGrpSpPr>
        <p:cNvPr id="1" name="Shape 3143"/>
        <p:cNvGrpSpPr/>
        <p:nvPr/>
      </p:nvGrpSpPr>
      <p:grpSpPr>
        <a:xfrm>
          <a:off x="0" y="0"/>
          <a:ext cx="0" cy="0"/>
          <a:chOff x="0" y="0"/>
          <a:chExt cx="0" cy="0"/>
        </a:xfrm>
      </p:grpSpPr>
      <p:sp>
        <p:nvSpPr>
          <p:cNvPr id="3144" name="Google Shape;3144;p28"/>
          <p:cNvSpPr txBox="1">
            <a:spLocks noGrp="1"/>
          </p:cNvSpPr>
          <p:nvPr>
            <p:ph type="subTitle" idx="1"/>
          </p:nvPr>
        </p:nvSpPr>
        <p:spPr>
          <a:xfrm>
            <a:off x="1905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45" name="Google Shape;3145;p28"/>
          <p:cNvSpPr>
            <a:spLocks noGrp="1"/>
          </p:cNvSpPr>
          <p:nvPr>
            <p:ph type="pic" idx="2"/>
          </p:nvPr>
        </p:nvSpPr>
        <p:spPr>
          <a:xfrm>
            <a:off x="190500" y="1195550"/>
            <a:ext cx="4300800" cy="2999700"/>
          </a:xfrm>
          <a:prstGeom prst="rect">
            <a:avLst/>
          </a:prstGeom>
          <a:noFill/>
          <a:ln>
            <a:noFill/>
          </a:ln>
        </p:spPr>
      </p:sp>
      <p:sp>
        <p:nvSpPr>
          <p:cNvPr id="3146" name="Google Shape;3146;p28"/>
          <p:cNvSpPr>
            <a:spLocks noGrp="1"/>
          </p:cNvSpPr>
          <p:nvPr>
            <p:ph type="pic" idx="3"/>
          </p:nvPr>
        </p:nvSpPr>
        <p:spPr>
          <a:xfrm>
            <a:off x="4652700" y="1195550"/>
            <a:ext cx="4300800" cy="2999700"/>
          </a:xfrm>
          <a:prstGeom prst="rect">
            <a:avLst/>
          </a:prstGeom>
          <a:noFill/>
          <a:ln>
            <a:noFill/>
          </a:ln>
        </p:spPr>
      </p:sp>
      <p:sp>
        <p:nvSpPr>
          <p:cNvPr id="3147" name="Google Shape;3147;p28"/>
          <p:cNvSpPr txBox="1">
            <a:spLocks noGrp="1"/>
          </p:cNvSpPr>
          <p:nvPr>
            <p:ph type="subTitle" idx="4"/>
          </p:nvPr>
        </p:nvSpPr>
        <p:spPr>
          <a:xfrm>
            <a:off x="190500" y="41952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48" name="Google Shape;3148;p28"/>
          <p:cNvSpPr txBox="1">
            <a:spLocks noGrp="1"/>
          </p:cNvSpPr>
          <p:nvPr>
            <p:ph type="subTitle" idx="5"/>
          </p:nvPr>
        </p:nvSpPr>
        <p:spPr>
          <a:xfrm>
            <a:off x="4652700" y="41952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49" name="Google Shape;3149;p28"/>
          <p:cNvSpPr txBox="1">
            <a:spLocks noGrp="1"/>
          </p:cNvSpPr>
          <p:nvPr>
            <p:ph type="title"/>
          </p:nvPr>
        </p:nvSpPr>
        <p:spPr>
          <a:xfrm>
            <a:off x="1143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50" name="Google Shape;3150;p28"/>
          <p:cNvSpPr txBox="1">
            <a:spLocks noGrp="1"/>
          </p:cNvSpPr>
          <p:nvPr>
            <p:ph type="subTitle" idx="6"/>
          </p:nvPr>
        </p:nvSpPr>
        <p:spPr>
          <a:xfrm>
            <a:off x="46527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1" name="Google Shape;3151;p2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hree charts [dense, grey]">
  <p:cSld name="TITLE_AND_BODY_1_1_1_4">
    <p:bg>
      <p:bgPr>
        <a:solidFill>
          <a:schemeClr val="accent5"/>
        </a:solidFill>
        <a:effectLst/>
      </p:bgPr>
    </p:bg>
    <p:spTree>
      <p:nvGrpSpPr>
        <p:cNvPr id="1" name="Shape 3152"/>
        <p:cNvGrpSpPr/>
        <p:nvPr/>
      </p:nvGrpSpPr>
      <p:grpSpPr>
        <a:xfrm>
          <a:off x="0" y="0"/>
          <a:ext cx="0" cy="0"/>
          <a:chOff x="0" y="0"/>
          <a:chExt cx="0" cy="0"/>
        </a:xfrm>
      </p:grpSpPr>
      <p:sp>
        <p:nvSpPr>
          <p:cNvPr id="3153" name="Google Shape;3153;p29"/>
          <p:cNvSpPr txBox="1">
            <a:spLocks noGrp="1"/>
          </p:cNvSpPr>
          <p:nvPr>
            <p:ph type="subTitle" idx="1"/>
          </p:nvPr>
        </p:nvSpPr>
        <p:spPr>
          <a:xfrm>
            <a:off x="318065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4" name="Google Shape;3154;p29"/>
          <p:cNvSpPr>
            <a:spLocks noGrp="1"/>
          </p:cNvSpPr>
          <p:nvPr>
            <p:ph type="pic" idx="2"/>
          </p:nvPr>
        </p:nvSpPr>
        <p:spPr>
          <a:xfrm>
            <a:off x="190500" y="1195550"/>
            <a:ext cx="2782800" cy="2999700"/>
          </a:xfrm>
          <a:prstGeom prst="rect">
            <a:avLst/>
          </a:prstGeom>
          <a:noFill/>
          <a:ln>
            <a:noFill/>
          </a:ln>
        </p:spPr>
      </p:sp>
      <p:sp>
        <p:nvSpPr>
          <p:cNvPr id="3155" name="Google Shape;3155;p29"/>
          <p:cNvSpPr txBox="1">
            <a:spLocks noGrp="1"/>
          </p:cNvSpPr>
          <p:nvPr>
            <p:ph type="subTitle" idx="3"/>
          </p:nvPr>
        </p:nvSpPr>
        <p:spPr>
          <a:xfrm>
            <a:off x="190500" y="41952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6" name="Google Shape;3156;p29"/>
          <p:cNvSpPr>
            <a:spLocks noGrp="1"/>
          </p:cNvSpPr>
          <p:nvPr>
            <p:ph type="pic" idx="4"/>
          </p:nvPr>
        </p:nvSpPr>
        <p:spPr>
          <a:xfrm>
            <a:off x="3180650" y="1195550"/>
            <a:ext cx="2782800" cy="2999700"/>
          </a:xfrm>
          <a:prstGeom prst="rect">
            <a:avLst/>
          </a:prstGeom>
          <a:noFill/>
          <a:ln>
            <a:noFill/>
          </a:ln>
        </p:spPr>
      </p:sp>
      <p:sp>
        <p:nvSpPr>
          <p:cNvPr id="3157" name="Google Shape;3157;p29"/>
          <p:cNvSpPr>
            <a:spLocks noGrp="1"/>
          </p:cNvSpPr>
          <p:nvPr>
            <p:ph type="pic" idx="5"/>
          </p:nvPr>
        </p:nvSpPr>
        <p:spPr>
          <a:xfrm>
            <a:off x="6170800" y="1195550"/>
            <a:ext cx="2782800" cy="2999700"/>
          </a:xfrm>
          <a:prstGeom prst="rect">
            <a:avLst/>
          </a:prstGeom>
          <a:noFill/>
          <a:ln>
            <a:noFill/>
          </a:ln>
        </p:spPr>
      </p:sp>
      <p:sp>
        <p:nvSpPr>
          <p:cNvPr id="3158" name="Google Shape;3158;p29"/>
          <p:cNvSpPr txBox="1">
            <a:spLocks noGrp="1"/>
          </p:cNvSpPr>
          <p:nvPr>
            <p:ph type="subTitle" idx="6"/>
          </p:nvPr>
        </p:nvSpPr>
        <p:spPr>
          <a:xfrm>
            <a:off x="617080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9" name="Google Shape;3159;p29"/>
          <p:cNvSpPr txBox="1">
            <a:spLocks noGrp="1"/>
          </p:cNvSpPr>
          <p:nvPr>
            <p:ph type="subTitle" idx="7"/>
          </p:nvPr>
        </p:nvSpPr>
        <p:spPr>
          <a:xfrm>
            <a:off x="3180650" y="41952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0" name="Google Shape;3160;p29"/>
          <p:cNvSpPr txBox="1">
            <a:spLocks noGrp="1"/>
          </p:cNvSpPr>
          <p:nvPr>
            <p:ph type="subTitle" idx="8"/>
          </p:nvPr>
        </p:nvSpPr>
        <p:spPr>
          <a:xfrm>
            <a:off x="6170800" y="41952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1" name="Google Shape;3161;p29"/>
          <p:cNvSpPr txBox="1">
            <a:spLocks noGrp="1"/>
          </p:cNvSpPr>
          <p:nvPr>
            <p:ph type="title"/>
          </p:nvPr>
        </p:nvSpPr>
        <p:spPr>
          <a:xfrm>
            <a:off x="1143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62" name="Google Shape;3162;p29"/>
          <p:cNvSpPr txBox="1">
            <a:spLocks noGrp="1"/>
          </p:cNvSpPr>
          <p:nvPr>
            <p:ph type="subTitle" idx="9"/>
          </p:nvPr>
        </p:nvSpPr>
        <p:spPr>
          <a:xfrm>
            <a:off x="19050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3" name="Google Shape;3163;p2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Column and chart [dense, grey]">
  <p:cSld name="TITLE_AND_BODY_1_1_1_3">
    <p:bg>
      <p:bgPr>
        <a:solidFill>
          <a:schemeClr val="accent5"/>
        </a:solidFill>
        <a:effectLst/>
      </p:bgPr>
    </p:bg>
    <p:spTree>
      <p:nvGrpSpPr>
        <p:cNvPr id="1" name="Shape 3164"/>
        <p:cNvGrpSpPr/>
        <p:nvPr/>
      </p:nvGrpSpPr>
      <p:grpSpPr>
        <a:xfrm>
          <a:off x="0" y="0"/>
          <a:ext cx="0" cy="0"/>
          <a:chOff x="0" y="0"/>
          <a:chExt cx="0" cy="0"/>
        </a:xfrm>
      </p:grpSpPr>
      <p:sp>
        <p:nvSpPr>
          <p:cNvPr id="3165" name="Google Shape;3165;p30"/>
          <p:cNvSpPr>
            <a:spLocks noGrp="1"/>
          </p:cNvSpPr>
          <p:nvPr>
            <p:ph type="pic" idx="2"/>
          </p:nvPr>
        </p:nvSpPr>
        <p:spPr>
          <a:xfrm>
            <a:off x="4652700" y="1195550"/>
            <a:ext cx="4300800" cy="2940900"/>
          </a:xfrm>
          <a:prstGeom prst="rect">
            <a:avLst/>
          </a:prstGeom>
          <a:noFill/>
          <a:ln>
            <a:noFill/>
          </a:ln>
        </p:spPr>
      </p:sp>
      <p:sp>
        <p:nvSpPr>
          <p:cNvPr id="3166" name="Google Shape;3166;p30"/>
          <p:cNvSpPr txBox="1">
            <a:spLocks noGrp="1"/>
          </p:cNvSpPr>
          <p:nvPr>
            <p:ph type="subTitle" idx="1"/>
          </p:nvPr>
        </p:nvSpPr>
        <p:spPr>
          <a:xfrm>
            <a:off x="4652700" y="41364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7" name="Google Shape;3167;p30"/>
          <p:cNvSpPr txBox="1">
            <a:spLocks noGrp="1"/>
          </p:cNvSpPr>
          <p:nvPr>
            <p:ph type="subTitle" idx="3"/>
          </p:nvPr>
        </p:nvSpPr>
        <p:spPr>
          <a:xfrm>
            <a:off x="46527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8" name="Google Shape;3168;p30"/>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69" name="Google Shape;3169;p30"/>
          <p:cNvSpPr txBox="1">
            <a:spLocks noGrp="1"/>
          </p:cNvSpPr>
          <p:nvPr>
            <p:ph type="body" idx="4"/>
          </p:nvPr>
        </p:nvSpPr>
        <p:spPr>
          <a:xfrm>
            <a:off x="190500" y="618175"/>
            <a:ext cx="4381500" cy="38100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70" name="Google Shape;3170;p3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Chart and outline [dense, grey]">
  <p:cSld name="TITLE_AND_BODY_1_1_1_2">
    <p:bg>
      <p:bgPr>
        <a:solidFill>
          <a:schemeClr val="accent5"/>
        </a:solidFill>
        <a:effectLst/>
      </p:bgPr>
    </p:bg>
    <p:spTree>
      <p:nvGrpSpPr>
        <p:cNvPr id="1" name="Shape 3171"/>
        <p:cNvGrpSpPr/>
        <p:nvPr/>
      </p:nvGrpSpPr>
      <p:grpSpPr>
        <a:xfrm>
          <a:off x="0" y="0"/>
          <a:ext cx="0" cy="0"/>
          <a:chOff x="0" y="0"/>
          <a:chExt cx="0" cy="0"/>
        </a:xfrm>
      </p:grpSpPr>
      <p:sp>
        <p:nvSpPr>
          <p:cNvPr id="3172" name="Google Shape;3172;p31"/>
          <p:cNvSpPr txBox="1">
            <a:spLocks noGrp="1"/>
          </p:cNvSpPr>
          <p:nvPr>
            <p:ph type="body" idx="1"/>
          </p:nvPr>
        </p:nvSpPr>
        <p:spPr>
          <a:xfrm>
            <a:off x="6151950" y="1195550"/>
            <a:ext cx="2825400" cy="32007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cxnSp>
        <p:nvCxnSpPr>
          <p:cNvPr id="3173" name="Google Shape;3173;p31"/>
          <p:cNvCxnSpPr/>
          <p:nvPr/>
        </p:nvCxnSpPr>
        <p:spPr>
          <a:xfrm>
            <a:off x="6021650" y="706250"/>
            <a:ext cx="0" cy="3690000"/>
          </a:xfrm>
          <a:prstGeom prst="straightConnector1">
            <a:avLst/>
          </a:prstGeom>
          <a:noFill/>
          <a:ln w="9525" cap="flat" cmpd="sng">
            <a:solidFill>
              <a:schemeClr val="dk2"/>
            </a:solidFill>
            <a:prstDash val="solid"/>
            <a:round/>
            <a:headEnd type="none" w="med" len="med"/>
            <a:tailEnd type="none" w="med" len="med"/>
          </a:ln>
        </p:spPr>
      </p:cxnSp>
      <p:sp>
        <p:nvSpPr>
          <p:cNvPr id="3174" name="Google Shape;3174;p31"/>
          <p:cNvSpPr>
            <a:spLocks noGrp="1"/>
          </p:cNvSpPr>
          <p:nvPr>
            <p:ph type="pic" idx="2"/>
          </p:nvPr>
        </p:nvSpPr>
        <p:spPr>
          <a:xfrm>
            <a:off x="190600" y="1255250"/>
            <a:ext cx="5707200" cy="2934300"/>
          </a:xfrm>
          <a:prstGeom prst="rect">
            <a:avLst/>
          </a:prstGeom>
          <a:noFill/>
          <a:ln>
            <a:noFill/>
          </a:ln>
        </p:spPr>
      </p:sp>
      <p:sp>
        <p:nvSpPr>
          <p:cNvPr id="3175" name="Google Shape;3175;p31"/>
          <p:cNvSpPr txBox="1">
            <a:spLocks noGrp="1"/>
          </p:cNvSpPr>
          <p:nvPr>
            <p:ph type="subTitle" idx="3"/>
          </p:nvPr>
        </p:nvSpPr>
        <p:spPr>
          <a:xfrm>
            <a:off x="190500" y="41895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76" name="Google Shape;3176;p31"/>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77" name="Google Shape;3177;p31"/>
          <p:cNvSpPr txBox="1">
            <a:spLocks noGrp="1"/>
          </p:cNvSpPr>
          <p:nvPr>
            <p:ph type="subTitle" idx="4"/>
          </p:nvPr>
        </p:nvSpPr>
        <p:spPr>
          <a:xfrm>
            <a:off x="1905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78" name="Google Shape;3178;p31"/>
          <p:cNvSpPr txBox="1">
            <a:spLocks noGrp="1"/>
          </p:cNvSpPr>
          <p:nvPr>
            <p:ph type="subTitle" idx="5"/>
          </p:nvPr>
        </p:nvSpPr>
        <p:spPr>
          <a:xfrm>
            <a:off x="615195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79" name="Google Shape;3179;p3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Photo gallery [dense, grey]">
  <p:cSld name="TITLE_AND_BODY_1_1_1_2_2">
    <p:bg>
      <p:bgPr>
        <a:solidFill>
          <a:schemeClr val="accent5"/>
        </a:solidFill>
        <a:effectLst/>
      </p:bgPr>
    </p:bg>
    <p:spTree>
      <p:nvGrpSpPr>
        <p:cNvPr id="1" name="Shape 3180"/>
        <p:cNvGrpSpPr/>
        <p:nvPr/>
      </p:nvGrpSpPr>
      <p:grpSpPr>
        <a:xfrm>
          <a:off x="0" y="0"/>
          <a:ext cx="0" cy="0"/>
          <a:chOff x="0" y="0"/>
          <a:chExt cx="0" cy="0"/>
        </a:xfrm>
      </p:grpSpPr>
      <p:sp>
        <p:nvSpPr>
          <p:cNvPr id="3181" name="Google Shape;3181;p32"/>
          <p:cNvSpPr>
            <a:spLocks noGrp="1"/>
          </p:cNvSpPr>
          <p:nvPr>
            <p:ph type="pic" idx="2"/>
          </p:nvPr>
        </p:nvSpPr>
        <p:spPr>
          <a:xfrm>
            <a:off x="3333075" y="2454448"/>
            <a:ext cx="2763000" cy="1690500"/>
          </a:xfrm>
          <a:prstGeom prst="rect">
            <a:avLst/>
          </a:prstGeom>
          <a:noFill/>
          <a:ln>
            <a:noFill/>
          </a:ln>
        </p:spPr>
      </p:sp>
      <p:sp>
        <p:nvSpPr>
          <p:cNvPr id="3182" name="Google Shape;3182;p32"/>
          <p:cNvSpPr txBox="1">
            <a:spLocks noGrp="1"/>
          </p:cNvSpPr>
          <p:nvPr>
            <p:ph type="subTitle" idx="1"/>
          </p:nvPr>
        </p:nvSpPr>
        <p:spPr>
          <a:xfrm>
            <a:off x="3333075" y="41732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83" name="Google Shape;3183;p32"/>
          <p:cNvSpPr>
            <a:spLocks noGrp="1"/>
          </p:cNvSpPr>
          <p:nvPr>
            <p:ph type="pic" idx="3"/>
          </p:nvPr>
        </p:nvSpPr>
        <p:spPr>
          <a:xfrm>
            <a:off x="3333075" y="686100"/>
            <a:ext cx="2763000" cy="1690500"/>
          </a:xfrm>
          <a:prstGeom prst="rect">
            <a:avLst/>
          </a:prstGeom>
          <a:noFill/>
          <a:ln>
            <a:noFill/>
          </a:ln>
        </p:spPr>
      </p:sp>
      <p:sp>
        <p:nvSpPr>
          <p:cNvPr id="3184" name="Google Shape;3184;p32"/>
          <p:cNvSpPr>
            <a:spLocks noGrp="1"/>
          </p:cNvSpPr>
          <p:nvPr>
            <p:ph type="pic" idx="4"/>
          </p:nvPr>
        </p:nvSpPr>
        <p:spPr>
          <a:xfrm>
            <a:off x="6200950" y="2482750"/>
            <a:ext cx="2820300" cy="1690500"/>
          </a:xfrm>
          <a:prstGeom prst="rect">
            <a:avLst/>
          </a:prstGeom>
          <a:noFill/>
          <a:ln>
            <a:noFill/>
          </a:ln>
        </p:spPr>
      </p:sp>
      <p:sp>
        <p:nvSpPr>
          <p:cNvPr id="3185" name="Google Shape;3185;p32"/>
          <p:cNvSpPr>
            <a:spLocks noGrp="1"/>
          </p:cNvSpPr>
          <p:nvPr>
            <p:ph type="pic" idx="5"/>
          </p:nvPr>
        </p:nvSpPr>
        <p:spPr>
          <a:xfrm>
            <a:off x="6200950" y="686100"/>
            <a:ext cx="2820300" cy="1690500"/>
          </a:xfrm>
          <a:prstGeom prst="rect">
            <a:avLst/>
          </a:prstGeom>
          <a:noFill/>
          <a:ln>
            <a:noFill/>
          </a:ln>
        </p:spPr>
      </p:sp>
      <p:sp>
        <p:nvSpPr>
          <p:cNvPr id="3186" name="Google Shape;3186;p32"/>
          <p:cNvSpPr txBox="1">
            <a:spLocks noGrp="1"/>
          </p:cNvSpPr>
          <p:nvPr>
            <p:ph type="subTitle" idx="6"/>
          </p:nvPr>
        </p:nvSpPr>
        <p:spPr>
          <a:xfrm>
            <a:off x="190500" y="68610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87" name="Google Shape;3187;p32"/>
          <p:cNvSpPr txBox="1">
            <a:spLocks noGrp="1"/>
          </p:cNvSpPr>
          <p:nvPr>
            <p:ph type="body" idx="7"/>
          </p:nvPr>
        </p:nvSpPr>
        <p:spPr>
          <a:xfrm>
            <a:off x="190500" y="1301700"/>
            <a:ext cx="2825400" cy="30717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88" name="Google Shape;3188;p32"/>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89" name="Google Shape;3189;p32"/>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Presenter intro">
  <p:cSld name="SECTION_TITLE_AND_DESCRIPTION_1_3">
    <p:spTree>
      <p:nvGrpSpPr>
        <p:cNvPr id="1" name="Shape 1200"/>
        <p:cNvGrpSpPr/>
        <p:nvPr/>
      </p:nvGrpSpPr>
      <p:grpSpPr>
        <a:xfrm>
          <a:off x="0" y="0"/>
          <a:ext cx="0" cy="0"/>
          <a:chOff x="0" y="0"/>
          <a:chExt cx="0" cy="0"/>
        </a:xfrm>
      </p:grpSpPr>
      <p:sp>
        <p:nvSpPr>
          <p:cNvPr id="1201" name="Google Shape;1201;p5"/>
          <p:cNvSpPr/>
          <p:nvPr/>
        </p:nvSpPr>
        <p:spPr>
          <a:xfrm>
            <a:off x="4572000" y="-125"/>
            <a:ext cx="45720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 name="Google Shape;1202;p5"/>
          <p:cNvSpPr txBox="1">
            <a:spLocks noGrp="1"/>
          </p:cNvSpPr>
          <p:nvPr>
            <p:ph type="ctrTitle"/>
          </p:nvPr>
        </p:nvSpPr>
        <p:spPr>
          <a:xfrm>
            <a:off x="428625" y="3096513"/>
            <a:ext cx="37005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400"/>
              <a:buFont typeface="Open Sans"/>
              <a:buNone/>
              <a:defRPr sz="14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1203" name="Google Shape;1203;p5"/>
          <p:cNvSpPr>
            <a:spLocks noGrp="1"/>
          </p:cNvSpPr>
          <p:nvPr>
            <p:ph type="pic" idx="2"/>
          </p:nvPr>
        </p:nvSpPr>
        <p:spPr>
          <a:xfrm>
            <a:off x="5492550" y="1206300"/>
            <a:ext cx="2730900" cy="2730900"/>
          </a:xfrm>
          <a:prstGeom prst="ellipse">
            <a:avLst/>
          </a:prstGeom>
          <a:noFill/>
          <a:ln>
            <a:noFill/>
          </a:ln>
        </p:spPr>
      </p:sp>
      <p:sp>
        <p:nvSpPr>
          <p:cNvPr id="1204" name="Google Shape;1204;p5"/>
          <p:cNvSpPr txBox="1">
            <a:spLocks noGrp="1"/>
          </p:cNvSpPr>
          <p:nvPr>
            <p:ph type="title" idx="3"/>
          </p:nvPr>
        </p:nvSpPr>
        <p:spPr>
          <a:xfrm>
            <a:off x="428625" y="2192600"/>
            <a:ext cx="3657600" cy="520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500"/>
              <a:buFont typeface="Georgia"/>
              <a:buNone/>
              <a:defRPr sz="2500">
                <a:latin typeface="Georgia"/>
                <a:ea typeface="Georgia"/>
                <a:cs typeface="Georgia"/>
                <a:sym typeface="Georgia"/>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1205" name="Google Shape;1205;p5"/>
          <p:cNvCxnSpPr/>
          <p:nvPr/>
        </p:nvCxnSpPr>
        <p:spPr>
          <a:xfrm>
            <a:off x="573525" y="2812388"/>
            <a:ext cx="866700" cy="0"/>
          </a:xfrm>
          <a:prstGeom prst="straightConnector1">
            <a:avLst/>
          </a:prstGeom>
          <a:noFill/>
          <a:ln w="9525" cap="flat" cmpd="sng">
            <a:solidFill>
              <a:schemeClr val="dk2"/>
            </a:solidFill>
            <a:prstDash val="solid"/>
            <a:round/>
            <a:headEnd type="none" w="med" len="med"/>
            <a:tailEnd type="none" w="med" len="med"/>
          </a:ln>
        </p:spPr>
      </p:cxnSp>
      <p:sp>
        <p:nvSpPr>
          <p:cNvPr id="1206" name="Google Shape;1206;p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Chart and outline [dense, grey]">
  <p:cSld name="TITLE_AND_BODY_1_1_1_2_1">
    <p:bg>
      <p:bgPr>
        <a:solidFill>
          <a:schemeClr val="accent5"/>
        </a:solidFill>
        <a:effectLst/>
      </p:bgPr>
    </p:bg>
    <p:spTree>
      <p:nvGrpSpPr>
        <p:cNvPr id="1" name="Shape 3190"/>
        <p:cNvGrpSpPr/>
        <p:nvPr/>
      </p:nvGrpSpPr>
      <p:grpSpPr>
        <a:xfrm>
          <a:off x="0" y="0"/>
          <a:ext cx="0" cy="0"/>
          <a:chOff x="0" y="0"/>
          <a:chExt cx="0" cy="0"/>
        </a:xfrm>
      </p:grpSpPr>
      <p:cxnSp>
        <p:nvCxnSpPr>
          <p:cNvPr id="3191" name="Google Shape;3191;p33"/>
          <p:cNvCxnSpPr/>
          <p:nvPr/>
        </p:nvCxnSpPr>
        <p:spPr>
          <a:xfrm>
            <a:off x="6568300" y="692750"/>
            <a:ext cx="0" cy="3728400"/>
          </a:xfrm>
          <a:prstGeom prst="straightConnector1">
            <a:avLst/>
          </a:prstGeom>
          <a:noFill/>
          <a:ln w="9525" cap="flat" cmpd="sng">
            <a:solidFill>
              <a:schemeClr val="dk2"/>
            </a:solidFill>
            <a:prstDash val="solid"/>
            <a:round/>
            <a:headEnd type="none" w="med" len="med"/>
            <a:tailEnd type="none" w="med" len="med"/>
          </a:ln>
        </p:spPr>
      </p:cxnSp>
      <p:sp>
        <p:nvSpPr>
          <p:cNvPr id="3192" name="Google Shape;3192;p33"/>
          <p:cNvSpPr txBox="1">
            <a:spLocks noGrp="1"/>
          </p:cNvSpPr>
          <p:nvPr>
            <p:ph type="subTitle" idx="1"/>
          </p:nvPr>
        </p:nvSpPr>
        <p:spPr>
          <a:xfrm>
            <a:off x="6757825" y="707525"/>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3" name="Google Shape;3193;p33"/>
          <p:cNvSpPr txBox="1">
            <a:spLocks noGrp="1"/>
          </p:cNvSpPr>
          <p:nvPr>
            <p:ph type="subTitle" idx="2"/>
          </p:nvPr>
        </p:nvSpPr>
        <p:spPr>
          <a:xfrm>
            <a:off x="6757825" y="1239236"/>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4" name="Google Shape;3194;p33"/>
          <p:cNvSpPr txBox="1">
            <a:spLocks noGrp="1"/>
          </p:cNvSpPr>
          <p:nvPr>
            <p:ph type="subTitle" idx="3"/>
          </p:nvPr>
        </p:nvSpPr>
        <p:spPr>
          <a:xfrm>
            <a:off x="6757825" y="1770947"/>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5" name="Google Shape;3195;p33"/>
          <p:cNvSpPr txBox="1">
            <a:spLocks noGrp="1"/>
          </p:cNvSpPr>
          <p:nvPr>
            <p:ph type="subTitle" idx="4"/>
          </p:nvPr>
        </p:nvSpPr>
        <p:spPr>
          <a:xfrm>
            <a:off x="6757825" y="2309081"/>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6" name="Google Shape;3196;p33"/>
          <p:cNvSpPr txBox="1">
            <a:spLocks noGrp="1"/>
          </p:cNvSpPr>
          <p:nvPr>
            <p:ph type="subTitle" idx="5"/>
          </p:nvPr>
        </p:nvSpPr>
        <p:spPr>
          <a:xfrm>
            <a:off x="6757825" y="2834369"/>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7" name="Google Shape;3197;p33"/>
          <p:cNvSpPr txBox="1">
            <a:spLocks noGrp="1"/>
          </p:cNvSpPr>
          <p:nvPr>
            <p:ph type="subTitle" idx="6"/>
          </p:nvPr>
        </p:nvSpPr>
        <p:spPr>
          <a:xfrm>
            <a:off x="6757825" y="3366080"/>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8" name="Google Shape;3198;p33"/>
          <p:cNvSpPr txBox="1">
            <a:spLocks noGrp="1"/>
          </p:cNvSpPr>
          <p:nvPr>
            <p:ph type="subTitle" idx="7"/>
          </p:nvPr>
        </p:nvSpPr>
        <p:spPr>
          <a:xfrm>
            <a:off x="6757825" y="3904214"/>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9" name="Google Shape;3199;p33"/>
          <p:cNvSpPr txBox="1">
            <a:spLocks noGrp="1"/>
          </p:cNvSpPr>
          <p:nvPr>
            <p:ph type="subTitle" idx="8"/>
          </p:nvPr>
        </p:nvSpPr>
        <p:spPr>
          <a:xfrm>
            <a:off x="3373275"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0" name="Google Shape;3200;p33"/>
          <p:cNvSpPr txBox="1">
            <a:spLocks noGrp="1"/>
          </p:cNvSpPr>
          <p:nvPr>
            <p:ph type="subTitle" idx="9"/>
          </p:nvPr>
        </p:nvSpPr>
        <p:spPr>
          <a:xfrm>
            <a:off x="190500" y="41574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1" name="Google Shape;3201;p33"/>
          <p:cNvSpPr txBox="1">
            <a:spLocks noGrp="1"/>
          </p:cNvSpPr>
          <p:nvPr>
            <p:ph type="subTitle" idx="13"/>
          </p:nvPr>
        </p:nvSpPr>
        <p:spPr>
          <a:xfrm>
            <a:off x="3373275" y="41574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2" name="Google Shape;3202;p33"/>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03" name="Google Shape;3203;p33"/>
          <p:cNvSpPr txBox="1">
            <a:spLocks noGrp="1"/>
          </p:cNvSpPr>
          <p:nvPr>
            <p:ph type="subTitle" idx="14"/>
          </p:nvPr>
        </p:nvSpPr>
        <p:spPr>
          <a:xfrm>
            <a:off x="19050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4" name="Google Shape;3204;p33"/>
          <p:cNvSpPr>
            <a:spLocks noGrp="1"/>
          </p:cNvSpPr>
          <p:nvPr>
            <p:ph type="pic" idx="15"/>
          </p:nvPr>
        </p:nvSpPr>
        <p:spPr>
          <a:xfrm>
            <a:off x="190500" y="1195550"/>
            <a:ext cx="3000300" cy="2961900"/>
          </a:xfrm>
          <a:prstGeom prst="rect">
            <a:avLst/>
          </a:prstGeom>
          <a:noFill/>
          <a:ln>
            <a:noFill/>
          </a:ln>
        </p:spPr>
      </p:sp>
      <p:sp>
        <p:nvSpPr>
          <p:cNvPr id="3205" name="Google Shape;3205;p33"/>
          <p:cNvSpPr>
            <a:spLocks noGrp="1"/>
          </p:cNvSpPr>
          <p:nvPr>
            <p:ph type="pic" idx="16"/>
          </p:nvPr>
        </p:nvSpPr>
        <p:spPr>
          <a:xfrm>
            <a:off x="3373250" y="1195550"/>
            <a:ext cx="3000300" cy="2961900"/>
          </a:xfrm>
          <a:prstGeom prst="rect">
            <a:avLst/>
          </a:prstGeom>
          <a:noFill/>
          <a:ln>
            <a:noFill/>
          </a:ln>
        </p:spPr>
      </p:sp>
      <p:sp>
        <p:nvSpPr>
          <p:cNvPr id="3206" name="Google Shape;3206;p3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One chart [dense, grey]">
  <p:cSld name="TITLE_AND_BODY_1_1_1_1">
    <p:bg>
      <p:bgPr>
        <a:solidFill>
          <a:schemeClr val="accent5"/>
        </a:solidFill>
        <a:effectLst/>
      </p:bgPr>
    </p:bg>
    <p:spTree>
      <p:nvGrpSpPr>
        <p:cNvPr id="1" name="Shape 3207"/>
        <p:cNvGrpSpPr/>
        <p:nvPr/>
      </p:nvGrpSpPr>
      <p:grpSpPr>
        <a:xfrm>
          <a:off x="0" y="0"/>
          <a:ext cx="0" cy="0"/>
          <a:chOff x="0" y="0"/>
          <a:chExt cx="0" cy="0"/>
        </a:xfrm>
      </p:grpSpPr>
      <p:sp>
        <p:nvSpPr>
          <p:cNvPr id="3208" name="Google Shape;3208;p34"/>
          <p:cNvSpPr txBox="1">
            <a:spLocks noGrp="1"/>
          </p:cNvSpPr>
          <p:nvPr>
            <p:ph type="subTitle" idx="1"/>
          </p:nvPr>
        </p:nvSpPr>
        <p:spPr>
          <a:xfrm>
            <a:off x="190500" y="579950"/>
            <a:ext cx="8763000" cy="393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Font typeface="Open Sans"/>
              <a:buNone/>
              <a:defRPr sz="14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9" name="Google Shape;3209;p34"/>
          <p:cNvSpPr>
            <a:spLocks noGrp="1"/>
          </p:cNvSpPr>
          <p:nvPr>
            <p:ph type="pic" idx="2"/>
          </p:nvPr>
        </p:nvSpPr>
        <p:spPr>
          <a:xfrm>
            <a:off x="190500" y="973550"/>
            <a:ext cx="8763000" cy="3171300"/>
          </a:xfrm>
          <a:prstGeom prst="rect">
            <a:avLst/>
          </a:prstGeom>
          <a:noFill/>
          <a:ln>
            <a:noFill/>
          </a:ln>
        </p:spPr>
      </p:sp>
      <p:sp>
        <p:nvSpPr>
          <p:cNvPr id="3210" name="Google Shape;3210;p34"/>
          <p:cNvSpPr txBox="1">
            <a:spLocks noGrp="1"/>
          </p:cNvSpPr>
          <p:nvPr>
            <p:ph type="subTitle" idx="3"/>
          </p:nvPr>
        </p:nvSpPr>
        <p:spPr>
          <a:xfrm>
            <a:off x="190500" y="41448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11" name="Google Shape;3211;p34"/>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12" name="Google Shape;3212;p3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dense, grey]">
  <p:cSld name="TITLE_AND_BODY_1_1_1_1_1">
    <p:bg>
      <p:bgPr>
        <a:solidFill>
          <a:schemeClr val="accent5"/>
        </a:solidFill>
        <a:effectLst/>
      </p:bgPr>
    </p:bg>
    <p:spTree>
      <p:nvGrpSpPr>
        <p:cNvPr id="1" name="Shape 3213"/>
        <p:cNvGrpSpPr/>
        <p:nvPr/>
      </p:nvGrpSpPr>
      <p:grpSpPr>
        <a:xfrm>
          <a:off x="0" y="0"/>
          <a:ext cx="0" cy="0"/>
          <a:chOff x="0" y="0"/>
          <a:chExt cx="0" cy="0"/>
        </a:xfrm>
      </p:grpSpPr>
      <p:sp>
        <p:nvSpPr>
          <p:cNvPr id="3214" name="Google Shape;3214;p35"/>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15" name="Google Shape;3215;p3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wo columns [standard]" type="twoColTx">
  <p:cSld name="TITLE_AND_TWO_COLUMNS">
    <p:spTree>
      <p:nvGrpSpPr>
        <p:cNvPr id="1" name="Shape 3219"/>
        <p:cNvGrpSpPr/>
        <p:nvPr/>
      </p:nvGrpSpPr>
      <p:grpSpPr>
        <a:xfrm>
          <a:off x="0" y="0"/>
          <a:ext cx="0" cy="0"/>
          <a:chOff x="0" y="0"/>
          <a:chExt cx="0" cy="0"/>
        </a:xfrm>
      </p:grpSpPr>
      <p:sp>
        <p:nvSpPr>
          <p:cNvPr id="3220" name="Google Shape;3220;p37"/>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21" name="Google Shape;3221;p37"/>
          <p:cNvSpPr txBox="1">
            <a:spLocks noGrp="1"/>
          </p:cNvSpPr>
          <p:nvPr>
            <p:ph type="body" idx="1"/>
          </p:nvPr>
        </p:nvSpPr>
        <p:spPr>
          <a:xfrm>
            <a:off x="462925" y="999050"/>
            <a:ext cx="38634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2" name="Google Shape;3222;p37"/>
          <p:cNvSpPr txBox="1">
            <a:spLocks noGrp="1"/>
          </p:cNvSpPr>
          <p:nvPr>
            <p:ph type="body" idx="2"/>
          </p:nvPr>
        </p:nvSpPr>
        <p:spPr>
          <a:xfrm>
            <a:off x="4817725" y="999038"/>
            <a:ext cx="3863400" cy="3416400"/>
          </a:xfrm>
          <a:prstGeom prst="rect">
            <a:avLst/>
          </a:prstGeom>
          <a:noFill/>
          <a:ln>
            <a:noFill/>
          </a:ln>
        </p:spPr>
        <p:txBody>
          <a:bodyPr spcFirstLastPara="1" wrap="square" lIns="91500" tIns="91500" rIns="91500" bIns="91500" anchor="t" anchorCtr="0">
            <a:noAutofit/>
          </a:bodyPr>
          <a:lstStyle>
            <a:lvl1pPr marL="457200" lvl="0" indent="-317500" algn="l" rtl="0">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rtl="0">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3" name="Google Shape;3223;p3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wo columns [standard, grey]">
  <p:cSld name="TITLE_AND_TWO_COLUMNS_1">
    <p:bg>
      <p:bgPr>
        <a:solidFill>
          <a:schemeClr val="accent5"/>
        </a:solidFill>
        <a:effectLst/>
      </p:bgPr>
    </p:bg>
    <p:spTree>
      <p:nvGrpSpPr>
        <p:cNvPr id="1" name="Shape 3224"/>
        <p:cNvGrpSpPr/>
        <p:nvPr/>
      </p:nvGrpSpPr>
      <p:grpSpPr>
        <a:xfrm>
          <a:off x="0" y="0"/>
          <a:ext cx="0" cy="0"/>
          <a:chOff x="0" y="0"/>
          <a:chExt cx="0" cy="0"/>
        </a:xfrm>
      </p:grpSpPr>
      <p:sp>
        <p:nvSpPr>
          <p:cNvPr id="3225" name="Google Shape;3225;p38"/>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26" name="Google Shape;3226;p38"/>
          <p:cNvSpPr txBox="1">
            <a:spLocks noGrp="1"/>
          </p:cNvSpPr>
          <p:nvPr>
            <p:ph type="body" idx="1"/>
          </p:nvPr>
        </p:nvSpPr>
        <p:spPr>
          <a:xfrm>
            <a:off x="462925" y="999050"/>
            <a:ext cx="38634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7" name="Google Shape;3227;p38"/>
          <p:cNvSpPr txBox="1">
            <a:spLocks noGrp="1"/>
          </p:cNvSpPr>
          <p:nvPr>
            <p:ph type="body" idx="2"/>
          </p:nvPr>
        </p:nvSpPr>
        <p:spPr>
          <a:xfrm>
            <a:off x="4817725" y="999038"/>
            <a:ext cx="38634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8" name="Google Shape;3228;p3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standard]" type="titleOnly">
  <p:cSld name="TITLE_ONLY">
    <p:spTree>
      <p:nvGrpSpPr>
        <p:cNvPr id="1" name="Shape 3229"/>
        <p:cNvGrpSpPr/>
        <p:nvPr/>
      </p:nvGrpSpPr>
      <p:grpSpPr>
        <a:xfrm>
          <a:off x="0" y="0"/>
          <a:ext cx="0" cy="0"/>
          <a:chOff x="0" y="0"/>
          <a:chExt cx="0" cy="0"/>
        </a:xfrm>
      </p:grpSpPr>
      <p:sp>
        <p:nvSpPr>
          <p:cNvPr id="3230" name="Google Shape;3230;p39"/>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31" name="Google Shape;3231;p3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only [grey]">
  <p:cSld name="TITLE_ONLY_1">
    <p:bg>
      <p:bgPr>
        <a:solidFill>
          <a:schemeClr val="accent5"/>
        </a:solidFill>
        <a:effectLst/>
      </p:bgPr>
    </p:bg>
    <p:spTree>
      <p:nvGrpSpPr>
        <p:cNvPr id="1" name="Shape 3232"/>
        <p:cNvGrpSpPr/>
        <p:nvPr/>
      </p:nvGrpSpPr>
      <p:grpSpPr>
        <a:xfrm>
          <a:off x="0" y="0"/>
          <a:ext cx="0" cy="0"/>
          <a:chOff x="0" y="0"/>
          <a:chExt cx="0" cy="0"/>
        </a:xfrm>
      </p:grpSpPr>
      <p:sp>
        <p:nvSpPr>
          <p:cNvPr id="3233" name="Google Shape;3233;p40"/>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34" name="Google Shape;3234;p4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Caption [grey]">
  <p:cSld name="CAPTION_ONLY">
    <p:bg>
      <p:bgPr>
        <a:solidFill>
          <a:schemeClr val="accent5"/>
        </a:solidFill>
        <a:effectLst/>
      </p:bgPr>
    </p:bg>
    <p:spTree>
      <p:nvGrpSpPr>
        <p:cNvPr id="1" name="Shape 3235"/>
        <p:cNvGrpSpPr/>
        <p:nvPr/>
      </p:nvGrpSpPr>
      <p:grpSpPr>
        <a:xfrm>
          <a:off x="0" y="0"/>
          <a:ext cx="0" cy="0"/>
          <a:chOff x="0" y="0"/>
          <a:chExt cx="0" cy="0"/>
        </a:xfrm>
      </p:grpSpPr>
      <p:sp>
        <p:nvSpPr>
          <p:cNvPr id="3236" name="Google Shape;3236;p41"/>
          <p:cNvSpPr txBox="1">
            <a:spLocks noGrp="1"/>
          </p:cNvSpPr>
          <p:nvPr>
            <p:ph type="body" idx="1"/>
          </p:nvPr>
        </p:nvSpPr>
        <p:spPr>
          <a:xfrm>
            <a:off x="457200" y="4051975"/>
            <a:ext cx="8229600" cy="341400"/>
          </a:xfrm>
          <a:prstGeom prst="rect">
            <a:avLst/>
          </a:prstGeom>
          <a:noFill/>
          <a:ln>
            <a:noFill/>
          </a:ln>
        </p:spPr>
        <p:txBody>
          <a:bodyPr spcFirstLastPara="1" wrap="square" lIns="91500" tIns="91500" rIns="91500" bIns="91500" anchor="ctr" anchorCtr="0">
            <a:noAutofit/>
          </a:bodyPr>
          <a:lstStyle>
            <a:lvl1pPr marL="457200" lvl="0" indent="-228600" algn="ctr">
              <a:lnSpc>
                <a:spcPct val="100000"/>
              </a:lnSpc>
              <a:spcBef>
                <a:spcPts val="0"/>
              </a:spcBef>
              <a:spcAft>
                <a:spcPts val="0"/>
              </a:spcAft>
              <a:buSzPts val="1400"/>
              <a:buFont typeface="Open Sans"/>
              <a:buNone/>
              <a:defRPr b="1">
                <a:latin typeface="Open Sans"/>
                <a:ea typeface="Open Sans"/>
                <a:cs typeface="Open Sans"/>
                <a:sym typeface="Open Sans"/>
              </a:defRPr>
            </a:lvl1pPr>
          </a:lstStyle>
          <a:p>
            <a:endParaRPr/>
          </a:p>
        </p:txBody>
      </p:sp>
      <p:sp>
        <p:nvSpPr>
          <p:cNvPr id="3237" name="Google Shape;3237;p4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Caption">
  <p:cSld name="CAPTION_ONLY_1">
    <p:bg>
      <p:bgPr>
        <a:solidFill>
          <a:schemeClr val="lt1"/>
        </a:solidFill>
        <a:effectLst/>
      </p:bgPr>
    </p:bg>
    <p:spTree>
      <p:nvGrpSpPr>
        <p:cNvPr id="1" name="Shape 3238"/>
        <p:cNvGrpSpPr/>
        <p:nvPr/>
      </p:nvGrpSpPr>
      <p:grpSpPr>
        <a:xfrm>
          <a:off x="0" y="0"/>
          <a:ext cx="0" cy="0"/>
          <a:chOff x="0" y="0"/>
          <a:chExt cx="0" cy="0"/>
        </a:xfrm>
      </p:grpSpPr>
      <p:sp>
        <p:nvSpPr>
          <p:cNvPr id="3239" name="Google Shape;3239;p42"/>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
        <p:nvSpPr>
          <p:cNvPr id="3240" name="Google Shape;3240;p42"/>
          <p:cNvSpPr txBox="1">
            <a:spLocks noGrp="1"/>
          </p:cNvSpPr>
          <p:nvPr>
            <p:ph type="body" idx="1"/>
          </p:nvPr>
        </p:nvSpPr>
        <p:spPr>
          <a:xfrm>
            <a:off x="457200" y="4051975"/>
            <a:ext cx="8229600" cy="341400"/>
          </a:xfrm>
          <a:prstGeom prst="rect">
            <a:avLst/>
          </a:prstGeom>
          <a:noFill/>
          <a:ln>
            <a:noFill/>
          </a:ln>
        </p:spPr>
        <p:txBody>
          <a:bodyPr spcFirstLastPara="1" wrap="square" lIns="91500" tIns="91500" rIns="91500" bIns="91500" anchor="ctr" anchorCtr="0">
            <a:noAutofit/>
          </a:bodyPr>
          <a:lstStyle>
            <a:lvl1pPr marL="457200" lvl="0" indent="-317500" algn="ctr" rtl="0">
              <a:lnSpc>
                <a:spcPct val="100000"/>
              </a:lnSpc>
              <a:spcBef>
                <a:spcPts val="0"/>
              </a:spcBef>
              <a:spcAft>
                <a:spcPts val="0"/>
              </a:spcAft>
              <a:buSzPts val="1400"/>
              <a:buChar char="●"/>
              <a:defRPr b="1"/>
            </a:lvl1pPr>
            <a:lvl2pPr marL="914400" lvl="1" indent="-311150" algn="ctr" rtl="0">
              <a:lnSpc>
                <a:spcPct val="100000"/>
              </a:lnSpc>
              <a:spcBef>
                <a:spcPts val="0"/>
              </a:spcBef>
              <a:spcAft>
                <a:spcPts val="0"/>
              </a:spcAft>
              <a:buSzPts val="1300"/>
              <a:buChar char="–"/>
              <a:defRPr b="1"/>
            </a:lvl2pPr>
            <a:lvl3pPr marL="1371600" lvl="2" indent="-304800" algn="ctr" rtl="0">
              <a:lnSpc>
                <a:spcPct val="100000"/>
              </a:lnSpc>
              <a:spcBef>
                <a:spcPts val="0"/>
              </a:spcBef>
              <a:spcAft>
                <a:spcPts val="0"/>
              </a:spcAft>
              <a:buSzPts val="1200"/>
              <a:buChar char="■"/>
              <a:defRPr b="1"/>
            </a:lvl3pPr>
            <a:lvl4pPr marL="1828800" lvl="3" indent="-304800" algn="ctr" rtl="0">
              <a:lnSpc>
                <a:spcPct val="100000"/>
              </a:lnSpc>
              <a:spcBef>
                <a:spcPts val="0"/>
              </a:spcBef>
              <a:spcAft>
                <a:spcPts val="0"/>
              </a:spcAft>
              <a:buSzPts val="1200"/>
              <a:buChar char="●"/>
              <a:defRPr b="1"/>
            </a:lvl4pPr>
            <a:lvl5pPr marL="2286000" lvl="4" indent="-304800" algn="ctr" rtl="0">
              <a:lnSpc>
                <a:spcPct val="100000"/>
              </a:lnSpc>
              <a:spcBef>
                <a:spcPts val="0"/>
              </a:spcBef>
              <a:spcAft>
                <a:spcPts val="0"/>
              </a:spcAft>
              <a:buSzPts val="1200"/>
              <a:buChar char="○"/>
              <a:defRPr b="1"/>
            </a:lvl5pPr>
            <a:lvl6pPr marL="2743200" lvl="5" indent="-304800" algn="ctr" rtl="0">
              <a:lnSpc>
                <a:spcPct val="100000"/>
              </a:lnSpc>
              <a:spcBef>
                <a:spcPts val="0"/>
              </a:spcBef>
              <a:spcAft>
                <a:spcPts val="0"/>
              </a:spcAft>
              <a:buSzPts val="1200"/>
              <a:buChar char="■"/>
              <a:defRPr b="1"/>
            </a:lvl6pPr>
            <a:lvl7pPr marL="3200400" lvl="6" indent="-304800" algn="ctr" rtl="0">
              <a:lnSpc>
                <a:spcPct val="100000"/>
              </a:lnSpc>
              <a:spcBef>
                <a:spcPts val="0"/>
              </a:spcBef>
              <a:spcAft>
                <a:spcPts val="0"/>
              </a:spcAft>
              <a:buSzPts val="1200"/>
              <a:buChar char="●"/>
              <a:defRPr b="1"/>
            </a:lvl7pPr>
            <a:lvl8pPr marL="3657600" lvl="7" indent="-304800" algn="ctr" rtl="0">
              <a:lnSpc>
                <a:spcPct val="100000"/>
              </a:lnSpc>
              <a:spcBef>
                <a:spcPts val="0"/>
              </a:spcBef>
              <a:spcAft>
                <a:spcPts val="0"/>
              </a:spcAft>
              <a:buSzPts val="1200"/>
              <a:buChar char="○"/>
              <a:defRPr b="1"/>
            </a:lvl8pPr>
            <a:lvl9pPr marL="4114800" lvl="8" indent="-304800" algn="ctr">
              <a:lnSpc>
                <a:spcPct val="100000"/>
              </a:lnSpc>
              <a:spcBef>
                <a:spcPts val="0"/>
              </a:spcBef>
              <a:spcAft>
                <a:spcPts val="0"/>
              </a:spcAft>
              <a:buSzPts val="1200"/>
              <a:buChar char="■"/>
              <a:defRPr b="1"/>
            </a:lvl9pPr>
          </a:lstStyle>
          <a:p>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Blank [grey]" type="blank">
  <p:cSld name="BLANK">
    <p:bg>
      <p:bgPr>
        <a:solidFill>
          <a:schemeClr val="accent5"/>
        </a:solidFill>
        <a:effectLst/>
      </p:bgPr>
    </p:bg>
    <p:spTree>
      <p:nvGrpSpPr>
        <p:cNvPr id="1" name="Shape 3241"/>
        <p:cNvGrpSpPr/>
        <p:nvPr/>
      </p:nvGrpSpPr>
      <p:grpSpPr>
        <a:xfrm>
          <a:off x="0" y="0"/>
          <a:ext cx="0" cy="0"/>
          <a:chOff x="0" y="0"/>
          <a:chExt cx="0" cy="0"/>
        </a:xfrm>
      </p:grpSpPr>
      <p:sp>
        <p:nvSpPr>
          <p:cNvPr id="3242" name="Google Shape;3242;p4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Outline long">
  <p:cSld name="SECTION_TITLE_AND_DESCRIPTION_1_2">
    <p:spTree>
      <p:nvGrpSpPr>
        <p:cNvPr id="1" name="Shape 1207"/>
        <p:cNvGrpSpPr/>
        <p:nvPr/>
      </p:nvGrpSpPr>
      <p:grpSpPr>
        <a:xfrm>
          <a:off x="0" y="0"/>
          <a:ext cx="0" cy="0"/>
          <a:chOff x="0" y="0"/>
          <a:chExt cx="0" cy="0"/>
        </a:xfrm>
      </p:grpSpPr>
      <p:sp>
        <p:nvSpPr>
          <p:cNvPr id="1208" name="Google Shape;1208;p6"/>
          <p:cNvSpPr/>
          <p:nvPr/>
        </p:nvSpPr>
        <p:spPr>
          <a:xfrm>
            <a:off x="2738250" y="-125"/>
            <a:ext cx="64059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 name="Google Shape;1209;p6"/>
          <p:cNvSpPr txBox="1">
            <a:spLocks noGrp="1"/>
          </p:cNvSpPr>
          <p:nvPr>
            <p:ph type="title"/>
          </p:nvPr>
        </p:nvSpPr>
        <p:spPr>
          <a:xfrm>
            <a:off x="428625" y="2192600"/>
            <a:ext cx="1832400" cy="520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500"/>
              <a:buFont typeface="Georgia"/>
              <a:buNone/>
              <a:defRPr sz="2500">
                <a:latin typeface="Georgia"/>
                <a:ea typeface="Georgia"/>
                <a:cs typeface="Georgia"/>
                <a:sym typeface="Georgia"/>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1210" name="Google Shape;1210;p6"/>
          <p:cNvCxnSpPr/>
          <p:nvPr/>
        </p:nvCxnSpPr>
        <p:spPr>
          <a:xfrm>
            <a:off x="573525" y="2812388"/>
            <a:ext cx="866700" cy="0"/>
          </a:xfrm>
          <a:prstGeom prst="straightConnector1">
            <a:avLst/>
          </a:prstGeom>
          <a:noFill/>
          <a:ln w="9525" cap="flat" cmpd="sng">
            <a:solidFill>
              <a:schemeClr val="dk2"/>
            </a:solidFill>
            <a:prstDash val="solid"/>
            <a:round/>
            <a:headEnd type="none" w="med" len="med"/>
            <a:tailEnd type="none" w="med" len="med"/>
          </a:ln>
        </p:spPr>
      </p:cxnSp>
      <p:sp>
        <p:nvSpPr>
          <p:cNvPr id="1211" name="Google Shape;1211;p6"/>
          <p:cNvSpPr txBox="1">
            <a:spLocks noGrp="1"/>
          </p:cNvSpPr>
          <p:nvPr>
            <p:ph type="body" idx="1"/>
          </p:nvPr>
        </p:nvSpPr>
        <p:spPr>
          <a:xfrm>
            <a:off x="3262175" y="766350"/>
            <a:ext cx="5424600" cy="3496500"/>
          </a:xfrm>
          <a:prstGeom prst="rect">
            <a:avLst/>
          </a:prstGeom>
          <a:noFill/>
          <a:ln>
            <a:noFill/>
          </a:ln>
        </p:spPr>
        <p:txBody>
          <a:bodyPr spcFirstLastPara="1" wrap="square" lIns="91500" tIns="91500" rIns="91500" bIns="91500" anchor="ctr" anchorCtr="0">
            <a:noAutofit/>
          </a:bodyPr>
          <a:lstStyle>
            <a:lvl1pPr marL="457200" lvl="0" indent="-317500" algn="l">
              <a:lnSpc>
                <a:spcPct val="115000"/>
              </a:lnSpc>
              <a:spcBef>
                <a:spcPts val="0"/>
              </a:spcBef>
              <a:spcAft>
                <a:spcPts val="0"/>
              </a:spcAft>
              <a:buClr>
                <a:schemeClr val="dk2"/>
              </a:buClr>
              <a:buSzPts val="1400"/>
              <a:buFont typeface="Open Sans"/>
              <a:buChar char="●"/>
              <a:defRPr>
                <a:latin typeface="Open Sans"/>
                <a:ea typeface="Open Sans"/>
                <a:cs typeface="Open Sans"/>
                <a:sym typeface="Open Sans"/>
              </a:defRPr>
            </a:lvl1pPr>
            <a:lvl2pPr marL="914400" lvl="1" indent="-317500" algn="l">
              <a:lnSpc>
                <a:spcPct val="115000"/>
              </a:lnSpc>
              <a:spcBef>
                <a:spcPts val="0"/>
              </a:spcBef>
              <a:spcAft>
                <a:spcPts val="0"/>
              </a:spcAft>
              <a:buClr>
                <a:schemeClr val="accent2"/>
              </a:buClr>
              <a:buSzPts val="1400"/>
              <a:buFont typeface="Open Sans"/>
              <a:buChar char="–"/>
              <a:defRPr>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1212" name="Google Shape;1212;p6"/>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lank">
  <p:cSld name="BLANK_1">
    <p:bg>
      <p:bgPr>
        <a:solidFill>
          <a:schemeClr val="lt1"/>
        </a:solidFill>
        <a:effectLst/>
      </p:bgPr>
    </p:bg>
    <p:spTree>
      <p:nvGrpSpPr>
        <p:cNvPr id="1" name="Shape 3243"/>
        <p:cNvGrpSpPr/>
        <p:nvPr/>
      </p:nvGrpSpPr>
      <p:grpSpPr>
        <a:xfrm>
          <a:off x="0" y="0"/>
          <a:ext cx="0" cy="0"/>
          <a:chOff x="0" y="0"/>
          <a:chExt cx="0" cy="0"/>
        </a:xfrm>
      </p:grpSpPr>
      <p:sp>
        <p:nvSpPr>
          <p:cNvPr id="3244" name="Google Shape;3244;p4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Conclusion">
  <p:cSld name="TITLE_3_5_2_1">
    <p:bg>
      <p:bgPr>
        <a:solidFill>
          <a:schemeClr val="lt1"/>
        </a:solidFill>
        <a:effectLst/>
      </p:bgPr>
    </p:bg>
    <p:spTree>
      <p:nvGrpSpPr>
        <p:cNvPr id="1" name="Shape 3245"/>
        <p:cNvGrpSpPr/>
        <p:nvPr/>
      </p:nvGrpSpPr>
      <p:grpSpPr>
        <a:xfrm>
          <a:off x="0" y="0"/>
          <a:ext cx="0" cy="0"/>
          <a:chOff x="0" y="0"/>
          <a:chExt cx="0" cy="0"/>
        </a:xfrm>
      </p:grpSpPr>
      <p:grpSp>
        <p:nvGrpSpPr>
          <p:cNvPr id="3246" name="Google Shape;3246;p45"/>
          <p:cNvGrpSpPr/>
          <p:nvPr/>
        </p:nvGrpSpPr>
        <p:grpSpPr>
          <a:xfrm>
            <a:off x="-160400" y="-647700"/>
            <a:ext cx="11927008" cy="6888885"/>
            <a:chOff x="-825500" y="-742950"/>
            <a:chExt cx="11927008" cy="6888885"/>
          </a:xfrm>
        </p:grpSpPr>
        <p:sp>
          <p:nvSpPr>
            <p:cNvPr id="3247" name="Google Shape;3247;p45"/>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48" name="Google Shape;3248;p45"/>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49" name="Google Shape;3249;p45"/>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0" name="Google Shape;3250;p45"/>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1" name="Google Shape;3251;p45"/>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2" name="Google Shape;3252;p45"/>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3" name="Google Shape;3253;p45"/>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4" name="Google Shape;3254;p45"/>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5" name="Google Shape;3255;p45"/>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6" name="Google Shape;3256;p45"/>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7" name="Google Shape;3257;p45"/>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8" name="Google Shape;3258;p45"/>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9" name="Google Shape;3259;p45"/>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0" name="Google Shape;3260;p45"/>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1" name="Google Shape;3261;p45"/>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2" name="Google Shape;3262;p45"/>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3" name="Google Shape;3263;p45"/>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4" name="Google Shape;3264;p45"/>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5" name="Google Shape;3265;p45"/>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6" name="Google Shape;3266;p45"/>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7" name="Google Shape;3267;p45"/>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8" name="Google Shape;3268;p45"/>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9" name="Google Shape;3269;p45"/>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0" name="Google Shape;3270;p45"/>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1" name="Google Shape;3271;p45"/>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2" name="Google Shape;3272;p45"/>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3" name="Google Shape;3273;p45"/>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4" name="Google Shape;3274;p45"/>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5" name="Google Shape;3275;p45"/>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6" name="Google Shape;3276;p45"/>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7" name="Google Shape;3277;p45"/>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8" name="Google Shape;3278;p45"/>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9" name="Google Shape;3279;p45"/>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0" name="Google Shape;3280;p45"/>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1" name="Google Shape;3281;p45"/>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2" name="Google Shape;3282;p45"/>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3" name="Google Shape;3283;p45"/>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4" name="Google Shape;3284;p45"/>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5" name="Google Shape;3285;p45"/>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6" name="Google Shape;3286;p45"/>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7" name="Google Shape;3287;p45"/>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8" name="Google Shape;3288;p45"/>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9" name="Google Shape;3289;p45"/>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0" name="Google Shape;3290;p45"/>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1" name="Google Shape;3291;p45"/>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2" name="Google Shape;3292;p45"/>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3" name="Google Shape;3293;p45"/>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4" name="Google Shape;3294;p45"/>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5" name="Google Shape;3295;p45"/>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6" name="Google Shape;3296;p45"/>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7" name="Google Shape;3297;p45"/>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8" name="Google Shape;3298;p45"/>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9" name="Google Shape;3299;p45"/>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0" name="Google Shape;3300;p45"/>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1" name="Google Shape;3301;p45"/>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2" name="Google Shape;3302;p45"/>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3" name="Google Shape;3303;p45"/>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4" name="Google Shape;3304;p45"/>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5" name="Google Shape;3305;p45"/>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6" name="Google Shape;3306;p45"/>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7" name="Google Shape;3307;p45"/>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8" name="Google Shape;3308;p45"/>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9" name="Google Shape;3309;p45"/>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0" name="Google Shape;3310;p45"/>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1" name="Google Shape;3311;p45"/>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2" name="Google Shape;3312;p45"/>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3" name="Google Shape;3313;p45"/>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4" name="Google Shape;3314;p45"/>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5" name="Google Shape;3315;p45"/>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6" name="Google Shape;3316;p45"/>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7" name="Google Shape;3317;p45"/>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8" name="Google Shape;3318;p45"/>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9" name="Google Shape;3319;p45"/>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0" name="Google Shape;3320;p45"/>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1" name="Google Shape;3321;p45"/>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2" name="Google Shape;3322;p45"/>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3" name="Google Shape;3323;p45"/>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4" name="Google Shape;3324;p45"/>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5" name="Google Shape;3325;p45"/>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6" name="Google Shape;3326;p45"/>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7" name="Google Shape;3327;p45"/>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8" name="Google Shape;3328;p45"/>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9" name="Google Shape;3329;p45"/>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0" name="Google Shape;3330;p45"/>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1" name="Google Shape;3331;p45"/>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2" name="Google Shape;3332;p45"/>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3" name="Google Shape;3333;p45"/>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4" name="Google Shape;3334;p45"/>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5" name="Google Shape;3335;p45"/>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6" name="Google Shape;3336;p45"/>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7" name="Google Shape;3337;p45"/>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8" name="Google Shape;3338;p45"/>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9" name="Google Shape;3339;p45"/>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0" name="Google Shape;3340;p45"/>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1" name="Google Shape;3341;p45"/>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2" name="Google Shape;3342;p45"/>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3" name="Google Shape;3343;p45"/>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4" name="Google Shape;3344;p45"/>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5" name="Google Shape;3345;p45"/>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6" name="Google Shape;3346;p45"/>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7" name="Google Shape;3347;p45"/>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8" name="Google Shape;3348;p45"/>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9" name="Google Shape;3349;p45"/>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0" name="Google Shape;3350;p45"/>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1" name="Google Shape;3351;p45"/>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2" name="Google Shape;3352;p45"/>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3" name="Google Shape;3353;p45"/>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4" name="Google Shape;3354;p45"/>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5" name="Google Shape;3355;p45"/>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6" name="Google Shape;3356;p45"/>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7" name="Google Shape;3357;p45"/>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8" name="Google Shape;3358;p45"/>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9" name="Google Shape;3359;p45"/>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0" name="Google Shape;3360;p45"/>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1" name="Google Shape;3361;p45"/>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2" name="Google Shape;3362;p45"/>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3" name="Google Shape;3363;p45"/>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4" name="Google Shape;3364;p45"/>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5" name="Google Shape;3365;p45"/>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6" name="Google Shape;3366;p45"/>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7" name="Google Shape;3367;p45"/>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8" name="Google Shape;3368;p45"/>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9" name="Google Shape;3369;p45"/>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0" name="Google Shape;3370;p45"/>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1" name="Google Shape;3371;p45"/>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2" name="Google Shape;3372;p45"/>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3" name="Google Shape;3373;p45"/>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4" name="Google Shape;3374;p45"/>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5" name="Google Shape;3375;p45"/>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6" name="Google Shape;3376;p45"/>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7" name="Google Shape;3377;p45"/>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8" name="Google Shape;3378;p45"/>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9" name="Google Shape;3379;p45"/>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0" name="Google Shape;3380;p45"/>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1" name="Google Shape;3381;p45"/>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2" name="Google Shape;3382;p45"/>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3" name="Google Shape;3383;p45"/>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4" name="Google Shape;3384;p45"/>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5" name="Google Shape;3385;p45"/>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6" name="Google Shape;3386;p45"/>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7" name="Google Shape;3387;p45"/>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8" name="Google Shape;3388;p45"/>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9" name="Google Shape;3389;p45"/>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0" name="Google Shape;3390;p45"/>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1" name="Google Shape;3391;p45"/>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2" name="Google Shape;3392;p45"/>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3" name="Google Shape;3393;p45"/>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4" name="Google Shape;3394;p45"/>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5" name="Google Shape;3395;p45"/>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6" name="Google Shape;3396;p45"/>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7" name="Google Shape;3397;p45"/>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8" name="Google Shape;3398;p45"/>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9" name="Google Shape;3399;p45"/>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0" name="Google Shape;3400;p45"/>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1" name="Google Shape;3401;p45"/>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2" name="Google Shape;3402;p45"/>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3" name="Google Shape;3403;p45"/>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4" name="Google Shape;3404;p45"/>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5" name="Google Shape;3405;p45"/>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6" name="Google Shape;3406;p45"/>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7" name="Google Shape;3407;p45"/>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8" name="Google Shape;3408;p45"/>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9" name="Google Shape;3409;p45"/>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0" name="Google Shape;3410;p45"/>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1" name="Google Shape;3411;p45"/>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2" name="Google Shape;3412;p45"/>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3" name="Google Shape;3413;p45"/>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4" name="Google Shape;3414;p45"/>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5" name="Google Shape;3415;p45"/>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6" name="Google Shape;3416;p45"/>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7" name="Google Shape;3417;p45"/>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8" name="Google Shape;3418;p45"/>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9" name="Google Shape;3419;p45"/>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0" name="Google Shape;3420;p45"/>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1" name="Google Shape;3421;p45"/>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2" name="Google Shape;3422;p45"/>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3" name="Google Shape;3423;p45"/>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4" name="Google Shape;3424;p45"/>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5" name="Google Shape;3425;p45"/>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6" name="Google Shape;3426;p45"/>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7" name="Google Shape;3427;p45"/>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8" name="Google Shape;3428;p45"/>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9" name="Google Shape;3429;p45"/>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0" name="Google Shape;3430;p45"/>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1" name="Google Shape;3431;p45"/>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2" name="Google Shape;3432;p45"/>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3" name="Google Shape;3433;p45"/>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4" name="Google Shape;3434;p45"/>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5" name="Google Shape;3435;p45"/>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6" name="Google Shape;3436;p45"/>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7" name="Google Shape;3437;p45"/>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8" name="Google Shape;3438;p45"/>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9" name="Google Shape;3439;p45"/>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0" name="Google Shape;3440;p45"/>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1" name="Google Shape;3441;p45"/>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2" name="Google Shape;3442;p45"/>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3" name="Google Shape;3443;p45"/>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4" name="Google Shape;3444;p45"/>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5" name="Google Shape;3445;p45"/>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6" name="Google Shape;3446;p45"/>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7" name="Google Shape;3447;p45"/>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8" name="Google Shape;3448;p45"/>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9" name="Google Shape;3449;p45"/>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0" name="Google Shape;3450;p45"/>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1" name="Google Shape;3451;p45"/>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2" name="Google Shape;3452;p45"/>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3" name="Google Shape;3453;p45"/>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4" name="Google Shape;3454;p45"/>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5" name="Google Shape;3455;p45"/>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6" name="Google Shape;3456;p45"/>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7" name="Google Shape;3457;p45"/>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8" name="Google Shape;3458;p45"/>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9" name="Google Shape;3459;p45"/>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0" name="Google Shape;3460;p45"/>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1" name="Google Shape;3461;p45"/>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2" name="Google Shape;3462;p45"/>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3" name="Google Shape;3463;p45"/>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4" name="Google Shape;3464;p45"/>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5" name="Google Shape;3465;p45"/>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6" name="Google Shape;3466;p45"/>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7" name="Google Shape;3467;p45"/>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8" name="Google Shape;3468;p45"/>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9" name="Google Shape;3469;p45"/>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0" name="Google Shape;3470;p45"/>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1" name="Google Shape;3471;p45"/>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2" name="Google Shape;3472;p45"/>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3" name="Google Shape;3473;p45"/>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4" name="Google Shape;3474;p45"/>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5" name="Google Shape;3475;p45"/>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6" name="Google Shape;3476;p45"/>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7" name="Google Shape;3477;p45"/>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8" name="Google Shape;3478;p45"/>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9" name="Google Shape;3479;p45"/>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0" name="Google Shape;3480;p45"/>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1" name="Google Shape;3481;p45"/>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2" name="Google Shape;3482;p45"/>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3" name="Google Shape;3483;p45"/>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4" name="Google Shape;3484;p45"/>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5" name="Google Shape;3485;p45"/>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6" name="Google Shape;3486;p45"/>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7" name="Google Shape;3487;p45"/>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8" name="Google Shape;3488;p45"/>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9" name="Google Shape;3489;p45"/>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0" name="Google Shape;3490;p45"/>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1" name="Google Shape;3491;p45"/>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2" name="Google Shape;3492;p45"/>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3" name="Google Shape;3493;p45"/>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4" name="Google Shape;3494;p45"/>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5" name="Google Shape;3495;p45"/>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6" name="Google Shape;3496;p45"/>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7" name="Google Shape;3497;p45"/>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8" name="Google Shape;3498;p45"/>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9" name="Google Shape;3499;p45"/>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0" name="Google Shape;3500;p45"/>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1" name="Google Shape;3501;p45"/>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2" name="Google Shape;3502;p45"/>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3" name="Google Shape;3503;p45"/>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4" name="Google Shape;3504;p45"/>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5" name="Google Shape;3505;p45"/>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6" name="Google Shape;3506;p45"/>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7" name="Google Shape;3507;p45"/>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8" name="Google Shape;3508;p45"/>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9" name="Google Shape;3509;p45"/>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0" name="Google Shape;3510;p45"/>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1" name="Google Shape;3511;p45"/>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2" name="Google Shape;3512;p45"/>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3" name="Google Shape;3513;p45"/>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4" name="Google Shape;3514;p45"/>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5" name="Google Shape;3515;p45"/>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6" name="Google Shape;3516;p45"/>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7" name="Google Shape;3517;p45"/>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8" name="Google Shape;3518;p45"/>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9" name="Google Shape;3519;p45"/>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0" name="Google Shape;3520;p45"/>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1" name="Google Shape;3521;p45"/>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2" name="Google Shape;3522;p45"/>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3" name="Google Shape;3523;p45"/>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4" name="Google Shape;3524;p45"/>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5" name="Google Shape;3525;p45"/>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6" name="Google Shape;3526;p45"/>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7" name="Google Shape;3527;p45"/>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8" name="Google Shape;3528;p45"/>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9" name="Google Shape;3529;p45"/>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0" name="Google Shape;3530;p45"/>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1" name="Google Shape;3531;p45"/>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2" name="Google Shape;3532;p45"/>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3" name="Google Shape;3533;p45"/>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4" name="Google Shape;3534;p45"/>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5" name="Google Shape;3535;p45"/>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6" name="Google Shape;3536;p45"/>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7" name="Google Shape;3537;p45"/>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8" name="Google Shape;3538;p45"/>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9" name="Google Shape;3539;p45"/>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0" name="Google Shape;3540;p45"/>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1" name="Google Shape;3541;p45"/>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2" name="Google Shape;3542;p45"/>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3" name="Google Shape;3543;p45"/>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4" name="Google Shape;3544;p45"/>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5" name="Google Shape;3545;p45"/>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6" name="Google Shape;3546;p45"/>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7" name="Google Shape;3547;p45"/>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8" name="Google Shape;3548;p45"/>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9" name="Google Shape;3549;p45"/>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0" name="Google Shape;3550;p45"/>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1" name="Google Shape;3551;p45"/>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2" name="Google Shape;3552;p45"/>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3" name="Google Shape;3553;p45"/>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4" name="Google Shape;3554;p45"/>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5" name="Google Shape;3555;p45"/>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6" name="Google Shape;3556;p45"/>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7" name="Google Shape;3557;p45"/>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8" name="Google Shape;3558;p45"/>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9" name="Google Shape;3559;p45"/>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0" name="Google Shape;3560;p45"/>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1" name="Google Shape;3561;p45"/>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2" name="Google Shape;3562;p45"/>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3" name="Google Shape;3563;p45"/>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4" name="Google Shape;3564;p45"/>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5" name="Google Shape;3565;p45"/>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6" name="Google Shape;3566;p45"/>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7" name="Google Shape;3567;p45"/>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8" name="Google Shape;3568;p45"/>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9" name="Google Shape;3569;p45"/>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0" name="Google Shape;3570;p45"/>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1" name="Google Shape;3571;p45"/>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2" name="Google Shape;3572;p45"/>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3" name="Google Shape;3573;p45"/>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4" name="Google Shape;3574;p45"/>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5" name="Google Shape;3575;p45"/>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6" name="Google Shape;3576;p45"/>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7" name="Google Shape;3577;p45"/>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8" name="Google Shape;3578;p45"/>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9" name="Google Shape;3579;p45"/>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0" name="Google Shape;3580;p45"/>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1" name="Google Shape;3581;p45"/>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2" name="Google Shape;3582;p45"/>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3" name="Google Shape;3583;p45"/>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4" name="Google Shape;3584;p45"/>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5" name="Google Shape;3585;p45"/>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6" name="Google Shape;3586;p45"/>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7" name="Google Shape;3587;p45"/>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8" name="Google Shape;3588;p45"/>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9" name="Google Shape;3589;p45"/>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0" name="Google Shape;3590;p45"/>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1" name="Google Shape;3591;p45"/>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2" name="Google Shape;3592;p45"/>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3" name="Google Shape;3593;p45"/>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4" name="Google Shape;3594;p45"/>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5" name="Google Shape;3595;p45"/>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6" name="Google Shape;3596;p45"/>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7" name="Google Shape;3597;p45"/>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8" name="Google Shape;3598;p45"/>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9" name="Google Shape;3599;p45"/>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0" name="Google Shape;3600;p45"/>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1" name="Google Shape;3601;p45"/>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2" name="Google Shape;3602;p45"/>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3" name="Google Shape;3603;p45"/>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4" name="Google Shape;3604;p45"/>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5" name="Google Shape;3605;p45"/>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6" name="Google Shape;3606;p45"/>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7" name="Google Shape;3607;p45"/>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8" name="Google Shape;3608;p45"/>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9" name="Google Shape;3609;p45"/>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0" name="Google Shape;3610;p45"/>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1" name="Google Shape;3611;p45"/>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2" name="Google Shape;3612;p45"/>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3" name="Google Shape;3613;p45"/>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4" name="Google Shape;3614;p45"/>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5" name="Google Shape;3615;p45"/>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6" name="Google Shape;3616;p45"/>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7" name="Google Shape;3617;p45"/>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8" name="Google Shape;3618;p45"/>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9" name="Google Shape;3619;p45"/>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0" name="Google Shape;3620;p45"/>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1" name="Google Shape;3621;p45"/>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2" name="Google Shape;3622;p45"/>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3" name="Google Shape;3623;p45"/>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4" name="Google Shape;3624;p45"/>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5" name="Google Shape;3625;p45"/>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6" name="Google Shape;3626;p45"/>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7" name="Google Shape;3627;p45"/>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8" name="Google Shape;3628;p45"/>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9" name="Google Shape;3629;p45"/>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0" name="Google Shape;3630;p45"/>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1" name="Google Shape;3631;p45"/>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2" name="Google Shape;3632;p45"/>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3" name="Google Shape;3633;p45"/>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4" name="Google Shape;3634;p45"/>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5" name="Google Shape;3635;p45"/>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6" name="Google Shape;3636;p45"/>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7" name="Google Shape;3637;p45"/>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8" name="Google Shape;3638;p45"/>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9" name="Google Shape;3639;p45"/>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0" name="Google Shape;3640;p45"/>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1" name="Google Shape;3641;p45"/>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2" name="Google Shape;3642;p45"/>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3" name="Google Shape;3643;p45"/>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4" name="Google Shape;3644;p45"/>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5" name="Google Shape;3645;p45"/>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6" name="Google Shape;3646;p45"/>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7" name="Google Shape;3647;p45"/>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8" name="Google Shape;3648;p45"/>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9" name="Google Shape;3649;p45"/>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0" name="Google Shape;3650;p45"/>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1" name="Google Shape;3651;p45"/>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2" name="Google Shape;3652;p45"/>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3" name="Google Shape;3653;p45"/>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4" name="Google Shape;3654;p45"/>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5" name="Google Shape;3655;p45"/>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6" name="Google Shape;3656;p45"/>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7" name="Google Shape;3657;p45"/>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8" name="Google Shape;3658;p45"/>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9" name="Google Shape;3659;p45"/>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0" name="Google Shape;3660;p45"/>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1" name="Google Shape;3661;p45"/>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2" name="Google Shape;3662;p45"/>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3" name="Google Shape;3663;p45"/>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4" name="Google Shape;3664;p45"/>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5" name="Google Shape;3665;p45"/>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6" name="Google Shape;3666;p45"/>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7" name="Google Shape;3667;p45"/>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8" name="Google Shape;3668;p45"/>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9" name="Google Shape;3669;p45"/>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0" name="Google Shape;3670;p45"/>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1" name="Google Shape;3671;p45"/>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2" name="Google Shape;3672;p45"/>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3" name="Google Shape;3673;p45"/>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4" name="Google Shape;3674;p45"/>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5" name="Google Shape;3675;p45"/>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6" name="Google Shape;3676;p45"/>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7" name="Google Shape;3677;p45"/>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8" name="Google Shape;3678;p45"/>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9" name="Google Shape;3679;p45"/>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0" name="Google Shape;3680;p45"/>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1" name="Google Shape;3681;p45"/>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2" name="Google Shape;3682;p45"/>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3" name="Google Shape;3683;p45"/>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4" name="Google Shape;3684;p45"/>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5" name="Google Shape;3685;p45"/>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6" name="Google Shape;3686;p45"/>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7" name="Google Shape;3687;p45"/>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8" name="Google Shape;3688;p45"/>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9" name="Google Shape;3689;p45"/>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0" name="Google Shape;3690;p45"/>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1" name="Google Shape;3691;p45"/>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2" name="Google Shape;3692;p45"/>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3" name="Google Shape;3693;p45"/>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4" name="Google Shape;3694;p45"/>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5" name="Google Shape;3695;p45"/>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6" name="Google Shape;3696;p45"/>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7" name="Google Shape;3697;p45"/>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8" name="Google Shape;3698;p45"/>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9" name="Google Shape;3699;p45"/>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0" name="Google Shape;3700;p45"/>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1" name="Google Shape;3701;p45"/>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2" name="Google Shape;3702;p45"/>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3" name="Google Shape;3703;p45"/>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4" name="Google Shape;3704;p45"/>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5" name="Google Shape;3705;p45"/>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6" name="Google Shape;3706;p45"/>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7" name="Google Shape;3707;p45"/>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8" name="Google Shape;3708;p45"/>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9" name="Google Shape;3709;p45"/>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0" name="Google Shape;3710;p45"/>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1" name="Google Shape;3711;p45"/>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2" name="Google Shape;3712;p45"/>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3" name="Google Shape;3713;p45"/>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4" name="Google Shape;3714;p45"/>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5" name="Google Shape;3715;p45"/>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6" name="Google Shape;3716;p45"/>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7" name="Google Shape;3717;p45"/>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8" name="Google Shape;3718;p45"/>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9" name="Google Shape;3719;p45"/>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0" name="Google Shape;3720;p45"/>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1" name="Google Shape;3721;p45"/>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2" name="Google Shape;3722;p45"/>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3" name="Google Shape;3723;p45"/>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4" name="Google Shape;3724;p45"/>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5" name="Google Shape;3725;p45"/>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6" name="Google Shape;3726;p45"/>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7" name="Google Shape;3727;p45"/>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8" name="Google Shape;3728;p45"/>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9" name="Google Shape;3729;p45"/>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0" name="Google Shape;3730;p45"/>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1" name="Google Shape;3731;p45"/>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2" name="Google Shape;3732;p45"/>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3" name="Google Shape;3733;p45"/>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4" name="Google Shape;3734;p45"/>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5" name="Google Shape;3735;p45"/>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6" name="Google Shape;3736;p45"/>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7" name="Google Shape;3737;p45"/>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8" name="Google Shape;3738;p45"/>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9" name="Google Shape;3739;p45"/>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0" name="Google Shape;3740;p45"/>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1" name="Google Shape;3741;p45"/>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2" name="Google Shape;3742;p45"/>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3" name="Google Shape;3743;p45"/>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4" name="Google Shape;3744;p45"/>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5" name="Google Shape;3745;p45"/>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6" name="Google Shape;3746;p45"/>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7" name="Google Shape;3747;p45"/>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8" name="Google Shape;3748;p45"/>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9" name="Google Shape;3749;p45"/>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0" name="Google Shape;3750;p45"/>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1" name="Google Shape;3751;p45"/>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2" name="Google Shape;3752;p45"/>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3" name="Google Shape;3753;p45"/>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4" name="Google Shape;3754;p45"/>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5" name="Google Shape;3755;p45"/>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6" name="Google Shape;3756;p45"/>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7" name="Google Shape;3757;p45"/>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8" name="Google Shape;3758;p45"/>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9" name="Google Shape;3759;p45"/>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0" name="Google Shape;3760;p45"/>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1" name="Google Shape;3761;p45"/>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2" name="Google Shape;3762;p45"/>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3" name="Google Shape;3763;p45"/>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4" name="Google Shape;3764;p45"/>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5" name="Google Shape;3765;p45"/>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6" name="Google Shape;3766;p45"/>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7" name="Google Shape;3767;p45"/>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8" name="Google Shape;3768;p45"/>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9" name="Google Shape;3769;p45"/>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0" name="Google Shape;3770;p45"/>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1" name="Google Shape;3771;p45"/>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2" name="Google Shape;3772;p45"/>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3" name="Google Shape;3773;p45"/>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4" name="Google Shape;3774;p45"/>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5" name="Google Shape;3775;p45"/>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6" name="Google Shape;3776;p45"/>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7" name="Google Shape;3777;p45"/>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8" name="Google Shape;3778;p45"/>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9" name="Google Shape;3779;p45"/>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0" name="Google Shape;3780;p45"/>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1" name="Google Shape;3781;p45"/>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2" name="Google Shape;3782;p45"/>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3" name="Google Shape;3783;p45"/>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4" name="Google Shape;3784;p45"/>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5" name="Google Shape;3785;p45"/>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6" name="Google Shape;3786;p45"/>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7" name="Google Shape;3787;p45"/>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8" name="Google Shape;3788;p45"/>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9" name="Google Shape;3789;p45"/>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0" name="Google Shape;3790;p45"/>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1" name="Google Shape;3791;p45"/>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2" name="Google Shape;3792;p45"/>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3" name="Google Shape;3793;p45"/>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4" name="Google Shape;3794;p45"/>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5" name="Google Shape;3795;p45"/>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6" name="Google Shape;3796;p45"/>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7" name="Google Shape;3797;p45"/>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8" name="Google Shape;3798;p45"/>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9" name="Google Shape;3799;p45"/>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0" name="Google Shape;3800;p45"/>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1" name="Google Shape;3801;p45"/>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2" name="Google Shape;3802;p45"/>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3" name="Google Shape;3803;p45"/>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4" name="Google Shape;3804;p45"/>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5" name="Google Shape;3805;p45"/>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6" name="Google Shape;3806;p45"/>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7" name="Google Shape;3807;p45"/>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8" name="Google Shape;3808;p45"/>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9" name="Google Shape;3809;p45"/>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0" name="Google Shape;3810;p45"/>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1" name="Google Shape;3811;p45"/>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2" name="Google Shape;3812;p45"/>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3" name="Google Shape;3813;p45"/>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4" name="Google Shape;3814;p45"/>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5" name="Google Shape;3815;p45"/>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6" name="Google Shape;3816;p45"/>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7" name="Google Shape;3817;p45"/>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8" name="Google Shape;3818;p45"/>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9" name="Google Shape;3819;p45"/>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0" name="Google Shape;3820;p45"/>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1" name="Google Shape;3821;p45"/>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2" name="Google Shape;3822;p45"/>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3" name="Google Shape;3823;p45"/>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grpSp>
      <p:sp>
        <p:nvSpPr>
          <p:cNvPr id="3824" name="Google Shape;3824;p45"/>
          <p:cNvSpPr txBox="1">
            <a:spLocks noGrp="1"/>
          </p:cNvSpPr>
          <p:nvPr>
            <p:ph type="sldNum" idx="12"/>
          </p:nvPr>
        </p:nvSpPr>
        <p:spPr>
          <a:xfrm>
            <a:off x="8453908"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9pPr>
          </a:lstStyle>
          <a:p>
            <a:pPr marL="0" lvl="0" indent="0" algn="r" rtl="0">
              <a:spcBef>
                <a:spcPts val="0"/>
              </a:spcBef>
              <a:spcAft>
                <a:spcPts val="0"/>
              </a:spcAft>
              <a:buNone/>
            </a:pPr>
            <a:fld id="{00000000-1234-1234-1234-123412341234}" type="slidenum">
              <a:rPr lang="en"/>
              <a:t>‹#›</a:t>
            </a:fld>
            <a:endParaRPr/>
          </a:p>
        </p:txBody>
      </p:sp>
      <p:sp>
        <p:nvSpPr>
          <p:cNvPr id="3825" name="Google Shape;3825;p45"/>
          <p:cNvSpPr txBox="1">
            <a:spLocks noGrp="1"/>
          </p:cNvSpPr>
          <p:nvPr>
            <p:ph type="ctrTitle"/>
          </p:nvPr>
        </p:nvSpPr>
        <p:spPr>
          <a:xfrm>
            <a:off x="393450" y="1865825"/>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3200"/>
              <a:buFont typeface="Georgia"/>
              <a:buNone/>
              <a:defRPr sz="3200">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3826" name="Google Shape;3826;p45"/>
          <p:cNvCxnSpPr/>
          <p:nvPr/>
        </p:nvCxnSpPr>
        <p:spPr>
          <a:xfrm>
            <a:off x="518425" y="2607438"/>
            <a:ext cx="866700" cy="0"/>
          </a:xfrm>
          <a:prstGeom prst="straightConnector1">
            <a:avLst/>
          </a:prstGeom>
          <a:noFill/>
          <a:ln w="9525" cap="flat" cmpd="sng">
            <a:solidFill>
              <a:schemeClr val="dk2"/>
            </a:solidFill>
            <a:prstDash val="solid"/>
            <a:round/>
            <a:headEnd type="none" w="med" len="med"/>
            <a:tailEnd type="none" w="med" len="med"/>
          </a:ln>
        </p:spPr>
      </p:cxnSp>
      <p:sp>
        <p:nvSpPr>
          <p:cNvPr id="3827" name="Google Shape;3827;p45"/>
          <p:cNvSpPr txBox="1">
            <a:spLocks noGrp="1"/>
          </p:cNvSpPr>
          <p:nvPr>
            <p:ph type="subTitle" idx="1"/>
          </p:nvPr>
        </p:nvSpPr>
        <p:spPr>
          <a:xfrm>
            <a:off x="526500" y="3105500"/>
            <a:ext cx="4177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200"/>
              <a:buFont typeface="Open Sans"/>
              <a:buNone/>
              <a:defRPr sz="12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828" name="Google Shape;3828;p45"/>
          <p:cNvSpPr txBox="1">
            <a:spLocks noGrp="1"/>
          </p:cNvSpPr>
          <p:nvPr>
            <p:ph type="ctrTitle" idx="2"/>
          </p:nvPr>
        </p:nvSpPr>
        <p:spPr>
          <a:xfrm>
            <a:off x="393450" y="2690875"/>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800"/>
              <a:buFont typeface="Open Sans"/>
              <a:buNone/>
              <a:defRPr sz="1800">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829" name="Google Shape;3829;p45"/>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830" name="Google Shape;3830;p45" title="State_Logo.png"/>
          <p:cNvPicPr preferRelativeResize="0"/>
          <p:nvPr/>
        </p:nvPicPr>
        <p:blipFill rotWithShape="1">
          <a:blip r:embed="rId2">
            <a:alphaModFix/>
          </a:blip>
          <a:srcRect l="-11546" t="-24202" r="-11" b="-24187"/>
          <a:stretch/>
        </p:blipFill>
        <p:spPr>
          <a:xfrm>
            <a:off x="8111625" y="4605638"/>
            <a:ext cx="890977" cy="489075"/>
          </a:xfrm>
          <a:prstGeom prst="rect">
            <a:avLst/>
          </a:prstGeom>
          <a:noFill/>
          <a:ln>
            <a:noFill/>
          </a:ln>
        </p:spPr>
      </p:pic>
      <p:pic>
        <p:nvPicPr>
          <p:cNvPr id="3831" name="Google Shape;3831;p45"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Column and chart [dense, grey] 1">
  <p:cSld name="Column and chart [dense, grey]">
    <p:bg>
      <p:bgPr>
        <a:solidFill>
          <a:schemeClr val="accent5"/>
        </a:solidFill>
        <a:effectLst/>
      </p:bgPr>
    </p:bg>
    <p:spTree>
      <p:nvGrpSpPr>
        <p:cNvPr id="1" name="Shape 3835"/>
        <p:cNvGrpSpPr/>
        <p:nvPr/>
      </p:nvGrpSpPr>
      <p:grpSpPr>
        <a:xfrm>
          <a:off x="0" y="0"/>
          <a:ext cx="0" cy="0"/>
          <a:chOff x="0" y="0"/>
          <a:chExt cx="0" cy="0"/>
        </a:xfrm>
      </p:grpSpPr>
      <p:sp>
        <p:nvSpPr>
          <p:cNvPr id="3836" name="Google Shape;3836;p46"/>
          <p:cNvSpPr txBox="1">
            <a:spLocks noGrp="1"/>
          </p:cNvSpPr>
          <p:nvPr>
            <p:ph type="title"/>
          </p:nvPr>
        </p:nvSpPr>
        <p:spPr>
          <a:xfrm>
            <a:off x="190500" y="66950"/>
            <a:ext cx="8218200" cy="572700"/>
          </a:xfrm>
          <a:prstGeom prst="rect">
            <a:avLst/>
          </a:prstGeom>
          <a:noFill/>
          <a:ln>
            <a:noFill/>
          </a:ln>
        </p:spPr>
        <p:txBody>
          <a:bodyPr spcFirstLastPara="1" wrap="square" lIns="0" tIns="91425" rIns="91425" bIns="91425" anchor="t" anchorCtr="0">
            <a:noAutofit/>
          </a:bodyPr>
          <a:lstStyle>
            <a:lvl1pPr lvl="0" algn="l">
              <a:lnSpc>
                <a:spcPct val="100000"/>
              </a:lnSpc>
              <a:spcBef>
                <a:spcPts val="0"/>
              </a:spcBef>
              <a:spcAft>
                <a:spcPts val="0"/>
              </a:spcAft>
              <a:buSzPts val="2800"/>
              <a:buNone/>
              <a:defRPr sz="28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837" name="Google Shape;3837;p46"/>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1pPr>
            <a:lvl2pPr marL="0" marR="0" lvl="1"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2pPr>
            <a:lvl3pPr marL="0" marR="0" lvl="2"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3pPr>
            <a:lvl4pPr marL="0" marR="0" lvl="3"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4pPr>
            <a:lvl5pPr marL="0" marR="0" lvl="4"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5pPr>
            <a:lvl6pPr marL="0" marR="0" lvl="5"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6pPr>
            <a:lvl7pPr marL="0" marR="0" lvl="6"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7pPr>
            <a:lvl8pPr marL="0" marR="0" lvl="7"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8pPr>
            <a:lvl9pPr marL="0" marR="0" lvl="8"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9pPr>
          </a:lstStyle>
          <a:p>
            <a:pPr marL="0" lvl="0" indent="0" algn="r" rtl="0">
              <a:spcBef>
                <a:spcPts val="0"/>
              </a:spcBef>
              <a:spcAft>
                <a:spcPts val="0"/>
              </a:spcAft>
              <a:buNone/>
            </a:pPr>
            <a:fld id="{00000000-1234-1234-1234-123412341234}" type="slidenum">
              <a:rPr lang="en"/>
              <a:t>‹#›</a:t>
            </a:fld>
            <a:endParaRPr/>
          </a:p>
        </p:txBody>
      </p:sp>
      <p:cxnSp>
        <p:nvCxnSpPr>
          <p:cNvPr id="3838" name="Google Shape;3838;p46"/>
          <p:cNvCxnSpPr/>
          <p:nvPr/>
        </p:nvCxnSpPr>
        <p:spPr>
          <a:xfrm>
            <a:off x="190500" y="4686048"/>
            <a:ext cx="8763000" cy="0"/>
          </a:xfrm>
          <a:prstGeom prst="straightConnector1">
            <a:avLst/>
          </a:prstGeom>
          <a:noFill/>
          <a:ln w="9525" cap="flat" cmpd="sng">
            <a:solidFill>
              <a:schemeClr val="lt2"/>
            </a:solidFill>
            <a:prstDash val="solid"/>
            <a:round/>
            <a:headEnd type="none" w="sm" len="sm"/>
            <a:tailEnd type="none" w="sm" len="sm"/>
          </a:ln>
        </p:spPr>
      </p:cxnSp>
      <p:sp>
        <p:nvSpPr>
          <p:cNvPr id="3839" name="Google Shape;3839;p46"/>
          <p:cNvSpPr txBox="1">
            <a:spLocks noGrp="1"/>
          </p:cNvSpPr>
          <p:nvPr>
            <p:ph type="subTitle" idx="1"/>
          </p:nvPr>
        </p:nvSpPr>
        <p:spPr>
          <a:xfrm>
            <a:off x="4652700" y="639650"/>
            <a:ext cx="4300800" cy="615600"/>
          </a:xfrm>
          <a:prstGeom prst="rect">
            <a:avLst/>
          </a:prstGeom>
          <a:noFill/>
          <a:ln>
            <a:noFill/>
          </a:ln>
        </p:spPr>
        <p:txBody>
          <a:bodyPr spcFirstLastPara="1" wrap="square" lIns="0" tIns="91425" rIns="91425" bIns="91425" anchor="t" anchorCtr="0">
            <a:noAutofit/>
          </a:bodyPr>
          <a:lstStyle>
            <a:lvl1pPr lvl="0" algn="l">
              <a:lnSpc>
                <a:spcPct val="115000"/>
              </a:lnSpc>
              <a:spcBef>
                <a:spcPts val="0"/>
              </a:spcBef>
              <a:spcAft>
                <a:spcPts val="0"/>
              </a:spcAft>
              <a:buClr>
                <a:srgbClr val="54585A"/>
              </a:buClr>
              <a:buSzPts val="1400"/>
              <a:buFont typeface="Open Sans"/>
              <a:buNone/>
              <a:defRPr sz="1400" b="1">
                <a:solidFill>
                  <a:srgbClr val="54585A"/>
                </a:solidFill>
                <a:latin typeface="Open Sans"/>
                <a:ea typeface="Open Sans"/>
                <a:cs typeface="Open Sans"/>
                <a:sym typeface="Open Sans"/>
              </a:defRPr>
            </a:lvl1pPr>
            <a:lvl2pPr lvl="1" algn="l">
              <a:lnSpc>
                <a:spcPct val="115000"/>
              </a:lnSpc>
              <a:spcBef>
                <a:spcPts val="0"/>
              </a:spcBef>
              <a:spcAft>
                <a:spcPts val="0"/>
              </a:spcAft>
              <a:buSzPts val="1400"/>
              <a:buNone/>
              <a:defRPr/>
            </a:lvl2pPr>
            <a:lvl3pPr lvl="2" algn="l">
              <a:lnSpc>
                <a:spcPct val="115000"/>
              </a:lnSpc>
              <a:spcBef>
                <a:spcPts val="0"/>
              </a:spcBef>
              <a:spcAft>
                <a:spcPts val="0"/>
              </a:spcAft>
              <a:buSzPts val="1200"/>
              <a:buNone/>
              <a:defRPr/>
            </a:lvl3pPr>
            <a:lvl4pPr lvl="3" algn="l">
              <a:lnSpc>
                <a:spcPct val="115000"/>
              </a:lnSpc>
              <a:spcBef>
                <a:spcPts val="0"/>
              </a:spcBef>
              <a:spcAft>
                <a:spcPts val="0"/>
              </a:spcAft>
              <a:buSzPts val="1200"/>
              <a:buNone/>
              <a:defRPr/>
            </a:lvl4pPr>
            <a:lvl5pPr lvl="4" algn="l">
              <a:lnSpc>
                <a:spcPct val="115000"/>
              </a:lnSpc>
              <a:spcBef>
                <a:spcPts val="0"/>
              </a:spcBef>
              <a:spcAft>
                <a:spcPts val="0"/>
              </a:spcAft>
              <a:buSzPts val="1200"/>
              <a:buNone/>
              <a:defRPr/>
            </a:lvl5pPr>
            <a:lvl6pPr lvl="5" algn="l">
              <a:lnSpc>
                <a:spcPct val="115000"/>
              </a:lnSpc>
              <a:spcBef>
                <a:spcPts val="0"/>
              </a:spcBef>
              <a:spcAft>
                <a:spcPts val="0"/>
              </a:spcAft>
              <a:buSzPts val="1200"/>
              <a:buNone/>
              <a:defRPr/>
            </a:lvl6pPr>
            <a:lvl7pPr lvl="6" algn="l">
              <a:lnSpc>
                <a:spcPct val="115000"/>
              </a:lnSpc>
              <a:spcBef>
                <a:spcPts val="0"/>
              </a:spcBef>
              <a:spcAft>
                <a:spcPts val="0"/>
              </a:spcAft>
              <a:buSzPts val="1200"/>
              <a:buNone/>
              <a:defRPr/>
            </a:lvl7pPr>
            <a:lvl8pPr lvl="7" algn="l">
              <a:lnSpc>
                <a:spcPct val="115000"/>
              </a:lnSpc>
              <a:spcBef>
                <a:spcPts val="0"/>
              </a:spcBef>
              <a:spcAft>
                <a:spcPts val="0"/>
              </a:spcAft>
              <a:buSzPts val="1200"/>
              <a:buNone/>
              <a:defRPr/>
            </a:lvl8pPr>
            <a:lvl9pPr lvl="8" algn="l">
              <a:lnSpc>
                <a:spcPct val="115000"/>
              </a:lnSpc>
              <a:spcBef>
                <a:spcPts val="0"/>
              </a:spcBef>
              <a:spcAft>
                <a:spcPts val="0"/>
              </a:spcAft>
              <a:buSzPts val="1200"/>
              <a:buNone/>
              <a:defRPr/>
            </a:lvl9pPr>
          </a:lstStyle>
          <a:p>
            <a:endParaRPr/>
          </a:p>
        </p:txBody>
      </p:sp>
      <p:sp>
        <p:nvSpPr>
          <p:cNvPr id="3840" name="Google Shape;3840;p46"/>
          <p:cNvSpPr>
            <a:spLocks noGrp="1"/>
          </p:cNvSpPr>
          <p:nvPr>
            <p:ph type="pic" idx="2"/>
          </p:nvPr>
        </p:nvSpPr>
        <p:spPr>
          <a:xfrm>
            <a:off x="4652700" y="1255250"/>
            <a:ext cx="4300800" cy="3155700"/>
          </a:xfrm>
          <a:prstGeom prst="rect">
            <a:avLst/>
          </a:prstGeom>
          <a:noFill/>
          <a:ln>
            <a:noFill/>
          </a:ln>
        </p:spPr>
      </p:sp>
      <p:sp>
        <p:nvSpPr>
          <p:cNvPr id="3841" name="Google Shape;3841;p46"/>
          <p:cNvSpPr txBox="1">
            <a:spLocks noGrp="1"/>
          </p:cNvSpPr>
          <p:nvPr>
            <p:ph type="subTitle" idx="3"/>
          </p:nvPr>
        </p:nvSpPr>
        <p:spPr>
          <a:xfrm>
            <a:off x="4652700" y="4410950"/>
            <a:ext cx="4300800" cy="200100"/>
          </a:xfrm>
          <a:prstGeom prst="rect">
            <a:avLst/>
          </a:prstGeom>
          <a:noFill/>
          <a:ln>
            <a:noFill/>
          </a:ln>
        </p:spPr>
        <p:txBody>
          <a:bodyPr spcFirstLastPara="1" wrap="square" lIns="0" tIns="45700" rIns="0" bIns="0" anchor="t" anchorCtr="0">
            <a:spAutoFit/>
          </a:bodyPr>
          <a:lstStyle>
            <a:lvl1pPr lvl="0" algn="l">
              <a:lnSpc>
                <a:spcPct val="115000"/>
              </a:lnSpc>
              <a:spcBef>
                <a:spcPts val="0"/>
              </a:spcBef>
              <a:spcAft>
                <a:spcPts val="0"/>
              </a:spcAft>
              <a:buClr>
                <a:srgbClr val="54585A"/>
              </a:buClr>
              <a:buSzPts val="1000"/>
              <a:buNone/>
              <a:defRPr sz="1000" i="1">
                <a:solidFill>
                  <a:srgbClr val="54585A"/>
                </a:solidFill>
              </a:defRPr>
            </a:lvl1pPr>
            <a:lvl2pPr lvl="1" algn="l">
              <a:lnSpc>
                <a:spcPct val="115000"/>
              </a:lnSpc>
              <a:spcBef>
                <a:spcPts val="0"/>
              </a:spcBef>
              <a:spcAft>
                <a:spcPts val="0"/>
              </a:spcAft>
              <a:buSzPts val="1400"/>
              <a:buNone/>
              <a:defRPr/>
            </a:lvl2pPr>
            <a:lvl3pPr lvl="2" algn="l">
              <a:lnSpc>
                <a:spcPct val="115000"/>
              </a:lnSpc>
              <a:spcBef>
                <a:spcPts val="0"/>
              </a:spcBef>
              <a:spcAft>
                <a:spcPts val="0"/>
              </a:spcAft>
              <a:buSzPts val="1200"/>
              <a:buNone/>
              <a:defRPr/>
            </a:lvl3pPr>
            <a:lvl4pPr lvl="3" algn="l">
              <a:lnSpc>
                <a:spcPct val="115000"/>
              </a:lnSpc>
              <a:spcBef>
                <a:spcPts val="0"/>
              </a:spcBef>
              <a:spcAft>
                <a:spcPts val="0"/>
              </a:spcAft>
              <a:buSzPts val="1200"/>
              <a:buNone/>
              <a:defRPr/>
            </a:lvl4pPr>
            <a:lvl5pPr lvl="4" algn="l">
              <a:lnSpc>
                <a:spcPct val="115000"/>
              </a:lnSpc>
              <a:spcBef>
                <a:spcPts val="0"/>
              </a:spcBef>
              <a:spcAft>
                <a:spcPts val="0"/>
              </a:spcAft>
              <a:buSzPts val="1200"/>
              <a:buNone/>
              <a:defRPr/>
            </a:lvl5pPr>
            <a:lvl6pPr lvl="5" algn="l">
              <a:lnSpc>
                <a:spcPct val="115000"/>
              </a:lnSpc>
              <a:spcBef>
                <a:spcPts val="0"/>
              </a:spcBef>
              <a:spcAft>
                <a:spcPts val="0"/>
              </a:spcAft>
              <a:buSzPts val="1200"/>
              <a:buNone/>
              <a:defRPr/>
            </a:lvl6pPr>
            <a:lvl7pPr lvl="6" algn="l">
              <a:lnSpc>
                <a:spcPct val="115000"/>
              </a:lnSpc>
              <a:spcBef>
                <a:spcPts val="0"/>
              </a:spcBef>
              <a:spcAft>
                <a:spcPts val="0"/>
              </a:spcAft>
              <a:buSzPts val="1200"/>
              <a:buNone/>
              <a:defRPr/>
            </a:lvl7pPr>
            <a:lvl8pPr lvl="7" algn="l">
              <a:lnSpc>
                <a:spcPct val="115000"/>
              </a:lnSpc>
              <a:spcBef>
                <a:spcPts val="0"/>
              </a:spcBef>
              <a:spcAft>
                <a:spcPts val="0"/>
              </a:spcAft>
              <a:buSzPts val="1200"/>
              <a:buNone/>
              <a:defRPr/>
            </a:lvl8pPr>
            <a:lvl9pPr lvl="8" algn="l">
              <a:lnSpc>
                <a:spcPct val="115000"/>
              </a:lnSpc>
              <a:spcBef>
                <a:spcPts val="0"/>
              </a:spcBef>
              <a:spcAft>
                <a:spcPts val="0"/>
              </a:spcAft>
              <a:buSzPts val="1200"/>
              <a:buNone/>
              <a:defRPr/>
            </a:lvl9pPr>
          </a:lstStyle>
          <a:p>
            <a:endParaRPr/>
          </a:p>
        </p:txBody>
      </p:sp>
      <p:sp>
        <p:nvSpPr>
          <p:cNvPr id="3842" name="Google Shape;3842;p46"/>
          <p:cNvSpPr txBox="1">
            <a:spLocks noGrp="1"/>
          </p:cNvSpPr>
          <p:nvPr>
            <p:ph type="body" idx="4"/>
          </p:nvPr>
        </p:nvSpPr>
        <p:spPr>
          <a:xfrm>
            <a:off x="190500" y="743550"/>
            <a:ext cx="4220400" cy="3919800"/>
          </a:xfrm>
          <a:prstGeom prst="rect">
            <a:avLst/>
          </a:prstGeom>
          <a:noFill/>
          <a:ln>
            <a:noFill/>
          </a:ln>
        </p:spPr>
        <p:txBody>
          <a:bodyPr spcFirstLastPara="1" wrap="square" lIns="91425" tIns="91425" rIns="91425" bIns="91425"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Section divider [standard]">
  <p:cSld name="TITLE_3_5">
    <p:bg>
      <p:bgPr>
        <a:solidFill>
          <a:schemeClr val="lt1"/>
        </a:solidFill>
        <a:effectLst/>
      </p:bgPr>
    </p:bg>
    <p:spTree>
      <p:nvGrpSpPr>
        <p:cNvPr id="1" name="Shape 1213"/>
        <p:cNvGrpSpPr/>
        <p:nvPr/>
      </p:nvGrpSpPr>
      <p:grpSpPr>
        <a:xfrm>
          <a:off x="0" y="0"/>
          <a:ext cx="0" cy="0"/>
          <a:chOff x="0" y="0"/>
          <a:chExt cx="0" cy="0"/>
        </a:xfrm>
      </p:grpSpPr>
      <p:grpSp>
        <p:nvGrpSpPr>
          <p:cNvPr id="1214" name="Google Shape;1214;p7"/>
          <p:cNvGrpSpPr/>
          <p:nvPr/>
        </p:nvGrpSpPr>
        <p:grpSpPr>
          <a:xfrm>
            <a:off x="-160400" y="-647700"/>
            <a:ext cx="11927008" cy="6888885"/>
            <a:chOff x="-825500" y="-742950"/>
            <a:chExt cx="11927008" cy="6888885"/>
          </a:xfrm>
        </p:grpSpPr>
        <p:sp>
          <p:nvSpPr>
            <p:cNvPr id="1215" name="Google Shape;1215;p7"/>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6" name="Google Shape;1216;p7"/>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7" name="Google Shape;1217;p7"/>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8" name="Google Shape;1218;p7"/>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9" name="Google Shape;1219;p7"/>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0" name="Google Shape;1220;p7"/>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1" name="Google Shape;1221;p7"/>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2" name="Google Shape;1222;p7"/>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3" name="Google Shape;1223;p7"/>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4" name="Google Shape;1224;p7"/>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5" name="Google Shape;1225;p7"/>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6" name="Google Shape;1226;p7"/>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7" name="Google Shape;1227;p7"/>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8" name="Google Shape;1228;p7"/>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9" name="Google Shape;1229;p7"/>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0" name="Google Shape;1230;p7"/>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1" name="Google Shape;1231;p7"/>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2" name="Google Shape;1232;p7"/>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3" name="Google Shape;1233;p7"/>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4" name="Google Shape;1234;p7"/>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5" name="Google Shape;1235;p7"/>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6" name="Google Shape;1236;p7"/>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7" name="Google Shape;1237;p7"/>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8" name="Google Shape;1238;p7"/>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9" name="Google Shape;1239;p7"/>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0" name="Google Shape;1240;p7"/>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1" name="Google Shape;1241;p7"/>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2" name="Google Shape;1242;p7"/>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3" name="Google Shape;1243;p7"/>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4" name="Google Shape;1244;p7"/>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5" name="Google Shape;1245;p7"/>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6" name="Google Shape;1246;p7"/>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7" name="Google Shape;1247;p7"/>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8" name="Google Shape;1248;p7"/>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9" name="Google Shape;1249;p7"/>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0" name="Google Shape;1250;p7"/>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1" name="Google Shape;1251;p7"/>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2" name="Google Shape;1252;p7"/>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3" name="Google Shape;1253;p7"/>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4" name="Google Shape;1254;p7"/>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5" name="Google Shape;1255;p7"/>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6" name="Google Shape;1256;p7"/>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7" name="Google Shape;1257;p7"/>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8" name="Google Shape;1258;p7"/>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9" name="Google Shape;1259;p7"/>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0" name="Google Shape;1260;p7"/>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1" name="Google Shape;1261;p7"/>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2" name="Google Shape;1262;p7"/>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3" name="Google Shape;1263;p7"/>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4" name="Google Shape;1264;p7"/>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5" name="Google Shape;1265;p7"/>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6" name="Google Shape;1266;p7"/>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7" name="Google Shape;1267;p7"/>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8" name="Google Shape;1268;p7"/>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9" name="Google Shape;1269;p7"/>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0" name="Google Shape;1270;p7"/>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1" name="Google Shape;1271;p7"/>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2" name="Google Shape;1272;p7"/>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3" name="Google Shape;1273;p7"/>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4" name="Google Shape;1274;p7"/>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5" name="Google Shape;1275;p7"/>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6" name="Google Shape;1276;p7"/>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7" name="Google Shape;1277;p7"/>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8" name="Google Shape;1278;p7"/>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9" name="Google Shape;1279;p7"/>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0" name="Google Shape;1280;p7"/>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1" name="Google Shape;1281;p7"/>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2" name="Google Shape;1282;p7"/>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3" name="Google Shape;1283;p7"/>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4" name="Google Shape;1284;p7"/>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5" name="Google Shape;1285;p7"/>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6" name="Google Shape;1286;p7"/>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7" name="Google Shape;1287;p7"/>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8" name="Google Shape;1288;p7"/>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9" name="Google Shape;1289;p7"/>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0" name="Google Shape;1290;p7"/>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1" name="Google Shape;1291;p7"/>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2" name="Google Shape;1292;p7"/>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3" name="Google Shape;1293;p7"/>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4" name="Google Shape;1294;p7"/>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5" name="Google Shape;1295;p7"/>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6" name="Google Shape;1296;p7"/>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7" name="Google Shape;1297;p7"/>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8" name="Google Shape;1298;p7"/>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9" name="Google Shape;1299;p7"/>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0" name="Google Shape;1300;p7"/>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1" name="Google Shape;1301;p7"/>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2" name="Google Shape;1302;p7"/>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3" name="Google Shape;1303;p7"/>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4" name="Google Shape;1304;p7"/>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5" name="Google Shape;1305;p7"/>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6" name="Google Shape;1306;p7"/>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7" name="Google Shape;1307;p7"/>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8" name="Google Shape;1308;p7"/>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9" name="Google Shape;1309;p7"/>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0" name="Google Shape;1310;p7"/>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1" name="Google Shape;1311;p7"/>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2" name="Google Shape;1312;p7"/>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3" name="Google Shape;1313;p7"/>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4" name="Google Shape;1314;p7"/>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5" name="Google Shape;1315;p7"/>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6" name="Google Shape;1316;p7"/>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7" name="Google Shape;1317;p7"/>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8" name="Google Shape;1318;p7"/>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9" name="Google Shape;1319;p7"/>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0" name="Google Shape;1320;p7"/>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1" name="Google Shape;1321;p7"/>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2" name="Google Shape;1322;p7"/>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3" name="Google Shape;1323;p7"/>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4" name="Google Shape;1324;p7"/>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5" name="Google Shape;1325;p7"/>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6" name="Google Shape;1326;p7"/>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7" name="Google Shape;1327;p7"/>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8" name="Google Shape;1328;p7"/>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9" name="Google Shape;1329;p7"/>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0" name="Google Shape;1330;p7"/>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1" name="Google Shape;1331;p7"/>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2" name="Google Shape;1332;p7"/>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3" name="Google Shape;1333;p7"/>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4" name="Google Shape;1334;p7"/>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5" name="Google Shape;1335;p7"/>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6" name="Google Shape;1336;p7"/>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7" name="Google Shape;1337;p7"/>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8" name="Google Shape;1338;p7"/>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9" name="Google Shape;1339;p7"/>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0" name="Google Shape;1340;p7"/>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1" name="Google Shape;1341;p7"/>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2" name="Google Shape;1342;p7"/>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3" name="Google Shape;1343;p7"/>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4" name="Google Shape;1344;p7"/>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5" name="Google Shape;1345;p7"/>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6" name="Google Shape;1346;p7"/>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7" name="Google Shape;1347;p7"/>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8" name="Google Shape;1348;p7"/>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9" name="Google Shape;1349;p7"/>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0" name="Google Shape;1350;p7"/>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1" name="Google Shape;1351;p7"/>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2" name="Google Shape;1352;p7"/>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3" name="Google Shape;1353;p7"/>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4" name="Google Shape;1354;p7"/>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5" name="Google Shape;1355;p7"/>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6" name="Google Shape;1356;p7"/>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7" name="Google Shape;1357;p7"/>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8" name="Google Shape;1358;p7"/>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9" name="Google Shape;1359;p7"/>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0" name="Google Shape;1360;p7"/>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1" name="Google Shape;1361;p7"/>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2" name="Google Shape;1362;p7"/>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3" name="Google Shape;1363;p7"/>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4" name="Google Shape;1364;p7"/>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5" name="Google Shape;1365;p7"/>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6" name="Google Shape;1366;p7"/>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7" name="Google Shape;1367;p7"/>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8" name="Google Shape;1368;p7"/>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9" name="Google Shape;1369;p7"/>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0" name="Google Shape;1370;p7"/>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1" name="Google Shape;1371;p7"/>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2" name="Google Shape;1372;p7"/>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3" name="Google Shape;1373;p7"/>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4" name="Google Shape;1374;p7"/>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5" name="Google Shape;1375;p7"/>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6" name="Google Shape;1376;p7"/>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7" name="Google Shape;1377;p7"/>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8" name="Google Shape;1378;p7"/>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9" name="Google Shape;1379;p7"/>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0" name="Google Shape;1380;p7"/>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1" name="Google Shape;1381;p7"/>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2" name="Google Shape;1382;p7"/>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3" name="Google Shape;1383;p7"/>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4" name="Google Shape;1384;p7"/>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5" name="Google Shape;1385;p7"/>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6" name="Google Shape;1386;p7"/>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7" name="Google Shape;1387;p7"/>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8" name="Google Shape;1388;p7"/>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9" name="Google Shape;1389;p7"/>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0" name="Google Shape;1390;p7"/>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1" name="Google Shape;1391;p7"/>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2" name="Google Shape;1392;p7"/>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3" name="Google Shape;1393;p7"/>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4" name="Google Shape;1394;p7"/>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5" name="Google Shape;1395;p7"/>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6" name="Google Shape;1396;p7"/>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7" name="Google Shape;1397;p7"/>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8" name="Google Shape;1398;p7"/>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9" name="Google Shape;1399;p7"/>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0" name="Google Shape;1400;p7"/>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1" name="Google Shape;1401;p7"/>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2" name="Google Shape;1402;p7"/>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3" name="Google Shape;1403;p7"/>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4" name="Google Shape;1404;p7"/>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5" name="Google Shape;1405;p7"/>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6" name="Google Shape;1406;p7"/>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7" name="Google Shape;1407;p7"/>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8" name="Google Shape;1408;p7"/>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9" name="Google Shape;1409;p7"/>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0" name="Google Shape;1410;p7"/>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1" name="Google Shape;1411;p7"/>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2" name="Google Shape;1412;p7"/>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3" name="Google Shape;1413;p7"/>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4" name="Google Shape;1414;p7"/>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5" name="Google Shape;1415;p7"/>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6" name="Google Shape;1416;p7"/>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7" name="Google Shape;1417;p7"/>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8" name="Google Shape;1418;p7"/>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9" name="Google Shape;1419;p7"/>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0" name="Google Shape;1420;p7"/>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1" name="Google Shape;1421;p7"/>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2" name="Google Shape;1422;p7"/>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3" name="Google Shape;1423;p7"/>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4" name="Google Shape;1424;p7"/>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5" name="Google Shape;1425;p7"/>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6" name="Google Shape;1426;p7"/>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7" name="Google Shape;1427;p7"/>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8" name="Google Shape;1428;p7"/>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9" name="Google Shape;1429;p7"/>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0" name="Google Shape;1430;p7"/>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1" name="Google Shape;1431;p7"/>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2" name="Google Shape;1432;p7"/>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3" name="Google Shape;1433;p7"/>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4" name="Google Shape;1434;p7"/>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5" name="Google Shape;1435;p7"/>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6" name="Google Shape;1436;p7"/>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7" name="Google Shape;1437;p7"/>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8" name="Google Shape;1438;p7"/>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9" name="Google Shape;1439;p7"/>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0" name="Google Shape;1440;p7"/>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1" name="Google Shape;1441;p7"/>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2" name="Google Shape;1442;p7"/>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3" name="Google Shape;1443;p7"/>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4" name="Google Shape;1444;p7"/>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5" name="Google Shape;1445;p7"/>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6" name="Google Shape;1446;p7"/>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7" name="Google Shape;1447;p7"/>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8" name="Google Shape;1448;p7"/>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9" name="Google Shape;1449;p7"/>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0" name="Google Shape;1450;p7"/>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1" name="Google Shape;1451;p7"/>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2" name="Google Shape;1452;p7"/>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3" name="Google Shape;1453;p7"/>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4" name="Google Shape;1454;p7"/>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5" name="Google Shape;1455;p7"/>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6" name="Google Shape;1456;p7"/>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7" name="Google Shape;1457;p7"/>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8" name="Google Shape;1458;p7"/>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9" name="Google Shape;1459;p7"/>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0" name="Google Shape;1460;p7"/>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1" name="Google Shape;1461;p7"/>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2" name="Google Shape;1462;p7"/>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3" name="Google Shape;1463;p7"/>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4" name="Google Shape;1464;p7"/>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5" name="Google Shape;1465;p7"/>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6" name="Google Shape;1466;p7"/>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7" name="Google Shape;1467;p7"/>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8" name="Google Shape;1468;p7"/>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9" name="Google Shape;1469;p7"/>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0" name="Google Shape;1470;p7"/>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1" name="Google Shape;1471;p7"/>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2" name="Google Shape;1472;p7"/>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3" name="Google Shape;1473;p7"/>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4" name="Google Shape;1474;p7"/>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5" name="Google Shape;1475;p7"/>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6" name="Google Shape;1476;p7"/>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7" name="Google Shape;1477;p7"/>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8" name="Google Shape;1478;p7"/>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9" name="Google Shape;1479;p7"/>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0" name="Google Shape;1480;p7"/>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1" name="Google Shape;1481;p7"/>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2" name="Google Shape;1482;p7"/>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3" name="Google Shape;1483;p7"/>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4" name="Google Shape;1484;p7"/>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5" name="Google Shape;1485;p7"/>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6" name="Google Shape;1486;p7"/>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7" name="Google Shape;1487;p7"/>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8" name="Google Shape;1488;p7"/>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9" name="Google Shape;1489;p7"/>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0" name="Google Shape;1490;p7"/>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1" name="Google Shape;1491;p7"/>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2" name="Google Shape;1492;p7"/>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3" name="Google Shape;1493;p7"/>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4" name="Google Shape;1494;p7"/>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5" name="Google Shape;1495;p7"/>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6" name="Google Shape;1496;p7"/>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7" name="Google Shape;1497;p7"/>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8" name="Google Shape;1498;p7"/>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9" name="Google Shape;1499;p7"/>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0" name="Google Shape;1500;p7"/>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1" name="Google Shape;1501;p7"/>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2" name="Google Shape;1502;p7"/>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3" name="Google Shape;1503;p7"/>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4" name="Google Shape;1504;p7"/>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5" name="Google Shape;1505;p7"/>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6" name="Google Shape;1506;p7"/>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7" name="Google Shape;1507;p7"/>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8" name="Google Shape;1508;p7"/>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9" name="Google Shape;1509;p7"/>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0" name="Google Shape;1510;p7"/>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1" name="Google Shape;1511;p7"/>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2" name="Google Shape;1512;p7"/>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3" name="Google Shape;1513;p7"/>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4" name="Google Shape;1514;p7"/>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5" name="Google Shape;1515;p7"/>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6" name="Google Shape;1516;p7"/>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7" name="Google Shape;1517;p7"/>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8" name="Google Shape;1518;p7"/>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9" name="Google Shape;1519;p7"/>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0" name="Google Shape;1520;p7"/>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1" name="Google Shape;1521;p7"/>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2" name="Google Shape;1522;p7"/>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3" name="Google Shape;1523;p7"/>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4" name="Google Shape;1524;p7"/>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5" name="Google Shape;1525;p7"/>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6" name="Google Shape;1526;p7"/>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7" name="Google Shape;1527;p7"/>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8" name="Google Shape;1528;p7"/>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9" name="Google Shape;1529;p7"/>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0" name="Google Shape;1530;p7"/>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1" name="Google Shape;1531;p7"/>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2" name="Google Shape;1532;p7"/>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3" name="Google Shape;1533;p7"/>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4" name="Google Shape;1534;p7"/>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5" name="Google Shape;1535;p7"/>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6" name="Google Shape;1536;p7"/>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7" name="Google Shape;1537;p7"/>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8" name="Google Shape;1538;p7"/>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9" name="Google Shape;1539;p7"/>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0" name="Google Shape;1540;p7"/>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1" name="Google Shape;1541;p7"/>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2" name="Google Shape;1542;p7"/>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3" name="Google Shape;1543;p7"/>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4" name="Google Shape;1544;p7"/>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5" name="Google Shape;1545;p7"/>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6" name="Google Shape;1546;p7"/>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7" name="Google Shape;1547;p7"/>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8" name="Google Shape;1548;p7"/>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9" name="Google Shape;1549;p7"/>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0" name="Google Shape;1550;p7"/>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1" name="Google Shape;1551;p7"/>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2" name="Google Shape;1552;p7"/>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3" name="Google Shape;1553;p7"/>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4" name="Google Shape;1554;p7"/>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5" name="Google Shape;1555;p7"/>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6" name="Google Shape;1556;p7"/>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7" name="Google Shape;1557;p7"/>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8" name="Google Shape;1558;p7"/>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9" name="Google Shape;1559;p7"/>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0" name="Google Shape;1560;p7"/>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1" name="Google Shape;1561;p7"/>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2" name="Google Shape;1562;p7"/>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3" name="Google Shape;1563;p7"/>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4" name="Google Shape;1564;p7"/>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5" name="Google Shape;1565;p7"/>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6" name="Google Shape;1566;p7"/>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7" name="Google Shape;1567;p7"/>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8" name="Google Shape;1568;p7"/>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9" name="Google Shape;1569;p7"/>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0" name="Google Shape;1570;p7"/>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1" name="Google Shape;1571;p7"/>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2" name="Google Shape;1572;p7"/>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3" name="Google Shape;1573;p7"/>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4" name="Google Shape;1574;p7"/>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5" name="Google Shape;1575;p7"/>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6" name="Google Shape;1576;p7"/>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7" name="Google Shape;1577;p7"/>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8" name="Google Shape;1578;p7"/>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9" name="Google Shape;1579;p7"/>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0" name="Google Shape;1580;p7"/>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1" name="Google Shape;1581;p7"/>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2" name="Google Shape;1582;p7"/>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3" name="Google Shape;1583;p7"/>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4" name="Google Shape;1584;p7"/>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5" name="Google Shape;1585;p7"/>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6" name="Google Shape;1586;p7"/>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7" name="Google Shape;1587;p7"/>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8" name="Google Shape;1588;p7"/>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9" name="Google Shape;1589;p7"/>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0" name="Google Shape;1590;p7"/>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1" name="Google Shape;1591;p7"/>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2" name="Google Shape;1592;p7"/>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3" name="Google Shape;1593;p7"/>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4" name="Google Shape;1594;p7"/>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5" name="Google Shape;1595;p7"/>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6" name="Google Shape;1596;p7"/>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7" name="Google Shape;1597;p7"/>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8" name="Google Shape;1598;p7"/>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9" name="Google Shape;1599;p7"/>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0" name="Google Shape;1600;p7"/>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1" name="Google Shape;1601;p7"/>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2" name="Google Shape;1602;p7"/>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3" name="Google Shape;1603;p7"/>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4" name="Google Shape;1604;p7"/>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5" name="Google Shape;1605;p7"/>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6" name="Google Shape;1606;p7"/>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7" name="Google Shape;1607;p7"/>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8" name="Google Shape;1608;p7"/>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9" name="Google Shape;1609;p7"/>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0" name="Google Shape;1610;p7"/>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1" name="Google Shape;1611;p7"/>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2" name="Google Shape;1612;p7"/>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3" name="Google Shape;1613;p7"/>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4" name="Google Shape;1614;p7"/>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5" name="Google Shape;1615;p7"/>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6" name="Google Shape;1616;p7"/>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7" name="Google Shape;1617;p7"/>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8" name="Google Shape;1618;p7"/>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9" name="Google Shape;1619;p7"/>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0" name="Google Shape;1620;p7"/>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1" name="Google Shape;1621;p7"/>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2" name="Google Shape;1622;p7"/>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3" name="Google Shape;1623;p7"/>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4" name="Google Shape;1624;p7"/>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5" name="Google Shape;1625;p7"/>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6" name="Google Shape;1626;p7"/>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7" name="Google Shape;1627;p7"/>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8" name="Google Shape;1628;p7"/>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9" name="Google Shape;1629;p7"/>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0" name="Google Shape;1630;p7"/>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1" name="Google Shape;1631;p7"/>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2" name="Google Shape;1632;p7"/>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3" name="Google Shape;1633;p7"/>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4" name="Google Shape;1634;p7"/>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5" name="Google Shape;1635;p7"/>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6" name="Google Shape;1636;p7"/>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7" name="Google Shape;1637;p7"/>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8" name="Google Shape;1638;p7"/>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9" name="Google Shape;1639;p7"/>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0" name="Google Shape;1640;p7"/>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1" name="Google Shape;1641;p7"/>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2" name="Google Shape;1642;p7"/>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3" name="Google Shape;1643;p7"/>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4" name="Google Shape;1644;p7"/>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5" name="Google Shape;1645;p7"/>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6" name="Google Shape;1646;p7"/>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7" name="Google Shape;1647;p7"/>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8" name="Google Shape;1648;p7"/>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9" name="Google Shape;1649;p7"/>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0" name="Google Shape;1650;p7"/>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1" name="Google Shape;1651;p7"/>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2" name="Google Shape;1652;p7"/>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3" name="Google Shape;1653;p7"/>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4" name="Google Shape;1654;p7"/>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5" name="Google Shape;1655;p7"/>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6" name="Google Shape;1656;p7"/>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7" name="Google Shape;1657;p7"/>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8" name="Google Shape;1658;p7"/>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9" name="Google Shape;1659;p7"/>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0" name="Google Shape;1660;p7"/>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1" name="Google Shape;1661;p7"/>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2" name="Google Shape;1662;p7"/>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3" name="Google Shape;1663;p7"/>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4" name="Google Shape;1664;p7"/>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5" name="Google Shape;1665;p7"/>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6" name="Google Shape;1666;p7"/>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7" name="Google Shape;1667;p7"/>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8" name="Google Shape;1668;p7"/>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9" name="Google Shape;1669;p7"/>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0" name="Google Shape;1670;p7"/>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1" name="Google Shape;1671;p7"/>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2" name="Google Shape;1672;p7"/>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3" name="Google Shape;1673;p7"/>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4" name="Google Shape;1674;p7"/>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5" name="Google Shape;1675;p7"/>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6" name="Google Shape;1676;p7"/>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7" name="Google Shape;1677;p7"/>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8" name="Google Shape;1678;p7"/>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9" name="Google Shape;1679;p7"/>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0" name="Google Shape;1680;p7"/>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1" name="Google Shape;1681;p7"/>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2" name="Google Shape;1682;p7"/>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3" name="Google Shape;1683;p7"/>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4" name="Google Shape;1684;p7"/>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5" name="Google Shape;1685;p7"/>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6" name="Google Shape;1686;p7"/>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7" name="Google Shape;1687;p7"/>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8" name="Google Shape;1688;p7"/>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9" name="Google Shape;1689;p7"/>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0" name="Google Shape;1690;p7"/>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1" name="Google Shape;1691;p7"/>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2" name="Google Shape;1692;p7"/>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3" name="Google Shape;1693;p7"/>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4" name="Google Shape;1694;p7"/>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5" name="Google Shape;1695;p7"/>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6" name="Google Shape;1696;p7"/>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7" name="Google Shape;1697;p7"/>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8" name="Google Shape;1698;p7"/>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9" name="Google Shape;1699;p7"/>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0" name="Google Shape;1700;p7"/>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1" name="Google Shape;1701;p7"/>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2" name="Google Shape;1702;p7"/>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3" name="Google Shape;1703;p7"/>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4" name="Google Shape;1704;p7"/>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5" name="Google Shape;1705;p7"/>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6" name="Google Shape;1706;p7"/>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7" name="Google Shape;1707;p7"/>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8" name="Google Shape;1708;p7"/>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9" name="Google Shape;1709;p7"/>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0" name="Google Shape;1710;p7"/>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1" name="Google Shape;1711;p7"/>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2" name="Google Shape;1712;p7"/>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3" name="Google Shape;1713;p7"/>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4" name="Google Shape;1714;p7"/>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5" name="Google Shape;1715;p7"/>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6" name="Google Shape;1716;p7"/>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7" name="Google Shape;1717;p7"/>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8" name="Google Shape;1718;p7"/>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9" name="Google Shape;1719;p7"/>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0" name="Google Shape;1720;p7"/>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1" name="Google Shape;1721;p7"/>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2" name="Google Shape;1722;p7"/>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3" name="Google Shape;1723;p7"/>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4" name="Google Shape;1724;p7"/>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5" name="Google Shape;1725;p7"/>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6" name="Google Shape;1726;p7"/>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7" name="Google Shape;1727;p7"/>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8" name="Google Shape;1728;p7"/>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9" name="Google Shape;1729;p7"/>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0" name="Google Shape;1730;p7"/>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1" name="Google Shape;1731;p7"/>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2" name="Google Shape;1732;p7"/>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3" name="Google Shape;1733;p7"/>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4" name="Google Shape;1734;p7"/>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5" name="Google Shape;1735;p7"/>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6" name="Google Shape;1736;p7"/>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7" name="Google Shape;1737;p7"/>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8" name="Google Shape;1738;p7"/>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9" name="Google Shape;1739;p7"/>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0" name="Google Shape;1740;p7"/>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1" name="Google Shape;1741;p7"/>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2" name="Google Shape;1742;p7"/>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3" name="Google Shape;1743;p7"/>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4" name="Google Shape;1744;p7"/>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5" name="Google Shape;1745;p7"/>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6" name="Google Shape;1746;p7"/>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7" name="Google Shape;1747;p7"/>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8" name="Google Shape;1748;p7"/>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9" name="Google Shape;1749;p7"/>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0" name="Google Shape;1750;p7"/>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1" name="Google Shape;1751;p7"/>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2" name="Google Shape;1752;p7"/>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3" name="Google Shape;1753;p7"/>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4" name="Google Shape;1754;p7"/>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5" name="Google Shape;1755;p7"/>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6" name="Google Shape;1756;p7"/>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7" name="Google Shape;1757;p7"/>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8" name="Google Shape;1758;p7"/>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9" name="Google Shape;1759;p7"/>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0" name="Google Shape;1760;p7"/>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1" name="Google Shape;1761;p7"/>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2" name="Google Shape;1762;p7"/>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3" name="Google Shape;1763;p7"/>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4" name="Google Shape;1764;p7"/>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5" name="Google Shape;1765;p7"/>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6" name="Google Shape;1766;p7"/>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7" name="Google Shape;1767;p7"/>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8" name="Google Shape;1768;p7"/>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9" name="Google Shape;1769;p7"/>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0" name="Google Shape;1770;p7"/>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1" name="Google Shape;1771;p7"/>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2" name="Google Shape;1772;p7"/>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3" name="Google Shape;1773;p7"/>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4" name="Google Shape;1774;p7"/>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5" name="Google Shape;1775;p7"/>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6" name="Google Shape;1776;p7"/>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7" name="Google Shape;1777;p7"/>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8" name="Google Shape;1778;p7"/>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9" name="Google Shape;1779;p7"/>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0" name="Google Shape;1780;p7"/>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1" name="Google Shape;1781;p7"/>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2" name="Google Shape;1782;p7"/>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3" name="Google Shape;1783;p7"/>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4" name="Google Shape;1784;p7"/>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5" name="Google Shape;1785;p7"/>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6" name="Google Shape;1786;p7"/>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7" name="Google Shape;1787;p7"/>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8" name="Google Shape;1788;p7"/>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9" name="Google Shape;1789;p7"/>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0" name="Google Shape;1790;p7"/>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1" name="Google Shape;1791;p7"/>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1792" name="Google Shape;1792;p7"/>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3200"/>
              <a:buFont typeface="Georgia"/>
              <a:buNone/>
              <a:defRPr sz="3200">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1793" name="Google Shape;1793;p7"/>
          <p:cNvCxnSpPr/>
          <p:nvPr/>
        </p:nvCxnSpPr>
        <p:spPr>
          <a:xfrm>
            <a:off x="526500" y="2946663"/>
            <a:ext cx="866700" cy="0"/>
          </a:xfrm>
          <a:prstGeom prst="straightConnector1">
            <a:avLst/>
          </a:prstGeom>
          <a:noFill/>
          <a:ln w="9525" cap="flat" cmpd="sng">
            <a:solidFill>
              <a:schemeClr val="dk2"/>
            </a:solidFill>
            <a:prstDash val="solid"/>
            <a:round/>
            <a:headEnd type="none" w="med" len="med"/>
            <a:tailEnd type="none" w="med" len="med"/>
          </a:ln>
        </p:spPr>
      </p:cxnSp>
      <p:sp>
        <p:nvSpPr>
          <p:cNvPr id="1794" name="Google Shape;1794;p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sub-divider [standard]">
  <p:cSld name="TITLE_3_5_1">
    <p:bg>
      <p:bgPr>
        <a:solidFill>
          <a:schemeClr val="lt1"/>
        </a:solidFill>
        <a:effectLst/>
      </p:bgPr>
    </p:bg>
    <p:spTree>
      <p:nvGrpSpPr>
        <p:cNvPr id="1" name="Shape 1795"/>
        <p:cNvGrpSpPr/>
        <p:nvPr/>
      </p:nvGrpSpPr>
      <p:grpSpPr>
        <a:xfrm>
          <a:off x="0" y="0"/>
          <a:ext cx="0" cy="0"/>
          <a:chOff x="0" y="0"/>
          <a:chExt cx="0" cy="0"/>
        </a:xfrm>
      </p:grpSpPr>
      <p:grpSp>
        <p:nvGrpSpPr>
          <p:cNvPr id="1796" name="Google Shape;1796;p8"/>
          <p:cNvGrpSpPr/>
          <p:nvPr/>
        </p:nvGrpSpPr>
        <p:grpSpPr>
          <a:xfrm>
            <a:off x="-160400" y="-647700"/>
            <a:ext cx="11927008" cy="6888885"/>
            <a:chOff x="-825500" y="-742950"/>
            <a:chExt cx="11927008" cy="6888885"/>
          </a:xfrm>
        </p:grpSpPr>
        <p:sp>
          <p:nvSpPr>
            <p:cNvPr id="1797" name="Google Shape;1797;p8"/>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8" name="Google Shape;1798;p8"/>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9" name="Google Shape;1799;p8"/>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0" name="Google Shape;1800;p8"/>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1" name="Google Shape;1801;p8"/>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2" name="Google Shape;1802;p8"/>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3" name="Google Shape;1803;p8"/>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4" name="Google Shape;1804;p8"/>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5" name="Google Shape;1805;p8"/>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6" name="Google Shape;1806;p8"/>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7" name="Google Shape;1807;p8"/>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8" name="Google Shape;1808;p8"/>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9" name="Google Shape;1809;p8"/>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0" name="Google Shape;1810;p8"/>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1" name="Google Shape;1811;p8"/>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2" name="Google Shape;1812;p8"/>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3" name="Google Shape;1813;p8"/>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4" name="Google Shape;1814;p8"/>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5" name="Google Shape;1815;p8"/>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6" name="Google Shape;1816;p8"/>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7" name="Google Shape;1817;p8"/>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8" name="Google Shape;1818;p8"/>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9" name="Google Shape;1819;p8"/>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0" name="Google Shape;1820;p8"/>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1" name="Google Shape;1821;p8"/>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2" name="Google Shape;1822;p8"/>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3" name="Google Shape;1823;p8"/>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4" name="Google Shape;1824;p8"/>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5" name="Google Shape;1825;p8"/>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6" name="Google Shape;1826;p8"/>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7" name="Google Shape;1827;p8"/>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8" name="Google Shape;1828;p8"/>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9" name="Google Shape;1829;p8"/>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0" name="Google Shape;1830;p8"/>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1" name="Google Shape;1831;p8"/>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2" name="Google Shape;1832;p8"/>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3" name="Google Shape;1833;p8"/>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4" name="Google Shape;1834;p8"/>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5" name="Google Shape;1835;p8"/>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6" name="Google Shape;1836;p8"/>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7" name="Google Shape;1837;p8"/>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8" name="Google Shape;1838;p8"/>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9" name="Google Shape;1839;p8"/>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0" name="Google Shape;1840;p8"/>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1" name="Google Shape;1841;p8"/>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2" name="Google Shape;1842;p8"/>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3" name="Google Shape;1843;p8"/>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4" name="Google Shape;1844;p8"/>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5" name="Google Shape;1845;p8"/>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6" name="Google Shape;1846;p8"/>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7" name="Google Shape;1847;p8"/>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8" name="Google Shape;1848;p8"/>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9" name="Google Shape;1849;p8"/>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0" name="Google Shape;1850;p8"/>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1" name="Google Shape;1851;p8"/>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2" name="Google Shape;1852;p8"/>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3" name="Google Shape;1853;p8"/>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4" name="Google Shape;1854;p8"/>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5" name="Google Shape;1855;p8"/>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6" name="Google Shape;1856;p8"/>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7" name="Google Shape;1857;p8"/>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8" name="Google Shape;1858;p8"/>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9" name="Google Shape;1859;p8"/>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0" name="Google Shape;1860;p8"/>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1" name="Google Shape;1861;p8"/>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2" name="Google Shape;1862;p8"/>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3" name="Google Shape;1863;p8"/>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4" name="Google Shape;1864;p8"/>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5" name="Google Shape;1865;p8"/>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6" name="Google Shape;1866;p8"/>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7" name="Google Shape;1867;p8"/>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8" name="Google Shape;1868;p8"/>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9" name="Google Shape;1869;p8"/>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0" name="Google Shape;1870;p8"/>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1" name="Google Shape;1871;p8"/>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2" name="Google Shape;1872;p8"/>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3" name="Google Shape;1873;p8"/>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4" name="Google Shape;1874;p8"/>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5" name="Google Shape;1875;p8"/>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6" name="Google Shape;1876;p8"/>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7" name="Google Shape;1877;p8"/>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8" name="Google Shape;1878;p8"/>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9" name="Google Shape;1879;p8"/>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0" name="Google Shape;1880;p8"/>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1" name="Google Shape;1881;p8"/>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2" name="Google Shape;1882;p8"/>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3" name="Google Shape;1883;p8"/>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4" name="Google Shape;1884;p8"/>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5" name="Google Shape;1885;p8"/>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6" name="Google Shape;1886;p8"/>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7" name="Google Shape;1887;p8"/>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8" name="Google Shape;1888;p8"/>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9" name="Google Shape;1889;p8"/>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0" name="Google Shape;1890;p8"/>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1" name="Google Shape;1891;p8"/>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2" name="Google Shape;1892;p8"/>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3" name="Google Shape;1893;p8"/>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4" name="Google Shape;1894;p8"/>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5" name="Google Shape;1895;p8"/>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6" name="Google Shape;1896;p8"/>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7" name="Google Shape;1897;p8"/>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8" name="Google Shape;1898;p8"/>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9" name="Google Shape;1899;p8"/>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0" name="Google Shape;1900;p8"/>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1" name="Google Shape;1901;p8"/>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2" name="Google Shape;1902;p8"/>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3" name="Google Shape;1903;p8"/>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4" name="Google Shape;1904;p8"/>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5" name="Google Shape;1905;p8"/>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6" name="Google Shape;1906;p8"/>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7" name="Google Shape;1907;p8"/>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8" name="Google Shape;1908;p8"/>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9" name="Google Shape;1909;p8"/>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0" name="Google Shape;1910;p8"/>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1" name="Google Shape;1911;p8"/>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2" name="Google Shape;1912;p8"/>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3" name="Google Shape;1913;p8"/>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4" name="Google Shape;1914;p8"/>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5" name="Google Shape;1915;p8"/>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6" name="Google Shape;1916;p8"/>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7" name="Google Shape;1917;p8"/>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8" name="Google Shape;1918;p8"/>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9" name="Google Shape;1919;p8"/>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0" name="Google Shape;1920;p8"/>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1" name="Google Shape;1921;p8"/>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2" name="Google Shape;1922;p8"/>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3" name="Google Shape;1923;p8"/>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4" name="Google Shape;1924;p8"/>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5" name="Google Shape;1925;p8"/>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6" name="Google Shape;1926;p8"/>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7" name="Google Shape;1927;p8"/>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8" name="Google Shape;1928;p8"/>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9" name="Google Shape;1929;p8"/>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0" name="Google Shape;1930;p8"/>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1" name="Google Shape;1931;p8"/>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2" name="Google Shape;1932;p8"/>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3" name="Google Shape;1933;p8"/>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4" name="Google Shape;1934;p8"/>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5" name="Google Shape;1935;p8"/>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6" name="Google Shape;1936;p8"/>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7" name="Google Shape;1937;p8"/>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8" name="Google Shape;1938;p8"/>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9" name="Google Shape;1939;p8"/>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0" name="Google Shape;1940;p8"/>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1" name="Google Shape;1941;p8"/>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2" name="Google Shape;1942;p8"/>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3" name="Google Shape;1943;p8"/>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4" name="Google Shape;1944;p8"/>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5" name="Google Shape;1945;p8"/>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6" name="Google Shape;1946;p8"/>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7" name="Google Shape;1947;p8"/>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8" name="Google Shape;1948;p8"/>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9" name="Google Shape;1949;p8"/>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0" name="Google Shape;1950;p8"/>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1" name="Google Shape;1951;p8"/>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2" name="Google Shape;1952;p8"/>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3" name="Google Shape;1953;p8"/>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4" name="Google Shape;1954;p8"/>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5" name="Google Shape;1955;p8"/>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6" name="Google Shape;1956;p8"/>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7" name="Google Shape;1957;p8"/>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8" name="Google Shape;1958;p8"/>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9" name="Google Shape;1959;p8"/>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0" name="Google Shape;1960;p8"/>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1" name="Google Shape;1961;p8"/>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2" name="Google Shape;1962;p8"/>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3" name="Google Shape;1963;p8"/>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4" name="Google Shape;1964;p8"/>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5" name="Google Shape;1965;p8"/>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6" name="Google Shape;1966;p8"/>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7" name="Google Shape;1967;p8"/>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8" name="Google Shape;1968;p8"/>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9" name="Google Shape;1969;p8"/>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0" name="Google Shape;1970;p8"/>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1" name="Google Shape;1971;p8"/>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2" name="Google Shape;1972;p8"/>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3" name="Google Shape;1973;p8"/>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4" name="Google Shape;1974;p8"/>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5" name="Google Shape;1975;p8"/>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6" name="Google Shape;1976;p8"/>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7" name="Google Shape;1977;p8"/>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8" name="Google Shape;1978;p8"/>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9" name="Google Shape;1979;p8"/>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0" name="Google Shape;1980;p8"/>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1" name="Google Shape;1981;p8"/>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2" name="Google Shape;1982;p8"/>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3" name="Google Shape;1983;p8"/>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4" name="Google Shape;1984;p8"/>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5" name="Google Shape;1985;p8"/>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6" name="Google Shape;1986;p8"/>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7" name="Google Shape;1987;p8"/>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8" name="Google Shape;1988;p8"/>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9" name="Google Shape;1989;p8"/>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0" name="Google Shape;1990;p8"/>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1" name="Google Shape;1991;p8"/>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2" name="Google Shape;1992;p8"/>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3" name="Google Shape;1993;p8"/>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4" name="Google Shape;1994;p8"/>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5" name="Google Shape;1995;p8"/>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6" name="Google Shape;1996;p8"/>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7" name="Google Shape;1997;p8"/>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8" name="Google Shape;1998;p8"/>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9" name="Google Shape;1999;p8"/>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0" name="Google Shape;2000;p8"/>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1" name="Google Shape;2001;p8"/>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2" name="Google Shape;2002;p8"/>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3" name="Google Shape;2003;p8"/>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4" name="Google Shape;2004;p8"/>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5" name="Google Shape;2005;p8"/>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6" name="Google Shape;2006;p8"/>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7" name="Google Shape;2007;p8"/>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8" name="Google Shape;2008;p8"/>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9" name="Google Shape;2009;p8"/>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0" name="Google Shape;2010;p8"/>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1" name="Google Shape;2011;p8"/>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2" name="Google Shape;2012;p8"/>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3" name="Google Shape;2013;p8"/>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4" name="Google Shape;2014;p8"/>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5" name="Google Shape;2015;p8"/>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6" name="Google Shape;2016;p8"/>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7" name="Google Shape;2017;p8"/>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8" name="Google Shape;2018;p8"/>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9" name="Google Shape;2019;p8"/>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0" name="Google Shape;2020;p8"/>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1" name="Google Shape;2021;p8"/>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2" name="Google Shape;2022;p8"/>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3" name="Google Shape;2023;p8"/>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4" name="Google Shape;2024;p8"/>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5" name="Google Shape;2025;p8"/>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6" name="Google Shape;2026;p8"/>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7" name="Google Shape;2027;p8"/>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8" name="Google Shape;2028;p8"/>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9" name="Google Shape;2029;p8"/>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0" name="Google Shape;2030;p8"/>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1" name="Google Shape;2031;p8"/>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2" name="Google Shape;2032;p8"/>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3" name="Google Shape;2033;p8"/>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4" name="Google Shape;2034;p8"/>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5" name="Google Shape;2035;p8"/>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6" name="Google Shape;2036;p8"/>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7" name="Google Shape;2037;p8"/>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8" name="Google Shape;2038;p8"/>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9" name="Google Shape;2039;p8"/>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0" name="Google Shape;2040;p8"/>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1" name="Google Shape;2041;p8"/>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2" name="Google Shape;2042;p8"/>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3" name="Google Shape;2043;p8"/>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4" name="Google Shape;2044;p8"/>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5" name="Google Shape;2045;p8"/>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6" name="Google Shape;2046;p8"/>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7" name="Google Shape;2047;p8"/>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8" name="Google Shape;2048;p8"/>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9" name="Google Shape;2049;p8"/>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0" name="Google Shape;2050;p8"/>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1" name="Google Shape;2051;p8"/>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2" name="Google Shape;2052;p8"/>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3" name="Google Shape;2053;p8"/>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4" name="Google Shape;2054;p8"/>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5" name="Google Shape;2055;p8"/>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6" name="Google Shape;2056;p8"/>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7" name="Google Shape;2057;p8"/>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8" name="Google Shape;2058;p8"/>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9" name="Google Shape;2059;p8"/>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0" name="Google Shape;2060;p8"/>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1" name="Google Shape;2061;p8"/>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2" name="Google Shape;2062;p8"/>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3" name="Google Shape;2063;p8"/>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4" name="Google Shape;2064;p8"/>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5" name="Google Shape;2065;p8"/>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6" name="Google Shape;2066;p8"/>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7" name="Google Shape;2067;p8"/>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8" name="Google Shape;2068;p8"/>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9" name="Google Shape;2069;p8"/>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0" name="Google Shape;2070;p8"/>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1" name="Google Shape;2071;p8"/>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2" name="Google Shape;2072;p8"/>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3" name="Google Shape;2073;p8"/>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4" name="Google Shape;2074;p8"/>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5" name="Google Shape;2075;p8"/>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6" name="Google Shape;2076;p8"/>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7" name="Google Shape;2077;p8"/>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8" name="Google Shape;2078;p8"/>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9" name="Google Shape;2079;p8"/>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0" name="Google Shape;2080;p8"/>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1" name="Google Shape;2081;p8"/>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2" name="Google Shape;2082;p8"/>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3" name="Google Shape;2083;p8"/>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4" name="Google Shape;2084;p8"/>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5" name="Google Shape;2085;p8"/>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6" name="Google Shape;2086;p8"/>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7" name="Google Shape;2087;p8"/>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8" name="Google Shape;2088;p8"/>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9" name="Google Shape;2089;p8"/>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0" name="Google Shape;2090;p8"/>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1" name="Google Shape;2091;p8"/>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2" name="Google Shape;2092;p8"/>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3" name="Google Shape;2093;p8"/>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4" name="Google Shape;2094;p8"/>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5" name="Google Shape;2095;p8"/>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6" name="Google Shape;2096;p8"/>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7" name="Google Shape;2097;p8"/>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8" name="Google Shape;2098;p8"/>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9" name="Google Shape;2099;p8"/>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0" name="Google Shape;2100;p8"/>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1" name="Google Shape;2101;p8"/>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2" name="Google Shape;2102;p8"/>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3" name="Google Shape;2103;p8"/>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4" name="Google Shape;2104;p8"/>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5" name="Google Shape;2105;p8"/>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6" name="Google Shape;2106;p8"/>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7" name="Google Shape;2107;p8"/>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8" name="Google Shape;2108;p8"/>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9" name="Google Shape;2109;p8"/>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0" name="Google Shape;2110;p8"/>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1" name="Google Shape;2111;p8"/>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2" name="Google Shape;2112;p8"/>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3" name="Google Shape;2113;p8"/>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4" name="Google Shape;2114;p8"/>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5" name="Google Shape;2115;p8"/>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6" name="Google Shape;2116;p8"/>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7" name="Google Shape;2117;p8"/>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8" name="Google Shape;2118;p8"/>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9" name="Google Shape;2119;p8"/>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0" name="Google Shape;2120;p8"/>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1" name="Google Shape;2121;p8"/>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2" name="Google Shape;2122;p8"/>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3" name="Google Shape;2123;p8"/>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4" name="Google Shape;2124;p8"/>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5" name="Google Shape;2125;p8"/>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6" name="Google Shape;2126;p8"/>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7" name="Google Shape;2127;p8"/>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8" name="Google Shape;2128;p8"/>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9" name="Google Shape;2129;p8"/>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0" name="Google Shape;2130;p8"/>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1" name="Google Shape;2131;p8"/>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2" name="Google Shape;2132;p8"/>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3" name="Google Shape;2133;p8"/>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4" name="Google Shape;2134;p8"/>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5" name="Google Shape;2135;p8"/>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6" name="Google Shape;2136;p8"/>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7" name="Google Shape;2137;p8"/>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8" name="Google Shape;2138;p8"/>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9" name="Google Shape;2139;p8"/>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0" name="Google Shape;2140;p8"/>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1" name="Google Shape;2141;p8"/>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2" name="Google Shape;2142;p8"/>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3" name="Google Shape;2143;p8"/>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4" name="Google Shape;2144;p8"/>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5" name="Google Shape;2145;p8"/>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6" name="Google Shape;2146;p8"/>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7" name="Google Shape;2147;p8"/>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8" name="Google Shape;2148;p8"/>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9" name="Google Shape;2149;p8"/>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0" name="Google Shape;2150;p8"/>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1" name="Google Shape;2151;p8"/>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2" name="Google Shape;2152;p8"/>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3" name="Google Shape;2153;p8"/>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4" name="Google Shape;2154;p8"/>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5" name="Google Shape;2155;p8"/>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6" name="Google Shape;2156;p8"/>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7" name="Google Shape;2157;p8"/>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8" name="Google Shape;2158;p8"/>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9" name="Google Shape;2159;p8"/>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0" name="Google Shape;2160;p8"/>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1" name="Google Shape;2161;p8"/>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2" name="Google Shape;2162;p8"/>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3" name="Google Shape;2163;p8"/>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4" name="Google Shape;2164;p8"/>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5" name="Google Shape;2165;p8"/>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6" name="Google Shape;2166;p8"/>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7" name="Google Shape;2167;p8"/>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8" name="Google Shape;2168;p8"/>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9" name="Google Shape;2169;p8"/>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0" name="Google Shape;2170;p8"/>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1" name="Google Shape;2171;p8"/>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2" name="Google Shape;2172;p8"/>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3" name="Google Shape;2173;p8"/>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4" name="Google Shape;2174;p8"/>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5" name="Google Shape;2175;p8"/>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6" name="Google Shape;2176;p8"/>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7" name="Google Shape;2177;p8"/>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8" name="Google Shape;2178;p8"/>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9" name="Google Shape;2179;p8"/>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0" name="Google Shape;2180;p8"/>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1" name="Google Shape;2181;p8"/>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2" name="Google Shape;2182;p8"/>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3" name="Google Shape;2183;p8"/>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4" name="Google Shape;2184;p8"/>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5" name="Google Shape;2185;p8"/>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6" name="Google Shape;2186;p8"/>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7" name="Google Shape;2187;p8"/>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8" name="Google Shape;2188;p8"/>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9" name="Google Shape;2189;p8"/>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0" name="Google Shape;2190;p8"/>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1" name="Google Shape;2191;p8"/>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2" name="Google Shape;2192;p8"/>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3" name="Google Shape;2193;p8"/>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4" name="Google Shape;2194;p8"/>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5" name="Google Shape;2195;p8"/>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6" name="Google Shape;2196;p8"/>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7" name="Google Shape;2197;p8"/>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8" name="Google Shape;2198;p8"/>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9" name="Google Shape;2199;p8"/>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0" name="Google Shape;2200;p8"/>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1" name="Google Shape;2201;p8"/>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2" name="Google Shape;2202;p8"/>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3" name="Google Shape;2203;p8"/>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4" name="Google Shape;2204;p8"/>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5" name="Google Shape;2205;p8"/>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6" name="Google Shape;2206;p8"/>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7" name="Google Shape;2207;p8"/>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8" name="Google Shape;2208;p8"/>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9" name="Google Shape;2209;p8"/>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0" name="Google Shape;2210;p8"/>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1" name="Google Shape;2211;p8"/>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2" name="Google Shape;2212;p8"/>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3" name="Google Shape;2213;p8"/>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4" name="Google Shape;2214;p8"/>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5" name="Google Shape;2215;p8"/>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6" name="Google Shape;2216;p8"/>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7" name="Google Shape;2217;p8"/>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8" name="Google Shape;2218;p8"/>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9" name="Google Shape;2219;p8"/>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0" name="Google Shape;2220;p8"/>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1" name="Google Shape;2221;p8"/>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2" name="Google Shape;2222;p8"/>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3" name="Google Shape;2223;p8"/>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4" name="Google Shape;2224;p8"/>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5" name="Google Shape;2225;p8"/>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6" name="Google Shape;2226;p8"/>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7" name="Google Shape;2227;p8"/>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8" name="Google Shape;2228;p8"/>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9" name="Google Shape;2229;p8"/>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0" name="Google Shape;2230;p8"/>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1" name="Google Shape;2231;p8"/>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2" name="Google Shape;2232;p8"/>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3" name="Google Shape;2233;p8"/>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4" name="Google Shape;2234;p8"/>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5" name="Google Shape;2235;p8"/>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6" name="Google Shape;2236;p8"/>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7" name="Google Shape;2237;p8"/>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8" name="Google Shape;2238;p8"/>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9" name="Google Shape;2239;p8"/>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0" name="Google Shape;2240;p8"/>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1" name="Google Shape;2241;p8"/>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2" name="Google Shape;2242;p8"/>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3" name="Google Shape;2243;p8"/>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4" name="Google Shape;2244;p8"/>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5" name="Google Shape;2245;p8"/>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6" name="Google Shape;2246;p8"/>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7" name="Google Shape;2247;p8"/>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8" name="Google Shape;2248;p8"/>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9" name="Google Shape;2249;p8"/>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0" name="Google Shape;2250;p8"/>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1" name="Google Shape;2251;p8"/>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2" name="Google Shape;2252;p8"/>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3" name="Google Shape;2253;p8"/>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4" name="Google Shape;2254;p8"/>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5" name="Google Shape;2255;p8"/>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6" name="Google Shape;2256;p8"/>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7" name="Google Shape;2257;p8"/>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8" name="Google Shape;2258;p8"/>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9" name="Google Shape;2259;p8"/>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0" name="Google Shape;2260;p8"/>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1" name="Google Shape;2261;p8"/>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2" name="Google Shape;2262;p8"/>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3" name="Google Shape;2263;p8"/>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4" name="Google Shape;2264;p8"/>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5" name="Google Shape;2265;p8"/>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6" name="Google Shape;2266;p8"/>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7" name="Google Shape;2267;p8"/>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8" name="Google Shape;2268;p8"/>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9" name="Google Shape;2269;p8"/>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0" name="Google Shape;2270;p8"/>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1" name="Google Shape;2271;p8"/>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2" name="Google Shape;2272;p8"/>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3" name="Google Shape;2273;p8"/>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4" name="Google Shape;2274;p8"/>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5" name="Google Shape;2275;p8"/>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6" name="Google Shape;2276;p8"/>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7" name="Google Shape;2277;p8"/>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8" name="Google Shape;2278;p8"/>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9" name="Google Shape;2279;p8"/>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0" name="Google Shape;2280;p8"/>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1" name="Google Shape;2281;p8"/>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2" name="Google Shape;2282;p8"/>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3" name="Google Shape;2283;p8"/>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4" name="Google Shape;2284;p8"/>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5" name="Google Shape;2285;p8"/>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6" name="Google Shape;2286;p8"/>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7" name="Google Shape;2287;p8"/>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8" name="Google Shape;2288;p8"/>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9" name="Google Shape;2289;p8"/>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0" name="Google Shape;2290;p8"/>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1" name="Google Shape;2291;p8"/>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2" name="Google Shape;2292;p8"/>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3" name="Google Shape;2293;p8"/>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4" name="Google Shape;2294;p8"/>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5" name="Google Shape;2295;p8"/>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6" name="Google Shape;2296;p8"/>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7" name="Google Shape;2297;p8"/>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8" name="Google Shape;2298;p8"/>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9" name="Google Shape;2299;p8"/>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0" name="Google Shape;2300;p8"/>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1" name="Google Shape;2301;p8"/>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2" name="Google Shape;2302;p8"/>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3" name="Google Shape;2303;p8"/>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4" name="Google Shape;2304;p8"/>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5" name="Google Shape;2305;p8"/>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6" name="Google Shape;2306;p8"/>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7" name="Google Shape;2307;p8"/>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8" name="Google Shape;2308;p8"/>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9" name="Google Shape;2309;p8"/>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0" name="Google Shape;2310;p8"/>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1" name="Google Shape;2311;p8"/>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2" name="Google Shape;2312;p8"/>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3" name="Google Shape;2313;p8"/>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4" name="Google Shape;2314;p8"/>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5" name="Google Shape;2315;p8"/>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6" name="Google Shape;2316;p8"/>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7" name="Google Shape;2317;p8"/>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8" name="Google Shape;2318;p8"/>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9" name="Google Shape;2319;p8"/>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0" name="Google Shape;2320;p8"/>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1" name="Google Shape;2321;p8"/>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2" name="Google Shape;2322;p8"/>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3" name="Google Shape;2323;p8"/>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4" name="Google Shape;2324;p8"/>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5" name="Google Shape;2325;p8"/>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6" name="Google Shape;2326;p8"/>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7" name="Google Shape;2327;p8"/>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8" name="Google Shape;2328;p8"/>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9" name="Google Shape;2329;p8"/>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0" name="Google Shape;2330;p8"/>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1" name="Google Shape;2331;p8"/>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2" name="Google Shape;2332;p8"/>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3" name="Google Shape;2333;p8"/>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4" name="Google Shape;2334;p8"/>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5" name="Google Shape;2335;p8"/>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6" name="Google Shape;2336;p8"/>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7" name="Google Shape;2337;p8"/>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8" name="Google Shape;2338;p8"/>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9" name="Google Shape;2339;p8"/>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0" name="Google Shape;2340;p8"/>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1" name="Google Shape;2341;p8"/>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2" name="Google Shape;2342;p8"/>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3" name="Google Shape;2343;p8"/>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4" name="Google Shape;2344;p8"/>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5" name="Google Shape;2345;p8"/>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6" name="Google Shape;2346;p8"/>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7" name="Google Shape;2347;p8"/>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8" name="Google Shape;2348;p8"/>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9" name="Google Shape;2349;p8"/>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0" name="Google Shape;2350;p8"/>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1" name="Google Shape;2351;p8"/>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2" name="Google Shape;2352;p8"/>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3" name="Google Shape;2353;p8"/>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4" name="Google Shape;2354;p8"/>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5" name="Google Shape;2355;p8"/>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6" name="Google Shape;2356;p8"/>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7" name="Google Shape;2357;p8"/>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8" name="Google Shape;2358;p8"/>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9" name="Google Shape;2359;p8"/>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0" name="Google Shape;2360;p8"/>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1" name="Google Shape;2361;p8"/>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2" name="Google Shape;2362;p8"/>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3" name="Google Shape;2363;p8"/>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4" name="Google Shape;2364;p8"/>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5" name="Google Shape;2365;p8"/>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6" name="Google Shape;2366;p8"/>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7" name="Google Shape;2367;p8"/>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8" name="Google Shape;2368;p8"/>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9" name="Google Shape;2369;p8"/>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0" name="Google Shape;2370;p8"/>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1" name="Google Shape;2371;p8"/>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2" name="Google Shape;2372;p8"/>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3" name="Google Shape;2373;p8"/>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cxnSp>
        <p:nvCxnSpPr>
          <p:cNvPr id="2374" name="Google Shape;2374;p8"/>
          <p:cNvCxnSpPr/>
          <p:nvPr/>
        </p:nvCxnSpPr>
        <p:spPr>
          <a:xfrm>
            <a:off x="526500" y="2946663"/>
            <a:ext cx="866700" cy="0"/>
          </a:xfrm>
          <a:prstGeom prst="straightConnector1">
            <a:avLst/>
          </a:prstGeom>
          <a:noFill/>
          <a:ln w="9525" cap="flat" cmpd="sng">
            <a:solidFill>
              <a:schemeClr val="dk2"/>
            </a:solidFill>
            <a:prstDash val="solid"/>
            <a:round/>
            <a:headEnd type="none" w="med" len="med"/>
            <a:tailEnd type="none" w="med" len="med"/>
          </a:ln>
        </p:spPr>
      </p:cxnSp>
      <p:sp>
        <p:nvSpPr>
          <p:cNvPr id="2375" name="Google Shape;2375;p8"/>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2800"/>
              <a:buFont typeface="Open Sans"/>
              <a:buNone/>
              <a:defRPr sz="28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376" name="Google Shape;2376;p8"/>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800"/>
              <a:buFont typeface="Georgia"/>
              <a:buNone/>
              <a:defRPr sz="1800">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377" name="Google Shape;2377;p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Pull quote">
  <p:cSld name="TITLE_3_5_1_1">
    <p:bg>
      <p:bgPr>
        <a:solidFill>
          <a:schemeClr val="lt1"/>
        </a:solidFill>
        <a:effectLst/>
      </p:bgPr>
    </p:bg>
    <p:spTree>
      <p:nvGrpSpPr>
        <p:cNvPr id="1" name="Shape 2378"/>
        <p:cNvGrpSpPr/>
        <p:nvPr/>
      </p:nvGrpSpPr>
      <p:grpSpPr>
        <a:xfrm>
          <a:off x="0" y="0"/>
          <a:ext cx="0" cy="0"/>
          <a:chOff x="0" y="0"/>
          <a:chExt cx="0" cy="0"/>
        </a:xfrm>
      </p:grpSpPr>
      <p:grpSp>
        <p:nvGrpSpPr>
          <p:cNvPr id="2379" name="Google Shape;2379;p9"/>
          <p:cNvGrpSpPr/>
          <p:nvPr/>
        </p:nvGrpSpPr>
        <p:grpSpPr>
          <a:xfrm>
            <a:off x="-160400" y="-647700"/>
            <a:ext cx="11927008" cy="6888885"/>
            <a:chOff x="-825500" y="-742950"/>
            <a:chExt cx="11927008" cy="6888885"/>
          </a:xfrm>
        </p:grpSpPr>
        <p:sp>
          <p:nvSpPr>
            <p:cNvPr id="2380" name="Google Shape;2380;p9"/>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1" name="Google Shape;2381;p9"/>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2" name="Google Shape;2382;p9"/>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3" name="Google Shape;2383;p9"/>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4" name="Google Shape;2384;p9"/>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5" name="Google Shape;2385;p9"/>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6" name="Google Shape;2386;p9"/>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7" name="Google Shape;2387;p9"/>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8" name="Google Shape;2388;p9"/>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9" name="Google Shape;2389;p9"/>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0" name="Google Shape;2390;p9"/>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1" name="Google Shape;2391;p9"/>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2" name="Google Shape;2392;p9"/>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3" name="Google Shape;2393;p9"/>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4" name="Google Shape;2394;p9"/>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5" name="Google Shape;2395;p9"/>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6" name="Google Shape;2396;p9"/>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7" name="Google Shape;2397;p9"/>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8" name="Google Shape;2398;p9"/>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9" name="Google Shape;2399;p9"/>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0" name="Google Shape;2400;p9"/>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1" name="Google Shape;2401;p9"/>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2" name="Google Shape;2402;p9"/>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3" name="Google Shape;2403;p9"/>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4" name="Google Shape;2404;p9"/>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5" name="Google Shape;2405;p9"/>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6" name="Google Shape;2406;p9"/>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7" name="Google Shape;2407;p9"/>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8" name="Google Shape;2408;p9"/>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9" name="Google Shape;2409;p9"/>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0" name="Google Shape;2410;p9"/>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1" name="Google Shape;2411;p9"/>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2" name="Google Shape;2412;p9"/>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3" name="Google Shape;2413;p9"/>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4" name="Google Shape;2414;p9"/>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5" name="Google Shape;2415;p9"/>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6" name="Google Shape;2416;p9"/>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7" name="Google Shape;2417;p9"/>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8" name="Google Shape;2418;p9"/>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9" name="Google Shape;2419;p9"/>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0" name="Google Shape;2420;p9"/>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1" name="Google Shape;2421;p9"/>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2" name="Google Shape;2422;p9"/>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3" name="Google Shape;2423;p9"/>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4" name="Google Shape;2424;p9"/>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5" name="Google Shape;2425;p9"/>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6" name="Google Shape;2426;p9"/>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7" name="Google Shape;2427;p9"/>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8" name="Google Shape;2428;p9"/>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9" name="Google Shape;2429;p9"/>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0" name="Google Shape;2430;p9"/>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1" name="Google Shape;2431;p9"/>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2" name="Google Shape;2432;p9"/>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3" name="Google Shape;2433;p9"/>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4" name="Google Shape;2434;p9"/>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5" name="Google Shape;2435;p9"/>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6" name="Google Shape;2436;p9"/>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7" name="Google Shape;2437;p9"/>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8" name="Google Shape;2438;p9"/>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9" name="Google Shape;2439;p9"/>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0" name="Google Shape;2440;p9"/>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1" name="Google Shape;2441;p9"/>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2" name="Google Shape;2442;p9"/>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3" name="Google Shape;2443;p9"/>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4" name="Google Shape;2444;p9"/>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5" name="Google Shape;2445;p9"/>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6" name="Google Shape;2446;p9"/>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7" name="Google Shape;2447;p9"/>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8" name="Google Shape;2448;p9"/>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9" name="Google Shape;2449;p9"/>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0" name="Google Shape;2450;p9"/>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1" name="Google Shape;2451;p9"/>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2" name="Google Shape;2452;p9"/>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3" name="Google Shape;2453;p9"/>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4" name="Google Shape;2454;p9"/>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5" name="Google Shape;2455;p9"/>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6" name="Google Shape;2456;p9"/>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7" name="Google Shape;2457;p9"/>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8" name="Google Shape;2458;p9"/>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9" name="Google Shape;2459;p9"/>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0" name="Google Shape;2460;p9"/>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1" name="Google Shape;2461;p9"/>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2" name="Google Shape;2462;p9"/>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3" name="Google Shape;2463;p9"/>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4" name="Google Shape;2464;p9"/>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5" name="Google Shape;2465;p9"/>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6" name="Google Shape;2466;p9"/>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7" name="Google Shape;2467;p9"/>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8" name="Google Shape;2468;p9"/>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9" name="Google Shape;2469;p9"/>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0" name="Google Shape;2470;p9"/>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1" name="Google Shape;2471;p9"/>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2" name="Google Shape;2472;p9"/>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3" name="Google Shape;2473;p9"/>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4" name="Google Shape;2474;p9"/>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5" name="Google Shape;2475;p9"/>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6" name="Google Shape;2476;p9"/>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7" name="Google Shape;2477;p9"/>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8" name="Google Shape;2478;p9"/>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9" name="Google Shape;2479;p9"/>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0" name="Google Shape;2480;p9"/>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1" name="Google Shape;2481;p9"/>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2" name="Google Shape;2482;p9"/>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3" name="Google Shape;2483;p9"/>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4" name="Google Shape;2484;p9"/>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5" name="Google Shape;2485;p9"/>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6" name="Google Shape;2486;p9"/>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7" name="Google Shape;2487;p9"/>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8" name="Google Shape;2488;p9"/>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9" name="Google Shape;2489;p9"/>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0" name="Google Shape;2490;p9"/>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1" name="Google Shape;2491;p9"/>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2" name="Google Shape;2492;p9"/>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3" name="Google Shape;2493;p9"/>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4" name="Google Shape;2494;p9"/>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5" name="Google Shape;2495;p9"/>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6" name="Google Shape;2496;p9"/>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7" name="Google Shape;2497;p9"/>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8" name="Google Shape;2498;p9"/>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9" name="Google Shape;2499;p9"/>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0" name="Google Shape;2500;p9"/>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1" name="Google Shape;2501;p9"/>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2" name="Google Shape;2502;p9"/>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3" name="Google Shape;2503;p9"/>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4" name="Google Shape;2504;p9"/>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5" name="Google Shape;2505;p9"/>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6" name="Google Shape;2506;p9"/>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7" name="Google Shape;2507;p9"/>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8" name="Google Shape;2508;p9"/>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9" name="Google Shape;2509;p9"/>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0" name="Google Shape;2510;p9"/>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1" name="Google Shape;2511;p9"/>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2" name="Google Shape;2512;p9"/>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3" name="Google Shape;2513;p9"/>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4" name="Google Shape;2514;p9"/>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5" name="Google Shape;2515;p9"/>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6" name="Google Shape;2516;p9"/>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7" name="Google Shape;2517;p9"/>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8" name="Google Shape;2518;p9"/>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9" name="Google Shape;2519;p9"/>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0" name="Google Shape;2520;p9"/>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1" name="Google Shape;2521;p9"/>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2" name="Google Shape;2522;p9"/>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3" name="Google Shape;2523;p9"/>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4" name="Google Shape;2524;p9"/>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5" name="Google Shape;2525;p9"/>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6" name="Google Shape;2526;p9"/>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7" name="Google Shape;2527;p9"/>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8" name="Google Shape;2528;p9"/>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9" name="Google Shape;2529;p9"/>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0" name="Google Shape;2530;p9"/>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1" name="Google Shape;2531;p9"/>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2" name="Google Shape;2532;p9"/>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3" name="Google Shape;2533;p9"/>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4" name="Google Shape;2534;p9"/>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5" name="Google Shape;2535;p9"/>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6" name="Google Shape;2536;p9"/>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7" name="Google Shape;2537;p9"/>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8" name="Google Shape;2538;p9"/>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9" name="Google Shape;2539;p9"/>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0" name="Google Shape;2540;p9"/>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1" name="Google Shape;2541;p9"/>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2" name="Google Shape;2542;p9"/>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3" name="Google Shape;2543;p9"/>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4" name="Google Shape;2544;p9"/>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5" name="Google Shape;2545;p9"/>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6" name="Google Shape;2546;p9"/>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7" name="Google Shape;2547;p9"/>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8" name="Google Shape;2548;p9"/>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9" name="Google Shape;2549;p9"/>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0" name="Google Shape;2550;p9"/>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1" name="Google Shape;2551;p9"/>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2" name="Google Shape;2552;p9"/>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3" name="Google Shape;2553;p9"/>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4" name="Google Shape;2554;p9"/>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5" name="Google Shape;2555;p9"/>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6" name="Google Shape;2556;p9"/>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7" name="Google Shape;2557;p9"/>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8" name="Google Shape;2558;p9"/>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9" name="Google Shape;2559;p9"/>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0" name="Google Shape;2560;p9"/>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1" name="Google Shape;2561;p9"/>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2" name="Google Shape;2562;p9"/>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3" name="Google Shape;2563;p9"/>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4" name="Google Shape;2564;p9"/>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5" name="Google Shape;2565;p9"/>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6" name="Google Shape;2566;p9"/>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7" name="Google Shape;2567;p9"/>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8" name="Google Shape;2568;p9"/>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9" name="Google Shape;2569;p9"/>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0" name="Google Shape;2570;p9"/>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1" name="Google Shape;2571;p9"/>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2" name="Google Shape;2572;p9"/>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3" name="Google Shape;2573;p9"/>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4" name="Google Shape;2574;p9"/>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5" name="Google Shape;2575;p9"/>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6" name="Google Shape;2576;p9"/>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7" name="Google Shape;2577;p9"/>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8" name="Google Shape;2578;p9"/>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9" name="Google Shape;2579;p9"/>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0" name="Google Shape;2580;p9"/>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1" name="Google Shape;2581;p9"/>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2" name="Google Shape;2582;p9"/>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3" name="Google Shape;2583;p9"/>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4" name="Google Shape;2584;p9"/>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5" name="Google Shape;2585;p9"/>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6" name="Google Shape;2586;p9"/>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7" name="Google Shape;2587;p9"/>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8" name="Google Shape;2588;p9"/>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9" name="Google Shape;2589;p9"/>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0" name="Google Shape;2590;p9"/>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1" name="Google Shape;2591;p9"/>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2" name="Google Shape;2592;p9"/>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3" name="Google Shape;2593;p9"/>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4" name="Google Shape;2594;p9"/>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5" name="Google Shape;2595;p9"/>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6" name="Google Shape;2596;p9"/>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7" name="Google Shape;2597;p9"/>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8" name="Google Shape;2598;p9"/>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9" name="Google Shape;2599;p9"/>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0" name="Google Shape;2600;p9"/>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1" name="Google Shape;2601;p9"/>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2" name="Google Shape;2602;p9"/>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3" name="Google Shape;2603;p9"/>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4" name="Google Shape;2604;p9"/>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5" name="Google Shape;2605;p9"/>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6" name="Google Shape;2606;p9"/>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7" name="Google Shape;2607;p9"/>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8" name="Google Shape;2608;p9"/>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9" name="Google Shape;2609;p9"/>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0" name="Google Shape;2610;p9"/>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1" name="Google Shape;2611;p9"/>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2" name="Google Shape;2612;p9"/>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3" name="Google Shape;2613;p9"/>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4" name="Google Shape;2614;p9"/>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5" name="Google Shape;2615;p9"/>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6" name="Google Shape;2616;p9"/>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7" name="Google Shape;2617;p9"/>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8" name="Google Shape;2618;p9"/>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9" name="Google Shape;2619;p9"/>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0" name="Google Shape;2620;p9"/>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1" name="Google Shape;2621;p9"/>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2" name="Google Shape;2622;p9"/>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3" name="Google Shape;2623;p9"/>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4" name="Google Shape;2624;p9"/>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5" name="Google Shape;2625;p9"/>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6" name="Google Shape;2626;p9"/>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7" name="Google Shape;2627;p9"/>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8" name="Google Shape;2628;p9"/>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9" name="Google Shape;2629;p9"/>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0" name="Google Shape;2630;p9"/>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1" name="Google Shape;2631;p9"/>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2" name="Google Shape;2632;p9"/>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3" name="Google Shape;2633;p9"/>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4" name="Google Shape;2634;p9"/>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5" name="Google Shape;2635;p9"/>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6" name="Google Shape;2636;p9"/>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7" name="Google Shape;2637;p9"/>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8" name="Google Shape;2638;p9"/>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9" name="Google Shape;2639;p9"/>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0" name="Google Shape;2640;p9"/>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1" name="Google Shape;2641;p9"/>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2" name="Google Shape;2642;p9"/>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3" name="Google Shape;2643;p9"/>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4" name="Google Shape;2644;p9"/>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5" name="Google Shape;2645;p9"/>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6" name="Google Shape;2646;p9"/>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7" name="Google Shape;2647;p9"/>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8" name="Google Shape;2648;p9"/>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9" name="Google Shape;2649;p9"/>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0" name="Google Shape;2650;p9"/>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1" name="Google Shape;2651;p9"/>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2" name="Google Shape;2652;p9"/>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3" name="Google Shape;2653;p9"/>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4" name="Google Shape;2654;p9"/>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5" name="Google Shape;2655;p9"/>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6" name="Google Shape;2656;p9"/>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7" name="Google Shape;2657;p9"/>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8" name="Google Shape;2658;p9"/>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9" name="Google Shape;2659;p9"/>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0" name="Google Shape;2660;p9"/>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1" name="Google Shape;2661;p9"/>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2" name="Google Shape;2662;p9"/>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3" name="Google Shape;2663;p9"/>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4" name="Google Shape;2664;p9"/>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5" name="Google Shape;2665;p9"/>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6" name="Google Shape;2666;p9"/>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7" name="Google Shape;2667;p9"/>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8" name="Google Shape;2668;p9"/>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9" name="Google Shape;2669;p9"/>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0" name="Google Shape;2670;p9"/>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1" name="Google Shape;2671;p9"/>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2" name="Google Shape;2672;p9"/>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3" name="Google Shape;2673;p9"/>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4" name="Google Shape;2674;p9"/>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5" name="Google Shape;2675;p9"/>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6" name="Google Shape;2676;p9"/>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7" name="Google Shape;2677;p9"/>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8" name="Google Shape;2678;p9"/>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9" name="Google Shape;2679;p9"/>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0" name="Google Shape;2680;p9"/>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1" name="Google Shape;2681;p9"/>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2" name="Google Shape;2682;p9"/>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3" name="Google Shape;2683;p9"/>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4" name="Google Shape;2684;p9"/>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5" name="Google Shape;2685;p9"/>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6" name="Google Shape;2686;p9"/>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7" name="Google Shape;2687;p9"/>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8" name="Google Shape;2688;p9"/>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9" name="Google Shape;2689;p9"/>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0" name="Google Shape;2690;p9"/>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1" name="Google Shape;2691;p9"/>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2" name="Google Shape;2692;p9"/>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3" name="Google Shape;2693;p9"/>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4" name="Google Shape;2694;p9"/>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5" name="Google Shape;2695;p9"/>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6" name="Google Shape;2696;p9"/>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7" name="Google Shape;2697;p9"/>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8" name="Google Shape;2698;p9"/>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9" name="Google Shape;2699;p9"/>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0" name="Google Shape;2700;p9"/>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1" name="Google Shape;2701;p9"/>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2" name="Google Shape;2702;p9"/>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3" name="Google Shape;2703;p9"/>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4" name="Google Shape;2704;p9"/>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5" name="Google Shape;2705;p9"/>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6" name="Google Shape;2706;p9"/>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7" name="Google Shape;2707;p9"/>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8" name="Google Shape;2708;p9"/>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9" name="Google Shape;2709;p9"/>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0" name="Google Shape;2710;p9"/>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1" name="Google Shape;2711;p9"/>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2" name="Google Shape;2712;p9"/>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3" name="Google Shape;2713;p9"/>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4" name="Google Shape;2714;p9"/>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5" name="Google Shape;2715;p9"/>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6" name="Google Shape;2716;p9"/>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7" name="Google Shape;2717;p9"/>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8" name="Google Shape;2718;p9"/>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9" name="Google Shape;2719;p9"/>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0" name="Google Shape;2720;p9"/>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1" name="Google Shape;2721;p9"/>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2" name="Google Shape;2722;p9"/>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3" name="Google Shape;2723;p9"/>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4" name="Google Shape;2724;p9"/>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5" name="Google Shape;2725;p9"/>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6" name="Google Shape;2726;p9"/>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7" name="Google Shape;2727;p9"/>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8" name="Google Shape;2728;p9"/>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9" name="Google Shape;2729;p9"/>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0" name="Google Shape;2730;p9"/>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1" name="Google Shape;2731;p9"/>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2" name="Google Shape;2732;p9"/>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3" name="Google Shape;2733;p9"/>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4" name="Google Shape;2734;p9"/>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5" name="Google Shape;2735;p9"/>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6" name="Google Shape;2736;p9"/>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7" name="Google Shape;2737;p9"/>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8" name="Google Shape;2738;p9"/>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9" name="Google Shape;2739;p9"/>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0" name="Google Shape;2740;p9"/>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1" name="Google Shape;2741;p9"/>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2" name="Google Shape;2742;p9"/>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3" name="Google Shape;2743;p9"/>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4" name="Google Shape;2744;p9"/>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5" name="Google Shape;2745;p9"/>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6" name="Google Shape;2746;p9"/>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7" name="Google Shape;2747;p9"/>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8" name="Google Shape;2748;p9"/>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9" name="Google Shape;2749;p9"/>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0" name="Google Shape;2750;p9"/>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1" name="Google Shape;2751;p9"/>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2" name="Google Shape;2752;p9"/>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3" name="Google Shape;2753;p9"/>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4" name="Google Shape;2754;p9"/>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5" name="Google Shape;2755;p9"/>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6" name="Google Shape;2756;p9"/>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7" name="Google Shape;2757;p9"/>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8" name="Google Shape;2758;p9"/>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9" name="Google Shape;2759;p9"/>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0" name="Google Shape;2760;p9"/>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1" name="Google Shape;2761;p9"/>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2" name="Google Shape;2762;p9"/>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3" name="Google Shape;2763;p9"/>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4" name="Google Shape;2764;p9"/>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5" name="Google Shape;2765;p9"/>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6" name="Google Shape;2766;p9"/>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7" name="Google Shape;2767;p9"/>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8" name="Google Shape;2768;p9"/>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9" name="Google Shape;2769;p9"/>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0" name="Google Shape;2770;p9"/>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1" name="Google Shape;2771;p9"/>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2" name="Google Shape;2772;p9"/>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3" name="Google Shape;2773;p9"/>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4" name="Google Shape;2774;p9"/>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5" name="Google Shape;2775;p9"/>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6" name="Google Shape;2776;p9"/>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7" name="Google Shape;2777;p9"/>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8" name="Google Shape;2778;p9"/>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9" name="Google Shape;2779;p9"/>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0" name="Google Shape;2780;p9"/>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1" name="Google Shape;2781;p9"/>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2" name="Google Shape;2782;p9"/>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3" name="Google Shape;2783;p9"/>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4" name="Google Shape;2784;p9"/>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5" name="Google Shape;2785;p9"/>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6" name="Google Shape;2786;p9"/>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7" name="Google Shape;2787;p9"/>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8" name="Google Shape;2788;p9"/>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9" name="Google Shape;2789;p9"/>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0" name="Google Shape;2790;p9"/>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1" name="Google Shape;2791;p9"/>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2" name="Google Shape;2792;p9"/>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3" name="Google Shape;2793;p9"/>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4" name="Google Shape;2794;p9"/>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5" name="Google Shape;2795;p9"/>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6" name="Google Shape;2796;p9"/>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7" name="Google Shape;2797;p9"/>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8" name="Google Shape;2798;p9"/>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9" name="Google Shape;2799;p9"/>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0" name="Google Shape;2800;p9"/>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1" name="Google Shape;2801;p9"/>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2" name="Google Shape;2802;p9"/>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3" name="Google Shape;2803;p9"/>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4" name="Google Shape;2804;p9"/>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5" name="Google Shape;2805;p9"/>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6" name="Google Shape;2806;p9"/>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7" name="Google Shape;2807;p9"/>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8" name="Google Shape;2808;p9"/>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9" name="Google Shape;2809;p9"/>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0" name="Google Shape;2810;p9"/>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1" name="Google Shape;2811;p9"/>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2" name="Google Shape;2812;p9"/>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3" name="Google Shape;2813;p9"/>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4" name="Google Shape;2814;p9"/>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5" name="Google Shape;2815;p9"/>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6" name="Google Shape;2816;p9"/>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7" name="Google Shape;2817;p9"/>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8" name="Google Shape;2818;p9"/>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9" name="Google Shape;2819;p9"/>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0" name="Google Shape;2820;p9"/>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1" name="Google Shape;2821;p9"/>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2" name="Google Shape;2822;p9"/>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3" name="Google Shape;2823;p9"/>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4" name="Google Shape;2824;p9"/>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5" name="Google Shape;2825;p9"/>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6" name="Google Shape;2826;p9"/>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7" name="Google Shape;2827;p9"/>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8" name="Google Shape;2828;p9"/>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9" name="Google Shape;2829;p9"/>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0" name="Google Shape;2830;p9"/>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1" name="Google Shape;2831;p9"/>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2" name="Google Shape;2832;p9"/>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3" name="Google Shape;2833;p9"/>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4" name="Google Shape;2834;p9"/>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5" name="Google Shape;2835;p9"/>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6" name="Google Shape;2836;p9"/>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7" name="Google Shape;2837;p9"/>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8" name="Google Shape;2838;p9"/>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9" name="Google Shape;2839;p9"/>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0" name="Google Shape;2840;p9"/>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1" name="Google Shape;2841;p9"/>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2" name="Google Shape;2842;p9"/>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3" name="Google Shape;2843;p9"/>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4" name="Google Shape;2844;p9"/>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5" name="Google Shape;2845;p9"/>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6" name="Google Shape;2846;p9"/>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7" name="Google Shape;2847;p9"/>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8" name="Google Shape;2848;p9"/>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9" name="Google Shape;2849;p9"/>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0" name="Google Shape;2850;p9"/>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1" name="Google Shape;2851;p9"/>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2" name="Google Shape;2852;p9"/>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3" name="Google Shape;2853;p9"/>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4" name="Google Shape;2854;p9"/>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5" name="Google Shape;2855;p9"/>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6" name="Google Shape;2856;p9"/>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7" name="Google Shape;2857;p9"/>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8" name="Google Shape;2858;p9"/>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9" name="Google Shape;2859;p9"/>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0" name="Google Shape;2860;p9"/>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1" name="Google Shape;2861;p9"/>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2" name="Google Shape;2862;p9"/>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3" name="Google Shape;2863;p9"/>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4" name="Google Shape;2864;p9"/>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5" name="Google Shape;2865;p9"/>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6" name="Google Shape;2866;p9"/>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7" name="Google Shape;2867;p9"/>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8" name="Google Shape;2868;p9"/>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9" name="Google Shape;2869;p9"/>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0" name="Google Shape;2870;p9"/>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1" name="Google Shape;2871;p9"/>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2" name="Google Shape;2872;p9"/>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3" name="Google Shape;2873;p9"/>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4" name="Google Shape;2874;p9"/>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5" name="Google Shape;2875;p9"/>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6" name="Google Shape;2876;p9"/>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7" name="Google Shape;2877;p9"/>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8" name="Google Shape;2878;p9"/>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9" name="Google Shape;2879;p9"/>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0" name="Google Shape;2880;p9"/>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1" name="Google Shape;2881;p9"/>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2" name="Google Shape;2882;p9"/>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3" name="Google Shape;2883;p9"/>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4" name="Google Shape;2884;p9"/>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5" name="Google Shape;2885;p9"/>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6" name="Google Shape;2886;p9"/>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7" name="Google Shape;2887;p9"/>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8" name="Google Shape;2888;p9"/>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9" name="Google Shape;2889;p9"/>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0" name="Google Shape;2890;p9"/>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1" name="Google Shape;2891;p9"/>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2" name="Google Shape;2892;p9"/>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3" name="Google Shape;2893;p9"/>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4" name="Google Shape;2894;p9"/>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5" name="Google Shape;2895;p9"/>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6" name="Google Shape;2896;p9"/>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7" name="Google Shape;2897;p9"/>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8" name="Google Shape;2898;p9"/>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9" name="Google Shape;2899;p9"/>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0" name="Google Shape;2900;p9"/>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1" name="Google Shape;2901;p9"/>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2" name="Google Shape;2902;p9"/>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3" name="Google Shape;2903;p9"/>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4" name="Google Shape;2904;p9"/>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5" name="Google Shape;2905;p9"/>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6" name="Google Shape;2906;p9"/>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7" name="Google Shape;2907;p9"/>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8" name="Google Shape;2908;p9"/>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9" name="Google Shape;2909;p9"/>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0" name="Google Shape;2910;p9"/>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1" name="Google Shape;2911;p9"/>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2" name="Google Shape;2912;p9"/>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3" name="Google Shape;2913;p9"/>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4" name="Google Shape;2914;p9"/>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5" name="Google Shape;2915;p9"/>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6" name="Google Shape;2916;p9"/>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7" name="Google Shape;2917;p9"/>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8" name="Google Shape;2918;p9"/>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9" name="Google Shape;2919;p9"/>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0" name="Google Shape;2920;p9"/>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1" name="Google Shape;2921;p9"/>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2" name="Google Shape;2922;p9"/>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3" name="Google Shape;2923;p9"/>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4" name="Google Shape;2924;p9"/>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5" name="Google Shape;2925;p9"/>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6" name="Google Shape;2926;p9"/>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7" name="Google Shape;2927;p9"/>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8" name="Google Shape;2928;p9"/>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9" name="Google Shape;2929;p9"/>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0" name="Google Shape;2930;p9"/>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1" name="Google Shape;2931;p9"/>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2" name="Google Shape;2932;p9"/>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3" name="Google Shape;2933;p9"/>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4" name="Google Shape;2934;p9"/>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5" name="Google Shape;2935;p9"/>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6" name="Google Shape;2936;p9"/>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7" name="Google Shape;2937;p9"/>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8" name="Google Shape;2938;p9"/>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9" name="Google Shape;2939;p9"/>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0" name="Google Shape;2940;p9"/>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1" name="Google Shape;2941;p9"/>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2" name="Google Shape;2942;p9"/>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3" name="Google Shape;2943;p9"/>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4" name="Google Shape;2944;p9"/>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5" name="Google Shape;2945;p9"/>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6" name="Google Shape;2946;p9"/>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7" name="Google Shape;2947;p9"/>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8" name="Google Shape;2948;p9"/>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9" name="Google Shape;2949;p9"/>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0" name="Google Shape;2950;p9"/>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1" name="Google Shape;2951;p9"/>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2" name="Google Shape;2952;p9"/>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3" name="Google Shape;2953;p9"/>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4" name="Google Shape;2954;p9"/>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5" name="Google Shape;2955;p9"/>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6" name="Google Shape;2956;p9"/>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2957" name="Google Shape;2957;p9"/>
          <p:cNvSpPr txBox="1">
            <a:spLocks noGrp="1"/>
          </p:cNvSpPr>
          <p:nvPr>
            <p:ph type="ctrTitle"/>
          </p:nvPr>
        </p:nvSpPr>
        <p:spPr>
          <a:xfrm>
            <a:off x="401525" y="1959675"/>
            <a:ext cx="7401600" cy="9159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400"/>
              <a:buFont typeface="Open Sans"/>
              <a:buNone/>
              <a:defRPr sz="2400">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58" name="Google Shape;2958;p9"/>
          <p:cNvSpPr txBox="1">
            <a:spLocks noGrp="1"/>
          </p:cNvSpPr>
          <p:nvPr>
            <p:ph type="ctrTitle" idx="2"/>
          </p:nvPr>
        </p:nvSpPr>
        <p:spPr>
          <a:xfrm>
            <a:off x="401525" y="123980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dk2"/>
              </a:buClr>
              <a:buSzPts val="6400"/>
              <a:buNone/>
              <a:defRPr sz="6400">
                <a:solidFill>
                  <a:schemeClr val="dk2"/>
                </a:solidFill>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59" name="Google Shape;2959;p9"/>
          <p:cNvSpPr txBox="1">
            <a:spLocks noGrp="1"/>
          </p:cNvSpPr>
          <p:nvPr>
            <p:ph type="ctrTitle" idx="3"/>
          </p:nvPr>
        </p:nvSpPr>
        <p:spPr>
          <a:xfrm>
            <a:off x="401525" y="3316888"/>
            <a:ext cx="37005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400"/>
              <a:buFont typeface="Open Sans"/>
              <a:buNone/>
              <a:defRPr sz="14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2960" name="Google Shape;2960;p9"/>
          <p:cNvCxnSpPr/>
          <p:nvPr/>
        </p:nvCxnSpPr>
        <p:spPr>
          <a:xfrm>
            <a:off x="517850" y="3032763"/>
            <a:ext cx="866700" cy="0"/>
          </a:xfrm>
          <a:prstGeom prst="straightConnector1">
            <a:avLst/>
          </a:prstGeom>
          <a:noFill/>
          <a:ln w="9525" cap="flat" cmpd="sng">
            <a:solidFill>
              <a:schemeClr val="dk2"/>
            </a:solidFill>
            <a:prstDash val="solid"/>
            <a:round/>
            <a:headEnd type="none" w="med" len="med"/>
            <a:tailEnd type="none" w="med" len="med"/>
          </a:ln>
        </p:spPr>
      </p:cxnSp>
      <p:sp>
        <p:nvSpPr>
          <p:cNvPr id="2961" name="Google Shape;2961;p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divider [photo, hillside]">
  <p:cSld name="SECTION_HEADER_2_1_1">
    <p:bg>
      <p:bgPr>
        <a:solidFill>
          <a:schemeClr val="dk1"/>
        </a:solidFill>
        <a:effectLst/>
      </p:bgPr>
    </p:bg>
    <p:spTree>
      <p:nvGrpSpPr>
        <p:cNvPr id="1" name="Shape 2962"/>
        <p:cNvGrpSpPr/>
        <p:nvPr/>
      </p:nvGrpSpPr>
      <p:grpSpPr>
        <a:xfrm>
          <a:off x="0" y="0"/>
          <a:ext cx="0" cy="0"/>
          <a:chOff x="0" y="0"/>
          <a:chExt cx="0" cy="0"/>
        </a:xfrm>
      </p:grpSpPr>
      <p:pic>
        <p:nvPicPr>
          <p:cNvPr id="2963" name="Google Shape;2963;p10"/>
          <p:cNvPicPr preferRelativeResize="0"/>
          <p:nvPr/>
        </p:nvPicPr>
        <p:blipFill rotWithShape="1">
          <a:blip r:embed="rId2">
            <a:alphaModFix amt="80000"/>
          </a:blip>
          <a:srcRect t="13004" b="2278"/>
          <a:stretch/>
        </p:blipFill>
        <p:spPr>
          <a:xfrm>
            <a:off x="0" y="2475"/>
            <a:ext cx="9144000" cy="5143500"/>
          </a:xfrm>
          <a:prstGeom prst="rect">
            <a:avLst/>
          </a:prstGeom>
          <a:noFill/>
          <a:ln>
            <a:noFill/>
          </a:ln>
        </p:spPr>
      </p:pic>
      <p:sp>
        <p:nvSpPr>
          <p:cNvPr id="2964" name="Google Shape;2964;p10"/>
          <p:cNvSpPr/>
          <p:nvPr/>
        </p:nvSpPr>
        <p:spPr>
          <a:xfrm>
            <a:off x="-125" y="2325"/>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pic>
        <p:nvPicPr>
          <p:cNvPr id="2965" name="Google Shape;2965;p10"/>
          <p:cNvPicPr preferRelativeResize="0"/>
          <p:nvPr/>
        </p:nvPicPr>
        <p:blipFill>
          <a:blip r:embed="rId3">
            <a:alphaModFix/>
          </a:blip>
          <a:stretch>
            <a:fillRect/>
          </a:stretch>
        </p:blipFill>
        <p:spPr>
          <a:xfrm>
            <a:off x="1287637" y="4622663"/>
            <a:ext cx="1261833" cy="489083"/>
          </a:xfrm>
          <a:prstGeom prst="rect">
            <a:avLst/>
          </a:prstGeom>
          <a:noFill/>
          <a:ln>
            <a:noFill/>
          </a:ln>
        </p:spPr>
      </p:pic>
      <p:sp>
        <p:nvSpPr>
          <p:cNvPr id="2966" name="Google Shape;2966;p10"/>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2967" name="Google Shape;2967;p10"/>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2968" name="Google Shape;2968;p10"/>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2969" name="Google Shape;2969;p10" title="State_Logo.png"/>
          <p:cNvPicPr preferRelativeResize="0"/>
          <p:nvPr/>
        </p:nvPicPr>
        <p:blipFill rotWithShape="1">
          <a:blip r:embed="rId4">
            <a:alphaModFix/>
          </a:blip>
          <a:srcRect l="-11546" t="-24202" r="-11" b="-24187"/>
          <a:stretch/>
        </p:blipFill>
        <p:spPr>
          <a:xfrm>
            <a:off x="7693787" y="4605625"/>
            <a:ext cx="890977" cy="489075"/>
          </a:xfrm>
          <a:prstGeom prst="rect">
            <a:avLst/>
          </a:prstGeom>
          <a:noFill/>
          <a:ln>
            <a:noFill/>
          </a:ln>
        </p:spPr>
      </p:pic>
      <p:sp>
        <p:nvSpPr>
          <p:cNvPr id="2970" name="Google Shape;2970;p1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2971" name="Google Shape;2971;p10" title="FEWS NET Logo Full 2025.png"/>
          <p:cNvPicPr preferRelativeResize="0"/>
          <p:nvPr/>
        </p:nvPicPr>
        <p:blipFill rotWithShape="1">
          <a:blip r:embed="rId5">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Section sub-divider [photo, hillside]">
  <p:cSld name="SECTION_HEADER_2_1_1_3">
    <p:bg>
      <p:bgPr>
        <a:solidFill>
          <a:schemeClr val="dk1"/>
        </a:solidFill>
        <a:effectLst/>
      </p:bgPr>
    </p:bg>
    <p:spTree>
      <p:nvGrpSpPr>
        <p:cNvPr id="1" name="Shape 2975"/>
        <p:cNvGrpSpPr/>
        <p:nvPr/>
      </p:nvGrpSpPr>
      <p:grpSpPr>
        <a:xfrm>
          <a:off x="0" y="0"/>
          <a:ext cx="0" cy="0"/>
          <a:chOff x="0" y="0"/>
          <a:chExt cx="0" cy="0"/>
        </a:xfrm>
      </p:grpSpPr>
      <p:pic>
        <p:nvPicPr>
          <p:cNvPr id="2976" name="Google Shape;2976;p11"/>
          <p:cNvPicPr preferRelativeResize="0"/>
          <p:nvPr/>
        </p:nvPicPr>
        <p:blipFill rotWithShape="1">
          <a:blip r:embed="rId2">
            <a:alphaModFix amt="80000"/>
          </a:blip>
          <a:srcRect t="13004" b="2278"/>
          <a:stretch/>
        </p:blipFill>
        <p:spPr>
          <a:xfrm>
            <a:off x="0" y="2475"/>
            <a:ext cx="9144000" cy="5143500"/>
          </a:xfrm>
          <a:prstGeom prst="rect">
            <a:avLst/>
          </a:prstGeom>
          <a:noFill/>
          <a:ln>
            <a:noFill/>
          </a:ln>
        </p:spPr>
      </p:pic>
      <p:sp>
        <p:nvSpPr>
          <p:cNvPr id="2977" name="Google Shape;2977;p11"/>
          <p:cNvSpPr txBox="1">
            <a:spLocks noGrp="1"/>
          </p:cNvSpPr>
          <p:nvPr>
            <p:ph type="sldNum" idx="12"/>
          </p:nvPr>
        </p:nvSpPr>
        <p:spPr>
          <a:xfrm>
            <a:off x="8453908"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1pPr>
            <a:lvl2pPr marL="0" marR="0" lvl="1"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2pPr>
            <a:lvl3pPr marL="0" marR="0" lvl="2"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3pPr>
            <a:lvl4pPr marL="0" marR="0" lvl="3"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4pPr>
            <a:lvl5pPr marL="0" marR="0" lvl="4"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5pPr>
            <a:lvl6pPr marL="0" marR="0" lvl="5"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6pPr>
            <a:lvl7pPr marL="0" marR="0" lvl="6"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7pPr>
            <a:lvl8pPr marL="0" marR="0" lvl="7"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8pPr>
            <a:lvl9pPr marL="0" marR="0" lvl="8"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9pPr>
          </a:lstStyle>
          <a:p>
            <a:pPr marL="0" lvl="0" indent="0" algn="r" rtl="0">
              <a:spcBef>
                <a:spcPts val="0"/>
              </a:spcBef>
              <a:spcAft>
                <a:spcPts val="0"/>
              </a:spcAft>
              <a:buNone/>
            </a:pPr>
            <a:fld id="{00000000-1234-1234-1234-123412341234}" type="slidenum">
              <a:rPr lang="en"/>
              <a:t>‹#›</a:t>
            </a:fld>
            <a:endParaRPr/>
          </a:p>
        </p:txBody>
      </p:sp>
      <p:pic>
        <p:nvPicPr>
          <p:cNvPr id="2978" name="Google Shape;2978;p11"/>
          <p:cNvPicPr preferRelativeResize="0"/>
          <p:nvPr/>
        </p:nvPicPr>
        <p:blipFill>
          <a:blip r:embed="rId3">
            <a:alphaModFix/>
          </a:blip>
          <a:stretch>
            <a:fillRect/>
          </a:stretch>
        </p:blipFill>
        <p:spPr>
          <a:xfrm>
            <a:off x="1287637" y="4622663"/>
            <a:ext cx="1261833" cy="489083"/>
          </a:xfrm>
          <a:prstGeom prst="rect">
            <a:avLst/>
          </a:prstGeom>
          <a:noFill/>
          <a:ln>
            <a:noFill/>
          </a:ln>
        </p:spPr>
      </p:pic>
      <p:sp>
        <p:nvSpPr>
          <p:cNvPr id="2979" name="Google Shape;2979;p11"/>
          <p:cNvSpPr/>
          <p:nvPr/>
        </p:nvSpPr>
        <p:spPr>
          <a:xfrm>
            <a:off x="0" y="2475"/>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2980" name="Google Shape;2980;p11"/>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2981" name="Google Shape;2981;p11"/>
          <p:cNvSpPr txBox="1">
            <a:spLocks noGrp="1"/>
          </p:cNvSpPr>
          <p:nvPr>
            <p:ph type="ctrTitle"/>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82" name="Google Shape;2982;p11"/>
          <p:cNvSpPr txBox="1">
            <a:spLocks noGrp="1"/>
          </p:cNvSpPr>
          <p:nvPr>
            <p:ph type="ctrTitle" idx="2"/>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83" name="Google Shape;2983;p11"/>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2984" name="Google Shape;2984;p11" title="State_Logo.png"/>
          <p:cNvPicPr preferRelativeResize="0"/>
          <p:nvPr/>
        </p:nvPicPr>
        <p:blipFill rotWithShape="1">
          <a:blip r:embed="rId4">
            <a:alphaModFix/>
          </a:blip>
          <a:srcRect l="-11546" t="-24202" r="-11" b="-24187"/>
          <a:stretch/>
        </p:blipFill>
        <p:spPr>
          <a:xfrm>
            <a:off x="7693787" y="4605625"/>
            <a:ext cx="890977" cy="489075"/>
          </a:xfrm>
          <a:prstGeom prst="rect">
            <a:avLst/>
          </a:prstGeom>
          <a:noFill/>
          <a:ln>
            <a:noFill/>
          </a:ln>
        </p:spPr>
      </p:pic>
      <p:sp>
        <p:nvSpPr>
          <p:cNvPr id="2985" name="Google Shape;2985;p11"/>
          <p:cNvSpPr txBox="1">
            <a:spLocks noGrp="1"/>
          </p:cNvSpPr>
          <p:nvPr>
            <p:ph type="sldNum" idx="3"/>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2986" name="Google Shape;2986;p11" title="FEWS NET Logo Full 2025.png"/>
          <p:cNvPicPr preferRelativeResize="0"/>
          <p:nvPr/>
        </p:nvPicPr>
        <p:blipFill rotWithShape="1">
          <a:blip r:embed="rId5">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image" Target="../media/image2.png"/><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image" Target="../media/image1.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theme" Target="../theme/theme1.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41" Type="http://schemas.openxmlformats.org/officeDocument/2006/relationships/slideLayout" Target="../slideLayouts/slideLayout4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57200" y="457200"/>
            <a:ext cx="8229600" cy="521100"/>
          </a:xfrm>
          <a:prstGeom prst="rect">
            <a:avLst/>
          </a:prstGeom>
          <a:noFill/>
          <a:ln>
            <a:noFill/>
          </a:ln>
        </p:spPr>
        <p:txBody>
          <a:bodyPr spcFirstLastPara="1" wrap="square" lIns="91500" tIns="91500" rIns="91500" bIns="91500" anchor="t" anchorCtr="0">
            <a:noAutofit/>
          </a:bodyPr>
          <a:lstStyle>
            <a:lvl1pPr marR="0" lvl="0" algn="l">
              <a:lnSpc>
                <a:spcPct val="100000"/>
              </a:lnSpc>
              <a:spcBef>
                <a:spcPts val="0"/>
              </a:spcBef>
              <a:spcAft>
                <a:spcPts val="0"/>
              </a:spcAft>
              <a:buClr>
                <a:schemeClr val="dk1"/>
              </a:buClr>
              <a:buSzPts val="2000"/>
              <a:buFont typeface="Georgia"/>
              <a:buNone/>
              <a:defRPr sz="2000" i="0" u="none" strike="noStrike" cap="none">
                <a:solidFill>
                  <a:schemeClr val="dk1"/>
                </a:solidFill>
                <a:latin typeface="Georgia"/>
                <a:ea typeface="Georgia"/>
                <a:cs typeface="Georgia"/>
                <a:sym typeface="Georgia"/>
              </a:defRPr>
            </a:lvl1pPr>
            <a:lvl2pPr marR="0" lvl="1"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2pPr>
            <a:lvl3pPr marR="0" lvl="2"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3pPr>
            <a:lvl4pPr marR="0" lvl="3"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4pPr>
            <a:lvl5pPr marR="0" lvl="4"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5pPr>
            <a:lvl6pPr marR="0" lvl="5"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6pPr>
            <a:lvl7pPr marR="0" lvl="6"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7pPr>
            <a:lvl8pPr marR="0" lvl="7"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8pPr>
            <a:lvl9pPr marR="0" lvl="8"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9pPr>
          </a:lstStyle>
          <a:p>
            <a:endParaRPr/>
          </a:p>
        </p:txBody>
      </p:sp>
      <p:sp>
        <p:nvSpPr>
          <p:cNvPr id="7" name="Google Shape;7;p1"/>
          <p:cNvSpPr txBox="1">
            <a:spLocks noGrp="1"/>
          </p:cNvSpPr>
          <p:nvPr>
            <p:ph type="body" idx="1"/>
          </p:nvPr>
        </p:nvSpPr>
        <p:spPr>
          <a:xfrm>
            <a:off x="457200" y="1160473"/>
            <a:ext cx="8229600" cy="3396300"/>
          </a:xfrm>
          <a:prstGeom prst="rect">
            <a:avLst/>
          </a:prstGeom>
          <a:noFill/>
          <a:ln>
            <a:noFill/>
          </a:ln>
        </p:spPr>
        <p:txBody>
          <a:bodyPr spcFirstLastPara="1" wrap="square" lIns="91500" tIns="91500" rIns="91500" bIns="91500" anchor="t" anchorCtr="0">
            <a:noAutofit/>
          </a:bodyPr>
          <a:lstStyle>
            <a:lvl1pPr marL="457200" marR="0" lvl="0" indent="-317500" algn="l">
              <a:lnSpc>
                <a:spcPct val="115000"/>
              </a:lnSpc>
              <a:spcBef>
                <a:spcPts val="0"/>
              </a:spcBef>
              <a:spcAft>
                <a:spcPts val="0"/>
              </a:spcAft>
              <a:buClr>
                <a:schemeClr val="dk2"/>
              </a:buClr>
              <a:buSzPts val="1400"/>
              <a:buFont typeface="Open Sans"/>
              <a:buChar char="●"/>
              <a:defRPr i="0" u="none" strike="noStrike" cap="none">
                <a:solidFill>
                  <a:schemeClr val="dk1"/>
                </a:solidFill>
                <a:latin typeface="Open Sans"/>
                <a:ea typeface="Open Sans"/>
                <a:cs typeface="Open Sans"/>
                <a:sym typeface="Open Sans"/>
              </a:defRPr>
            </a:lvl1pPr>
            <a:lvl2pPr marL="914400" marR="0" lvl="1" indent="-311150" algn="l">
              <a:lnSpc>
                <a:spcPct val="115000"/>
              </a:lnSpc>
              <a:spcBef>
                <a:spcPts val="0"/>
              </a:spcBef>
              <a:spcAft>
                <a:spcPts val="0"/>
              </a:spcAft>
              <a:buClr>
                <a:schemeClr val="dk1"/>
              </a:buClr>
              <a:buSzPts val="1300"/>
              <a:buFont typeface="Open Sans"/>
              <a:buChar char="–"/>
              <a:defRPr sz="1300" i="0" u="none" strike="noStrike" cap="none">
                <a:solidFill>
                  <a:schemeClr val="dk1"/>
                </a:solidFill>
                <a:latin typeface="Open Sans"/>
                <a:ea typeface="Open Sans"/>
                <a:cs typeface="Open Sans"/>
                <a:sym typeface="Open Sans"/>
              </a:defRPr>
            </a:lvl2pPr>
            <a:lvl3pPr marL="1371600" marR="0" lvl="2" indent="-304800" algn="l">
              <a:lnSpc>
                <a:spcPct val="115000"/>
              </a:lnSpc>
              <a:spcBef>
                <a:spcPts val="0"/>
              </a:spcBef>
              <a:spcAft>
                <a:spcPts val="0"/>
              </a:spcAft>
              <a:buClr>
                <a:schemeClr val="accent2"/>
              </a:buClr>
              <a:buSzPts val="1200"/>
              <a:buFont typeface="Open Sans"/>
              <a:buChar char="■"/>
              <a:defRPr sz="1200" i="0" u="none" strike="noStrike" cap="none">
                <a:solidFill>
                  <a:schemeClr val="dk1"/>
                </a:solidFill>
                <a:latin typeface="Open Sans"/>
                <a:ea typeface="Open Sans"/>
                <a:cs typeface="Open Sans"/>
                <a:sym typeface="Open Sans"/>
              </a:defRPr>
            </a:lvl3pPr>
            <a:lvl4pPr marL="1828800" marR="0" lvl="3" indent="-304800" algn="l">
              <a:lnSpc>
                <a:spcPct val="115000"/>
              </a:lnSpc>
              <a:spcBef>
                <a:spcPts val="0"/>
              </a:spcBef>
              <a:spcAft>
                <a:spcPts val="0"/>
              </a:spcAft>
              <a:buClr>
                <a:schemeClr val="dk2"/>
              </a:buClr>
              <a:buSzPts val="1200"/>
              <a:buFont typeface="Open Sans"/>
              <a:buChar char="●"/>
              <a:defRPr sz="1200" i="0" u="none" strike="noStrike" cap="none">
                <a:solidFill>
                  <a:schemeClr val="dk1"/>
                </a:solidFill>
                <a:latin typeface="Open Sans"/>
                <a:ea typeface="Open Sans"/>
                <a:cs typeface="Open Sans"/>
                <a:sym typeface="Open Sans"/>
              </a:defRPr>
            </a:lvl4pPr>
            <a:lvl5pPr marL="2286000" marR="0" lvl="4" indent="-304800" algn="l">
              <a:lnSpc>
                <a:spcPct val="115000"/>
              </a:lnSpc>
              <a:spcBef>
                <a:spcPts val="0"/>
              </a:spcBef>
              <a:spcAft>
                <a:spcPts val="0"/>
              </a:spcAft>
              <a:buClr>
                <a:schemeClr val="dk1"/>
              </a:buClr>
              <a:buSzPts val="1200"/>
              <a:buFont typeface="Open Sans"/>
              <a:buChar char="○"/>
              <a:defRPr sz="1200" i="0" u="none" strike="noStrike" cap="none">
                <a:solidFill>
                  <a:schemeClr val="dk1"/>
                </a:solidFill>
                <a:latin typeface="Open Sans"/>
                <a:ea typeface="Open Sans"/>
                <a:cs typeface="Open Sans"/>
                <a:sym typeface="Open Sans"/>
              </a:defRPr>
            </a:lvl5pPr>
            <a:lvl6pPr marL="2743200" marR="0" lvl="5" indent="-304800" algn="l">
              <a:lnSpc>
                <a:spcPct val="115000"/>
              </a:lnSpc>
              <a:spcBef>
                <a:spcPts val="0"/>
              </a:spcBef>
              <a:spcAft>
                <a:spcPts val="0"/>
              </a:spcAft>
              <a:buClr>
                <a:schemeClr val="accent2"/>
              </a:buClr>
              <a:buSzPts val="1200"/>
              <a:buFont typeface="Open Sans"/>
              <a:buChar char="■"/>
              <a:defRPr sz="1200" i="0" u="none" strike="noStrike" cap="none">
                <a:solidFill>
                  <a:schemeClr val="dk1"/>
                </a:solidFill>
                <a:latin typeface="Open Sans"/>
                <a:ea typeface="Open Sans"/>
                <a:cs typeface="Open Sans"/>
                <a:sym typeface="Open Sans"/>
              </a:defRPr>
            </a:lvl6pPr>
            <a:lvl7pPr marL="3200400" marR="0" lvl="6" indent="-304800" algn="l">
              <a:lnSpc>
                <a:spcPct val="115000"/>
              </a:lnSpc>
              <a:spcBef>
                <a:spcPts val="0"/>
              </a:spcBef>
              <a:spcAft>
                <a:spcPts val="0"/>
              </a:spcAft>
              <a:buClr>
                <a:schemeClr val="dk2"/>
              </a:buClr>
              <a:buSzPts val="1200"/>
              <a:buFont typeface="Open Sans"/>
              <a:buChar char="●"/>
              <a:defRPr sz="1200" i="0" u="none" strike="noStrike" cap="none">
                <a:solidFill>
                  <a:schemeClr val="dk1"/>
                </a:solidFill>
                <a:latin typeface="Open Sans"/>
                <a:ea typeface="Open Sans"/>
                <a:cs typeface="Open Sans"/>
                <a:sym typeface="Open Sans"/>
              </a:defRPr>
            </a:lvl7pPr>
            <a:lvl8pPr marL="3657600" marR="0" lvl="7" indent="-304800" algn="l">
              <a:lnSpc>
                <a:spcPct val="115000"/>
              </a:lnSpc>
              <a:spcBef>
                <a:spcPts val="0"/>
              </a:spcBef>
              <a:spcAft>
                <a:spcPts val="0"/>
              </a:spcAft>
              <a:buClr>
                <a:schemeClr val="dk1"/>
              </a:buClr>
              <a:buSzPts val="1200"/>
              <a:buFont typeface="Open Sans"/>
              <a:buChar char="○"/>
              <a:defRPr sz="1200" i="0" u="none" strike="noStrike" cap="none">
                <a:solidFill>
                  <a:schemeClr val="dk1"/>
                </a:solidFill>
                <a:latin typeface="Open Sans"/>
                <a:ea typeface="Open Sans"/>
                <a:cs typeface="Open Sans"/>
                <a:sym typeface="Open Sans"/>
              </a:defRPr>
            </a:lvl8pPr>
            <a:lvl9pPr marL="4114800" marR="0" lvl="8" indent="-304800" algn="l">
              <a:lnSpc>
                <a:spcPct val="115000"/>
              </a:lnSpc>
              <a:spcBef>
                <a:spcPts val="0"/>
              </a:spcBef>
              <a:spcAft>
                <a:spcPts val="0"/>
              </a:spcAft>
              <a:buClr>
                <a:schemeClr val="accent2"/>
              </a:buClr>
              <a:buSzPts val="1200"/>
              <a:buFont typeface="Open Sans"/>
              <a:buChar char="■"/>
              <a:defRPr sz="1200" i="0" u="none" strike="noStrike" cap="none">
                <a:solidFill>
                  <a:schemeClr val="dk1"/>
                </a:solidFill>
                <a:latin typeface="Open Sans"/>
                <a:ea typeface="Open Sans"/>
                <a:cs typeface="Open Sans"/>
                <a:sym typeface="Open Sans"/>
              </a:defRPr>
            </a:lvl9pPr>
          </a:lstStyle>
          <a:p>
            <a:endParaRPr/>
          </a:p>
        </p:txBody>
      </p:sp>
      <p:sp>
        <p:nvSpPr>
          <p:cNvPr id="8" name="Google Shape;8;p1"/>
          <p:cNvSpPr/>
          <p:nvPr/>
        </p:nvSpPr>
        <p:spPr>
          <a:xfrm>
            <a:off x="0" y="4556775"/>
            <a:ext cx="2524200" cy="586800"/>
          </a:xfrm>
          <a:prstGeom prst="round1Rect">
            <a:avLst>
              <a:gd name="adj" fmla="val 16667"/>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sp>
        <p:nvSpPr>
          <p:cNvPr id="9" name="Google Shape;9;p1"/>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10" name="Google Shape;10;p1" title="State_Logo.png"/>
          <p:cNvPicPr preferRelativeResize="0"/>
          <p:nvPr/>
        </p:nvPicPr>
        <p:blipFill rotWithShape="1">
          <a:blip r:embed="rId44">
            <a:alphaModFix/>
          </a:blip>
          <a:srcRect l="-11546" t="-24202" r="-11" b="-24187"/>
          <a:stretch/>
        </p:blipFill>
        <p:spPr>
          <a:xfrm>
            <a:off x="7693787" y="4605625"/>
            <a:ext cx="890977" cy="489075"/>
          </a:xfrm>
          <a:prstGeom prst="rect">
            <a:avLst/>
          </a:prstGeom>
          <a:noFill/>
          <a:ln>
            <a:noFill/>
          </a:ln>
        </p:spPr>
      </p:pic>
      <p:sp>
        <p:nvSpPr>
          <p:cNvPr id="11" name="Google Shape;11;p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1pPr>
            <a:lvl2pPr marL="0" marR="0" lvl="1"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2pPr>
            <a:lvl3pPr marL="0" marR="0" lvl="2"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3pPr>
            <a:lvl4pPr marL="0" marR="0" lvl="3"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4pPr>
            <a:lvl5pPr marL="0" marR="0" lvl="4"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5pPr>
            <a:lvl6pPr marL="0" marR="0" lvl="5"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6pPr>
            <a:lvl7pPr marL="0" marR="0" lvl="6"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7pPr>
            <a:lvl8pPr marL="0" marR="0" lvl="7"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8pPr>
            <a:lvl9pPr marL="0" marR="0" lvl="8"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9pPr>
          </a:lstStyle>
          <a:p>
            <a:pPr marL="0" lvl="0" indent="0" algn="r" rtl="0">
              <a:spcBef>
                <a:spcPts val="0"/>
              </a:spcBef>
              <a:spcAft>
                <a:spcPts val="0"/>
              </a:spcAft>
              <a:buNone/>
            </a:pPr>
            <a:fld id="{00000000-1234-1234-1234-123412341234}" type="slidenum">
              <a:rPr lang="en"/>
              <a:t>‹#›</a:t>
            </a:fld>
            <a:endParaRPr/>
          </a:p>
        </p:txBody>
      </p:sp>
      <p:pic>
        <p:nvPicPr>
          <p:cNvPr id="12" name="Google Shape;12;p1" title="FEWS NET Logo Full 2025.png"/>
          <p:cNvPicPr preferRelativeResize="0"/>
          <p:nvPr/>
        </p:nvPicPr>
        <p:blipFill rotWithShape="1">
          <a:blip r:embed="rId45">
            <a:alphaModFix/>
          </a:blip>
          <a:srcRect t="-11850" b="-11850"/>
          <a:stretch/>
        </p:blipFill>
        <p:spPr>
          <a:xfrm>
            <a:off x="220696" y="4696463"/>
            <a:ext cx="1126052" cy="307400"/>
          </a:xfrm>
          <a:prstGeom prst="rect">
            <a:avLst/>
          </a:prstGeom>
          <a:noFill/>
          <a:ln>
            <a:noFill/>
          </a:ln>
        </p:spPr>
      </p:pic>
    </p:spTree>
  </p:cSld>
  <p:clrMap bg1="lt1" tx1="dk1" bg2="dk2" tx2="lt2" accent1="accent1" accent2="accent2" accent3="accent3" accent4="accent4" accent5="accent5" accent6="accent6" hlink="hlink" folHlink="folHlink"/>
  <p:sldLayoutIdLst>
    <p:sldLayoutId id="2147483648"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9" r:id="rId20"/>
    <p:sldLayoutId id="2147483670" r:id="rId21"/>
    <p:sldLayoutId id="2147483671" r:id="rId22"/>
    <p:sldLayoutId id="2147483672" r:id="rId23"/>
    <p:sldLayoutId id="2147483673" r:id="rId24"/>
    <p:sldLayoutId id="2147483674" r:id="rId25"/>
    <p:sldLayoutId id="2147483675" r:id="rId26"/>
    <p:sldLayoutId id="2147483676" r:id="rId27"/>
    <p:sldLayoutId id="2147483677" r:id="rId28"/>
    <p:sldLayoutId id="2147483678" r:id="rId29"/>
    <p:sldLayoutId id="2147483679" r:id="rId30"/>
    <p:sldLayoutId id="2147483680" r:id="rId31"/>
    <p:sldLayoutId id="2147483681" r:id="rId32"/>
    <p:sldLayoutId id="2147483683" r:id="rId33"/>
    <p:sldLayoutId id="2147483684" r:id="rId34"/>
    <p:sldLayoutId id="2147483685" r:id="rId35"/>
    <p:sldLayoutId id="2147483686" r:id="rId36"/>
    <p:sldLayoutId id="2147483687" r:id="rId37"/>
    <p:sldLayoutId id="2147483688" r:id="rId38"/>
    <p:sldLayoutId id="2147483689" r:id="rId39"/>
    <p:sldLayoutId id="2147483690" r:id="rId40"/>
    <p:sldLayoutId id="2147483691" r:id="rId41"/>
    <p:sldLayoutId id="2147483692" r:id="rId4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2880">
          <p15:clr>
            <a:srgbClr val="EA4335"/>
          </p15:clr>
        </p15:guide>
        <p15:guide id="2" pos="5472">
          <p15:clr>
            <a:srgbClr val="EA4335"/>
          </p15:clr>
        </p15:guide>
        <p15:guide id="3" pos="907">
          <p15:clr>
            <a:srgbClr val="EA4335"/>
          </p15:clr>
        </p15:guide>
        <p15:guide id="4" orient="horz" pos="1620">
          <p15:clr>
            <a:srgbClr val="EA4335"/>
          </p15:clr>
        </p15:guide>
        <p15:guide id="5" orient="horz" pos="2952">
          <p15:clr>
            <a:srgbClr val="EA4335"/>
          </p15:clr>
        </p15:guide>
        <p15:guide id="6" orient="horz" pos="288">
          <p15:clr>
            <a:srgbClr val="EA4335"/>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Layout" Target="../slideLayouts/slideLayout21.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s/_rels/slide11.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png"/><Relationship Id="rId1" Type="http://schemas.openxmlformats.org/officeDocument/2006/relationships/slideLayout" Target="../slideLayouts/slideLayout21.xml"/><Relationship Id="rId5" Type="http://schemas.openxmlformats.org/officeDocument/2006/relationships/image" Target="../media/image41.png"/><Relationship Id="rId4" Type="http://schemas.openxmlformats.org/officeDocument/2006/relationships/image" Target="../media/image11.png"/></Relationships>
</file>

<file path=ppt/slides/_rels/slide12.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21.xml"/><Relationship Id="rId6" Type="http://schemas.openxmlformats.org/officeDocument/2006/relationships/image" Target="../media/image46.png"/><Relationship Id="rId5" Type="http://schemas.openxmlformats.org/officeDocument/2006/relationships/image" Target="../media/image45.png"/><Relationship Id="rId4" Type="http://schemas.openxmlformats.org/officeDocument/2006/relationships/image" Target="../media/image44.png"/></Relationships>
</file>

<file path=ppt/slides/_rels/slide13.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Layout" Target="../slideLayouts/slideLayout21.xml"/><Relationship Id="rId6" Type="http://schemas.openxmlformats.org/officeDocument/2006/relationships/image" Target="../media/image50.png"/><Relationship Id="rId5" Type="http://schemas.openxmlformats.org/officeDocument/2006/relationships/image" Target="../media/image49.png"/><Relationship Id="rId4" Type="http://schemas.openxmlformats.org/officeDocument/2006/relationships/image" Target="../media/image38.png"/></Relationships>
</file>

<file path=ppt/slides/_rels/slide14.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Layout" Target="../slideLayouts/slideLayout21.xml"/><Relationship Id="rId6" Type="http://schemas.openxmlformats.org/officeDocument/2006/relationships/image" Target="../media/image55.png"/><Relationship Id="rId5" Type="http://schemas.openxmlformats.org/officeDocument/2006/relationships/image" Target="../media/image54.png"/><Relationship Id="rId4" Type="http://schemas.openxmlformats.org/officeDocument/2006/relationships/image" Target="../media/image53.png"/></Relationships>
</file>

<file path=ppt/slides/_rels/slide15.xml.rels><?xml version="1.0" encoding="UTF-8" standalone="yes"?>
<Relationships xmlns="http://schemas.openxmlformats.org/package/2006/relationships"><Relationship Id="rId3" Type="http://schemas.openxmlformats.org/officeDocument/2006/relationships/image" Target="../media/image57.png"/><Relationship Id="rId7" Type="http://schemas.openxmlformats.org/officeDocument/2006/relationships/image" Target="../media/image61.png"/><Relationship Id="rId2" Type="http://schemas.openxmlformats.org/officeDocument/2006/relationships/image" Target="../media/image56.png"/><Relationship Id="rId1" Type="http://schemas.openxmlformats.org/officeDocument/2006/relationships/slideLayout" Target="../slideLayouts/slideLayout21.xml"/><Relationship Id="rId6" Type="http://schemas.openxmlformats.org/officeDocument/2006/relationships/image" Target="../media/image60.png"/><Relationship Id="rId5" Type="http://schemas.openxmlformats.org/officeDocument/2006/relationships/image" Target="../media/image59.png"/><Relationship Id="rId4" Type="http://schemas.openxmlformats.org/officeDocument/2006/relationships/image" Target="../media/image58.png"/></Relationships>
</file>

<file path=ppt/slides/_rels/slide16.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image" Target="../media/image62.png"/><Relationship Id="rId1" Type="http://schemas.openxmlformats.org/officeDocument/2006/relationships/slideLayout" Target="../slideLayouts/slideLayout21.xml"/><Relationship Id="rId5" Type="http://schemas.openxmlformats.org/officeDocument/2006/relationships/image" Target="../media/image64.png"/><Relationship Id="rId4" Type="http://schemas.openxmlformats.org/officeDocument/2006/relationships/image" Target="../media/image11.png"/></Relationships>
</file>

<file path=ppt/slides/_rels/slide17.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image" Target="../media/image65.png"/><Relationship Id="rId1" Type="http://schemas.openxmlformats.org/officeDocument/2006/relationships/slideLayout" Target="../slideLayouts/slideLayout21.xml"/><Relationship Id="rId6" Type="http://schemas.openxmlformats.org/officeDocument/2006/relationships/image" Target="../media/image69.png"/><Relationship Id="rId5" Type="http://schemas.openxmlformats.org/officeDocument/2006/relationships/image" Target="../media/image68.png"/><Relationship Id="rId4" Type="http://schemas.openxmlformats.org/officeDocument/2006/relationships/image" Target="../media/image67.png"/></Relationships>
</file>

<file path=ppt/slides/_rels/slide18.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70.png"/><Relationship Id="rId1" Type="http://schemas.openxmlformats.org/officeDocument/2006/relationships/slideLayout" Target="../slideLayouts/slideLayout21.xml"/><Relationship Id="rId6" Type="http://schemas.openxmlformats.org/officeDocument/2006/relationships/image" Target="../media/image74.png"/><Relationship Id="rId5" Type="http://schemas.openxmlformats.org/officeDocument/2006/relationships/image" Target="../media/image73.png"/><Relationship Id="rId4" Type="http://schemas.openxmlformats.org/officeDocument/2006/relationships/image" Target="../media/image72.png"/></Relationships>
</file>

<file path=ppt/slides/_rels/slide1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75.png"/><Relationship Id="rId1" Type="http://schemas.openxmlformats.org/officeDocument/2006/relationships/slideLayout" Target="../slideLayouts/slideLayout21.xml"/><Relationship Id="rId4" Type="http://schemas.openxmlformats.org/officeDocument/2006/relationships/image" Target="../media/image76.png"/></Relationships>
</file>

<file path=ppt/slides/_rels/slide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xml"/><Relationship Id="rId1" Type="http://schemas.openxmlformats.org/officeDocument/2006/relationships/slideLayout" Target="../slideLayouts/slideLayout21.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s/_rels/slide20.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png"/><Relationship Id="rId1" Type="http://schemas.openxmlformats.org/officeDocument/2006/relationships/slideLayout" Target="../slideLayouts/slideLayout21.xml"/><Relationship Id="rId4" Type="http://schemas.openxmlformats.org/officeDocument/2006/relationships/image" Target="../media/image38.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3.xml"/><Relationship Id="rId1" Type="http://schemas.openxmlformats.org/officeDocument/2006/relationships/slideLayout" Target="../slideLayouts/slideLayout21.xml"/><Relationship Id="rId5" Type="http://schemas.openxmlformats.org/officeDocument/2006/relationships/image" Target="../media/image15.png"/><Relationship Id="rId4" Type="http://schemas.openxmlformats.org/officeDocument/2006/relationships/image" Target="../media/image14.png"/></Relationships>
</file>

<file path=ppt/slides/_rels/slide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21.xml"/><Relationship Id="rId6" Type="http://schemas.openxmlformats.org/officeDocument/2006/relationships/image" Target="../media/image20.png"/><Relationship Id="rId5" Type="http://schemas.openxmlformats.org/officeDocument/2006/relationships/image" Target="../media/image19.png"/><Relationship Id="rId4" Type="http://schemas.openxmlformats.org/officeDocument/2006/relationships/image" Target="../media/image18.png"/></Relationships>
</file>

<file path=ppt/slides/_rels/slide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21.xml"/></Relationships>
</file>

<file path=ppt/slides/_rels/slide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21.xml"/><Relationship Id="rId4" Type="http://schemas.openxmlformats.org/officeDocument/2006/relationships/image" Target="../media/image24.png"/></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21.xml"/></Relationships>
</file>

<file path=ppt/slides/_rels/slide8.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Layout" Target="../slideLayouts/slideLayout21.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s>
</file>

<file path=ppt/slides/_rels/slide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853"/>
        <p:cNvGrpSpPr/>
        <p:nvPr/>
      </p:nvGrpSpPr>
      <p:grpSpPr>
        <a:xfrm>
          <a:off x="0" y="0"/>
          <a:ext cx="0" cy="0"/>
          <a:chOff x="0" y="0"/>
          <a:chExt cx="0" cy="0"/>
        </a:xfrm>
      </p:grpSpPr>
      <p:sp>
        <p:nvSpPr>
          <p:cNvPr id="3854" name="Google Shape;3854;p48"/>
          <p:cNvSpPr txBox="1">
            <a:spLocks noGrp="1"/>
          </p:cNvSpPr>
          <p:nvPr>
            <p:ph type="subTitle" idx="1"/>
          </p:nvPr>
        </p:nvSpPr>
        <p:spPr>
          <a:xfrm>
            <a:off x="394800" y="3327925"/>
            <a:ext cx="4665900" cy="521100"/>
          </a:xfrm>
          <a:prstGeom prst="rect">
            <a:avLst/>
          </a:prstGeom>
        </p:spPr>
        <p:txBody>
          <a:bodyPr spcFirstLastPara="1" wrap="square" lIns="91500" tIns="91500" rIns="91500" bIns="91500" anchor="t" anchorCtr="0">
            <a:noAutofit/>
          </a:bodyPr>
          <a:lstStyle/>
          <a:p>
            <a:pPr marL="0" lvl="0" indent="0" algn="l" rtl="0">
              <a:spcBef>
                <a:spcPts val="0"/>
              </a:spcBef>
              <a:spcAft>
                <a:spcPts val="0"/>
              </a:spcAft>
              <a:buNone/>
            </a:pPr>
            <a:r>
              <a:rPr lang="en" dirty="0"/>
              <a:t>Shahriar Pervez</a:t>
            </a:r>
            <a:endParaRPr dirty="0"/>
          </a:p>
        </p:txBody>
      </p:sp>
      <p:sp>
        <p:nvSpPr>
          <p:cNvPr id="3855" name="Google Shape;3855;p48"/>
          <p:cNvSpPr txBox="1">
            <a:spLocks noGrp="1"/>
          </p:cNvSpPr>
          <p:nvPr>
            <p:ph type="subTitle" idx="2"/>
          </p:nvPr>
        </p:nvSpPr>
        <p:spPr>
          <a:xfrm>
            <a:off x="394800" y="3768125"/>
            <a:ext cx="4177200" cy="457200"/>
          </a:xfrm>
          <a:prstGeom prst="rect">
            <a:avLst/>
          </a:prstGeom>
        </p:spPr>
        <p:txBody>
          <a:bodyPr spcFirstLastPara="1" wrap="square" lIns="91500" tIns="91500" rIns="91500" bIns="91500" anchor="t" anchorCtr="0">
            <a:noAutofit/>
          </a:bodyPr>
          <a:lstStyle/>
          <a:p>
            <a:pPr marL="0" lvl="0" indent="0" algn="l" rtl="0">
              <a:spcBef>
                <a:spcPts val="0"/>
              </a:spcBef>
              <a:spcAft>
                <a:spcPts val="0"/>
              </a:spcAft>
              <a:buNone/>
            </a:pPr>
            <a:r>
              <a:rPr lang="en" dirty="0"/>
              <a:t>June 17, 2026</a:t>
            </a:r>
            <a:endParaRPr dirty="0"/>
          </a:p>
        </p:txBody>
      </p:sp>
      <p:sp>
        <p:nvSpPr>
          <p:cNvPr id="3856" name="Google Shape;3856;p48"/>
          <p:cNvSpPr txBox="1">
            <a:spLocks noGrp="1"/>
          </p:cNvSpPr>
          <p:nvPr>
            <p:ph type="ctrTitle"/>
          </p:nvPr>
        </p:nvSpPr>
        <p:spPr>
          <a:xfrm>
            <a:off x="394800" y="1929850"/>
            <a:ext cx="7401600" cy="1057800"/>
          </a:xfrm>
          <a:prstGeom prst="rect">
            <a:avLst/>
          </a:prstGeom>
        </p:spPr>
        <p:txBody>
          <a:bodyPr spcFirstLastPara="1" wrap="square" lIns="91500" tIns="91500" rIns="91500" bIns="91500" anchor="t" anchorCtr="0">
            <a:noAutofit/>
          </a:bodyPr>
          <a:lstStyle/>
          <a:p>
            <a:pPr marL="0" lvl="0" indent="0" algn="l" rtl="0">
              <a:spcBef>
                <a:spcPts val="0"/>
              </a:spcBef>
              <a:spcAft>
                <a:spcPts val="0"/>
              </a:spcAft>
              <a:buNone/>
            </a:pPr>
            <a:r>
              <a:rPr lang="en" dirty="0"/>
              <a:t>Seasonal Forecast Discussion – Nepal, Burma, Sri Lanka (NBS)</a:t>
            </a:r>
            <a:endParaRPr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7F6F43ED-E407-B9CC-47CA-1DBCB509A345}"/>
              </a:ext>
            </a:extLst>
          </p:cNvPr>
          <p:cNvGrpSpPr/>
          <p:nvPr/>
        </p:nvGrpSpPr>
        <p:grpSpPr>
          <a:xfrm>
            <a:off x="653636" y="1408176"/>
            <a:ext cx="3587774" cy="2241229"/>
            <a:chOff x="653636" y="1408176"/>
            <a:chExt cx="3587774" cy="2241229"/>
          </a:xfrm>
        </p:grpSpPr>
        <p:grpSp>
          <p:nvGrpSpPr>
            <p:cNvPr id="19" name="Group 18">
              <a:extLst>
                <a:ext uri="{FF2B5EF4-FFF2-40B4-BE49-F238E27FC236}">
                  <a16:creationId xmlns:a16="http://schemas.microsoft.com/office/drawing/2014/main" id="{E8414C42-5D85-7B0D-79AC-7A3C836A9D74}"/>
                </a:ext>
              </a:extLst>
            </p:cNvPr>
            <p:cNvGrpSpPr/>
            <p:nvPr/>
          </p:nvGrpSpPr>
          <p:grpSpPr>
            <a:xfrm>
              <a:off x="653636" y="1494094"/>
              <a:ext cx="3506471" cy="2155311"/>
              <a:chOff x="653636" y="1494094"/>
              <a:chExt cx="3506471" cy="2155311"/>
            </a:xfrm>
          </p:grpSpPr>
          <p:pic>
            <p:nvPicPr>
              <p:cNvPr id="6" name="Picture 5">
                <a:extLst>
                  <a:ext uri="{FF2B5EF4-FFF2-40B4-BE49-F238E27FC236}">
                    <a16:creationId xmlns:a16="http://schemas.microsoft.com/office/drawing/2014/main" id="{772A4CF9-20EB-3BF2-812B-9FB2A4F7A504}"/>
                  </a:ext>
                </a:extLst>
              </p:cNvPr>
              <p:cNvPicPr>
                <a:picLocks noChangeAspect="1"/>
              </p:cNvPicPr>
              <p:nvPr/>
            </p:nvPicPr>
            <p:blipFill>
              <a:blip r:embed="rId2"/>
              <a:stretch>
                <a:fillRect/>
              </a:stretch>
            </p:blipFill>
            <p:spPr>
              <a:xfrm>
                <a:off x="653636" y="1494094"/>
                <a:ext cx="3506471" cy="2155311"/>
              </a:xfrm>
              <a:prstGeom prst="rect">
                <a:avLst/>
              </a:prstGeom>
            </p:spPr>
          </p:pic>
          <p:grpSp>
            <p:nvGrpSpPr>
              <p:cNvPr id="11" name="Group 10">
                <a:extLst>
                  <a:ext uri="{FF2B5EF4-FFF2-40B4-BE49-F238E27FC236}">
                    <a16:creationId xmlns:a16="http://schemas.microsoft.com/office/drawing/2014/main" id="{AF5AB57D-1406-05D6-A763-D5B72EB33912}"/>
                  </a:ext>
                </a:extLst>
              </p:cNvPr>
              <p:cNvGrpSpPr/>
              <p:nvPr/>
            </p:nvGrpSpPr>
            <p:grpSpPr>
              <a:xfrm>
                <a:off x="1342996" y="2250488"/>
                <a:ext cx="278342" cy="276999"/>
                <a:chOff x="3364856" y="1968876"/>
                <a:chExt cx="278342" cy="276999"/>
              </a:xfrm>
            </p:grpSpPr>
            <p:sp>
              <p:nvSpPr>
                <p:cNvPr id="12" name="TextBox 11">
                  <a:extLst>
                    <a:ext uri="{FF2B5EF4-FFF2-40B4-BE49-F238E27FC236}">
                      <a16:creationId xmlns:a16="http://schemas.microsoft.com/office/drawing/2014/main" id="{BA595F65-1F3B-D919-5D92-40D6C9C9D45C}"/>
                    </a:ext>
                  </a:extLst>
                </p:cNvPr>
                <p:cNvSpPr txBox="1"/>
                <p:nvPr/>
              </p:nvSpPr>
              <p:spPr>
                <a:xfrm>
                  <a:off x="3415775" y="1968876"/>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13" name="Oval 12">
                  <a:extLst>
                    <a:ext uri="{FF2B5EF4-FFF2-40B4-BE49-F238E27FC236}">
                      <a16:creationId xmlns:a16="http://schemas.microsoft.com/office/drawing/2014/main" id="{EC91C4A3-9F6E-83DE-99D1-CE4297365515}"/>
                    </a:ext>
                  </a:extLst>
                </p:cNvPr>
                <p:cNvSpPr>
                  <a:spLocks noChangeAspect="1"/>
                </p:cNvSpPr>
                <p:nvPr/>
              </p:nvSpPr>
              <p:spPr>
                <a:xfrm>
                  <a:off x="3364856" y="2071513"/>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 name="Group 13">
                <a:extLst>
                  <a:ext uri="{FF2B5EF4-FFF2-40B4-BE49-F238E27FC236}">
                    <a16:creationId xmlns:a16="http://schemas.microsoft.com/office/drawing/2014/main" id="{D7FBF308-1CAA-302A-235F-B1CA90D2817D}"/>
                  </a:ext>
                </a:extLst>
              </p:cNvPr>
              <p:cNvGrpSpPr/>
              <p:nvPr/>
            </p:nvGrpSpPr>
            <p:grpSpPr>
              <a:xfrm>
                <a:off x="3385854" y="3115447"/>
                <a:ext cx="278342" cy="276999"/>
                <a:chOff x="3364856" y="1968876"/>
                <a:chExt cx="278342" cy="276999"/>
              </a:xfrm>
            </p:grpSpPr>
            <p:sp>
              <p:nvSpPr>
                <p:cNvPr id="15" name="TextBox 14">
                  <a:extLst>
                    <a:ext uri="{FF2B5EF4-FFF2-40B4-BE49-F238E27FC236}">
                      <a16:creationId xmlns:a16="http://schemas.microsoft.com/office/drawing/2014/main" id="{A4361170-B17D-6B74-E5B5-ABFDF691E435}"/>
                    </a:ext>
                  </a:extLst>
                </p:cNvPr>
                <p:cNvSpPr txBox="1"/>
                <p:nvPr/>
              </p:nvSpPr>
              <p:spPr>
                <a:xfrm>
                  <a:off x="3415775" y="1968876"/>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B</a:t>
                  </a:r>
                </a:p>
              </p:txBody>
            </p:sp>
            <p:sp>
              <p:nvSpPr>
                <p:cNvPr id="16" name="Oval 15">
                  <a:extLst>
                    <a:ext uri="{FF2B5EF4-FFF2-40B4-BE49-F238E27FC236}">
                      <a16:creationId xmlns:a16="http://schemas.microsoft.com/office/drawing/2014/main" id="{17B7B6EB-A8DF-4490-DC1E-980693A4D306}"/>
                    </a:ext>
                  </a:extLst>
                </p:cNvPr>
                <p:cNvSpPr>
                  <a:spLocks noChangeAspect="1"/>
                </p:cNvSpPr>
                <p:nvPr/>
              </p:nvSpPr>
              <p:spPr>
                <a:xfrm>
                  <a:off x="3364856" y="2071513"/>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22" name="Picture 21">
              <a:extLst>
                <a:ext uri="{FF2B5EF4-FFF2-40B4-BE49-F238E27FC236}">
                  <a16:creationId xmlns:a16="http://schemas.microsoft.com/office/drawing/2014/main" id="{82AB90C0-D034-678D-4D99-FDFFAF716090}"/>
                </a:ext>
              </a:extLst>
            </p:cNvPr>
            <p:cNvPicPr>
              <a:picLocks noChangeAspect="1"/>
            </p:cNvPicPr>
            <p:nvPr/>
          </p:nvPicPr>
          <p:blipFill>
            <a:blip r:embed="rId3">
              <a:clrChange>
                <a:clrFrom>
                  <a:srgbClr val="FFFFFF"/>
                </a:clrFrom>
                <a:clrTo>
                  <a:srgbClr val="FFFFFF">
                    <a:alpha val="0"/>
                  </a:srgbClr>
                </a:clrTo>
              </a:clrChange>
            </a:blip>
            <a:srcRect l="5879" t="20661" r="3342" b="25365"/>
            <a:stretch>
              <a:fillRect/>
            </a:stretch>
          </p:blipFill>
          <p:spPr>
            <a:xfrm>
              <a:off x="971794" y="1408176"/>
              <a:ext cx="3269616" cy="1680668"/>
            </a:xfrm>
            <a:prstGeom prst="rect">
              <a:avLst/>
            </a:prstGeom>
          </p:spPr>
        </p:pic>
      </p:grpSp>
      <p:sp>
        <p:nvSpPr>
          <p:cNvPr id="2" name="Text Placeholder 1">
            <a:extLst>
              <a:ext uri="{FF2B5EF4-FFF2-40B4-BE49-F238E27FC236}">
                <a16:creationId xmlns:a16="http://schemas.microsoft.com/office/drawing/2014/main" id="{37777518-0451-DB76-F79E-C20CD410D9B3}"/>
              </a:ext>
            </a:extLst>
          </p:cNvPr>
          <p:cNvSpPr>
            <a:spLocks noGrp="1"/>
          </p:cNvSpPr>
          <p:nvPr>
            <p:ph type="body" idx="1"/>
          </p:nvPr>
        </p:nvSpPr>
        <p:spPr>
          <a:xfrm>
            <a:off x="190500" y="618175"/>
            <a:ext cx="8763000" cy="618960"/>
          </a:xfrm>
        </p:spPr>
        <p:txBody>
          <a:bodyPr/>
          <a:lstStyle/>
          <a:p>
            <a:r>
              <a:rPr lang="en-US" b="1" dirty="0"/>
              <a:t>Assumption 5 (new): </a:t>
            </a:r>
            <a:r>
              <a:rPr lang="en-US" dirty="0">
                <a:solidFill>
                  <a:srgbClr val="FF0000"/>
                </a:solidFill>
              </a:rPr>
              <a:t>The monsoon rains and increased glacier melt due to above average temperature can still cause flooding especially in the eastern parts of the country in Jul-Sep.  </a:t>
            </a:r>
          </a:p>
        </p:txBody>
      </p:sp>
      <p:sp>
        <p:nvSpPr>
          <p:cNvPr id="3" name="Title 2">
            <a:extLst>
              <a:ext uri="{FF2B5EF4-FFF2-40B4-BE49-F238E27FC236}">
                <a16:creationId xmlns:a16="http://schemas.microsoft.com/office/drawing/2014/main" id="{C95D82D5-0BFA-3846-C4C4-23FB0527327C}"/>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56006422-4755-7541-FA32-42BE6F4D3951}"/>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10</a:t>
            </a:fld>
            <a:endParaRPr lang="en"/>
          </a:p>
        </p:txBody>
      </p:sp>
      <p:pic>
        <p:nvPicPr>
          <p:cNvPr id="8" name="Picture 7">
            <a:extLst>
              <a:ext uri="{FF2B5EF4-FFF2-40B4-BE49-F238E27FC236}">
                <a16:creationId xmlns:a16="http://schemas.microsoft.com/office/drawing/2014/main" id="{FD343A42-27F1-241B-20D3-6F4209536A83}"/>
              </a:ext>
            </a:extLst>
          </p:cNvPr>
          <p:cNvPicPr>
            <a:picLocks noChangeAspect="1"/>
          </p:cNvPicPr>
          <p:nvPr/>
        </p:nvPicPr>
        <p:blipFill>
          <a:blip r:embed="rId4"/>
          <a:stretch>
            <a:fillRect/>
          </a:stretch>
        </p:blipFill>
        <p:spPr>
          <a:xfrm>
            <a:off x="4959180" y="2946073"/>
            <a:ext cx="3357247" cy="1737360"/>
          </a:xfrm>
          <a:prstGeom prst="rect">
            <a:avLst/>
          </a:prstGeom>
        </p:spPr>
      </p:pic>
      <p:pic>
        <p:nvPicPr>
          <p:cNvPr id="10" name="Picture 9">
            <a:extLst>
              <a:ext uri="{FF2B5EF4-FFF2-40B4-BE49-F238E27FC236}">
                <a16:creationId xmlns:a16="http://schemas.microsoft.com/office/drawing/2014/main" id="{151B1C95-9B46-4FE1-501D-9451378B9B84}"/>
              </a:ext>
            </a:extLst>
          </p:cNvPr>
          <p:cNvPicPr>
            <a:picLocks noChangeAspect="1"/>
          </p:cNvPicPr>
          <p:nvPr/>
        </p:nvPicPr>
        <p:blipFill>
          <a:blip r:embed="rId5"/>
          <a:stretch>
            <a:fillRect/>
          </a:stretch>
        </p:blipFill>
        <p:spPr>
          <a:xfrm>
            <a:off x="4973046" y="1452967"/>
            <a:ext cx="3269616" cy="1737360"/>
          </a:xfrm>
          <a:prstGeom prst="rect">
            <a:avLst/>
          </a:prstGeom>
        </p:spPr>
      </p:pic>
      <p:sp>
        <p:nvSpPr>
          <p:cNvPr id="17" name="TextBox 16">
            <a:extLst>
              <a:ext uri="{FF2B5EF4-FFF2-40B4-BE49-F238E27FC236}">
                <a16:creationId xmlns:a16="http://schemas.microsoft.com/office/drawing/2014/main" id="{10FA81F9-7B1B-CEF6-EB92-AE32B73BFE28}"/>
              </a:ext>
            </a:extLst>
          </p:cNvPr>
          <p:cNvSpPr txBox="1"/>
          <p:nvPr/>
        </p:nvSpPr>
        <p:spPr>
          <a:xfrm>
            <a:off x="567878" y="3735325"/>
            <a:ext cx="3592230"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Seasonal forecast: </a:t>
            </a:r>
            <a:r>
              <a:rPr lang="en-US" sz="1000" b="1" dirty="0">
                <a:latin typeface="Open Sans" panose="020B0606030504020204" pitchFamily="34" charset="0"/>
                <a:ea typeface="Open Sans" panose="020B0606030504020204" pitchFamily="34" charset="0"/>
                <a:cs typeface="Open Sans" panose="020B0606030504020204" pitchFamily="34" charset="0"/>
              </a:rPr>
              <a:t>Jun – Dec 2026</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
        <p:nvSpPr>
          <p:cNvPr id="18" name="TextBox 17">
            <a:extLst>
              <a:ext uri="{FF2B5EF4-FFF2-40B4-BE49-F238E27FC236}">
                <a16:creationId xmlns:a16="http://schemas.microsoft.com/office/drawing/2014/main" id="{58C8B03C-4CE2-0E21-A33B-7FF252F7375D}"/>
              </a:ext>
            </a:extLst>
          </p:cNvPr>
          <p:cNvSpPr txBox="1"/>
          <p:nvPr/>
        </p:nvSpPr>
        <p:spPr>
          <a:xfrm>
            <a:off x="5089963" y="4683433"/>
            <a:ext cx="2205178"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a:t>
            </a:r>
            <a:r>
              <a:rPr lang="en-US" sz="1000" b="1" dirty="0">
                <a:latin typeface="Open Sans" panose="020B0606030504020204" pitchFamily="34" charset="0"/>
                <a:ea typeface="Open Sans" panose="020B0606030504020204" pitchFamily="34" charset="0"/>
                <a:cs typeface="Open Sans" panose="020B0606030504020204" pitchFamily="34" charset="0"/>
              </a:rPr>
              <a:t>Jun – Dec 2026 </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pic>
        <p:nvPicPr>
          <p:cNvPr id="20" name="Picture 19">
            <a:extLst>
              <a:ext uri="{FF2B5EF4-FFF2-40B4-BE49-F238E27FC236}">
                <a16:creationId xmlns:a16="http://schemas.microsoft.com/office/drawing/2014/main" id="{28CA59A2-2E63-C461-64ED-558A564220C3}"/>
              </a:ext>
            </a:extLst>
          </p:cNvPr>
          <p:cNvPicPr>
            <a:picLocks noChangeAspect="1"/>
          </p:cNvPicPr>
          <p:nvPr/>
        </p:nvPicPr>
        <p:blipFill>
          <a:blip r:embed="rId6"/>
          <a:stretch>
            <a:fillRect/>
          </a:stretch>
        </p:blipFill>
        <p:spPr>
          <a:xfrm>
            <a:off x="645070" y="2784446"/>
            <a:ext cx="1395852" cy="850311"/>
          </a:xfrm>
          <a:prstGeom prst="rect">
            <a:avLst/>
          </a:prstGeom>
        </p:spPr>
      </p:pic>
      <p:sp>
        <p:nvSpPr>
          <p:cNvPr id="23" name="TextBox 22">
            <a:extLst>
              <a:ext uri="{FF2B5EF4-FFF2-40B4-BE49-F238E27FC236}">
                <a16:creationId xmlns:a16="http://schemas.microsoft.com/office/drawing/2014/main" id="{D864904E-9A07-9685-6643-CD80CF70DBF7}"/>
              </a:ext>
            </a:extLst>
          </p:cNvPr>
          <p:cNvSpPr txBox="1"/>
          <p:nvPr/>
        </p:nvSpPr>
        <p:spPr>
          <a:xfrm>
            <a:off x="5263979" y="1826835"/>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sp>
        <p:nvSpPr>
          <p:cNvPr id="24" name="TextBox 23">
            <a:extLst>
              <a:ext uri="{FF2B5EF4-FFF2-40B4-BE49-F238E27FC236}">
                <a16:creationId xmlns:a16="http://schemas.microsoft.com/office/drawing/2014/main" id="{04B647DA-E29A-C09F-074A-7B21072F7AF0}"/>
              </a:ext>
            </a:extLst>
          </p:cNvPr>
          <p:cNvSpPr txBox="1"/>
          <p:nvPr/>
        </p:nvSpPr>
        <p:spPr>
          <a:xfrm>
            <a:off x="5263978" y="3190327"/>
            <a:ext cx="772969"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B</a:t>
            </a:r>
          </a:p>
        </p:txBody>
      </p:sp>
    </p:spTree>
    <p:extLst>
      <p:ext uri="{BB962C8B-B14F-4D97-AF65-F5344CB8AC3E}">
        <p14:creationId xmlns:p14="http://schemas.microsoft.com/office/powerpoint/2010/main" val="64750865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96FFCE-A090-6974-12B4-514A4B62855D}"/>
              </a:ext>
            </a:extLst>
          </p:cNvPr>
          <p:cNvSpPr>
            <a:spLocks noGrp="1"/>
          </p:cNvSpPr>
          <p:nvPr>
            <p:ph type="body" idx="1"/>
          </p:nvPr>
        </p:nvSpPr>
        <p:spPr>
          <a:xfrm>
            <a:off x="190500" y="618175"/>
            <a:ext cx="8763000" cy="753968"/>
          </a:xfrm>
        </p:spPr>
        <p:txBody>
          <a:bodyPr/>
          <a:lstStyle/>
          <a:p>
            <a:r>
              <a:rPr lang="en-US" b="1" dirty="0"/>
              <a:t>Assumption 1: </a:t>
            </a:r>
            <a:r>
              <a:rPr lang="en-US" dirty="0"/>
              <a:t>The May to October monsoon rains are expected to be above average across most areas, though areas of the north are likely to be closer to average. Rainfall will decline as seasonally typical in November.</a:t>
            </a:r>
          </a:p>
          <a:p>
            <a:endParaRPr lang="en-US" dirty="0"/>
          </a:p>
        </p:txBody>
      </p:sp>
      <p:sp>
        <p:nvSpPr>
          <p:cNvPr id="3" name="Title 2">
            <a:extLst>
              <a:ext uri="{FF2B5EF4-FFF2-40B4-BE49-F238E27FC236}">
                <a16:creationId xmlns:a16="http://schemas.microsoft.com/office/drawing/2014/main" id="{3374FF4E-8A37-8947-5B45-9DEAD08AA054}"/>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563D11D9-E5D5-1E75-84E0-5BAFECE4DCC9}"/>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11</a:t>
            </a:fld>
            <a:endParaRPr lang="en"/>
          </a:p>
        </p:txBody>
      </p:sp>
      <p:grpSp>
        <p:nvGrpSpPr>
          <p:cNvPr id="9" name="Group 8">
            <a:extLst>
              <a:ext uri="{FF2B5EF4-FFF2-40B4-BE49-F238E27FC236}">
                <a16:creationId xmlns:a16="http://schemas.microsoft.com/office/drawing/2014/main" id="{5AD70D87-1D4A-A4D4-15FC-5BDEC53E3B6C}"/>
              </a:ext>
            </a:extLst>
          </p:cNvPr>
          <p:cNvGrpSpPr/>
          <p:nvPr/>
        </p:nvGrpSpPr>
        <p:grpSpPr>
          <a:xfrm>
            <a:off x="636349" y="1503672"/>
            <a:ext cx="2802620" cy="2743200"/>
            <a:chOff x="636349" y="1503672"/>
            <a:chExt cx="2802620" cy="2743200"/>
          </a:xfrm>
        </p:grpSpPr>
        <p:pic>
          <p:nvPicPr>
            <p:cNvPr id="6" name="Picture 5">
              <a:extLst>
                <a:ext uri="{FF2B5EF4-FFF2-40B4-BE49-F238E27FC236}">
                  <a16:creationId xmlns:a16="http://schemas.microsoft.com/office/drawing/2014/main" id="{1591272F-4EEC-5C86-99EF-791049D2AF57}"/>
                </a:ext>
              </a:extLst>
            </p:cNvPr>
            <p:cNvPicPr>
              <a:picLocks noChangeAspect="1"/>
            </p:cNvPicPr>
            <p:nvPr/>
          </p:nvPicPr>
          <p:blipFill>
            <a:blip r:embed="rId2"/>
            <a:stretch>
              <a:fillRect/>
            </a:stretch>
          </p:blipFill>
          <p:spPr>
            <a:xfrm>
              <a:off x="636349" y="1503672"/>
              <a:ext cx="2802620" cy="2743200"/>
            </a:xfrm>
            <a:prstGeom prst="rect">
              <a:avLst/>
            </a:prstGeom>
          </p:spPr>
        </p:pic>
        <p:pic>
          <p:nvPicPr>
            <p:cNvPr id="8" name="Picture 7">
              <a:extLst>
                <a:ext uri="{FF2B5EF4-FFF2-40B4-BE49-F238E27FC236}">
                  <a16:creationId xmlns:a16="http://schemas.microsoft.com/office/drawing/2014/main" id="{3ADFD49A-1503-640D-2236-6E875283EF69}"/>
                </a:ext>
              </a:extLst>
            </p:cNvPr>
            <p:cNvPicPr>
              <a:picLocks noChangeAspect="1"/>
            </p:cNvPicPr>
            <p:nvPr/>
          </p:nvPicPr>
          <p:blipFill>
            <a:blip r:embed="rId3"/>
            <a:srcRect l="-16502" r="-13994"/>
            <a:stretch>
              <a:fillRect/>
            </a:stretch>
          </p:blipFill>
          <p:spPr>
            <a:xfrm>
              <a:off x="790832" y="1607417"/>
              <a:ext cx="2446637" cy="2571750"/>
            </a:xfrm>
            <a:prstGeom prst="rect">
              <a:avLst/>
            </a:prstGeom>
            <a:solidFill>
              <a:schemeClr val="lt1"/>
            </a:solidFill>
          </p:spPr>
        </p:pic>
      </p:grpSp>
      <p:sp>
        <p:nvSpPr>
          <p:cNvPr id="11" name="TextBox 10">
            <a:extLst>
              <a:ext uri="{FF2B5EF4-FFF2-40B4-BE49-F238E27FC236}">
                <a16:creationId xmlns:a16="http://schemas.microsoft.com/office/drawing/2014/main" id="{3FCD3207-14DF-E912-A735-39A497273CEE}"/>
              </a:ext>
            </a:extLst>
          </p:cNvPr>
          <p:cNvSpPr txBox="1"/>
          <p:nvPr/>
        </p:nvSpPr>
        <p:spPr>
          <a:xfrm>
            <a:off x="790832" y="4244008"/>
            <a:ext cx="2648137"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Monsoon onset: ~</a:t>
            </a:r>
            <a:r>
              <a:rPr lang="en-US" sz="1000" b="1" dirty="0">
                <a:latin typeface="Open Sans" panose="020B0606030504020204" pitchFamily="34" charset="0"/>
                <a:ea typeface="Open Sans" panose="020B0606030504020204" pitchFamily="34" charset="0"/>
                <a:cs typeface="Open Sans" panose="020B0606030504020204" pitchFamily="34" charset="0"/>
              </a:rPr>
              <a:t>16 May 2026</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grpSp>
        <p:nvGrpSpPr>
          <p:cNvPr id="17" name="Group 16">
            <a:extLst>
              <a:ext uri="{FF2B5EF4-FFF2-40B4-BE49-F238E27FC236}">
                <a16:creationId xmlns:a16="http://schemas.microsoft.com/office/drawing/2014/main" id="{69E13754-E72F-DD4E-6B27-E37BA291EC43}"/>
              </a:ext>
            </a:extLst>
          </p:cNvPr>
          <p:cNvGrpSpPr/>
          <p:nvPr/>
        </p:nvGrpSpPr>
        <p:grpSpPr>
          <a:xfrm>
            <a:off x="4446435" y="1503672"/>
            <a:ext cx="3707412" cy="2971800"/>
            <a:chOff x="4446435" y="1503672"/>
            <a:chExt cx="3707412" cy="2971800"/>
          </a:xfrm>
        </p:grpSpPr>
        <p:pic>
          <p:nvPicPr>
            <p:cNvPr id="6150" name="Picture 6">
              <a:extLst>
                <a:ext uri="{FF2B5EF4-FFF2-40B4-BE49-F238E27FC236}">
                  <a16:creationId xmlns:a16="http://schemas.microsoft.com/office/drawing/2014/main" id="{7AA4AADD-A954-F3C2-B216-0DE9F14195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46435" y="1503672"/>
              <a:ext cx="3707412" cy="2971800"/>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15">
              <a:extLst>
                <a:ext uri="{FF2B5EF4-FFF2-40B4-BE49-F238E27FC236}">
                  <a16:creationId xmlns:a16="http://schemas.microsoft.com/office/drawing/2014/main" id="{285A99CD-CEEB-0602-D7FB-31963D0FFDD7}"/>
                </a:ext>
              </a:extLst>
            </p:cNvPr>
            <p:cNvPicPr>
              <a:picLocks noChangeAspect="1"/>
            </p:cNvPicPr>
            <p:nvPr/>
          </p:nvPicPr>
          <p:blipFill>
            <a:blip r:embed="rId5"/>
            <a:srcRect l="-106771" r="-113229"/>
            <a:stretch>
              <a:fillRect/>
            </a:stretch>
          </p:blipFill>
          <p:spPr>
            <a:xfrm>
              <a:off x="4613189" y="1688780"/>
              <a:ext cx="3443416" cy="2530514"/>
            </a:xfrm>
            <a:prstGeom prst="rect">
              <a:avLst/>
            </a:prstGeom>
            <a:solidFill>
              <a:schemeClr val="lt1"/>
            </a:solidFill>
          </p:spPr>
        </p:pic>
      </p:grpSp>
    </p:spTree>
    <p:extLst>
      <p:ext uri="{BB962C8B-B14F-4D97-AF65-F5344CB8AC3E}">
        <p14:creationId xmlns:p14="http://schemas.microsoft.com/office/powerpoint/2010/main" val="24075042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4CC641-B9F8-24C7-590E-C7071517086D}"/>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AA3104F4-2683-16E0-4B6E-31140E3FD772}"/>
              </a:ext>
            </a:extLst>
          </p:cNvPr>
          <p:cNvSpPr>
            <a:spLocks noGrp="1"/>
          </p:cNvSpPr>
          <p:nvPr>
            <p:ph type="body" idx="1"/>
          </p:nvPr>
        </p:nvSpPr>
        <p:spPr>
          <a:xfrm>
            <a:off x="190500" y="618175"/>
            <a:ext cx="8763000" cy="650452"/>
          </a:xfrm>
        </p:spPr>
        <p:txBody>
          <a:bodyPr/>
          <a:lstStyle/>
          <a:p>
            <a:r>
              <a:rPr lang="en-US" b="1" dirty="0"/>
              <a:t>Assumption 1: </a:t>
            </a:r>
            <a:r>
              <a:rPr lang="en-US" dirty="0"/>
              <a:t>The May to October monsoon rains are expected to be above average across most areas, though areas of the north are likely to be closer to average. Rainfall will decline as seasonally typical in November. </a:t>
            </a:r>
          </a:p>
        </p:txBody>
      </p:sp>
      <p:sp>
        <p:nvSpPr>
          <p:cNvPr id="3" name="Title 2">
            <a:extLst>
              <a:ext uri="{FF2B5EF4-FFF2-40B4-BE49-F238E27FC236}">
                <a16:creationId xmlns:a16="http://schemas.microsoft.com/office/drawing/2014/main" id="{0C80A72C-6AAE-58C3-00E7-C63FF36EEBFD}"/>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FDB01389-12C0-76F4-3D95-527E6AA64EDC}"/>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12</a:t>
            </a:fld>
            <a:endParaRPr lang="en"/>
          </a:p>
        </p:txBody>
      </p:sp>
      <p:grpSp>
        <p:nvGrpSpPr>
          <p:cNvPr id="22" name="Group 21">
            <a:extLst>
              <a:ext uri="{FF2B5EF4-FFF2-40B4-BE49-F238E27FC236}">
                <a16:creationId xmlns:a16="http://schemas.microsoft.com/office/drawing/2014/main" id="{7CEE7C0A-F7DA-A6CF-3DE2-EA23438A46B0}"/>
              </a:ext>
            </a:extLst>
          </p:cNvPr>
          <p:cNvGrpSpPr/>
          <p:nvPr/>
        </p:nvGrpSpPr>
        <p:grpSpPr>
          <a:xfrm>
            <a:off x="190500" y="1754660"/>
            <a:ext cx="2743200" cy="2057400"/>
            <a:chOff x="190500" y="1754660"/>
            <a:chExt cx="2743200" cy="2057400"/>
          </a:xfrm>
        </p:grpSpPr>
        <p:pic>
          <p:nvPicPr>
            <p:cNvPr id="10" name="Picture 9">
              <a:extLst>
                <a:ext uri="{FF2B5EF4-FFF2-40B4-BE49-F238E27FC236}">
                  <a16:creationId xmlns:a16="http://schemas.microsoft.com/office/drawing/2014/main" id="{876690F5-F052-A90F-5246-14A645B101A6}"/>
                </a:ext>
              </a:extLst>
            </p:cNvPr>
            <p:cNvPicPr>
              <a:picLocks noChangeAspect="1"/>
            </p:cNvPicPr>
            <p:nvPr/>
          </p:nvPicPr>
          <p:blipFill>
            <a:blip r:embed="rId2"/>
            <a:stretch>
              <a:fillRect/>
            </a:stretch>
          </p:blipFill>
          <p:spPr>
            <a:xfrm>
              <a:off x="190500" y="1754660"/>
              <a:ext cx="2743200" cy="2057400"/>
            </a:xfrm>
            <a:prstGeom prst="rect">
              <a:avLst/>
            </a:prstGeom>
          </p:spPr>
        </p:pic>
        <p:pic>
          <p:nvPicPr>
            <p:cNvPr id="12" name="Picture 11">
              <a:extLst>
                <a:ext uri="{FF2B5EF4-FFF2-40B4-BE49-F238E27FC236}">
                  <a16:creationId xmlns:a16="http://schemas.microsoft.com/office/drawing/2014/main" id="{6AC065EB-A6BF-D1DF-01CC-2075643A4E1C}"/>
                </a:ext>
              </a:extLst>
            </p:cNvPr>
            <p:cNvPicPr>
              <a:picLocks noChangeAspect="1"/>
            </p:cNvPicPr>
            <p:nvPr/>
          </p:nvPicPr>
          <p:blipFill>
            <a:blip r:embed="rId3"/>
            <a:srcRect l="-76224" t="285" r="-72979"/>
            <a:stretch>
              <a:fillRect/>
            </a:stretch>
          </p:blipFill>
          <p:spPr>
            <a:xfrm>
              <a:off x="403655" y="1878227"/>
              <a:ext cx="2306594" cy="1690202"/>
            </a:xfrm>
            <a:prstGeom prst="rect">
              <a:avLst/>
            </a:prstGeom>
            <a:solidFill>
              <a:schemeClr val="lt1"/>
            </a:solidFill>
          </p:spPr>
        </p:pic>
      </p:grpSp>
      <p:grpSp>
        <p:nvGrpSpPr>
          <p:cNvPr id="17" name="Group 16">
            <a:extLst>
              <a:ext uri="{FF2B5EF4-FFF2-40B4-BE49-F238E27FC236}">
                <a16:creationId xmlns:a16="http://schemas.microsoft.com/office/drawing/2014/main" id="{450B0EAE-831A-E7BD-B56D-E70B909E0F02}"/>
              </a:ext>
            </a:extLst>
          </p:cNvPr>
          <p:cNvGrpSpPr/>
          <p:nvPr/>
        </p:nvGrpSpPr>
        <p:grpSpPr>
          <a:xfrm>
            <a:off x="2933700" y="1694628"/>
            <a:ext cx="3005147" cy="2057400"/>
            <a:chOff x="2933700" y="1694628"/>
            <a:chExt cx="3005147" cy="2057400"/>
          </a:xfrm>
        </p:grpSpPr>
        <p:pic>
          <p:nvPicPr>
            <p:cNvPr id="14" name="Picture 13">
              <a:extLst>
                <a:ext uri="{FF2B5EF4-FFF2-40B4-BE49-F238E27FC236}">
                  <a16:creationId xmlns:a16="http://schemas.microsoft.com/office/drawing/2014/main" id="{83388AAD-700B-8290-FB65-728E274718B2}"/>
                </a:ext>
              </a:extLst>
            </p:cNvPr>
            <p:cNvPicPr>
              <a:picLocks noChangeAspect="1"/>
            </p:cNvPicPr>
            <p:nvPr/>
          </p:nvPicPr>
          <p:blipFill>
            <a:blip r:embed="rId4"/>
            <a:stretch>
              <a:fillRect/>
            </a:stretch>
          </p:blipFill>
          <p:spPr>
            <a:xfrm>
              <a:off x="2933700" y="1694628"/>
              <a:ext cx="3005147" cy="2057400"/>
            </a:xfrm>
            <a:prstGeom prst="rect">
              <a:avLst/>
            </a:prstGeom>
          </p:spPr>
        </p:pic>
        <p:pic>
          <p:nvPicPr>
            <p:cNvPr id="16" name="Picture 15">
              <a:extLst>
                <a:ext uri="{FF2B5EF4-FFF2-40B4-BE49-F238E27FC236}">
                  <a16:creationId xmlns:a16="http://schemas.microsoft.com/office/drawing/2014/main" id="{8B3E3145-0B2E-3996-EB99-F275567349F1}"/>
                </a:ext>
              </a:extLst>
            </p:cNvPr>
            <p:cNvPicPr>
              <a:picLocks noChangeAspect="1"/>
            </p:cNvPicPr>
            <p:nvPr/>
          </p:nvPicPr>
          <p:blipFill>
            <a:blip r:embed="rId5"/>
            <a:srcRect l="-97858" r="-112644" b="1995"/>
            <a:stretch>
              <a:fillRect/>
            </a:stretch>
          </p:blipFill>
          <p:spPr>
            <a:xfrm>
              <a:off x="3196281" y="2240811"/>
              <a:ext cx="2611395" cy="1284984"/>
            </a:xfrm>
            <a:prstGeom prst="rect">
              <a:avLst/>
            </a:prstGeom>
            <a:solidFill>
              <a:schemeClr val="lt1"/>
            </a:solidFill>
          </p:spPr>
        </p:pic>
      </p:grpSp>
      <p:pic>
        <p:nvPicPr>
          <p:cNvPr id="19" name="Picture 18">
            <a:extLst>
              <a:ext uri="{FF2B5EF4-FFF2-40B4-BE49-F238E27FC236}">
                <a16:creationId xmlns:a16="http://schemas.microsoft.com/office/drawing/2014/main" id="{3689A68B-E9A7-CCD6-D8D8-FECD43D79363}"/>
              </a:ext>
            </a:extLst>
          </p:cNvPr>
          <p:cNvPicPr>
            <a:picLocks noChangeAspect="1"/>
          </p:cNvPicPr>
          <p:nvPr/>
        </p:nvPicPr>
        <p:blipFill>
          <a:blip r:embed="rId6"/>
          <a:stretch>
            <a:fillRect/>
          </a:stretch>
        </p:blipFill>
        <p:spPr>
          <a:xfrm>
            <a:off x="6776526" y="1694628"/>
            <a:ext cx="1247686" cy="2286000"/>
          </a:xfrm>
          <a:prstGeom prst="rect">
            <a:avLst/>
          </a:prstGeom>
        </p:spPr>
      </p:pic>
    </p:spTree>
    <p:extLst>
      <p:ext uri="{BB962C8B-B14F-4D97-AF65-F5344CB8AC3E}">
        <p14:creationId xmlns:p14="http://schemas.microsoft.com/office/powerpoint/2010/main" val="287294251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DB557F-5346-1F62-91D4-5A9F593EE556}"/>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8FA6A960-87E5-BB08-6EF1-724AF2D70C82}"/>
              </a:ext>
            </a:extLst>
          </p:cNvPr>
          <p:cNvSpPr>
            <a:spLocks noGrp="1"/>
          </p:cNvSpPr>
          <p:nvPr>
            <p:ph type="body" idx="1"/>
          </p:nvPr>
        </p:nvSpPr>
        <p:spPr>
          <a:xfrm>
            <a:off x="190500" y="618175"/>
            <a:ext cx="8763000" cy="832822"/>
          </a:xfrm>
        </p:spPr>
        <p:txBody>
          <a:bodyPr/>
          <a:lstStyle/>
          <a:p>
            <a:r>
              <a:rPr lang="en-US" b="1" dirty="0"/>
              <a:t>Assumption 2: </a:t>
            </a:r>
            <a:r>
              <a:rPr lang="en-US" dirty="0"/>
              <a:t>Given above average rainfall expectations in most areas of the country, risk of flooding is likely to be above normal during the peak monsoon period, particularly in riverine, delta, coastal and upland areas. </a:t>
            </a:r>
          </a:p>
        </p:txBody>
      </p:sp>
      <p:sp>
        <p:nvSpPr>
          <p:cNvPr id="3" name="Title 2">
            <a:extLst>
              <a:ext uri="{FF2B5EF4-FFF2-40B4-BE49-F238E27FC236}">
                <a16:creationId xmlns:a16="http://schemas.microsoft.com/office/drawing/2014/main" id="{D8ADF927-0FAB-1EF7-D928-7E3C6BC0A3B7}"/>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542660ED-370E-66F0-6B45-622E2F90823C}"/>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13</a:t>
            </a:fld>
            <a:endParaRPr lang="en"/>
          </a:p>
        </p:txBody>
      </p:sp>
      <p:pic>
        <p:nvPicPr>
          <p:cNvPr id="8" name="Picture 7">
            <a:extLst>
              <a:ext uri="{FF2B5EF4-FFF2-40B4-BE49-F238E27FC236}">
                <a16:creationId xmlns:a16="http://schemas.microsoft.com/office/drawing/2014/main" id="{1709C441-89C2-C958-202C-DBBE6696CACF}"/>
              </a:ext>
            </a:extLst>
          </p:cNvPr>
          <p:cNvPicPr>
            <a:picLocks noChangeAspect="1"/>
          </p:cNvPicPr>
          <p:nvPr/>
        </p:nvPicPr>
        <p:blipFill>
          <a:blip r:embed="rId2"/>
          <a:stretch>
            <a:fillRect/>
          </a:stretch>
        </p:blipFill>
        <p:spPr>
          <a:xfrm>
            <a:off x="864411" y="1595220"/>
            <a:ext cx="1245999" cy="2817341"/>
          </a:xfrm>
          <a:prstGeom prst="rect">
            <a:avLst/>
          </a:prstGeom>
        </p:spPr>
      </p:pic>
      <p:pic>
        <p:nvPicPr>
          <p:cNvPr id="6" name="Picture 5">
            <a:extLst>
              <a:ext uri="{FF2B5EF4-FFF2-40B4-BE49-F238E27FC236}">
                <a16:creationId xmlns:a16="http://schemas.microsoft.com/office/drawing/2014/main" id="{4C2F1ED1-EFD1-7EEE-C008-625EA877D20A}"/>
              </a:ext>
            </a:extLst>
          </p:cNvPr>
          <p:cNvPicPr>
            <a:picLocks noChangeAspect="1"/>
          </p:cNvPicPr>
          <p:nvPr/>
        </p:nvPicPr>
        <p:blipFill>
          <a:blip r:embed="rId3">
            <a:clrChange>
              <a:clrFrom>
                <a:srgbClr val="FFFFFF"/>
              </a:clrFrom>
              <a:clrTo>
                <a:srgbClr val="FFFFFF">
                  <a:alpha val="0"/>
                </a:srgbClr>
              </a:clrTo>
            </a:clrChange>
          </a:blip>
          <a:srcRect l="37624" t="20020" r="36263" b="12018"/>
          <a:stretch>
            <a:fillRect/>
          </a:stretch>
        </p:blipFill>
        <p:spPr>
          <a:xfrm>
            <a:off x="864411" y="1595220"/>
            <a:ext cx="1326854" cy="2864201"/>
          </a:xfrm>
          <a:prstGeom prst="rect">
            <a:avLst/>
          </a:prstGeom>
        </p:spPr>
      </p:pic>
      <p:grpSp>
        <p:nvGrpSpPr>
          <p:cNvPr id="13" name="Group 12">
            <a:extLst>
              <a:ext uri="{FF2B5EF4-FFF2-40B4-BE49-F238E27FC236}">
                <a16:creationId xmlns:a16="http://schemas.microsoft.com/office/drawing/2014/main" id="{FF94B8BD-4A2B-6F8D-D188-F0848D2B1186}"/>
              </a:ext>
            </a:extLst>
          </p:cNvPr>
          <p:cNvGrpSpPr/>
          <p:nvPr/>
        </p:nvGrpSpPr>
        <p:grpSpPr>
          <a:xfrm>
            <a:off x="1205346" y="3448744"/>
            <a:ext cx="227423" cy="328442"/>
            <a:chOff x="3317862" y="3218084"/>
            <a:chExt cx="227423" cy="328442"/>
          </a:xfrm>
        </p:grpSpPr>
        <p:sp>
          <p:nvSpPr>
            <p:cNvPr id="9" name="TextBox 8">
              <a:extLst>
                <a:ext uri="{FF2B5EF4-FFF2-40B4-BE49-F238E27FC236}">
                  <a16:creationId xmlns:a16="http://schemas.microsoft.com/office/drawing/2014/main" id="{5C2BA822-A91A-3016-9B9A-FD3DCC9FA483}"/>
                </a:ext>
              </a:extLst>
            </p:cNvPr>
            <p:cNvSpPr txBox="1"/>
            <p:nvPr/>
          </p:nvSpPr>
          <p:spPr>
            <a:xfrm>
              <a:off x="3317862" y="3269527"/>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B</a:t>
              </a:r>
            </a:p>
          </p:txBody>
        </p:sp>
        <p:sp>
          <p:nvSpPr>
            <p:cNvPr id="11" name="Oval 10">
              <a:extLst>
                <a:ext uri="{FF2B5EF4-FFF2-40B4-BE49-F238E27FC236}">
                  <a16:creationId xmlns:a16="http://schemas.microsoft.com/office/drawing/2014/main" id="{8C42A982-72F1-DF6D-5831-8E8AE13A93B9}"/>
                </a:ext>
              </a:extLst>
            </p:cNvPr>
            <p:cNvSpPr>
              <a:spLocks noChangeAspect="1"/>
            </p:cNvSpPr>
            <p:nvPr/>
          </p:nvSpPr>
          <p:spPr>
            <a:xfrm>
              <a:off x="3385854" y="3218084"/>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5" name="Picture 14">
            <a:extLst>
              <a:ext uri="{FF2B5EF4-FFF2-40B4-BE49-F238E27FC236}">
                <a16:creationId xmlns:a16="http://schemas.microsoft.com/office/drawing/2014/main" id="{5CEADD8A-138D-75A3-CF53-221154C527D7}"/>
              </a:ext>
            </a:extLst>
          </p:cNvPr>
          <p:cNvPicPr>
            <a:picLocks noChangeAspect="1"/>
          </p:cNvPicPr>
          <p:nvPr/>
        </p:nvPicPr>
        <p:blipFill>
          <a:blip r:embed="rId4"/>
          <a:stretch>
            <a:fillRect/>
          </a:stretch>
        </p:blipFill>
        <p:spPr>
          <a:xfrm>
            <a:off x="2178402" y="3562250"/>
            <a:ext cx="1395852" cy="850311"/>
          </a:xfrm>
          <a:prstGeom prst="rect">
            <a:avLst/>
          </a:prstGeom>
        </p:spPr>
      </p:pic>
      <p:pic>
        <p:nvPicPr>
          <p:cNvPr id="20" name="Picture 19">
            <a:extLst>
              <a:ext uri="{FF2B5EF4-FFF2-40B4-BE49-F238E27FC236}">
                <a16:creationId xmlns:a16="http://schemas.microsoft.com/office/drawing/2014/main" id="{D1E71F5E-327A-805F-CBCB-32AB6B2CBFD3}"/>
              </a:ext>
            </a:extLst>
          </p:cNvPr>
          <p:cNvPicPr>
            <a:picLocks noChangeAspect="1"/>
          </p:cNvPicPr>
          <p:nvPr/>
        </p:nvPicPr>
        <p:blipFill>
          <a:blip r:embed="rId5"/>
          <a:stretch>
            <a:fillRect/>
          </a:stretch>
        </p:blipFill>
        <p:spPr>
          <a:xfrm>
            <a:off x="3783101" y="2862786"/>
            <a:ext cx="3573294" cy="1828800"/>
          </a:xfrm>
          <a:prstGeom prst="rect">
            <a:avLst/>
          </a:prstGeom>
        </p:spPr>
      </p:pic>
      <p:pic>
        <p:nvPicPr>
          <p:cNvPr id="22" name="Picture 21">
            <a:extLst>
              <a:ext uri="{FF2B5EF4-FFF2-40B4-BE49-F238E27FC236}">
                <a16:creationId xmlns:a16="http://schemas.microsoft.com/office/drawing/2014/main" id="{591C8E02-001A-493B-84E2-E1C3A2231421}"/>
              </a:ext>
            </a:extLst>
          </p:cNvPr>
          <p:cNvPicPr>
            <a:picLocks noChangeAspect="1"/>
          </p:cNvPicPr>
          <p:nvPr/>
        </p:nvPicPr>
        <p:blipFill>
          <a:blip r:embed="rId6"/>
          <a:stretch>
            <a:fillRect/>
          </a:stretch>
        </p:blipFill>
        <p:spPr>
          <a:xfrm>
            <a:off x="3783101" y="1291449"/>
            <a:ext cx="3670709" cy="1828800"/>
          </a:xfrm>
          <a:prstGeom prst="rect">
            <a:avLst/>
          </a:prstGeom>
        </p:spPr>
      </p:pic>
      <p:grpSp>
        <p:nvGrpSpPr>
          <p:cNvPr id="23" name="Group 22">
            <a:extLst>
              <a:ext uri="{FF2B5EF4-FFF2-40B4-BE49-F238E27FC236}">
                <a16:creationId xmlns:a16="http://schemas.microsoft.com/office/drawing/2014/main" id="{56813378-E583-643A-8619-F61CAE4340BB}"/>
              </a:ext>
            </a:extLst>
          </p:cNvPr>
          <p:cNvGrpSpPr/>
          <p:nvPr/>
        </p:nvGrpSpPr>
        <p:grpSpPr>
          <a:xfrm>
            <a:off x="1205346" y="2723740"/>
            <a:ext cx="227423" cy="328442"/>
            <a:chOff x="3317862" y="3218084"/>
            <a:chExt cx="227423" cy="328442"/>
          </a:xfrm>
        </p:grpSpPr>
        <p:sp>
          <p:nvSpPr>
            <p:cNvPr id="24" name="TextBox 23">
              <a:extLst>
                <a:ext uri="{FF2B5EF4-FFF2-40B4-BE49-F238E27FC236}">
                  <a16:creationId xmlns:a16="http://schemas.microsoft.com/office/drawing/2014/main" id="{2B2969F2-527A-19D8-B90D-0644001CF685}"/>
                </a:ext>
              </a:extLst>
            </p:cNvPr>
            <p:cNvSpPr txBox="1"/>
            <p:nvPr/>
          </p:nvSpPr>
          <p:spPr>
            <a:xfrm>
              <a:off x="3317862" y="3269527"/>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25" name="Oval 24">
              <a:extLst>
                <a:ext uri="{FF2B5EF4-FFF2-40B4-BE49-F238E27FC236}">
                  <a16:creationId xmlns:a16="http://schemas.microsoft.com/office/drawing/2014/main" id="{E4598A9F-E75F-2F94-9F4A-1E40B769367E}"/>
                </a:ext>
              </a:extLst>
            </p:cNvPr>
            <p:cNvSpPr>
              <a:spLocks noChangeAspect="1"/>
            </p:cNvSpPr>
            <p:nvPr/>
          </p:nvSpPr>
          <p:spPr>
            <a:xfrm>
              <a:off x="3385854" y="3218084"/>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 name="TextBox 25">
            <a:extLst>
              <a:ext uri="{FF2B5EF4-FFF2-40B4-BE49-F238E27FC236}">
                <a16:creationId xmlns:a16="http://schemas.microsoft.com/office/drawing/2014/main" id="{6FB5F729-064E-2679-187D-57A08D9A7D9A}"/>
              </a:ext>
            </a:extLst>
          </p:cNvPr>
          <p:cNvSpPr txBox="1"/>
          <p:nvPr/>
        </p:nvSpPr>
        <p:spPr>
          <a:xfrm>
            <a:off x="4110675" y="1554981"/>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sp>
        <p:nvSpPr>
          <p:cNvPr id="27" name="TextBox 26">
            <a:extLst>
              <a:ext uri="{FF2B5EF4-FFF2-40B4-BE49-F238E27FC236}">
                <a16:creationId xmlns:a16="http://schemas.microsoft.com/office/drawing/2014/main" id="{FF9A2FD3-AE43-E93D-E41F-7992BF9FCEFF}"/>
              </a:ext>
            </a:extLst>
          </p:cNvPr>
          <p:cNvSpPr txBox="1"/>
          <p:nvPr/>
        </p:nvSpPr>
        <p:spPr>
          <a:xfrm>
            <a:off x="4110674" y="3107947"/>
            <a:ext cx="772969"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B</a:t>
            </a:r>
          </a:p>
        </p:txBody>
      </p:sp>
      <p:sp>
        <p:nvSpPr>
          <p:cNvPr id="28" name="TextBox 27">
            <a:extLst>
              <a:ext uri="{FF2B5EF4-FFF2-40B4-BE49-F238E27FC236}">
                <a16:creationId xmlns:a16="http://schemas.microsoft.com/office/drawing/2014/main" id="{DF54F47A-EA93-87ED-9245-A14EACF7BBD6}"/>
              </a:ext>
            </a:extLst>
          </p:cNvPr>
          <p:cNvSpPr txBox="1"/>
          <p:nvPr/>
        </p:nvSpPr>
        <p:spPr>
          <a:xfrm>
            <a:off x="790300" y="4412561"/>
            <a:ext cx="2895386"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Seasonal forecast: </a:t>
            </a:r>
            <a:r>
              <a:rPr lang="en-US" sz="1000" b="1" dirty="0">
                <a:latin typeface="Open Sans" panose="020B0606030504020204" pitchFamily="34" charset="0"/>
                <a:ea typeface="Open Sans" panose="020B0606030504020204" pitchFamily="34" charset="0"/>
                <a:cs typeface="Open Sans" panose="020B0606030504020204" pitchFamily="34" charset="0"/>
              </a:rPr>
              <a:t>Jun – Dec 2026</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62612403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761B6069-5AEE-0782-9CB5-67C5158FC1C5}"/>
              </a:ext>
            </a:extLst>
          </p:cNvPr>
          <p:cNvSpPr>
            <a:spLocks noGrp="1"/>
          </p:cNvSpPr>
          <p:nvPr>
            <p:ph type="body" idx="1"/>
          </p:nvPr>
        </p:nvSpPr>
        <p:spPr>
          <a:xfrm>
            <a:off x="190500" y="618175"/>
            <a:ext cx="8763000" cy="513000"/>
          </a:xfrm>
        </p:spPr>
        <p:txBody>
          <a:bodyPr/>
          <a:lstStyle/>
          <a:p>
            <a:r>
              <a:rPr lang="en-US" b="1" dirty="0"/>
              <a:t>Assumption 3: </a:t>
            </a:r>
            <a:r>
              <a:rPr lang="en-US" dirty="0"/>
              <a:t>Temperatures are likely to be above average through January</a:t>
            </a:r>
          </a:p>
        </p:txBody>
      </p:sp>
      <p:sp>
        <p:nvSpPr>
          <p:cNvPr id="3" name="Title 2">
            <a:extLst>
              <a:ext uri="{FF2B5EF4-FFF2-40B4-BE49-F238E27FC236}">
                <a16:creationId xmlns:a16="http://schemas.microsoft.com/office/drawing/2014/main" id="{08EE7C18-A731-6356-E5ED-D0966552BDD2}"/>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49097C19-B607-2C57-2D53-80E3D4A2B65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14</a:t>
            </a:fld>
            <a:endParaRPr lang="en"/>
          </a:p>
        </p:txBody>
      </p:sp>
      <p:sp>
        <p:nvSpPr>
          <p:cNvPr id="9" name="Text Placeholder 1">
            <a:extLst>
              <a:ext uri="{FF2B5EF4-FFF2-40B4-BE49-F238E27FC236}">
                <a16:creationId xmlns:a16="http://schemas.microsoft.com/office/drawing/2014/main" id="{809C5A47-17E4-2B7C-F95E-138519DAD0FE}"/>
              </a:ext>
            </a:extLst>
          </p:cNvPr>
          <p:cNvSpPr txBox="1">
            <a:spLocks/>
          </p:cNvSpPr>
          <p:nvPr/>
        </p:nvSpPr>
        <p:spPr>
          <a:xfrm>
            <a:off x="264733" y="3904203"/>
            <a:ext cx="8763000" cy="513000"/>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pPr marL="139700" indent="0">
              <a:buNone/>
            </a:pPr>
            <a:r>
              <a:rPr lang="en-US" sz="1200" dirty="0"/>
              <a:t>- There are strong signals for being above average temperature across the country through January</a:t>
            </a:r>
          </a:p>
        </p:txBody>
      </p:sp>
      <p:grpSp>
        <p:nvGrpSpPr>
          <p:cNvPr id="12" name="Group 11">
            <a:extLst>
              <a:ext uri="{FF2B5EF4-FFF2-40B4-BE49-F238E27FC236}">
                <a16:creationId xmlns:a16="http://schemas.microsoft.com/office/drawing/2014/main" id="{9FA45BF3-FBCB-36AC-ED6D-F6514E6DC333}"/>
              </a:ext>
            </a:extLst>
          </p:cNvPr>
          <p:cNvGrpSpPr/>
          <p:nvPr/>
        </p:nvGrpSpPr>
        <p:grpSpPr>
          <a:xfrm>
            <a:off x="6210300" y="1449185"/>
            <a:ext cx="2743200" cy="2057400"/>
            <a:chOff x="156032" y="1428750"/>
            <a:chExt cx="2743200" cy="2057400"/>
          </a:xfrm>
        </p:grpSpPr>
        <p:pic>
          <p:nvPicPr>
            <p:cNvPr id="8194" name="Picture 2">
              <a:extLst>
                <a:ext uri="{FF2B5EF4-FFF2-40B4-BE49-F238E27FC236}">
                  <a16:creationId xmlns:a16="http://schemas.microsoft.com/office/drawing/2014/main" id="{0693996C-777E-86E9-4E5C-A5215A83E9C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6032" y="1428750"/>
              <a:ext cx="2743200" cy="20574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0">
              <a:extLst>
                <a:ext uri="{FF2B5EF4-FFF2-40B4-BE49-F238E27FC236}">
                  <a16:creationId xmlns:a16="http://schemas.microsoft.com/office/drawing/2014/main" id="{F49F6C14-2DCB-7573-EFBE-A80FC8107B9E}"/>
                </a:ext>
              </a:extLst>
            </p:cNvPr>
            <p:cNvPicPr>
              <a:picLocks noChangeAspect="1"/>
            </p:cNvPicPr>
            <p:nvPr/>
          </p:nvPicPr>
          <p:blipFill>
            <a:blip r:embed="rId3"/>
            <a:srcRect l="-79825" r="-77152"/>
            <a:stretch>
              <a:fillRect/>
            </a:stretch>
          </p:blipFill>
          <p:spPr>
            <a:xfrm>
              <a:off x="362465" y="1549228"/>
              <a:ext cx="2306594" cy="1677848"/>
            </a:xfrm>
            <a:prstGeom prst="rect">
              <a:avLst/>
            </a:prstGeom>
            <a:solidFill>
              <a:schemeClr val="lt1"/>
            </a:solidFill>
          </p:spPr>
        </p:pic>
      </p:grpSp>
      <p:grpSp>
        <p:nvGrpSpPr>
          <p:cNvPr id="15" name="Group 14">
            <a:extLst>
              <a:ext uri="{FF2B5EF4-FFF2-40B4-BE49-F238E27FC236}">
                <a16:creationId xmlns:a16="http://schemas.microsoft.com/office/drawing/2014/main" id="{38C38983-C02D-0A86-7952-841EBF6B7403}"/>
              </a:ext>
            </a:extLst>
          </p:cNvPr>
          <p:cNvGrpSpPr/>
          <p:nvPr/>
        </p:nvGrpSpPr>
        <p:grpSpPr>
          <a:xfrm>
            <a:off x="2797026" y="1488989"/>
            <a:ext cx="3005147" cy="2057400"/>
            <a:chOff x="3069426" y="1449185"/>
            <a:chExt cx="3005147" cy="2057400"/>
          </a:xfrm>
        </p:grpSpPr>
        <p:pic>
          <p:nvPicPr>
            <p:cNvPr id="8196" name="Picture 4" descr="SON 2026">
              <a:extLst>
                <a:ext uri="{FF2B5EF4-FFF2-40B4-BE49-F238E27FC236}">
                  <a16:creationId xmlns:a16="http://schemas.microsoft.com/office/drawing/2014/main" id="{51D36928-387A-32B3-5D7F-622A60105B7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69426" y="1449185"/>
              <a:ext cx="3005147" cy="2057400"/>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3">
              <a:extLst>
                <a:ext uri="{FF2B5EF4-FFF2-40B4-BE49-F238E27FC236}">
                  <a16:creationId xmlns:a16="http://schemas.microsoft.com/office/drawing/2014/main" id="{6CA28A70-A206-3A58-492E-FEF5617D8754}"/>
                </a:ext>
              </a:extLst>
            </p:cNvPr>
            <p:cNvPicPr>
              <a:picLocks noChangeAspect="1"/>
            </p:cNvPicPr>
            <p:nvPr/>
          </p:nvPicPr>
          <p:blipFill>
            <a:blip r:embed="rId5"/>
            <a:srcRect l="-103896" t="930" r="-123522"/>
            <a:stretch>
              <a:fillRect/>
            </a:stretch>
          </p:blipFill>
          <p:spPr>
            <a:xfrm>
              <a:off x="3336324" y="1985320"/>
              <a:ext cx="2611395" cy="1300386"/>
            </a:xfrm>
            <a:prstGeom prst="rect">
              <a:avLst/>
            </a:prstGeom>
            <a:solidFill>
              <a:schemeClr val="lt1"/>
            </a:solidFill>
          </p:spPr>
        </p:pic>
      </p:grpSp>
      <p:sp>
        <p:nvSpPr>
          <p:cNvPr id="18" name="TextBox 17">
            <a:extLst>
              <a:ext uri="{FF2B5EF4-FFF2-40B4-BE49-F238E27FC236}">
                <a16:creationId xmlns:a16="http://schemas.microsoft.com/office/drawing/2014/main" id="{B6700C5D-03B0-4FAE-052D-4CF927BBB466}"/>
              </a:ext>
            </a:extLst>
          </p:cNvPr>
          <p:cNvSpPr txBox="1"/>
          <p:nvPr/>
        </p:nvSpPr>
        <p:spPr>
          <a:xfrm>
            <a:off x="1367481" y="3506585"/>
            <a:ext cx="409086"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JAS</a:t>
            </a:r>
          </a:p>
        </p:txBody>
      </p:sp>
      <p:sp>
        <p:nvSpPr>
          <p:cNvPr id="19" name="TextBox 18">
            <a:extLst>
              <a:ext uri="{FF2B5EF4-FFF2-40B4-BE49-F238E27FC236}">
                <a16:creationId xmlns:a16="http://schemas.microsoft.com/office/drawing/2014/main" id="{CAC807B8-4069-2ED5-C814-FEE5BAC58466}"/>
              </a:ext>
            </a:extLst>
          </p:cNvPr>
          <p:cNvSpPr txBox="1"/>
          <p:nvPr/>
        </p:nvSpPr>
        <p:spPr>
          <a:xfrm>
            <a:off x="4116987" y="3506585"/>
            <a:ext cx="505267"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SON</a:t>
            </a:r>
          </a:p>
        </p:txBody>
      </p:sp>
      <p:sp>
        <p:nvSpPr>
          <p:cNvPr id="20" name="TextBox 19">
            <a:extLst>
              <a:ext uri="{FF2B5EF4-FFF2-40B4-BE49-F238E27FC236}">
                <a16:creationId xmlns:a16="http://schemas.microsoft.com/office/drawing/2014/main" id="{82AA8350-87DE-ED6E-0B0F-D47A5D5A88DD}"/>
              </a:ext>
            </a:extLst>
          </p:cNvPr>
          <p:cNvSpPr txBox="1"/>
          <p:nvPr/>
        </p:nvSpPr>
        <p:spPr>
          <a:xfrm>
            <a:off x="7329266" y="3506585"/>
            <a:ext cx="453970"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NDJ</a:t>
            </a:r>
          </a:p>
        </p:txBody>
      </p:sp>
      <p:pic>
        <p:nvPicPr>
          <p:cNvPr id="22" name="Picture 21">
            <a:extLst>
              <a:ext uri="{FF2B5EF4-FFF2-40B4-BE49-F238E27FC236}">
                <a16:creationId xmlns:a16="http://schemas.microsoft.com/office/drawing/2014/main" id="{D2097F93-A025-14F9-BDAC-FD973364FAD8}"/>
              </a:ext>
            </a:extLst>
          </p:cNvPr>
          <p:cNvPicPr>
            <a:picLocks noChangeAspect="1"/>
          </p:cNvPicPr>
          <p:nvPr/>
        </p:nvPicPr>
        <p:blipFill>
          <a:blip r:embed="rId6"/>
          <a:stretch>
            <a:fillRect/>
          </a:stretch>
        </p:blipFill>
        <p:spPr>
          <a:xfrm>
            <a:off x="1012385" y="1488989"/>
            <a:ext cx="1209444" cy="2057400"/>
          </a:xfrm>
          <a:prstGeom prst="rect">
            <a:avLst/>
          </a:prstGeom>
        </p:spPr>
      </p:pic>
    </p:spTree>
    <p:extLst>
      <p:ext uri="{BB962C8B-B14F-4D97-AF65-F5344CB8AC3E}">
        <p14:creationId xmlns:p14="http://schemas.microsoft.com/office/powerpoint/2010/main" val="349896637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677DC6-5C25-8840-8C91-D77C66DC3A6D}"/>
            </a:ext>
          </a:extLst>
        </p:cNvPr>
        <p:cNvGrpSpPr/>
        <p:nvPr/>
      </p:nvGrpSpPr>
      <p:grpSpPr>
        <a:xfrm>
          <a:off x="0" y="0"/>
          <a:ext cx="0" cy="0"/>
          <a:chOff x="0" y="0"/>
          <a:chExt cx="0" cy="0"/>
        </a:xfrm>
      </p:grpSpPr>
      <p:grpSp>
        <p:nvGrpSpPr>
          <p:cNvPr id="33" name="Group 32">
            <a:extLst>
              <a:ext uri="{FF2B5EF4-FFF2-40B4-BE49-F238E27FC236}">
                <a16:creationId xmlns:a16="http://schemas.microsoft.com/office/drawing/2014/main" id="{28C6EE17-FAE9-4736-E0AD-BAB358788805}"/>
              </a:ext>
            </a:extLst>
          </p:cNvPr>
          <p:cNvGrpSpPr/>
          <p:nvPr/>
        </p:nvGrpSpPr>
        <p:grpSpPr>
          <a:xfrm>
            <a:off x="5588000" y="1462839"/>
            <a:ext cx="3447971" cy="2286000"/>
            <a:chOff x="5579762" y="1462839"/>
            <a:chExt cx="3447971" cy="2286000"/>
          </a:xfrm>
        </p:grpSpPr>
        <p:pic>
          <p:nvPicPr>
            <p:cNvPr id="28" name="Picture 27">
              <a:extLst>
                <a:ext uri="{FF2B5EF4-FFF2-40B4-BE49-F238E27FC236}">
                  <a16:creationId xmlns:a16="http://schemas.microsoft.com/office/drawing/2014/main" id="{FD50D003-C99B-729D-5DB2-CADC94F0776D}"/>
                </a:ext>
              </a:extLst>
            </p:cNvPr>
            <p:cNvPicPr>
              <a:picLocks noChangeAspect="1"/>
            </p:cNvPicPr>
            <p:nvPr/>
          </p:nvPicPr>
          <p:blipFill>
            <a:blip r:embed="rId2"/>
            <a:srcRect r="3038"/>
            <a:stretch>
              <a:fillRect/>
            </a:stretch>
          </p:blipFill>
          <p:spPr>
            <a:xfrm>
              <a:off x="5579762" y="1462839"/>
              <a:ext cx="3447971" cy="2286000"/>
            </a:xfrm>
            <a:prstGeom prst="rect">
              <a:avLst/>
            </a:prstGeom>
          </p:spPr>
        </p:pic>
        <p:pic>
          <p:nvPicPr>
            <p:cNvPr id="30" name="Picture 29">
              <a:extLst>
                <a:ext uri="{FF2B5EF4-FFF2-40B4-BE49-F238E27FC236}">
                  <a16:creationId xmlns:a16="http://schemas.microsoft.com/office/drawing/2014/main" id="{3A3DF952-3103-DA19-6353-43332053FB8B}"/>
                </a:ext>
              </a:extLst>
            </p:cNvPr>
            <p:cNvPicPr>
              <a:picLocks noChangeAspect="1"/>
            </p:cNvPicPr>
            <p:nvPr/>
          </p:nvPicPr>
          <p:blipFill>
            <a:blip r:embed="rId3"/>
            <a:srcRect l="-102057" r="-103333"/>
            <a:stretch>
              <a:fillRect/>
            </a:stretch>
          </p:blipFill>
          <p:spPr>
            <a:xfrm>
              <a:off x="5815914" y="1929660"/>
              <a:ext cx="2696346" cy="1583398"/>
            </a:xfrm>
            <a:prstGeom prst="rect">
              <a:avLst/>
            </a:prstGeom>
            <a:solidFill>
              <a:schemeClr val="lt1"/>
            </a:solidFill>
          </p:spPr>
        </p:pic>
      </p:grpSp>
      <p:grpSp>
        <p:nvGrpSpPr>
          <p:cNvPr id="23" name="Group 22">
            <a:extLst>
              <a:ext uri="{FF2B5EF4-FFF2-40B4-BE49-F238E27FC236}">
                <a16:creationId xmlns:a16="http://schemas.microsoft.com/office/drawing/2014/main" id="{35A7A051-B092-3233-E810-556EED76046A}"/>
              </a:ext>
            </a:extLst>
          </p:cNvPr>
          <p:cNvGrpSpPr/>
          <p:nvPr/>
        </p:nvGrpSpPr>
        <p:grpSpPr>
          <a:xfrm>
            <a:off x="2869846" y="1468882"/>
            <a:ext cx="3556000" cy="2286000"/>
            <a:chOff x="4984064" y="1456905"/>
            <a:chExt cx="3556000" cy="2286000"/>
          </a:xfrm>
        </p:grpSpPr>
        <p:pic>
          <p:nvPicPr>
            <p:cNvPr id="16" name="Picture 15">
              <a:extLst>
                <a:ext uri="{FF2B5EF4-FFF2-40B4-BE49-F238E27FC236}">
                  <a16:creationId xmlns:a16="http://schemas.microsoft.com/office/drawing/2014/main" id="{E158F884-4C2B-12C3-F645-9EE3A3181936}"/>
                </a:ext>
              </a:extLst>
            </p:cNvPr>
            <p:cNvPicPr>
              <a:picLocks noChangeAspect="1"/>
            </p:cNvPicPr>
            <p:nvPr/>
          </p:nvPicPr>
          <p:blipFill>
            <a:blip r:embed="rId4"/>
            <a:stretch>
              <a:fillRect/>
            </a:stretch>
          </p:blipFill>
          <p:spPr>
            <a:xfrm>
              <a:off x="4984064" y="1456905"/>
              <a:ext cx="3556000" cy="2286000"/>
            </a:xfrm>
            <a:prstGeom prst="rect">
              <a:avLst/>
            </a:prstGeom>
          </p:spPr>
        </p:pic>
        <p:pic>
          <p:nvPicPr>
            <p:cNvPr id="21" name="Picture 20">
              <a:extLst>
                <a:ext uri="{FF2B5EF4-FFF2-40B4-BE49-F238E27FC236}">
                  <a16:creationId xmlns:a16="http://schemas.microsoft.com/office/drawing/2014/main" id="{200A2FB2-0ED5-B71D-FE42-3A0A13CC714A}"/>
                </a:ext>
              </a:extLst>
            </p:cNvPr>
            <p:cNvPicPr>
              <a:picLocks noChangeAspect="1"/>
            </p:cNvPicPr>
            <p:nvPr/>
          </p:nvPicPr>
          <p:blipFill>
            <a:blip r:embed="rId5"/>
            <a:srcRect l="-99982" r="-101987"/>
            <a:stretch>
              <a:fillRect/>
            </a:stretch>
          </p:blipFill>
          <p:spPr>
            <a:xfrm>
              <a:off x="5222789" y="1917683"/>
              <a:ext cx="2693773" cy="1583398"/>
            </a:xfrm>
            <a:prstGeom prst="rect">
              <a:avLst/>
            </a:prstGeom>
            <a:solidFill>
              <a:schemeClr val="lt1"/>
            </a:solidFill>
          </p:spPr>
        </p:pic>
      </p:grpSp>
      <p:sp>
        <p:nvSpPr>
          <p:cNvPr id="2" name="Text Placeholder 1">
            <a:extLst>
              <a:ext uri="{FF2B5EF4-FFF2-40B4-BE49-F238E27FC236}">
                <a16:creationId xmlns:a16="http://schemas.microsoft.com/office/drawing/2014/main" id="{9D3E943A-3EEB-DDC1-D740-35E1BA82764D}"/>
              </a:ext>
            </a:extLst>
          </p:cNvPr>
          <p:cNvSpPr>
            <a:spLocks noGrp="1"/>
          </p:cNvSpPr>
          <p:nvPr>
            <p:ph type="body" idx="1"/>
          </p:nvPr>
        </p:nvSpPr>
        <p:spPr>
          <a:xfrm>
            <a:off x="190500" y="618174"/>
            <a:ext cx="8763000" cy="610131"/>
          </a:xfrm>
        </p:spPr>
        <p:txBody>
          <a:bodyPr/>
          <a:lstStyle/>
          <a:p>
            <a:r>
              <a:rPr lang="en-US" b="1" dirty="0"/>
              <a:t>Assumption 4: </a:t>
            </a:r>
            <a:r>
              <a:rPr lang="en-US" dirty="0"/>
              <a:t>High temperatures are likely to drive below-average soil moisture in northern areas of Myanmar.</a:t>
            </a:r>
          </a:p>
        </p:txBody>
      </p:sp>
      <p:sp>
        <p:nvSpPr>
          <p:cNvPr id="3" name="Title 2">
            <a:extLst>
              <a:ext uri="{FF2B5EF4-FFF2-40B4-BE49-F238E27FC236}">
                <a16:creationId xmlns:a16="http://schemas.microsoft.com/office/drawing/2014/main" id="{90CFB6EE-D6FA-2C8F-4D35-110F78A6BCFD}"/>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4FF74139-3922-0BC6-8C14-BA0D49956572}"/>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15</a:t>
            </a:fld>
            <a:endParaRPr lang="en"/>
          </a:p>
        </p:txBody>
      </p:sp>
      <p:grpSp>
        <p:nvGrpSpPr>
          <p:cNvPr id="32" name="Group 31">
            <a:extLst>
              <a:ext uri="{FF2B5EF4-FFF2-40B4-BE49-F238E27FC236}">
                <a16:creationId xmlns:a16="http://schemas.microsoft.com/office/drawing/2014/main" id="{C4233BF4-3D45-D726-F3E2-0DBD61A7224D}"/>
              </a:ext>
            </a:extLst>
          </p:cNvPr>
          <p:cNvGrpSpPr/>
          <p:nvPr/>
        </p:nvGrpSpPr>
        <p:grpSpPr>
          <a:xfrm>
            <a:off x="83406" y="1474925"/>
            <a:ext cx="3384724" cy="2286000"/>
            <a:chOff x="83406" y="1474925"/>
            <a:chExt cx="3384724" cy="2286000"/>
          </a:xfrm>
        </p:grpSpPr>
        <p:pic>
          <p:nvPicPr>
            <p:cNvPr id="6" name="Picture 5">
              <a:extLst>
                <a:ext uri="{FF2B5EF4-FFF2-40B4-BE49-F238E27FC236}">
                  <a16:creationId xmlns:a16="http://schemas.microsoft.com/office/drawing/2014/main" id="{F7A78FE2-8AAB-6E38-7F42-D517381F9734}"/>
                </a:ext>
              </a:extLst>
            </p:cNvPr>
            <p:cNvPicPr>
              <a:picLocks noChangeAspect="1"/>
            </p:cNvPicPr>
            <p:nvPr/>
          </p:nvPicPr>
          <p:blipFill>
            <a:blip r:embed="rId6"/>
            <a:srcRect r="4816"/>
            <a:stretch>
              <a:fillRect/>
            </a:stretch>
          </p:blipFill>
          <p:spPr>
            <a:xfrm>
              <a:off x="83406" y="1474925"/>
              <a:ext cx="3384724" cy="2286000"/>
            </a:xfrm>
            <a:prstGeom prst="rect">
              <a:avLst/>
            </a:prstGeom>
          </p:spPr>
        </p:pic>
        <p:pic>
          <p:nvPicPr>
            <p:cNvPr id="8" name="Picture 7">
              <a:extLst>
                <a:ext uri="{FF2B5EF4-FFF2-40B4-BE49-F238E27FC236}">
                  <a16:creationId xmlns:a16="http://schemas.microsoft.com/office/drawing/2014/main" id="{631524FA-BDC1-377D-7B92-5398349C23DB}"/>
                </a:ext>
              </a:extLst>
            </p:cNvPr>
            <p:cNvPicPr>
              <a:picLocks noChangeAspect="1"/>
            </p:cNvPicPr>
            <p:nvPr/>
          </p:nvPicPr>
          <p:blipFill>
            <a:blip r:embed="rId7"/>
            <a:srcRect l="-98288" r="-97631"/>
            <a:stretch>
              <a:fillRect/>
            </a:stretch>
          </p:blipFill>
          <p:spPr>
            <a:xfrm>
              <a:off x="314668" y="1935005"/>
              <a:ext cx="2684161" cy="1600895"/>
            </a:xfrm>
            <a:prstGeom prst="rect">
              <a:avLst/>
            </a:prstGeom>
            <a:solidFill>
              <a:schemeClr val="lt1"/>
            </a:solidFill>
          </p:spPr>
        </p:pic>
      </p:grpSp>
    </p:spTree>
    <p:extLst>
      <p:ext uri="{BB962C8B-B14F-4D97-AF65-F5344CB8AC3E}">
        <p14:creationId xmlns:p14="http://schemas.microsoft.com/office/powerpoint/2010/main" val="257650217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30019B03-7554-008C-77F4-81F527FFA1C2}"/>
              </a:ext>
            </a:extLst>
          </p:cNvPr>
          <p:cNvSpPr>
            <a:spLocks noGrp="1"/>
          </p:cNvSpPr>
          <p:nvPr>
            <p:ph type="body" idx="1"/>
          </p:nvPr>
        </p:nvSpPr>
        <p:spPr>
          <a:xfrm>
            <a:off x="190500" y="618175"/>
            <a:ext cx="8763000" cy="699879"/>
          </a:xfrm>
        </p:spPr>
        <p:txBody>
          <a:bodyPr/>
          <a:lstStyle/>
          <a:p>
            <a:r>
              <a:rPr lang="en-US" b="1" dirty="0"/>
              <a:t>Assumption 1: </a:t>
            </a:r>
            <a:r>
              <a:rPr lang="en-US" dirty="0"/>
              <a:t>Based on WMO and C3S forecast models, the May to </a:t>
            </a:r>
            <a:r>
              <a:rPr lang="en-US" dirty="0">
                <a:solidFill>
                  <a:schemeClr val="tx1"/>
                </a:solidFill>
              </a:rPr>
              <a:t>July</a:t>
            </a:r>
            <a:r>
              <a:rPr lang="en-US" dirty="0"/>
              <a:t> South-West monsoon is expected to be average.</a:t>
            </a:r>
          </a:p>
        </p:txBody>
      </p:sp>
      <p:sp>
        <p:nvSpPr>
          <p:cNvPr id="3" name="Title 2">
            <a:extLst>
              <a:ext uri="{FF2B5EF4-FFF2-40B4-BE49-F238E27FC236}">
                <a16:creationId xmlns:a16="http://schemas.microsoft.com/office/drawing/2014/main" id="{50EAEC5D-2162-87AE-C9CA-E8790EC7A45E}"/>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434164DE-CC3D-EBD6-B35F-D81D76127261}"/>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16</a:t>
            </a:fld>
            <a:endParaRPr lang="en"/>
          </a:p>
        </p:txBody>
      </p:sp>
      <p:sp>
        <p:nvSpPr>
          <p:cNvPr id="14" name="TextBox 13">
            <a:extLst>
              <a:ext uri="{FF2B5EF4-FFF2-40B4-BE49-F238E27FC236}">
                <a16:creationId xmlns:a16="http://schemas.microsoft.com/office/drawing/2014/main" id="{72670C3F-9DEE-2DC0-4337-392D7D5919DA}"/>
              </a:ext>
            </a:extLst>
          </p:cNvPr>
          <p:cNvSpPr txBox="1"/>
          <p:nvPr/>
        </p:nvSpPr>
        <p:spPr>
          <a:xfrm>
            <a:off x="516727" y="4316399"/>
            <a:ext cx="7277954" cy="307777"/>
          </a:xfrm>
          <a:prstGeom prst="rect">
            <a:avLst/>
          </a:prstGeom>
          <a:noFill/>
        </p:spPr>
        <p:txBody>
          <a:bodyPr wrap="none" rtlCol="0">
            <a:spAutoFit/>
          </a:bodyPr>
          <a:lstStyle/>
          <a:p>
            <a:r>
              <a:rPr lang="en-US" dirty="0">
                <a:latin typeface="Open Sans" panose="020B0606030504020204" pitchFamily="34" charset="0"/>
                <a:ea typeface="Open Sans" panose="020B0606030504020204" pitchFamily="34" charset="0"/>
                <a:cs typeface="Open Sans" panose="020B0606030504020204" pitchFamily="34" charset="0"/>
              </a:rPr>
              <a:t>- South-West monsoon (May - Sep) brings rainfall to west and southwest of the island</a:t>
            </a:r>
          </a:p>
        </p:txBody>
      </p:sp>
      <p:grpSp>
        <p:nvGrpSpPr>
          <p:cNvPr id="10" name="Group 9">
            <a:extLst>
              <a:ext uri="{FF2B5EF4-FFF2-40B4-BE49-F238E27FC236}">
                <a16:creationId xmlns:a16="http://schemas.microsoft.com/office/drawing/2014/main" id="{34DF08C8-8D2B-95B8-E6BA-1ABABDFF5840}"/>
              </a:ext>
            </a:extLst>
          </p:cNvPr>
          <p:cNvGrpSpPr/>
          <p:nvPr/>
        </p:nvGrpSpPr>
        <p:grpSpPr>
          <a:xfrm>
            <a:off x="1088614" y="1297460"/>
            <a:ext cx="2802467" cy="2743200"/>
            <a:chOff x="1088614" y="1297460"/>
            <a:chExt cx="2802467" cy="2743200"/>
          </a:xfrm>
        </p:grpSpPr>
        <p:pic>
          <p:nvPicPr>
            <p:cNvPr id="9218" name="Picture 2">
              <a:extLst>
                <a:ext uri="{FF2B5EF4-FFF2-40B4-BE49-F238E27FC236}">
                  <a16:creationId xmlns:a16="http://schemas.microsoft.com/office/drawing/2014/main" id="{DD355CFE-FC8C-ADCE-D5CB-3C1185DD502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88614" y="1297460"/>
              <a:ext cx="2802467" cy="274320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a:extLst>
                <a:ext uri="{FF2B5EF4-FFF2-40B4-BE49-F238E27FC236}">
                  <a16:creationId xmlns:a16="http://schemas.microsoft.com/office/drawing/2014/main" id="{1C549BC7-4A2C-1E66-D15B-04531C0B597A}"/>
                </a:ext>
              </a:extLst>
            </p:cNvPr>
            <p:cNvPicPr>
              <a:picLocks noChangeAspect="1"/>
            </p:cNvPicPr>
            <p:nvPr/>
          </p:nvPicPr>
          <p:blipFill>
            <a:blip r:embed="rId3"/>
            <a:srcRect l="-6207" r="-3390"/>
            <a:stretch>
              <a:fillRect/>
            </a:stretch>
          </p:blipFill>
          <p:spPr>
            <a:xfrm>
              <a:off x="1243914" y="1384090"/>
              <a:ext cx="2438400" cy="2298224"/>
            </a:xfrm>
            <a:prstGeom prst="rect">
              <a:avLst/>
            </a:prstGeom>
            <a:solidFill>
              <a:schemeClr val="lt1"/>
            </a:solidFill>
          </p:spPr>
        </p:pic>
      </p:grpSp>
      <p:sp>
        <p:nvSpPr>
          <p:cNvPr id="11" name="TextBox 10">
            <a:extLst>
              <a:ext uri="{FF2B5EF4-FFF2-40B4-BE49-F238E27FC236}">
                <a16:creationId xmlns:a16="http://schemas.microsoft.com/office/drawing/2014/main" id="{9F35A7A8-8AB9-45F8-2060-76A3221B2E8E}"/>
              </a:ext>
            </a:extLst>
          </p:cNvPr>
          <p:cNvSpPr txBox="1"/>
          <p:nvPr/>
        </p:nvSpPr>
        <p:spPr>
          <a:xfrm>
            <a:off x="1606378" y="3072713"/>
            <a:ext cx="562975" cy="184666"/>
          </a:xfrm>
          <a:prstGeom prst="rect">
            <a:avLst/>
          </a:prstGeom>
          <a:noFill/>
        </p:spPr>
        <p:txBody>
          <a:bodyPr wrap="none" rtlCol="0">
            <a:spAutoFit/>
          </a:bodyPr>
          <a:lstStyle/>
          <a:p>
            <a:r>
              <a:rPr lang="en-US" sz="600" b="1" dirty="0">
                <a:solidFill>
                  <a:srgbClr val="0000FF"/>
                </a:solidFill>
                <a:latin typeface="Open Sans" panose="020B0606030504020204" pitchFamily="34" charset="0"/>
                <a:ea typeface="Open Sans" panose="020B0606030504020204" pitchFamily="34" charset="0"/>
                <a:cs typeface="Open Sans" panose="020B0606030504020204" pitchFamily="34" charset="0"/>
              </a:rPr>
              <a:t>16-17 May</a:t>
            </a:r>
          </a:p>
        </p:txBody>
      </p:sp>
      <p:sp>
        <p:nvSpPr>
          <p:cNvPr id="12" name="TextBox 11">
            <a:extLst>
              <a:ext uri="{FF2B5EF4-FFF2-40B4-BE49-F238E27FC236}">
                <a16:creationId xmlns:a16="http://schemas.microsoft.com/office/drawing/2014/main" id="{A1420B01-EF15-1E77-58CD-C6F503FBF28E}"/>
              </a:ext>
            </a:extLst>
          </p:cNvPr>
          <p:cNvSpPr txBox="1"/>
          <p:nvPr/>
        </p:nvSpPr>
        <p:spPr>
          <a:xfrm>
            <a:off x="1243914" y="2736895"/>
            <a:ext cx="562975" cy="184666"/>
          </a:xfrm>
          <a:prstGeom prst="rect">
            <a:avLst/>
          </a:prstGeom>
          <a:noFill/>
        </p:spPr>
        <p:txBody>
          <a:bodyPr wrap="none" rtlCol="0">
            <a:spAutoFit/>
          </a:bodyPr>
          <a:lstStyle/>
          <a:p>
            <a:r>
              <a:rPr lang="en-US" sz="600" b="1" dirty="0">
                <a:solidFill>
                  <a:srgbClr val="0000FF"/>
                </a:solidFill>
                <a:latin typeface="Open Sans" panose="020B0606030504020204" pitchFamily="34" charset="0"/>
                <a:ea typeface="Open Sans" panose="020B0606030504020204" pitchFamily="34" charset="0"/>
                <a:cs typeface="Open Sans" panose="020B0606030504020204" pitchFamily="34" charset="0"/>
              </a:rPr>
              <a:t>18-22 May</a:t>
            </a:r>
          </a:p>
        </p:txBody>
      </p:sp>
      <p:sp>
        <p:nvSpPr>
          <p:cNvPr id="13" name="TextBox 12">
            <a:extLst>
              <a:ext uri="{FF2B5EF4-FFF2-40B4-BE49-F238E27FC236}">
                <a16:creationId xmlns:a16="http://schemas.microsoft.com/office/drawing/2014/main" id="{77F6AAD9-3AFE-74B4-F75B-6634E9DC9816}"/>
              </a:ext>
            </a:extLst>
          </p:cNvPr>
          <p:cNvSpPr txBox="1"/>
          <p:nvPr/>
        </p:nvSpPr>
        <p:spPr>
          <a:xfrm>
            <a:off x="1567990" y="2258323"/>
            <a:ext cx="529312" cy="184666"/>
          </a:xfrm>
          <a:prstGeom prst="rect">
            <a:avLst/>
          </a:prstGeom>
          <a:noFill/>
        </p:spPr>
        <p:txBody>
          <a:bodyPr wrap="none" rtlCol="0">
            <a:spAutoFit/>
          </a:bodyPr>
          <a:lstStyle/>
          <a:p>
            <a:r>
              <a:rPr lang="en-US" sz="600" b="1" dirty="0">
                <a:solidFill>
                  <a:srgbClr val="0000FF"/>
                </a:solidFill>
                <a:latin typeface="Open Sans" panose="020B0606030504020204" pitchFamily="34" charset="0"/>
                <a:ea typeface="Open Sans" panose="020B0606030504020204" pitchFamily="34" charset="0"/>
                <a:cs typeface="Open Sans" panose="020B0606030504020204" pitchFamily="34" charset="0"/>
              </a:rPr>
              <a:t>30-03 Jun</a:t>
            </a:r>
          </a:p>
        </p:txBody>
      </p:sp>
      <p:sp>
        <p:nvSpPr>
          <p:cNvPr id="17" name="TextBox 16">
            <a:extLst>
              <a:ext uri="{FF2B5EF4-FFF2-40B4-BE49-F238E27FC236}">
                <a16:creationId xmlns:a16="http://schemas.microsoft.com/office/drawing/2014/main" id="{940F122A-CC49-EC44-5241-67C486B8612B}"/>
              </a:ext>
            </a:extLst>
          </p:cNvPr>
          <p:cNvSpPr txBox="1"/>
          <p:nvPr/>
        </p:nvSpPr>
        <p:spPr>
          <a:xfrm>
            <a:off x="1992953" y="1721014"/>
            <a:ext cx="418704" cy="184666"/>
          </a:xfrm>
          <a:prstGeom prst="rect">
            <a:avLst/>
          </a:prstGeom>
          <a:noFill/>
        </p:spPr>
        <p:txBody>
          <a:bodyPr wrap="none" rtlCol="0">
            <a:spAutoFit/>
          </a:bodyPr>
          <a:lstStyle/>
          <a:p>
            <a:r>
              <a:rPr lang="en-US" sz="600" b="1" dirty="0">
                <a:solidFill>
                  <a:srgbClr val="0000FF"/>
                </a:solidFill>
                <a:latin typeface="Open Sans" panose="020B0606030504020204" pitchFamily="34" charset="0"/>
                <a:ea typeface="Open Sans" panose="020B0606030504020204" pitchFamily="34" charset="0"/>
                <a:cs typeface="Open Sans" panose="020B0606030504020204" pitchFamily="34" charset="0"/>
              </a:rPr>
              <a:t>05 Jun</a:t>
            </a:r>
          </a:p>
        </p:txBody>
      </p:sp>
      <p:sp>
        <p:nvSpPr>
          <p:cNvPr id="18" name="TextBox 17">
            <a:extLst>
              <a:ext uri="{FF2B5EF4-FFF2-40B4-BE49-F238E27FC236}">
                <a16:creationId xmlns:a16="http://schemas.microsoft.com/office/drawing/2014/main" id="{0638AE49-D220-517F-1717-6686C07A783A}"/>
              </a:ext>
            </a:extLst>
          </p:cNvPr>
          <p:cNvSpPr txBox="1"/>
          <p:nvPr/>
        </p:nvSpPr>
        <p:spPr>
          <a:xfrm>
            <a:off x="1088614" y="4028145"/>
            <a:ext cx="2648137"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Monsoon onset: ~</a:t>
            </a:r>
            <a:r>
              <a:rPr lang="en-US" sz="1000" b="1" dirty="0">
                <a:latin typeface="Open Sans" panose="020B0606030504020204" pitchFamily="34" charset="0"/>
                <a:ea typeface="Open Sans" panose="020B0606030504020204" pitchFamily="34" charset="0"/>
                <a:cs typeface="Open Sans" panose="020B0606030504020204" pitchFamily="34" charset="0"/>
              </a:rPr>
              <a:t>16 May 2026</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grpSp>
        <p:nvGrpSpPr>
          <p:cNvPr id="21" name="Group 20">
            <a:extLst>
              <a:ext uri="{FF2B5EF4-FFF2-40B4-BE49-F238E27FC236}">
                <a16:creationId xmlns:a16="http://schemas.microsoft.com/office/drawing/2014/main" id="{09CF7385-C830-DC29-0C1C-928B1792DA17}"/>
              </a:ext>
            </a:extLst>
          </p:cNvPr>
          <p:cNvGrpSpPr/>
          <p:nvPr/>
        </p:nvGrpSpPr>
        <p:grpSpPr>
          <a:xfrm>
            <a:off x="4711177" y="1200150"/>
            <a:ext cx="3422227" cy="2743200"/>
            <a:chOff x="4711177" y="1200150"/>
            <a:chExt cx="3422227" cy="2743200"/>
          </a:xfrm>
        </p:grpSpPr>
        <p:pic>
          <p:nvPicPr>
            <p:cNvPr id="9220" name="Picture 4">
              <a:extLst>
                <a:ext uri="{FF2B5EF4-FFF2-40B4-BE49-F238E27FC236}">
                  <a16:creationId xmlns:a16="http://schemas.microsoft.com/office/drawing/2014/main" id="{B7BFC0D5-35F7-F243-9DAA-ADC0237C41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11177" y="1200150"/>
              <a:ext cx="3422227" cy="2743200"/>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19">
              <a:extLst>
                <a:ext uri="{FF2B5EF4-FFF2-40B4-BE49-F238E27FC236}">
                  <a16:creationId xmlns:a16="http://schemas.microsoft.com/office/drawing/2014/main" id="{8E13C546-D71E-3876-9D91-26D6F2CEF9B9}"/>
                </a:ext>
              </a:extLst>
            </p:cNvPr>
            <p:cNvPicPr>
              <a:picLocks noChangeAspect="1"/>
            </p:cNvPicPr>
            <p:nvPr/>
          </p:nvPicPr>
          <p:blipFill>
            <a:blip r:embed="rId5"/>
            <a:srcRect l="-14015" r="-10130"/>
            <a:stretch>
              <a:fillRect/>
            </a:stretch>
          </p:blipFill>
          <p:spPr>
            <a:xfrm>
              <a:off x="4852086" y="1356279"/>
              <a:ext cx="3195062" cy="2344489"/>
            </a:xfrm>
            <a:prstGeom prst="rect">
              <a:avLst/>
            </a:prstGeom>
            <a:solidFill>
              <a:schemeClr val="lt1"/>
            </a:solidFill>
          </p:spPr>
        </p:pic>
      </p:grpSp>
    </p:spTree>
    <p:extLst>
      <p:ext uri="{BB962C8B-B14F-4D97-AF65-F5344CB8AC3E}">
        <p14:creationId xmlns:p14="http://schemas.microsoft.com/office/powerpoint/2010/main" val="73346034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0680E7-87D4-9042-75D0-B21F4F0AB5AC}"/>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3F945DBC-7179-558B-1092-295E1065B062}"/>
              </a:ext>
            </a:extLst>
          </p:cNvPr>
          <p:cNvSpPr>
            <a:spLocks noGrp="1"/>
          </p:cNvSpPr>
          <p:nvPr>
            <p:ph type="body" idx="1"/>
          </p:nvPr>
        </p:nvSpPr>
        <p:spPr>
          <a:xfrm>
            <a:off x="190500" y="618175"/>
            <a:ext cx="8763000" cy="699879"/>
          </a:xfrm>
        </p:spPr>
        <p:txBody>
          <a:bodyPr/>
          <a:lstStyle/>
          <a:p>
            <a:r>
              <a:rPr lang="en-US" b="1" dirty="0"/>
              <a:t>Assumption 1: </a:t>
            </a:r>
            <a:r>
              <a:rPr lang="en-US" dirty="0"/>
              <a:t>Based on WMO and C3S forecast models, the May to </a:t>
            </a:r>
            <a:r>
              <a:rPr lang="en-US" strike="sngStrike" dirty="0">
                <a:solidFill>
                  <a:srgbClr val="FF0000"/>
                </a:solidFill>
              </a:rPr>
              <a:t>July</a:t>
            </a:r>
            <a:r>
              <a:rPr lang="en-US" dirty="0"/>
              <a:t> </a:t>
            </a:r>
            <a:r>
              <a:rPr lang="en-US" dirty="0">
                <a:solidFill>
                  <a:srgbClr val="FF0000"/>
                </a:solidFill>
              </a:rPr>
              <a:t>October</a:t>
            </a:r>
            <a:r>
              <a:rPr lang="en-US" dirty="0"/>
              <a:t> South-West monsoon is expected to be average </a:t>
            </a:r>
            <a:r>
              <a:rPr lang="en-US" dirty="0">
                <a:solidFill>
                  <a:srgbClr val="FF0000"/>
                </a:solidFill>
              </a:rPr>
              <a:t>to above average</a:t>
            </a:r>
            <a:r>
              <a:rPr lang="en-US" dirty="0"/>
              <a:t>.</a:t>
            </a:r>
          </a:p>
        </p:txBody>
      </p:sp>
      <p:sp>
        <p:nvSpPr>
          <p:cNvPr id="3" name="Title 2">
            <a:extLst>
              <a:ext uri="{FF2B5EF4-FFF2-40B4-BE49-F238E27FC236}">
                <a16:creationId xmlns:a16="http://schemas.microsoft.com/office/drawing/2014/main" id="{7BC56D79-EADF-9AB6-095D-49BAE1D7673E}"/>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0A0AC55F-4BDA-9892-932E-3827706B17B3}"/>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17</a:t>
            </a:fld>
            <a:endParaRPr lang="en"/>
          </a:p>
        </p:txBody>
      </p:sp>
      <p:grpSp>
        <p:nvGrpSpPr>
          <p:cNvPr id="14" name="Group 13">
            <a:extLst>
              <a:ext uri="{FF2B5EF4-FFF2-40B4-BE49-F238E27FC236}">
                <a16:creationId xmlns:a16="http://schemas.microsoft.com/office/drawing/2014/main" id="{B5221253-1501-E4B1-0CCC-520FB7EB3E1E}"/>
              </a:ext>
            </a:extLst>
          </p:cNvPr>
          <p:cNvGrpSpPr/>
          <p:nvPr/>
        </p:nvGrpSpPr>
        <p:grpSpPr>
          <a:xfrm>
            <a:off x="3027402" y="1768047"/>
            <a:ext cx="2743200" cy="2057400"/>
            <a:chOff x="3200400" y="1768047"/>
            <a:chExt cx="2743200" cy="2057400"/>
          </a:xfrm>
        </p:grpSpPr>
        <p:pic>
          <p:nvPicPr>
            <p:cNvPr id="10242" name="Picture 2">
              <a:extLst>
                <a:ext uri="{FF2B5EF4-FFF2-40B4-BE49-F238E27FC236}">
                  <a16:creationId xmlns:a16="http://schemas.microsoft.com/office/drawing/2014/main" id="{04A1144A-7A61-CCD4-FE14-3C4689732EB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00400" y="1768047"/>
              <a:ext cx="2743200" cy="2057400"/>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1">
              <a:extLst>
                <a:ext uri="{FF2B5EF4-FFF2-40B4-BE49-F238E27FC236}">
                  <a16:creationId xmlns:a16="http://schemas.microsoft.com/office/drawing/2014/main" id="{74AAD6AB-6331-090D-D41D-8CBC0C34F173}"/>
                </a:ext>
              </a:extLst>
            </p:cNvPr>
            <p:cNvPicPr>
              <a:picLocks noChangeAspect="1"/>
            </p:cNvPicPr>
            <p:nvPr/>
          </p:nvPicPr>
          <p:blipFill>
            <a:blip r:embed="rId3"/>
            <a:srcRect l="-19656" r="-20157"/>
            <a:stretch>
              <a:fillRect/>
            </a:stretch>
          </p:blipFill>
          <p:spPr>
            <a:xfrm>
              <a:off x="3426942" y="1898623"/>
              <a:ext cx="2298356" cy="1675824"/>
            </a:xfrm>
            <a:prstGeom prst="rect">
              <a:avLst/>
            </a:prstGeom>
            <a:solidFill>
              <a:schemeClr val="lt1"/>
            </a:solidFill>
          </p:spPr>
        </p:pic>
      </p:grpSp>
      <p:grpSp>
        <p:nvGrpSpPr>
          <p:cNvPr id="17" name="Group 16">
            <a:extLst>
              <a:ext uri="{FF2B5EF4-FFF2-40B4-BE49-F238E27FC236}">
                <a16:creationId xmlns:a16="http://schemas.microsoft.com/office/drawing/2014/main" id="{0CD4874E-7E0F-8974-06F2-E89112F0FC19}"/>
              </a:ext>
            </a:extLst>
          </p:cNvPr>
          <p:cNvGrpSpPr/>
          <p:nvPr/>
        </p:nvGrpSpPr>
        <p:grpSpPr>
          <a:xfrm>
            <a:off x="5952302" y="1707835"/>
            <a:ext cx="3001198" cy="2057400"/>
            <a:chOff x="5952302" y="1707835"/>
            <a:chExt cx="3001198" cy="2057400"/>
          </a:xfrm>
        </p:grpSpPr>
        <p:pic>
          <p:nvPicPr>
            <p:cNvPr id="10244" name="Picture 4" descr="ASO 2026">
              <a:extLst>
                <a:ext uri="{FF2B5EF4-FFF2-40B4-BE49-F238E27FC236}">
                  <a16:creationId xmlns:a16="http://schemas.microsoft.com/office/drawing/2014/main" id="{65A6BD94-4D1A-64CE-C29B-8BF47D6E51A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52302" y="1707835"/>
              <a:ext cx="3001198" cy="2057400"/>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15">
              <a:extLst>
                <a:ext uri="{FF2B5EF4-FFF2-40B4-BE49-F238E27FC236}">
                  <a16:creationId xmlns:a16="http://schemas.microsoft.com/office/drawing/2014/main" id="{B79EB4B2-3B64-0AC3-FFD0-B061DB188CA4}"/>
                </a:ext>
              </a:extLst>
            </p:cNvPr>
            <p:cNvPicPr>
              <a:picLocks noChangeAspect="1"/>
            </p:cNvPicPr>
            <p:nvPr/>
          </p:nvPicPr>
          <p:blipFill>
            <a:blip r:embed="rId5"/>
            <a:srcRect l="-46894" r="-37973"/>
            <a:stretch>
              <a:fillRect/>
            </a:stretch>
          </p:blipFill>
          <p:spPr>
            <a:xfrm>
              <a:off x="6219568" y="2241781"/>
              <a:ext cx="2611395" cy="1311680"/>
            </a:xfrm>
            <a:prstGeom prst="rect">
              <a:avLst/>
            </a:prstGeom>
            <a:solidFill>
              <a:schemeClr val="lt1"/>
            </a:solidFill>
          </p:spPr>
        </p:pic>
      </p:grpSp>
      <p:pic>
        <p:nvPicPr>
          <p:cNvPr id="19" name="Picture 18">
            <a:extLst>
              <a:ext uri="{FF2B5EF4-FFF2-40B4-BE49-F238E27FC236}">
                <a16:creationId xmlns:a16="http://schemas.microsoft.com/office/drawing/2014/main" id="{BB2B5426-0970-B4BB-3227-1AF65EC9BB67}"/>
              </a:ext>
            </a:extLst>
          </p:cNvPr>
          <p:cNvPicPr>
            <a:picLocks noChangeAspect="1"/>
          </p:cNvPicPr>
          <p:nvPr/>
        </p:nvPicPr>
        <p:blipFill>
          <a:blip r:embed="rId6"/>
          <a:stretch>
            <a:fillRect/>
          </a:stretch>
        </p:blipFill>
        <p:spPr>
          <a:xfrm>
            <a:off x="838343" y="1707835"/>
            <a:ext cx="1722832" cy="2057400"/>
          </a:xfrm>
          <a:prstGeom prst="rect">
            <a:avLst/>
          </a:prstGeom>
        </p:spPr>
      </p:pic>
    </p:spTree>
    <p:extLst>
      <p:ext uri="{BB962C8B-B14F-4D97-AF65-F5344CB8AC3E}">
        <p14:creationId xmlns:p14="http://schemas.microsoft.com/office/powerpoint/2010/main" val="258096841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216013AD-C883-6112-635A-00032339F2F8}"/>
              </a:ext>
            </a:extLst>
          </p:cNvPr>
          <p:cNvSpPr>
            <a:spLocks noGrp="1"/>
          </p:cNvSpPr>
          <p:nvPr>
            <p:ph type="body" idx="1"/>
          </p:nvPr>
        </p:nvSpPr>
        <p:spPr>
          <a:xfrm>
            <a:off x="190500" y="618175"/>
            <a:ext cx="8763000" cy="675166"/>
          </a:xfrm>
        </p:spPr>
        <p:txBody>
          <a:bodyPr/>
          <a:lstStyle/>
          <a:p>
            <a:r>
              <a:rPr lang="en-US" b="1" dirty="0"/>
              <a:t>Assumption 2: </a:t>
            </a:r>
            <a:r>
              <a:rPr lang="en-US" dirty="0"/>
              <a:t>The October to November pre-monsoon rains/inter-monsoon are expected to be above average.</a:t>
            </a:r>
          </a:p>
        </p:txBody>
      </p:sp>
      <p:sp>
        <p:nvSpPr>
          <p:cNvPr id="3" name="Title 2">
            <a:extLst>
              <a:ext uri="{FF2B5EF4-FFF2-40B4-BE49-F238E27FC236}">
                <a16:creationId xmlns:a16="http://schemas.microsoft.com/office/drawing/2014/main" id="{548450CE-063B-B8FE-CEC3-3DCBDDA96F4F}"/>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A0E40ED9-0EFB-588B-3EF3-DADE2C861A97}"/>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18</a:t>
            </a:fld>
            <a:endParaRPr lang="en"/>
          </a:p>
        </p:txBody>
      </p:sp>
      <p:sp>
        <p:nvSpPr>
          <p:cNvPr id="9" name="TextBox 8">
            <a:extLst>
              <a:ext uri="{FF2B5EF4-FFF2-40B4-BE49-F238E27FC236}">
                <a16:creationId xmlns:a16="http://schemas.microsoft.com/office/drawing/2014/main" id="{32518312-335A-5836-A6D2-927C064F6812}"/>
              </a:ext>
            </a:extLst>
          </p:cNvPr>
          <p:cNvSpPr txBox="1"/>
          <p:nvPr/>
        </p:nvSpPr>
        <p:spPr>
          <a:xfrm>
            <a:off x="614990" y="4046670"/>
            <a:ext cx="6673622" cy="307777"/>
          </a:xfrm>
          <a:prstGeom prst="rect">
            <a:avLst/>
          </a:prstGeom>
          <a:noFill/>
        </p:spPr>
        <p:txBody>
          <a:bodyPr wrap="none" rtlCol="0">
            <a:spAutoFit/>
          </a:bodyPr>
          <a:lstStyle/>
          <a:p>
            <a:r>
              <a:rPr lang="en-US" dirty="0">
                <a:latin typeface="Open Sans" panose="020B0606030504020204" pitchFamily="34" charset="0"/>
                <a:ea typeface="Open Sans" panose="020B0606030504020204" pitchFamily="34" charset="0"/>
                <a:cs typeface="Open Sans" panose="020B0606030504020204" pitchFamily="34" charset="0"/>
              </a:rPr>
              <a:t>- North-East monsoon (Dec - Feb) brings rainfall to north and east of the island</a:t>
            </a:r>
          </a:p>
        </p:txBody>
      </p:sp>
      <p:pic>
        <p:nvPicPr>
          <p:cNvPr id="11" name="Picture 10">
            <a:extLst>
              <a:ext uri="{FF2B5EF4-FFF2-40B4-BE49-F238E27FC236}">
                <a16:creationId xmlns:a16="http://schemas.microsoft.com/office/drawing/2014/main" id="{9015445A-4664-7CAF-877C-9997049811F5}"/>
              </a:ext>
            </a:extLst>
          </p:cNvPr>
          <p:cNvPicPr>
            <a:picLocks noChangeAspect="1"/>
          </p:cNvPicPr>
          <p:nvPr/>
        </p:nvPicPr>
        <p:blipFill>
          <a:blip r:embed="rId2"/>
          <a:srcRect/>
          <a:stretch/>
        </p:blipFill>
        <p:spPr>
          <a:xfrm>
            <a:off x="741398" y="1428750"/>
            <a:ext cx="1914257" cy="2286000"/>
          </a:xfrm>
          <a:prstGeom prst="rect">
            <a:avLst/>
          </a:prstGeom>
        </p:spPr>
      </p:pic>
      <p:grpSp>
        <p:nvGrpSpPr>
          <p:cNvPr id="14" name="Group 13">
            <a:extLst>
              <a:ext uri="{FF2B5EF4-FFF2-40B4-BE49-F238E27FC236}">
                <a16:creationId xmlns:a16="http://schemas.microsoft.com/office/drawing/2014/main" id="{7A6B4158-F456-5FC9-EE32-314B0A63C980}"/>
              </a:ext>
            </a:extLst>
          </p:cNvPr>
          <p:cNvGrpSpPr/>
          <p:nvPr/>
        </p:nvGrpSpPr>
        <p:grpSpPr>
          <a:xfrm>
            <a:off x="2757614" y="1428750"/>
            <a:ext cx="3048000" cy="2286000"/>
            <a:chOff x="2856470" y="1428750"/>
            <a:chExt cx="3048000" cy="2286000"/>
          </a:xfrm>
        </p:grpSpPr>
        <p:pic>
          <p:nvPicPr>
            <p:cNvPr id="11266" name="Picture 2">
              <a:extLst>
                <a:ext uri="{FF2B5EF4-FFF2-40B4-BE49-F238E27FC236}">
                  <a16:creationId xmlns:a16="http://schemas.microsoft.com/office/drawing/2014/main" id="{F555650D-B0B0-3D38-93DD-407F899D393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56470" y="1428750"/>
              <a:ext cx="3048000" cy="2286000"/>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940C34AA-36F3-7977-BB16-5D0BD610E7C1}"/>
                </a:ext>
              </a:extLst>
            </p:cNvPr>
            <p:cNvPicPr>
              <a:picLocks noChangeAspect="1"/>
            </p:cNvPicPr>
            <p:nvPr/>
          </p:nvPicPr>
          <p:blipFill>
            <a:blip r:embed="rId4"/>
            <a:srcRect l="-17264" r="-16616"/>
            <a:stretch>
              <a:fillRect/>
            </a:stretch>
          </p:blipFill>
          <p:spPr>
            <a:xfrm>
              <a:off x="3097426" y="1562667"/>
              <a:ext cx="2553731" cy="1874866"/>
            </a:xfrm>
            <a:prstGeom prst="rect">
              <a:avLst/>
            </a:prstGeom>
            <a:solidFill>
              <a:schemeClr val="lt1"/>
            </a:solidFill>
          </p:spPr>
        </p:pic>
      </p:grpSp>
      <p:grpSp>
        <p:nvGrpSpPr>
          <p:cNvPr id="17" name="Group 16">
            <a:extLst>
              <a:ext uri="{FF2B5EF4-FFF2-40B4-BE49-F238E27FC236}">
                <a16:creationId xmlns:a16="http://schemas.microsoft.com/office/drawing/2014/main" id="{55691552-5923-2BA6-A7FB-434B83E5A8F2}"/>
              </a:ext>
            </a:extLst>
          </p:cNvPr>
          <p:cNvGrpSpPr/>
          <p:nvPr/>
        </p:nvGrpSpPr>
        <p:grpSpPr>
          <a:xfrm>
            <a:off x="5804948" y="1562667"/>
            <a:ext cx="3339052" cy="2286000"/>
            <a:chOff x="5804948" y="1562667"/>
            <a:chExt cx="3339052" cy="2286000"/>
          </a:xfrm>
        </p:grpSpPr>
        <p:pic>
          <p:nvPicPr>
            <p:cNvPr id="11268" name="Picture 4" descr="SON 2026">
              <a:extLst>
                <a:ext uri="{FF2B5EF4-FFF2-40B4-BE49-F238E27FC236}">
                  <a16:creationId xmlns:a16="http://schemas.microsoft.com/office/drawing/2014/main" id="{8F3ACF5B-394D-A69A-A3AA-3DBD752F9DF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04948" y="1562667"/>
              <a:ext cx="3339052" cy="2286000"/>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15">
              <a:extLst>
                <a:ext uri="{FF2B5EF4-FFF2-40B4-BE49-F238E27FC236}">
                  <a16:creationId xmlns:a16="http://schemas.microsoft.com/office/drawing/2014/main" id="{108FEE1E-D546-F5D9-7EF1-E97367038EA7}"/>
                </a:ext>
              </a:extLst>
            </p:cNvPr>
            <p:cNvPicPr>
              <a:picLocks noChangeAspect="1"/>
            </p:cNvPicPr>
            <p:nvPr/>
          </p:nvPicPr>
          <p:blipFill>
            <a:blip r:embed="rId6"/>
            <a:srcRect l="-36724" r="-35381" b="1052"/>
            <a:stretch>
              <a:fillRect/>
            </a:stretch>
          </p:blipFill>
          <p:spPr>
            <a:xfrm>
              <a:off x="6112476" y="2163291"/>
              <a:ext cx="2883243" cy="1436644"/>
            </a:xfrm>
            <a:prstGeom prst="rect">
              <a:avLst/>
            </a:prstGeom>
            <a:solidFill>
              <a:schemeClr val="lt1"/>
            </a:solidFill>
          </p:spPr>
        </p:pic>
      </p:grpSp>
    </p:spTree>
    <p:extLst>
      <p:ext uri="{BB962C8B-B14F-4D97-AF65-F5344CB8AC3E}">
        <p14:creationId xmlns:p14="http://schemas.microsoft.com/office/powerpoint/2010/main" val="174874271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6D58C570-67BB-F0ED-54D3-6B51DA859F18}"/>
              </a:ext>
            </a:extLst>
          </p:cNvPr>
          <p:cNvSpPr>
            <a:spLocks noGrp="1"/>
          </p:cNvSpPr>
          <p:nvPr>
            <p:ph type="body" idx="1"/>
          </p:nvPr>
        </p:nvSpPr>
        <p:spPr>
          <a:xfrm>
            <a:off x="190500" y="618175"/>
            <a:ext cx="8763000" cy="782257"/>
          </a:xfrm>
        </p:spPr>
        <p:txBody>
          <a:bodyPr/>
          <a:lstStyle/>
          <a:p>
            <a:r>
              <a:rPr lang="en-US" b="1" dirty="0"/>
              <a:t>Assumption 3: </a:t>
            </a:r>
            <a:r>
              <a:rPr lang="en-US" dirty="0"/>
              <a:t>The December to January North-East monsoon will most likely be average </a:t>
            </a:r>
            <a:r>
              <a:rPr lang="en-US" dirty="0">
                <a:solidFill>
                  <a:srgbClr val="FF0000"/>
                </a:solidFill>
              </a:rPr>
              <a:t>to</a:t>
            </a:r>
            <a:r>
              <a:rPr lang="en-US" dirty="0"/>
              <a:t> </a:t>
            </a:r>
            <a:r>
              <a:rPr lang="en-US" dirty="0">
                <a:solidFill>
                  <a:srgbClr val="FF0000"/>
                </a:solidFill>
              </a:rPr>
              <a:t>above average</a:t>
            </a:r>
            <a:r>
              <a:rPr lang="en-US" dirty="0"/>
              <a:t>; however, there is uncertainty given the long-range nature of this forecast. </a:t>
            </a:r>
          </a:p>
        </p:txBody>
      </p:sp>
      <p:sp>
        <p:nvSpPr>
          <p:cNvPr id="3" name="Title 2">
            <a:extLst>
              <a:ext uri="{FF2B5EF4-FFF2-40B4-BE49-F238E27FC236}">
                <a16:creationId xmlns:a16="http://schemas.microsoft.com/office/drawing/2014/main" id="{AD551F7F-868D-2CB5-1E71-7FBCE8723B4E}"/>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F779E108-3BB0-3DF5-2CC7-23E612DE4E60}"/>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19</a:t>
            </a:fld>
            <a:endParaRPr lang="en"/>
          </a:p>
        </p:txBody>
      </p:sp>
      <p:pic>
        <p:nvPicPr>
          <p:cNvPr id="10" name="Picture 9">
            <a:extLst>
              <a:ext uri="{FF2B5EF4-FFF2-40B4-BE49-F238E27FC236}">
                <a16:creationId xmlns:a16="http://schemas.microsoft.com/office/drawing/2014/main" id="{74AFE03E-DD36-3B22-5E5E-F655B22459D0}"/>
              </a:ext>
            </a:extLst>
          </p:cNvPr>
          <p:cNvPicPr>
            <a:picLocks noChangeAspect="1"/>
          </p:cNvPicPr>
          <p:nvPr/>
        </p:nvPicPr>
        <p:blipFill>
          <a:blip r:embed="rId2"/>
          <a:stretch>
            <a:fillRect/>
          </a:stretch>
        </p:blipFill>
        <p:spPr>
          <a:xfrm>
            <a:off x="581422" y="1581665"/>
            <a:ext cx="1914258" cy="2286000"/>
          </a:xfrm>
          <a:prstGeom prst="rect">
            <a:avLst/>
          </a:prstGeom>
        </p:spPr>
      </p:pic>
      <p:grpSp>
        <p:nvGrpSpPr>
          <p:cNvPr id="15" name="Group 14">
            <a:extLst>
              <a:ext uri="{FF2B5EF4-FFF2-40B4-BE49-F238E27FC236}">
                <a16:creationId xmlns:a16="http://schemas.microsoft.com/office/drawing/2014/main" id="{2BF4BE7E-32BD-6D56-36FB-1B92C8A1CCCF}"/>
              </a:ext>
            </a:extLst>
          </p:cNvPr>
          <p:cNvGrpSpPr/>
          <p:nvPr/>
        </p:nvGrpSpPr>
        <p:grpSpPr>
          <a:xfrm>
            <a:off x="2775600" y="1581665"/>
            <a:ext cx="3048000" cy="2286000"/>
            <a:chOff x="2635557" y="1581665"/>
            <a:chExt cx="3048000" cy="2286000"/>
          </a:xfrm>
        </p:grpSpPr>
        <p:pic>
          <p:nvPicPr>
            <p:cNvPr id="12" name="Picture 11">
              <a:extLst>
                <a:ext uri="{FF2B5EF4-FFF2-40B4-BE49-F238E27FC236}">
                  <a16:creationId xmlns:a16="http://schemas.microsoft.com/office/drawing/2014/main" id="{C7AD9E4F-CB87-85F1-ACB0-BDABB1D972ED}"/>
                </a:ext>
              </a:extLst>
            </p:cNvPr>
            <p:cNvPicPr>
              <a:picLocks noChangeAspect="1"/>
            </p:cNvPicPr>
            <p:nvPr/>
          </p:nvPicPr>
          <p:blipFill>
            <a:blip r:embed="rId3"/>
            <a:stretch>
              <a:fillRect/>
            </a:stretch>
          </p:blipFill>
          <p:spPr>
            <a:xfrm>
              <a:off x="2635557" y="1581665"/>
              <a:ext cx="3048000" cy="2286000"/>
            </a:xfrm>
            <a:prstGeom prst="rect">
              <a:avLst/>
            </a:prstGeom>
          </p:spPr>
        </p:pic>
        <p:pic>
          <p:nvPicPr>
            <p:cNvPr id="14" name="Picture 13">
              <a:extLst>
                <a:ext uri="{FF2B5EF4-FFF2-40B4-BE49-F238E27FC236}">
                  <a16:creationId xmlns:a16="http://schemas.microsoft.com/office/drawing/2014/main" id="{266908FC-4713-CC6E-3699-8603DE097ADF}"/>
                </a:ext>
              </a:extLst>
            </p:cNvPr>
            <p:cNvPicPr>
              <a:picLocks noChangeAspect="1"/>
            </p:cNvPicPr>
            <p:nvPr/>
          </p:nvPicPr>
          <p:blipFill>
            <a:blip r:embed="rId4"/>
            <a:srcRect l="-21626" r="-21229"/>
            <a:stretch>
              <a:fillRect/>
            </a:stretch>
          </p:blipFill>
          <p:spPr>
            <a:xfrm>
              <a:off x="2875005" y="1723905"/>
              <a:ext cx="2561968" cy="1869713"/>
            </a:xfrm>
            <a:prstGeom prst="rect">
              <a:avLst/>
            </a:prstGeom>
            <a:solidFill>
              <a:schemeClr val="lt1"/>
            </a:solidFill>
          </p:spPr>
        </p:pic>
      </p:grpSp>
    </p:spTree>
    <p:extLst>
      <p:ext uri="{BB962C8B-B14F-4D97-AF65-F5344CB8AC3E}">
        <p14:creationId xmlns:p14="http://schemas.microsoft.com/office/powerpoint/2010/main" val="12731938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59A042-402A-1F1D-49BC-67DDCEE601BF}"/>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D0E0B02D-8AB7-6A62-F4C6-BE3B93CC6965}"/>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39A1AF43-92D1-ED13-5D25-98EA41FE0B19}"/>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2</a:t>
            </a:fld>
            <a:endParaRPr lang="en"/>
          </a:p>
        </p:txBody>
      </p:sp>
      <p:sp>
        <p:nvSpPr>
          <p:cNvPr id="7" name="Text Placeholder 1">
            <a:extLst>
              <a:ext uri="{FF2B5EF4-FFF2-40B4-BE49-F238E27FC236}">
                <a16:creationId xmlns:a16="http://schemas.microsoft.com/office/drawing/2014/main" id="{F51CD6A7-49E8-5A55-A34D-91936DB4288A}"/>
              </a:ext>
            </a:extLst>
          </p:cNvPr>
          <p:cNvSpPr>
            <a:spLocks noGrp="1"/>
          </p:cNvSpPr>
          <p:nvPr>
            <p:ph type="body" idx="1"/>
          </p:nvPr>
        </p:nvSpPr>
        <p:spPr>
          <a:xfrm>
            <a:off x="190500" y="618175"/>
            <a:ext cx="8763000" cy="675166"/>
          </a:xfrm>
        </p:spPr>
        <p:txBody>
          <a:bodyPr/>
          <a:lstStyle/>
          <a:p>
            <a:r>
              <a:rPr lang="en-US" b="1" dirty="0"/>
              <a:t>Last 30-day pre-monsoon rainfall</a:t>
            </a:r>
            <a:endParaRPr lang="en-US" dirty="0"/>
          </a:p>
        </p:txBody>
      </p:sp>
      <p:grpSp>
        <p:nvGrpSpPr>
          <p:cNvPr id="24" name="Group 23">
            <a:extLst>
              <a:ext uri="{FF2B5EF4-FFF2-40B4-BE49-F238E27FC236}">
                <a16:creationId xmlns:a16="http://schemas.microsoft.com/office/drawing/2014/main" id="{305A266A-134E-9DA9-D57E-7D40D4D4DEB0}"/>
              </a:ext>
            </a:extLst>
          </p:cNvPr>
          <p:cNvGrpSpPr/>
          <p:nvPr/>
        </p:nvGrpSpPr>
        <p:grpSpPr>
          <a:xfrm>
            <a:off x="367260" y="1237735"/>
            <a:ext cx="3706978" cy="2971800"/>
            <a:chOff x="367260" y="1237735"/>
            <a:chExt cx="3706978" cy="2971800"/>
          </a:xfrm>
        </p:grpSpPr>
        <p:pic>
          <p:nvPicPr>
            <p:cNvPr id="19" name="Picture 18">
              <a:extLst>
                <a:ext uri="{FF2B5EF4-FFF2-40B4-BE49-F238E27FC236}">
                  <a16:creationId xmlns:a16="http://schemas.microsoft.com/office/drawing/2014/main" id="{8355223E-9BBC-115D-8AAB-8606C26E6DAB}"/>
                </a:ext>
              </a:extLst>
            </p:cNvPr>
            <p:cNvPicPr>
              <a:picLocks noChangeAspect="1"/>
            </p:cNvPicPr>
            <p:nvPr/>
          </p:nvPicPr>
          <p:blipFill>
            <a:blip r:embed="rId3"/>
            <a:stretch>
              <a:fillRect/>
            </a:stretch>
          </p:blipFill>
          <p:spPr>
            <a:xfrm>
              <a:off x="367260" y="1237735"/>
              <a:ext cx="3706978" cy="2971800"/>
            </a:xfrm>
            <a:prstGeom prst="rect">
              <a:avLst/>
            </a:prstGeom>
          </p:spPr>
        </p:pic>
        <p:pic>
          <p:nvPicPr>
            <p:cNvPr id="21" name="Picture 20">
              <a:extLst>
                <a:ext uri="{FF2B5EF4-FFF2-40B4-BE49-F238E27FC236}">
                  <a16:creationId xmlns:a16="http://schemas.microsoft.com/office/drawing/2014/main" id="{18357A36-92A2-65AC-6E00-64D866F6386B}"/>
                </a:ext>
              </a:extLst>
            </p:cNvPr>
            <p:cNvPicPr>
              <a:picLocks noChangeAspect="1"/>
            </p:cNvPicPr>
            <p:nvPr/>
          </p:nvPicPr>
          <p:blipFill>
            <a:blip r:embed="rId4"/>
            <a:srcRect l="-9637" r="-9404"/>
            <a:stretch>
              <a:fillRect/>
            </a:stretch>
          </p:blipFill>
          <p:spPr>
            <a:xfrm>
              <a:off x="527223" y="1417144"/>
              <a:ext cx="3459892" cy="2533834"/>
            </a:xfrm>
            <a:prstGeom prst="rect">
              <a:avLst/>
            </a:prstGeom>
            <a:solidFill>
              <a:schemeClr val="lt1"/>
            </a:solidFill>
          </p:spPr>
        </p:pic>
      </p:grpSp>
      <p:grpSp>
        <p:nvGrpSpPr>
          <p:cNvPr id="27" name="Group 26">
            <a:extLst>
              <a:ext uri="{FF2B5EF4-FFF2-40B4-BE49-F238E27FC236}">
                <a16:creationId xmlns:a16="http://schemas.microsoft.com/office/drawing/2014/main" id="{58890598-0EB7-4216-2C4F-72ED9B14F368}"/>
              </a:ext>
            </a:extLst>
          </p:cNvPr>
          <p:cNvGrpSpPr/>
          <p:nvPr/>
        </p:nvGrpSpPr>
        <p:grpSpPr>
          <a:xfrm>
            <a:off x="4660163" y="1237735"/>
            <a:ext cx="3707412" cy="2971800"/>
            <a:chOff x="4660163" y="1237735"/>
            <a:chExt cx="3707412" cy="2971800"/>
          </a:xfrm>
        </p:grpSpPr>
        <p:pic>
          <p:nvPicPr>
            <p:cNvPr id="3074" name="Picture 2">
              <a:extLst>
                <a:ext uri="{FF2B5EF4-FFF2-40B4-BE49-F238E27FC236}">
                  <a16:creationId xmlns:a16="http://schemas.microsoft.com/office/drawing/2014/main" id="{48BEB993-A2DE-0A79-36F8-2E388C8B0A3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60163" y="1237735"/>
              <a:ext cx="3707412" cy="2971800"/>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25">
              <a:extLst>
                <a:ext uri="{FF2B5EF4-FFF2-40B4-BE49-F238E27FC236}">
                  <a16:creationId xmlns:a16="http://schemas.microsoft.com/office/drawing/2014/main" id="{FC86A741-5EE8-0338-EC98-8CBE858BF483}"/>
                </a:ext>
              </a:extLst>
            </p:cNvPr>
            <p:cNvPicPr>
              <a:picLocks noChangeAspect="1"/>
            </p:cNvPicPr>
            <p:nvPr/>
          </p:nvPicPr>
          <p:blipFill>
            <a:blip r:embed="rId6"/>
            <a:srcRect l="-2731" r="-2769"/>
            <a:stretch>
              <a:fillRect/>
            </a:stretch>
          </p:blipFill>
          <p:spPr>
            <a:xfrm>
              <a:off x="4819135" y="1417144"/>
              <a:ext cx="3451654" cy="2531106"/>
            </a:xfrm>
            <a:prstGeom prst="rect">
              <a:avLst/>
            </a:prstGeom>
            <a:solidFill>
              <a:schemeClr val="lt1"/>
            </a:solidFill>
          </p:spPr>
        </p:pic>
      </p:grpSp>
    </p:spTree>
    <p:extLst>
      <p:ext uri="{BB962C8B-B14F-4D97-AF65-F5344CB8AC3E}">
        <p14:creationId xmlns:p14="http://schemas.microsoft.com/office/powerpoint/2010/main" val="426716181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88BF16-0C85-E035-519F-B29B2D32CCBC}"/>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C71D3778-814F-2442-E1C0-5624E5070E6C}"/>
              </a:ext>
            </a:extLst>
          </p:cNvPr>
          <p:cNvSpPr>
            <a:spLocks noGrp="1"/>
          </p:cNvSpPr>
          <p:nvPr>
            <p:ph type="body" idx="1"/>
          </p:nvPr>
        </p:nvSpPr>
        <p:spPr>
          <a:xfrm>
            <a:off x="190500" y="618175"/>
            <a:ext cx="8763000" cy="782257"/>
          </a:xfrm>
        </p:spPr>
        <p:txBody>
          <a:bodyPr/>
          <a:lstStyle/>
          <a:p>
            <a:r>
              <a:rPr lang="en-US" b="1" dirty="0"/>
              <a:t>Assumption 4:</a:t>
            </a:r>
            <a:r>
              <a:rPr lang="en-US" dirty="0"/>
              <a:t> Localized flooding and landslides are likely to occur during the peak of the May-July South-West monsoon and the peak of the December-January North-East monsoon periods. </a:t>
            </a:r>
            <a:r>
              <a:rPr lang="en-US" dirty="0">
                <a:solidFill>
                  <a:srgbClr val="FF0000"/>
                </a:solidFill>
              </a:rPr>
              <a:t>But typically occurs more during North-East monsoon</a:t>
            </a:r>
            <a:r>
              <a:rPr lang="en-US" dirty="0"/>
              <a:t>.   </a:t>
            </a:r>
          </a:p>
        </p:txBody>
      </p:sp>
      <p:sp>
        <p:nvSpPr>
          <p:cNvPr id="3" name="Title 2">
            <a:extLst>
              <a:ext uri="{FF2B5EF4-FFF2-40B4-BE49-F238E27FC236}">
                <a16:creationId xmlns:a16="http://schemas.microsoft.com/office/drawing/2014/main" id="{359DD948-110E-2C3E-CE79-8552317E373C}"/>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EDE3740F-590F-8793-BE5E-CA1CF15DB28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20</a:t>
            </a:fld>
            <a:endParaRPr lang="en"/>
          </a:p>
        </p:txBody>
      </p:sp>
      <p:pic>
        <p:nvPicPr>
          <p:cNvPr id="6" name="Picture 5">
            <a:extLst>
              <a:ext uri="{FF2B5EF4-FFF2-40B4-BE49-F238E27FC236}">
                <a16:creationId xmlns:a16="http://schemas.microsoft.com/office/drawing/2014/main" id="{883205D9-FAB1-F5A7-63A3-4B9EF8DC155E}"/>
              </a:ext>
            </a:extLst>
          </p:cNvPr>
          <p:cNvPicPr>
            <a:picLocks noChangeAspect="1"/>
          </p:cNvPicPr>
          <p:nvPr/>
        </p:nvPicPr>
        <p:blipFill>
          <a:blip r:embed="rId2"/>
          <a:stretch>
            <a:fillRect/>
          </a:stretch>
        </p:blipFill>
        <p:spPr>
          <a:xfrm>
            <a:off x="701110" y="1702270"/>
            <a:ext cx="2107992" cy="2571750"/>
          </a:xfrm>
          <a:prstGeom prst="rect">
            <a:avLst/>
          </a:prstGeom>
        </p:spPr>
      </p:pic>
      <p:pic>
        <p:nvPicPr>
          <p:cNvPr id="8" name="Picture 7">
            <a:extLst>
              <a:ext uri="{FF2B5EF4-FFF2-40B4-BE49-F238E27FC236}">
                <a16:creationId xmlns:a16="http://schemas.microsoft.com/office/drawing/2014/main" id="{321CE131-7432-B721-626E-6B26866B7B23}"/>
              </a:ext>
            </a:extLst>
          </p:cNvPr>
          <p:cNvPicPr>
            <a:picLocks noChangeAspect="1"/>
          </p:cNvPicPr>
          <p:nvPr/>
        </p:nvPicPr>
        <p:blipFill>
          <a:blip r:embed="rId3"/>
          <a:stretch>
            <a:fillRect/>
          </a:stretch>
        </p:blipFill>
        <p:spPr>
          <a:xfrm>
            <a:off x="4199003" y="1941704"/>
            <a:ext cx="4429743" cy="2333951"/>
          </a:xfrm>
          <a:prstGeom prst="rect">
            <a:avLst/>
          </a:prstGeom>
        </p:spPr>
      </p:pic>
      <p:pic>
        <p:nvPicPr>
          <p:cNvPr id="9" name="Picture 8">
            <a:extLst>
              <a:ext uri="{FF2B5EF4-FFF2-40B4-BE49-F238E27FC236}">
                <a16:creationId xmlns:a16="http://schemas.microsoft.com/office/drawing/2014/main" id="{072BF7C2-D1B6-39B8-9097-19562B1F352B}"/>
              </a:ext>
            </a:extLst>
          </p:cNvPr>
          <p:cNvPicPr>
            <a:picLocks noChangeAspect="1"/>
          </p:cNvPicPr>
          <p:nvPr/>
        </p:nvPicPr>
        <p:blipFill>
          <a:blip r:embed="rId4"/>
          <a:stretch>
            <a:fillRect/>
          </a:stretch>
        </p:blipFill>
        <p:spPr>
          <a:xfrm>
            <a:off x="2803151" y="3423709"/>
            <a:ext cx="1395852" cy="850311"/>
          </a:xfrm>
          <a:prstGeom prst="rect">
            <a:avLst/>
          </a:prstGeom>
        </p:spPr>
      </p:pic>
      <p:grpSp>
        <p:nvGrpSpPr>
          <p:cNvPr id="11" name="Group 10">
            <a:extLst>
              <a:ext uri="{FF2B5EF4-FFF2-40B4-BE49-F238E27FC236}">
                <a16:creationId xmlns:a16="http://schemas.microsoft.com/office/drawing/2014/main" id="{0AD1B6D2-CBF5-5F93-E51C-99DEF2A07840}"/>
              </a:ext>
            </a:extLst>
          </p:cNvPr>
          <p:cNvGrpSpPr/>
          <p:nvPr/>
        </p:nvGrpSpPr>
        <p:grpSpPr>
          <a:xfrm>
            <a:off x="2025121" y="2676939"/>
            <a:ext cx="227423" cy="328442"/>
            <a:chOff x="3317862" y="3218084"/>
            <a:chExt cx="227423" cy="328442"/>
          </a:xfrm>
        </p:grpSpPr>
        <p:sp>
          <p:nvSpPr>
            <p:cNvPr id="13" name="TextBox 12">
              <a:extLst>
                <a:ext uri="{FF2B5EF4-FFF2-40B4-BE49-F238E27FC236}">
                  <a16:creationId xmlns:a16="http://schemas.microsoft.com/office/drawing/2014/main" id="{237ABA78-16BD-D075-9B37-1F8D91CF33E7}"/>
                </a:ext>
              </a:extLst>
            </p:cNvPr>
            <p:cNvSpPr txBox="1"/>
            <p:nvPr/>
          </p:nvSpPr>
          <p:spPr>
            <a:xfrm>
              <a:off x="3317862" y="3269527"/>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16" name="Oval 15">
              <a:extLst>
                <a:ext uri="{FF2B5EF4-FFF2-40B4-BE49-F238E27FC236}">
                  <a16:creationId xmlns:a16="http://schemas.microsoft.com/office/drawing/2014/main" id="{1AB81D99-122D-1FE1-E035-4128122BD622}"/>
                </a:ext>
              </a:extLst>
            </p:cNvPr>
            <p:cNvSpPr>
              <a:spLocks noChangeAspect="1"/>
            </p:cNvSpPr>
            <p:nvPr/>
          </p:nvSpPr>
          <p:spPr>
            <a:xfrm>
              <a:off x="3385854" y="3218084"/>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 name="TextBox 16">
            <a:extLst>
              <a:ext uri="{FF2B5EF4-FFF2-40B4-BE49-F238E27FC236}">
                <a16:creationId xmlns:a16="http://schemas.microsoft.com/office/drawing/2014/main" id="{3517EE5C-67F5-F286-31A1-A03B637588A1}"/>
              </a:ext>
            </a:extLst>
          </p:cNvPr>
          <p:cNvSpPr txBox="1"/>
          <p:nvPr/>
        </p:nvSpPr>
        <p:spPr>
          <a:xfrm>
            <a:off x="4572000" y="2476438"/>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sp>
        <p:nvSpPr>
          <p:cNvPr id="18" name="TextBox 17">
            <a:extLst>
              <a:ext uri="{FF2B5EF4-FFF2-40B4-BE49-F238E27FC236}">
                <a16:creationId xmlns:a16="http://schemas.microsoft.com/office/drawing/2014/main" id="{91DCEBDE-4234-B372-4DCD-447656DB8056}"/>
              </a:ext>
            </a:extLst>
          </p:cNvPr>
          <p:cNvSpPr txBox="1"/>
          <p:nvPr/>
        </p:nvSpPr>
        <p:spPr>
          <a:xfrm>
            <a:off x="592040" y="4279104"/>
            <a:ext cx="3491633"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Seasonal forecast: </a:t>
            </a:r>
            <a:r>
              <a:rPr lang="en-US" sz="1000" b="1" dirty="0">
                <a:latin typeface="Open Sans" panose="020B0606030504020204" pitchFamily="34" charset="0"/>
                <a:ea typeface="Open Sans" panose="020B0606030504020204" pitchFamily="34" charset="0"/>
                <a:cs typeface="Open Sans" panose="020B0606030504020204" pitchFamily="34" charset="0"/>
              </a:rPr>
              <a:t>Jun – Dec 2026</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61127196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CA1724-AA20-997F-6F03-B6EDF7B6880E}"/>
              </a:ext>
            </a:extLst>
          </p:cNvPr>
          <p:cNvSpPr>
            <a:spLocks noGrp="1"/>
          </p:cNvSpPr>
          <p:nvPr>
            <p:ph type="title"/>
          </p:nvPr>
        </p:nvSpPr>
        <p:spPr/>
        <p:txBody>
          <a:bodyPr/>
          <a:lstStyle/>
          <a:p>
            <a:r>
              <a:rPr lang="en-US" dirty="0"/>
              <a:t>Questions?</a:t>
            </a:r>
          </a:p>
        </p:txBody>
      </p:sp>
      <p:sp>
        <p:nvSpPr>
          <p:cNvPr id="4" name="Slide Number Placeholder 3">
            <a:extLst>
              <a:ext uri="{FF2B5EF4-FFF2-40B4-BE49-F238E27FC236}">
                <a16:creationId xmlns:a16="http://schemas.microsoft.com/office/drawing/2014/main" id="{BEAABEAE-730D-E34E-9D48-8130596B728F}"/>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21</a:t>
            </a:fld>
            <a:endParaRPr lang="en"/>
          </a:p>
        </p:txBody>
      </p:sp>
    </p:spTree>
    <p:extLst>
      <p:ext uri="{BB962C8B-B14F-4D97-AF65-F5344CB8AC3E}">
        <p14:creationId xmlns:p14="http://schemas.microsoft.com/office/powerpoint/2010/main" val="43377811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9C5F82B-C93F-EAF0-9548-795C165E53D8}"/>
              </a:ext>
            </a:extLst>
          </p:cNvPr>
          <p:cNvSpPr>
            <a:spLocks noGrp="1"/>
          </p:cNvSpPr>
          <p:nvPr>
            <p:ph type="body" idx="1"/>
          </p:nvPr>
        </p:nvSpPr>
        <p:spPr>
          <a:xfrm>
            <a:off x="190500" y="469893"/>
            <a:ext cx="8763000" cy="675166"/>
          </a:xfrm>
        </p:spPr>
        <p:txBody>
          <a:bodyPr/>
          <a:lstStyle/>
          <a:p>
            <a:r>
              <a:rPr lang="en-US" b="1" dirty="0"/>
              <a:t>Assumption 1: </a:t>
            </a:r>
            <a:r>
              <a:rPr lang="en-US" dirty="0"/>
              <a:t>Monsoon rains from June to October will most likely be below average, with average rainfall in the far northern mountains. </a:t>
            </a:r>
          </a:p>
        </p:txBody>
      </p:sp>
      <p:sp>
        <p:nvSpPr>
          <p:cNvPr id="3" name="Title 2">
            <a:extLst>
              <a:ext uri="{FF2B5EF4-FFF2-40B4-BE49-F238E27FC236}">
                <a16:creationId xmlns:a16="http://schemas.microsoft.com/office/drawing/2014/main" id="{C20BE783-789B-B8CF-1381-EBCA229538EF}"/>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2C00FCCC-12DB-DDE7-9707-80B45BEAB218}"/>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3</a:t>
            </a:fld>
            <a:endParaRPr lang="en"/>
          </a:p>
        </p:txBody>
      </p:sp>
      <p:grpSp>
        <p:nvGrpSpPr>
          <p:cNvPr id="15" name="Group 14">
            <a:extLst>
              <a:ext uri="{FF2B5EF4-FFF2-40B4-BE49-F238E27FC236}">
                <a16:creationId xmlns:a16="http://schemas.microsoft.com/office/drawing/2014/main" id="{B6B52CB0-BF2C-2175-54D3-8B273006B7BC}"/>
              </a:ext>
            </a:extLst>
          </p:cNvPr>
          <p:cNvGrpSpPr>
            <a:grpSpLocks noChangeAspect="1"/>
          </p:cNvGrpSpPr>
          <p:nvPr/>
        </p:nvGrpSpPr>
        <p:grpSpPr>
          <a:xfrm>
            <a:off x="1106124" y="1311832"/>
            <a:ext cx="3036005" cy="2971800"/>
            <a:chOff x="717250" y="1229836"/>
            <a:chExt cx="3269544" cy="3200400"/>
          </a:xfrm>
        </p:grpSpPr>
        <p:pic>
          <p:nvPicPr>
            <p:cNvPr id="1026" name="Picture 2">
              <a:extLst>
                <a:ext uri="{FF2B5EF4-FFF2-40B4-BE49-F238E27FC236}">
                  <a16:creationId xmlns:a16="http://schemas.microsoft.com/office/drawing/2014/main" id="{02F08CCC-A77C-2A9B-0EE7-3F850EA7363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7250" y="1229836"/>
              <a:ext cx="3269544" cy="32004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2">
              <a:extLst>
                <a:ext uri="{FF2B5EF4-FFF2-40B4-BE49-F238E27FC236}">
                  <a16:creationId xmlns:a16="http://schemas.microsoft.com/office/drawing/2014/main" id="{4C0FCD17-31CE-BB85-7700-C32D00D3287D}"/>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40422" t="25794" r="30351" b="51297"/>
            <a:stretch>
              <a:fillRect/>
            </a:stretch>
          </p:blipFill>
          <p:spPr bwMode="auto">
            <a:xfrm>
              <a:off x="886646" y="1801734"/>
              <a:ext cx="2859097" cy="2193617"/>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a:extLst>
                <a:ext uri="{FF2B5EF4-FFF2-40B4-BE49-F238E27FC236}">
                  <a16:creationId xmlns:a16="http://schemas.microsoft.com/office/drawing/2014/main" id="{6BDFF4D4-43DE-5292-A243-58DBCF4C39D2}"/>
                </a:ext>
              </a:extLst>
            </p:cNvPr>
            <p:cNvSpPr txBox="1"/>
            <p:nvPr/>
          </p:nvSpPr>
          <p:spPr>
            <a:xfrm>
              <a:off x="2316194" y="2879464"/>
              <a:ext cx="675185" cy="307777"/>
            </a:xfrm>
            <a:prstGeom prst="rect">
              <a:avLst/>
            </a:prstGeom>
            <a:noFill/>
          </p:spPr>
          <p:txBody>
            <a:bodyPr wrap="none" rtlCol="0">
              <a:spAutoFit/>
            </a:bodyPr>
            <a:lstStyle/>
            <a:p>
              <a:r>
                <a:rPr lang="en-US" dirty="0">
                  <a:latin typeface="Open Sans" panose="020B0606030504020204" pitchFamily="34" charset="0"/>
                  <a:ea typeface="Open Sans" panose="020B0606030504020204" pitchFamily="34" charset="0"/>
                  <a:cs typeface="Open Sans" panose="020B0606030504020204" pitchFamily="34" charset="0"/>
                </a:rPr>
                <a:t>Nepal</a:t>
              </a:r>
            </a:p>
          </p:txBody>
        </p:sp>
      </p:grpSp>
      <p:sp>
        <p:nvSpPr>
          <p:cNvPr id="16" name="TextBox 15">
            <a:extLst>
              <a:ext uri="{FF2B5EF4-FFF2-40B4-BE49-F238E27FC236}">
                <a16:creationId xmlns:a16="http://schemas.microsoft.com/office/drawing/2014/main" id="{4F242946-3FCB-2AD7-8D22-4A4F242FCB30}"/>
              </a:ext>
            </a:extLst>
          </p:cNvPr>
          <p:cNvSpPr txBox="1"/>
          <p:nvPr/>
        </p:nvSpPr>
        <p:spPr>
          <a:xfrm>
            <a:off x="1186804" y="4260682"/>
            <a:ext cx="2816785" cy="400110"/>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Monsoon onset: ~</a:t>
            </a:r>
            <a:r>
              <a:rPr lang="en-US" sz="1000" b="1" dirty="0">
                <a:latin typeface="Open Sans" panose="020B0606030504020204" pitchFamily="34" charset="0"/>
                <a:ea typeface="Open Sans" panose="020B0606030504020204" pitchFamily="34" charset="0"/>
                <a:cs typeface="Open Sans" panose="020B0606030504020204" pitchFamily="34" charset="0"/>
              </a:rPr>
              <a:t>10 June 2026 </a:t>
            </a:r>
            <a:r>
              <a:rPr lang="en-US" sz="1000" dirty="0">
                <a:latin typeface="Open Sans" panose="020B0606030504020204" pitchFamily="34" charset="0"/>
                <a:ea typeface="Open Sans" panose="020B0606030504020204" pitchFamily="34" charset="0"/>
                <a:cs typeface="Open Sans" panose="020B0606030504020204" pitchFamily="34" charset="0"/>
              </a:rPr>
              <a:t>(</a:t>
            </a:r>
            <a:r>
              <a:rPr lang="en-US" sz="800" dirty="0">
                <a:latin typeface="Open Sans" panose="020B0606030504020204" pitchFamily="34" charset="0"/>
                <a:ea typeface="Open Sans" panose="020B0606030504020204" pitchFamily="34" charset="0"/>
                <a:cs typeface="Open Sans" panose="020B0606030504020204" pitchFamily="34" charset="0"/>
              </a:rPr>
              <a:t>Earliest onset: 29 May 2025 | Late onset: 27 June 1982</a:t>
            </a:r>
            <a:r>
              <a:rPr lang="en-US" sz="1000" dirty="0">
                <a:latin typeface="Open Sans" panose="020B0606030504020204" pitchFamily="34" charset="0"/>
                <a:ea typeface="Open Sans" panose="020B0606030504020204" pitchFamily="34" charset="0"/>
                <a:cs typeface="Open Sans" panose="020B0606030504020204" pitchFamily="34" charset="0"/>
              </a:rPr>
              <a:t>)</a:t>
            </a:r>
          </a:p>
        </p:txBody>
      </p:sp>
      <p:grpSp>
        <p:nvGrpSpPr>
          <p:cNvPr id="38" name="Group 37">
            <a:extLst>
              <a:ext uri="{FF2B5EF4-FFF2-40B4-BE49-F238E27FC236}">
                <a16:creationId xmlns:a16="http://schemas.microsoft.com/office/drawing/2014/main" id="{3A67E6AF-B2B9-45AC-0D1E-A6C5F3864FC9}"/>
              </a:ext>
            </a:extLst>
          </p:cNvPr>
          <p:cNvGrpSpPr/>
          <p:nvPr/>
        </p:nvGrpSpPr>
        <p:grpSpPr>
          <a:xfrm>
            <a:off x="5171818" y="1311832"/>
            <a:ext cx="2971800" cy="2971800"/>
            <a:chOff x="5171818" y="1311832"/>
            <a:chExt cx="2971800" cy="2971800"/>
          </a:xfrm>
        </p:grpSpPr>
        <p:pic>
          <p:nvPicPr>
            <p:cNvPr id="35" name="Picture 34">
              <a:extLst>
                <a:ext uri="{FF2B5EF4-FFF2-40B4-BE49-F238E27FC236}">
                  <a16:creationId xmlns:a16="http://schemas.microsoft.com/office/drawing/2014/main" id="{25726407-B4B5-9BE8-9D9F-F467314891C2}"/>
                </a:ext>
              </a:extLst>
            </p:cNvPr>
            <p:cNvPicPr>
              <a:picLocks noChangeAspect="1"/>
            </p:cNvPicPr>
            <p:nvPr/>
          </p:nvPicPr>
          <p:blipFill>
            <a:blip r:embed="rId4"/>
            <a:stretch>
              <a:fillRect/>
            </a:stretch>
          </p:blipFill>
          <p:spPr>
            <a:xfrm>
              <a:off x="5171818" y="1311832"/>
              <a:ext cx="2971800" cy="2971800"/>
            </a:xfrm>
            <a:prstGeom prst="rect">
              <a:avLst/>
            </a:prstGeom>
          </p:spPr>
        </p:pic>
        <p:pic>
          <p:nvPicPr>
            <p:cNvPr id="37" name="Picture 36">
              <a:extLst>
                <a:ext uri="{FF2B5EF4-FFF2-40B4-BE49-F238E27FC236}">
                  <a16:creationId xmlns:a16="http://schemas.microsoft.com/office/drawing/2014/main" id="{97B69D07-61B7-EC15-E2A0-4EE5A93C3533}"/>
                </a:ext>
              </a:extLst>
            </p:cNvPr>
            <p:cNvPicPr>
              <a:picLocks noChangeAspect="1"/>
            </p:cNvPicPr>
            <p:nvPr/>
          </p:nvPicPr>
          <p:blipFill>
            <a:blip r:embed="rId5"/>
            <a:srcRect l="-1153" r="-646"/>
            <a:stretch>
              <a:fillRect/>
            </a:stretch>
          </p:blipFill>
          <p:spPr>
            <a:xfrm>
              <a:off x="5354595" y="1626864"/>
              <a:ext cx="2603156" cy="2417053"/>
            </a:xfrm>
            <a:prstGeom prst="rect">
              <a:avLst/>
            </a:prstGeom>
            <a:solidFill>
              <a:schemeClr val="lt1"/>
            </a:solidFill>
          </p:spPr>
        </p:pic>
      </p:grpSp>
    </p:spTree>
    <p:extLst>
      <p:ext uri="{BB962C8B-B14F-4D97-AF65-F5344CB8AC3E}">
        <p14:creationId xmlns:p14="http://schemas.microsoft.com/office/powerpoint/2010/main" val="262628921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37DF77C-4C21-0615-6590-092FDA1E1D25}"/>
              </a:ext>
            </a:extLst>
          </p:cNvPr>
          <p:cNvSpPr>
            <a:spLocks noGrp="1"/>
          </p:cNvSpPr>
          <p:nvPr>
            <p:ph type="body" idx="1"/>
          </p:nvPr>
        </p:nvSpPr>
        <p:spPr>
          <a:xfrm>
            <a:off x="190500" y="618175"/>
            <a:ext cx="8763000" cy="716355"/>
          </a:xfrm>
        </p:spPr>
        <p:txBody>
          <a:bodyPr/>
          <a:lstStyle/>
          <a:p>
            <a:r>
              <a:rPr lang="en-US" b="1" dirty="0"/>
              <a:t>Assumption 1: </a:t>
            </a:r>
            <a:r>
              <a:rPr lang="en-US" dirty="0"/>
              <a:t>Monsoon rains from June to October will most likely be below average, </a:t>
            </a:r>
            <a:r>
              <a:rPr lang="en-US" dirty="0">
                <a:solidFill>
                  <a:schemeClr val="tx1"/>
                </a:solidFill>
              </a:rPr>
              <a:t>with average rainfall in the far northern mountains</a:t>
            </a:r>
            <a:r>
              <a:rPr lang="en-US" dirty="0"/>
              <a:t>.  </a:t>
            </a:r>
          </a:p>
        </p:txBody>
      </p:sp>
      <p:sp>
        <p:nvSpPr>
          <p:cNvPr id="3" name="Title 2">
            <a:extLst>
              <a:ext uri="{FF2B5EF4-FFF2-40B4-BE49-F238E27FC236}">
                <a16:creationId xmlns:a16="http://schemas.microsoft.com/office/drawing/2014/main" id="{C522AD3B-7AE1-036F-752D-BA350E4718E7}"/>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BA037C74-5883-9894-9869-377843D0EC7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4</a:t>
            </a:fld>
            <a:endParaRPr lang="en"/>
          </a:p>
        </p:txBody>
      </p:sp>
      <p:pic>
        <p:nvPicPr>
          <p:cNvPr id="12" name="Picture 11">
            <a:extLst>
              <a:ext uri="{FF2B5EF4-FFF2-40B4-BE49-F238E27FC236}">
                <a16:creationId xmlns:a16="http://schemas.microsoft.com/office/drawing/2014/main" id="{91094A72-D3BC-6246-92D1-E45E1563AB73}"/>
              </a:ext>
            </a:extLst>
          </p:cNvPr>
          <p:cNvPicPr>
            <a:picLocks noChangeAspect="1"/>
          </p:cNvPicPr>
          <p:nvPr/>
        </p:nvPicPr>
        <p:blipFill>
          <a:blip r:embed="rId2"/>
          <a:stretch>
            <a:fillRect/>
          </a:stretch>
        </p:blipFill>
        <p:spPr>
          <a:xfrm>
            <a:off x="6695072" y="1799182"/>
            <a:ext cx="2258428" cy="2286000"/>
          </a:xfrm>
          <a:prstGeom prst="rect">
            <a:avLst/>
          </a:prstGeom>
        </p:spPr>
      </p:pic>
      <p:grpSp>
        <p:nvGrpSpPr>
          <p:cNvPr id="16" name="Group 15">
            <a:extLst>
              <a:ext uri="{FF2B5EF4-FFF2-40B4-BE49-F238E27FC236}">
                <a16:creationId xmlns:a16="http://schemas.microsoft.com/office/drawing/2014/main" id="{786BFA33-B980-4D9E-64DF-1510F96D33AE}"/>
              </a:ext>
            </a:extLst>
          </p:cNvPr>
          <p:cNvGrpSpPr/>
          <p:nvPr/>
        </p:nvGrpSpPr>
        <p:grpSpPr>
          <a:xfrm>
            <a:off x="149864" y="1713466"/>
            <a:ext cx="3048000" cy="2286000"/>
            <a:chOff x="149864" y="1713466"/>
            <a:chExt cx="3048000" cy="2286000"/>
          </a:xfrm>
        </p:grpSpPr>
        <p:pic>
          <p:nvPicPr>
            <p:cNvPr id="2050" name="Picture 2">
              <a:extLst>
                <a:ext uri="{FF2B5EF4-FFF2-40B4-BE49-F238E27FC236}">
                  <a16:creationId xmlns:a16="http://schemas.microsoft.com/office/drawing/2014/main" id="{3687BBD1-A9EE-A310-79FC-1DA6DF763D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9864" y="1713466"/>
              <a:ext cx="3048000" cy="2286000"/>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14">
              <a:extLst>
                <a:ext uri="{FF2B5EF4-FFF2-40B4-BE49-F238E27FC236}">
                  <a16:creationId xmlns:a16="http://schemas.microsoft.com/office/drawing/2014/main" id="{98009211-FAA5-2445-1420-9E9E604D4CBA}"/>
                </a:ext>
              </a:extLst>
            </p:cNvPr>
            <p:cNvPicPr>
              <a:picLocks noChangeAspect="1"/>
            </p:cNvPicPr>
            <p:nvPr/>
          </p:nvPicPr>
          <p:blipFill>
            <a:blip r:embed="rId4"/>
            <a:srcRect l="-9576" r="-10879"/>
            <a:stretch>
              <a:fillRect/>
            </a:stretch>
          </p:blipFill>
          <p:spPr>
            <a:xfrm>
              <a:off x="387179" y="1850153"/>
              <a:ext cx="2553729" cy="1878535"/>
            </a:xfrm>
            <a:prstGeom prst="rect">
              <a:avLst/>
            </a:prstGeom>
            <a:solidFill>
              <a:schemeClr val="lt1"/>
            </a:solidFill>
          </p:spPr>
        </p:pic>
      </p:grpSp>
      <p:grpSp>
        <p:nvGrpSpPr>
          <p:cNvPr id="19" name="Group 18">
            <a:extLst>
              <a:ext uri="{FF2B5EF4-FFF2-40B4-BE49-F238E27FC236}">
                <a16:creationId xmlns:a16="http://schemas.microsoft.com/office/drawing/2014/main" id="{5250FED2-7FD6-B100-BC5D-A42B3251BA58}"/>
              </a:ext>
            </a:extLst>
          </p:cNvPr>
          <p:cNvGrpSpPr/>
          <p:nvPr/>
        </p:nvGrpSpPr>
        <p:grpSpPr>
          <a:xfrm>
            <a:off x="3178223" y="1799182"/>
            <a:ext cx="3339051" cy="2286000"/>
            <a:chOff x="3178223" y="1799182"/>
            <a:chExt cx="3339051" cy="2286000"/>
          </a:xfrm>
        </p:grpSpPr>
        <p:pic>
          <p:nvPicPr>
            <p:cNvPr id="2052" name="Picture 4" descr="JAS 2026">
              <a:extLst>
                <a:ext uri="{FF2B5EF4-FFF2-40B4-BE49-F238E27FC236}">
                  <a16:creationId xmlns:a16="http://schemas.microsoft.com/office/drawing/2014/main" id="{58040CDA-AA75-B5ED-0AF9-58AC7A2025B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78223" y="1799182"/>
              <a:ext cx="3339051" cy="2286000"/>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17">
              <a:extLst>
                <a:ext uri="{FF2B5EF4-FFF2-40B4-BE49-F238E27FC236}">
                  <a16:creationId xmlns:a16="http://schemas.microsoft.com/office/drawing/2014/main" id="{C15097E9-2BF7-5E3C-944B-B63CB2D62D54}"/>
                </a:ext>
              </a:extLst>
            </p:cNvPr>
            <p:cNvPicPr>
              <a:picLocks noChangeAspect="1"/>
            </p:cNvPicPr>
            <p:nvPr/>
          </p:nvPicPr>
          <p:blipFill>
            <a:blip r:embed="rId6"/>
            <a:srcRect l="-24572" r="-33159"/>
            <a:stretch>
              <a:fillRect/>
            </a:stretch>
          </p:blipFill>
          <p:spPr>
            <a:xfrm>
              <a:off x="3484605" y="2390435"/>
              <a:ext cx="2883244" cy="1456636"/>
            </a:xfrm>
            <a:prstGeom prst="rect">
              <a:avLst/>
            </a:prstGeom>
            <a:solidFill>
              <a:schemeClr val="lt1"/>
            </a:solidFill>
          </p:spPr>
        </p:pic>
      </p:grpSp>
    </p:spTree>
    <p:extLst>
      <p:ext uri="{BB962C8B-B14F-4D97-AF65-F5344CB8AC3E}">
        <p14:creationId xmlns:p14="http://schemas.microsoft.com/office/powerpoint/2010/main" val="370820118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530071-9879-40EC-BC78-1FA7A8E22139}"/>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BD9DAC8F-22A1-E6E5-7222-F46E2352236B}"/>
              </a:ext>
            </a:extLst>
          </p:cNvPr>
          <p:cNvSpPr>
            <a:spLocks noGrp="1"/>
          </p:cNvSpPr>
          <p:nvPr>
            <p:ph type="body" idx="1"/>
          </p:nvPr>
        </p:nvSpPr>
        <p:spPr>
          <a:xfrm>
            <a:off x="190500" y="618175"/>
            <a:ext cx="8763000" cy="716355"/>
          </a:xfrm>
        </p:spPr>
        <p:txBody>
          <a:bodyPr/>
          <a:lstStyle/>
          <a:p>
            <a:r>
              <a:rPr lang="en-US" b="1" dirty="0"/>
              <a:t>Assumption 1: </a:t>
            </a:r>
            <a:r>
              <a:rPr lang="en-US" dirty="0"/>
              <a:t>Monsoon rains from June to October will most likely be below average, </a:t>
            </a:r>
            <a:r>
              <a:rPr lang="en-US" strike="sngStrike" dirty="0">
                <a:solidFill>
                  <a:srgbClr val="FF0000"/>
                </a:solidFill>
              </a:rPr>
              <a:t>with average rainfall in the far northern mountains</a:t>
            </a:r>
            <a:r>
              <a:rPr lang="en-US" dirty="0"/>
              <a:t>.  </a:t>
            </a:r>
          </a:p>
        </p:txBody>
      </p:sp>
      <p:sp>
        <p:nvSpPr>
          <p:cNvPr id="3" name="Title 2">
            <a:extLst>
              <a:ext uri="{FF2B5EF4-FFF2-40B4-BE49-F238E27FC236}">
                <a16:creationId xmlns:a16="http://schemas.microsoft.com/office/drawing/2014/main" id="{34E0CC0B-7A29-AE7B-AE0F-E209C273FEE0}"/>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77F9CC6F-E36F-7E83-A996-A55FDC68987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5</a:t>
            </a:fld>
            <a:endParaRPr lang="en"/>
          </a:p>
        </p:txBody>
      </p:sp>
      <p:pic>
        <p:nvPicPr>
          <p:cNvPr id="28" name="Picture 27">
            <a:extLst>
              <a:ext uri="{FF2B5EF4-FFF2-40B4-BE49-F238E27FC236}">
                <a16:creationId xmlns:a16="http://schemas.microsoft.com/office/drawing/2014/main" id="{9D49C214-AEB2-746B-A519-3F72184E841F}"/>
              </a:ext>
            </a:extLst>
          </p:cNvPr>
          <p:cNvPicPr>
            <a:picLocks noChangeAspect="1"/>
          </p:cNvPicPr>
          <p:nvPr/>
        </p:nvPicPr>
        <p:blipFill>
          <a:blip r:embed="rId2"/>
          <a:stretch>
            <a:fillRect/>
          </a:stretch>
        </p:blipFill>
        <p:spPr>
          <a:xfrm>
            <a:off x="501987" y="1677638"/>
            <a:ext cx="4712564" cy="2597800"/>
          </a:xfrm>
          <a:prstGeom prst="rect">
            <a:avLst/>
          </a:prstGeom>
        </p:spPr>
      </p:pic>
      <p:sp>
        <p:nvSpPr>
          <p:cNvPr id="29" name="TextBox 28">
            <a:extLst>
              <a:ext uri="{FF2B5EF4-FFF2-40B4-BE49-F238E27FC236}">
                <a16:creationId xmlns:a16="http://schemas.microsoft.com/office/drawing/2014/main" id="{71671EBC-1490-225A-C3D3-9B6A5D9EA6E3}"/>
              </a:ext>
            </a:extLst>
          </p:cNvPr>
          <p:cNvSpPr txBox="1"/>
          <p:nvPr/>
        </p:nvSpPr>
        <p:spPr>
          <a:xfrm>
            <a:off x="581885" y="4275438"/>
            <a:ext cx="4632665"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Source: Dept. of Hydrology and Meteorology, Nepal</a:t>
            </a:r>
          </a:p>
        </p:txBody>
      </p:sp>
      <p:sp>
        <p:nvSpPr>
          <p:cNvPr id="30" name="TextBox 29">
            <a:extLst>
              <a:ext uri="{FF2B5EF4-FFF2-40B4-BE49-F238E27FC236}">
                <a16:creationId xmlns:a16="http://schemas.microsoft.com/office/drawing/2014/main" id="{B2C21A4B-4938-AEE3-19C3-344376BFF859}"/>
              </a:ext>
            </a:extLst>
          </p:cNvPr>
          <p:cNvSpPr txBox="1"/>
          <p:nvPr/>
        </p:nvSpPr>
        <p:spPr>
          <a:xfrm>
            <a:off x="660737" y="1448065"/>
            <a:ext cx="3093512"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Monsoon rainfall forecast: JJAS 2026</a:t>
            </a:r>
          </a:p>
        </p:txBody>
      </p:sp>
      <p:sp>
        <p:nvSpPr>
          <p:cNvPr id="31" name="TextBox 30">
            <a:extLst>
              <a:ext uri="{FF2B5EF4-FFF2-40B4-BE49-F238E27FC236}">
                <a16:creationId xmlns:a16="http://schemas.microsoft.com/office/drawing/2014/main" id="{9010733D-FC9F-B645-DC34-94676A85B380}"/>
              </a:ext>
            </a:extLst>
          </p:cNvPr>
          <p:cNvSpPr txBox="1"/>
          <p:nvPr/>
        </p:nvSpPr>
        <p:spPr>
          <a:xfrm>
            <a:off x="1860491" y="3053380"/>
            <a:ext cx="694003" cy="215444"/>
          </a:xfrm>
          <a:prstGeom prst="rect">
            <a:avLst/>
          </a:prstGeom>
          <a:noFill/>
        </p:spPr>
        <p:txBody>
          <a:bodyPr wrap="square" rtlCol="0">
            <a:spAutoFit/>
          </a:bodyPr>
          <a:lstStyle/>
          <a:p>
            <a:r>
              <a:rPr lang="en-US" sz="800" dirty="0">
                <a:latin typeface="Open Sans" panose="020B0606030504020204" pitchFamily="34" charset="0"/>
                <a:ea typeface="Open Sans" panose="020B0606030504020204" pitchFamily="34" charset="0"/>
                <a:cs typeface="Open Sans" panose="020B0606030504020204" pitchFamily="34" charset="0"/>
              </a:rPr>
              <a:t>55-65%</a:t>
            </a:r>
          </a:p>
        </p:txBody>
      </p:sp>
      <p:sp>
        <p:nvSpPr>
          <p:cNvPr id="32" name="TextBox 31">
            <a:extLst>
              <a:ext uri="{FF2B5EF4-FFF2-40B4-BE49-F238E27FC236}">
                <a16:creationId xmlns:a16="http://schemas.microsoft.com/office/drawing/2014/main" id="{27912D61-4FCB-568F-BFDE-41DB4F043A0D}"/>
              </a:ext>
            </a:extLst>
          </p:cNvPr>
          <p:cNvSpPr txBox="1"/>
          <p:nvPr/>
        </p:nvSpPr>
        <p:spPr>
          <a:xfrm>
            <a:off x="817256" y="2266111"/>
            <a:ext cx="694003" cy="215444"/>
          </a:xfrm>
          <a:prstGeom prst="rect">
            <a:avLst/>
          </a:prstGeom>
          <a:noFill/>
        </p:spPr>
        <p:txBody>
          <a:bodyPr wrap="square" rtlCol="0">
            <a:spAutoFit/>
          </a:bodyPr>
          <a:lstStyle/>
          <a:p>
            <a:r>
              <a:rPr lang="en-US" sz="800" dirty="0">
                <a:latin typeface="Open Sans" panose="020B0606030504020204" pitchFamily="34" charset="0"/>
                <a:ea typeface="Open Sans" panose="020B0606030504020204" pitchFamily="34" charset="0"/>
                <a:cs typeface="Open Sans" panose="020B0606030504020204" pitchFamily="34" charset="0"/>
              </a:rPr>
              <a:t>45-55%</a:t>
            </a:r>
          </a:p>
        </p:txBody>
      </p:sp>
      <p:sp>
        <p:nvSpPr>
          <p:cNvPr id="33" name="TextBox 32">
            <a:extLst>
              <a:ext uri="{FF2B5EF4-FFF2-40B4-BE49-F238E27FC236}">
                <a16:creationId xmlns:a16="http://schemas.microsoft.com/office/drawing/2014/main" id="{54D24643-F5E0-AC84-5B90-BB90DEBE9FF5}"/>
              </a:ext>
            </a:extLst>
          </p:cNvPr>
          <p:cNvSpPr txBox="1"/>
          <p:nvPr/>
        </p:nvSpPr>
        <p:spPr>
          <a:xfrm>
            <a:off x="3519543" y="3161102"/>
            <a:ext cx="694003" cy="215444"/>
          </a:xfrm>
          <a:prstGeom prst="rect">
            <a:avLst/>
          </a:prstGeom>
          <a:noFill/>
        </p:spPr>
        <p:txBody>
          <a:bodyPr wrap="square" rtlCol="0">
            <a:spAutoFit/>
          </a:bodyPr>
          <a:lstStyle/>
          <a:p>
            <a:r>
              <a:rPr lang="en-US" sz="800" dirty="0">
                <a:latin typeface="Open Sans" panose="020B0606030504020204" pitchFamily="34" charset="0"/>
                <a:ea typeface="Open Sans" panose="020B0606030504020204" pitchFamily="34" charset="0"/>
                <a:cs typeface="Open Sans" panose="020B0606030504020204" pitchFamily="34" charset="0"/>
              </a:rPr>
              <a:t>35-45%</a:t>
            </a:r>
          </a:p>
        </p:txBody>
      </p:sp>
    </p:spTree>
    <p:extLst>
      <p:ext uri="{BB962C8B-B14F-4D97-AF65-F5344CB8AC3E}">
        <p14:creationId xmlns:p14="http://schemas.microsoft.com/office/powerpoint/2010/main" val="84856919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85572F-CD87-405A-5A55-E99D07E7E7A7}"/>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97AC4490-5074-63B7-6C05-F1BEF263D900}"/>
              </a:ext>
            </a:extLst>
          </p:cNvPr>
          <p:cNvSpPr>
            <a:spLocks noGrp="1"/>
          </p:cNvSpPr>
          <p:nvPr>
            <p:ph type="body" idx="1"/>
          </p:nvPr>
        </p:nvSpPr>
        <p:spPr>
          <a:xfrm>
            <a:off x="190500" y="618175"/>
            <a:ext cx="8763000" cy="716355"/>
          </a:xfrm>
        </p:spPr>
        <p:txBody>
          <a:bodyPr/>
          <a:lstStyle/>
          <a:p>
            <a:r>
              <a:rPr lang="en-US" b="1" dirty="0"/>
              <a:t>Assumption 2: </a:t>
            </a:r>
            <a:r>
              <a:rPr lang="en-US" dirty="0"/>
              <a:t>Winter precipitation in the northern mountains from December to February will most likely be </a:t>
            </a:r>
            <a:r>
              <a:rPr lang="en-US" strike="sngStrike" dirty="0">
                <a:solidFill>
                  <a:srgbClr val="FF0000"/>
                </a:solidFill>
              </a:rPr>
              <a:t>below</a:t>
            </a:r>
            <a:r>
              <a:rPr lang="en-US" dirty="0"/>
              <a:t> average. </a:t>
            </a:r>
          </a:p>
        </p:txBody>
      </p:sp>
      <p:sp>
        <p:nvSpPr>
          <p:cNvPr id="3" name="Title 2">
            <a:extLst>
              <a:ext uri="{FF2B5EF4-FFF2-40B4-BE49-F238E27FC236}">
                <a16:creationId xmlns:a16="http://schemas.microsoft.com/office/drawing/2014/main" id="{352D01A7-8693-42F3-9458-9CFB3AE1BA8F}"/>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CFCFCE2B-0FAE-2833-0BB1-934EF57AC6F3}"/>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6</a:t>
            </a:fld>
            <a:endParaRPr lang="en"/>
          </a:p>
        </p:txBody>
      </p:sp>
      <p:grpSp>
        <p:nvGrpSpPr>
          <p:cNvPr id="9" name="Group 8">
            <a:extLst>
              <a:ext uri="{FF2B5EF4-FFF2-40B4-BE49-F238E27FC236}">
                <a16:creationId xmlns:a16="http://schemas.microsoft.com/office/drawing/2014/main" id="{B2F6CF5C-54FE-51AB-CD80-2FCF97AF9865}"/>
              </a:ext>
            </a:extLst>
          </p:cNvPr>
          <p:cNvGrpSpPr/>
          <p:nvPr/>
        </p:nvGrpSpPr>
        <p:grpSpPr>
          <a:xfrm>
            <a:off x="4100383" y="1430807"/>
            <a:ext cx="3657599" cy="2743200"/>
            <a:chOff x="508686" y="1447283"/>
            <a:chExt cx="3657599" cy="2743200"/>
          </a:xfrm>
        </p:grpSpPr>
        <p:pic>
          <p:nvPicPr>
            <p:cNvPr id="6" name="Picture 5">
              <a:extLst>
                <a:ext uri="{FF2B5EF4-FFF2-40B4-BE49-F238E27FC236}">
                  <a16:creationId xmlns:a16="http://schemas.microsoft.com/office/drawing/2014/main" id="{5F4D62E5-C28F-C8AB-38A9-0CF855F6464B}"/>
                </a:ext>
              </a:extLst>
            </p:cNvPr>
            <p:cNvPicPr>
              <a:picLocks noChangeAspect="1"/>
            </p:cNvPicPr>
            <p:nvPr/>
          </p:nvPicPr>
          <p:blipFill>
            <a:blip r:embed="rId2"/>
            <a:stretch>
              <a:fillRect/>
            </a:stretch>
          </p:blipFill>
          <p:spPr>
            <a:xfrm>
              <a:off x="508686" y="1447283"/>
              <a:ext cx="3657599" cy="2743200"/>
            </a:xfrm>
            <a:prstGeom prst="rect">
              <a:avLst/>
            </a:prstGeom>
          </p:spPr>
        </p:pic>
        <p:pic>
          <p:nvPicPr>
            <p:cNvPr id="8" name="Picture 7">
              <a:extLst>
                <a:ext uri="{FF2B5EF4-FFF2-40B4-BE49-F238E27FC236}">
                  <a16:creationId xmlns:a16="http://schemas.microsoft.com/office/drawing/2014/main" id="{77F0C48B-DE09-A1D9-3FE6-CDAD31D75FBA}"/>
                </a:ext>
              </a:extLst>
            </p:cNvPr>
            <p:cNvPicPr>
              <a:picLocks noChangeAspect="1"/>
            </p:cNvPicPr>
            <p:nvPr/>
          </p:nvPicPr>
          <p:blipFill>
            <a:blip r:embed="rId3"/>
            <a:srcRect l="-5432" r="-6254"/>
            <a:stretch>
              <a:fillRect/>
            </a:stretch>
          </p:blipFill>
          <p:spPr>
            <a:xfrm>
              <a:off x="790832" y="1624733"/>
              <a:ext cx="3089190" cy="2231637"/>
            </a:xfrm>
            <a:prstGeom prst="rect">
              <a:avLst/>
            </a:prstGeom>
            <a:solidFill>
              <a:schemeClr val="lt1"/>
            </a:solidFill>
          </p:spPr>
        </p:pic>
      </p:grpSp>
      <p:pic>
        <p:nvPicPr>
          <p:cNvPr id="11" name="Picture 10">
            <a:extLst>
              <a:ext uri="{FF2B5EF4-FFF2-40B4-BE49-F238E27FC236}">
                <a16:creationId xmlns:a16="http://schemas.microsoft.com/office/drawing/2014/main" id="{E9BFDB6B-1BF8-87CF-5DE6-CC3B0ACE4C18}"/>
              </a:ext>
            </a:extLst>
          </p:cNvPr>
          <p:cNvPicPr>
            <a:picLocks noChangeAspect="1"/>
          </p:cNvPicPr>
          <p:nvPr/>
        </p:nvPicPr>
        <p:blipFill>
          <a:blip r:embed="rId4"/>
          <a:srcRect/>
          <a:stretch/>
        </p:blipFill>
        <p:spPr>
          <a:xfrm>
            <a:off x="621956" y="1430807"/>
            <a:ext cx="2710113" cy="2743200"/>
          </a:xfrm>
          <a:prstGeom prst="rect">
            <a:avLst/>
          </a:prstGeom>
        </p:spPr>
      </p:pic>
    </p:spTree>
    <p:extLst>
      <p:ext uri="{BB962C8B-B14F-4D97-AF65-F5344CB8AC3E}">
        <p14:creationId xmlns:p14="http://schemas.microsoft.com/office/powerpoint/2010/main" val="330093555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C4BA606F-8EAE-4B7F-F81C-CE11FF33D785}"/>
              </a:ext>
            </a:extLst>
          </p:cNvPr>
          <p:cNvSpPr>
            <a:spLocks noGrp="1"/>
          </p:cNvSpPr>
          <p:nvPr>
            <p:ph type="body" idx="1"/>
          </p:nvPr>
        </p:nvSpPr>
        <p:spPr>
          <a:xfrm>
            <a:off x="207299" y="3891108"/>
            <a:ext cx="8763000" cy="701720"/>
          </a:xfrm>
        </p:spPr>
        <p:txBody>
          <a:bodyPr/>
          <a:lstStyle/>
          <a:p>
            <a:r>
              <a:rPr lang="en-US" dirty="0"/>
              <a:t>Low SWE across the country three seasons in a row. Season is over for snowpack buildup.</a:t>
            </a:r>
          </a:p>
          <a:p>
            <a:r>
              <a:rPr lang="en-US" dirty="0"/>
              <a:t>Adversely impacting availability of water for irrigation across the country.</a:t>
            </a:r>
          </a:p>
        </p:txBody>
      </p:sp>
      <p:sp>
        <p:nvSpPr>
          <p:cNvPr id="3" name="Title 2">
            <a:extLst>
              <a:ext uri="{FF2B5EF4-FFF2-40B4-BE49-F238E27FC236}">
                <a16:creationId xmlns:a16="http://schemas.microsoft.com/office/drawing/2014/main" id="{B80E2DBC-C84D-41C0-6F18-BD1DF5B26A47}"/>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6BAD40BB-8B79-AC96-4F92-D485DE9550DD}"/>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7</a:t>
            </a:fld>
            <a:endParaRPr lang="en"/>
          </a:p>
        </p:txBody>
      </p:sp>
      <p:sp>
        <p:nvSpPr>
          <p:cNvPr id="7" name="Text Placeholder 1">
            <a:extLst>
              <a:ext uri="{FF2B5EF4-FFF2-40B4-BE49-F238E27FC236}">
                <a16:creationId xmlns:a16="http://schemas.microsoft.com/office/drawing/2014/main" id="{C55BFE7E-04D3-7DE5-1645-EE137D51F84A}"/>
              </a:ext>
            </a:extLst>
          </p:cNvPr>
          <p:cNvSpPr txBox="1">
            <a:spLocks/>
          </p:cNvSpPr>
          <p:nvPr/>
        </p:nvSpPr>
        <p:spPr>
          <a:xfrm>
            <a:off x="190500" y="618175"/>
            <a:ext cx="8763000" cy="716355"/>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3:</a:t>
            </a:r>
            <a:r>
              <a:rPr lang="en-US" dirty="0"/>
              <a:t> Given low snowpack and the likelihood of below-average monsoon rains, the risk of landslides </a:t>
            </a:r>
            <a:r>
              <a:rPr lang="en-US" strike="sngStrike" dirty="0">
                <a:solidFill>
                  <a:srgbClr val="FF0000"/>
                </a:solidFill>
              </a:rPr>
              <a:t>and flooding </a:t>
            </a:r>
            <a:r>
              <a:rPr lang="en-US" dirty="0"/>
              <a:t>is likely to be below average from June to September. </a:t>
            </a:r>
          </a:p>
        </p:txBody>
      </p:sp>
      <p:pic>
        <p:nvPicPr>
          <p:cNvPr id="13" name="Picture 12">
            <a:extLst>
              <a:ext uri="{FF2B5EF4-FFF2-40B4-BE49-F238E27FC236}">
                <a16:creationId xmlns:a16="http://schemas.microsoft.com/office/drawing/2014/main" id="{B6C210AF-03FE-8448-561B-089005B1C79C}"/>
              </a:ext>
            </a:extLst>
          </p:cNvPr>
          <p:cNvPicPr>
            <a:picLocks noChangeAspect="1"/>
          </p:cNvPicPr>
          <p:nvPr/>
        </p:nvPicPr>
        <p:blipFill>
          <a:blip r:embed="rId2"/>
          <a:stretch>
            <a:fillRect/>
          </a:stretch>
        </p:blipFill>
        <p:spPr>
          <a:xfrm>
            <a:off x="634987" y="1292508"/>
            <a:ext cx="3594202" cy="2514600"/>
          </a:xfrm>
          <a:prstGeom prst="rect">
            <a:avLst/>
          </a:prstGeom>
        </p:spPr>
      </p:pic>
      <p:pic>
        <p:nvPicPr>
          <p:cNvPr id="15" name="Picture 14">
            <a:extLst>
              <a:ext uri="{FF2B5EF4-FFF2-40B4-BE49-F238E27FC236}">
                <a16:creationId xmlns:a16="http://schemas.microsoft.com/office/drawing/2014/main" id="{835DD223-6C65-D745-2035-96A6149B79C0}"/>
              </a:ext>
            </a:extLst>
          </p:cNvPr>
          <p:cNvPicPr>
            <a:picLocks noChangeAspect="1"/>
          </p:cNvPicPr>
          <p:nvPr/>
        </p:nvPicPr>
        <p:blipFill>
          <a:blip r:embed="rId3"/>
          <a:stretch>
            <a:fillRect/>
          </a:stretch>
        </p:blipFill>
        <p:spPr>
          <a:xfrm>
            <a:off x="4673676" y="1292508"/>
            <a:ext cx="3632200" cy="2514600"/>
          </a:xfrm>
          <a:prstGeom prst="rect">
            <a:avLst/>
          </a:prstGeom>
        </p:spPr>
      </p:pic>
    </p:spTree>
    <p:extLst>
      <p:ext uri="{BB962C8B-B14F-4D97-AF65-F5344CB8AC3E}">
        <p14:creationId xmlns:p14="http://schemas.microsoft.com/office/powerpoint/2010/main" val="94541889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B22B7D31-54C7-91F1-C504-F7AC3F8EE16E}"/>
              </a:ext>
            </a:extLst>
          </p:cNvPr>
          <p:cNvSpPr>
            <a:spLocks noGrp="1"/>
          </p:cNvSpPr>
          <p:nvPr>
            <p:ph type="body" idx="1"/>
          </p:nvPr>
        </p:nvSpPr>
        <p:spPr>
          <a:xfrm>
            <a:off x="190500" y="618175"/>
            <a:ext cx="8763000" cy="650452"/>
          </a:xfrm>
        </p:spPr>
        <p:txBody>
          <a:bodyPr/>
          <a:lstStyle/>
          <a:p>
            <a:r>
              <a:rPr lang="en-US" b="1" dirty="0"/>
              <a:t>Assumption 4:</a:t>
            </a:r>
            <a:r>
              <a:rPr lang="en-US" dirty="0"/>
              <a:t> Above-average temperatures are expected throughout the projection period, with the exceptionally high temperatures in the southwest.</a:t>
            </a:r>
          </a:p>
        </p:txBody>
      </p:sp>
      <p:sp>
        <p:nvSpPr>
          <p:cNvPr id="3" name="Title 2">
            <a:extLst>
              <a:ext uri="{FF2B5EF4-FFF2-40B4-BE49-F238E27FC236}">
                <a16:creationId xmlns:a16="http://schemas.microsoft.com/office/drawing/2014/main" id="{5E59B0DC-FB16-0E34-C755-635BC9F9F33D}"/>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BC9C1945-315E-17B7-D48C-862CB8D7A97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8</a:t>
            </a:fld>
            <a:endParaRPr lang="en"/>
          </a:p>
        </p:txBody>
      </p:sp>
      <p:grpSp>
        <p:nvGrpSpPr>
          <p:cNvPr id="13" name="Group 12">
            <a:extLst>
              <a:ext uri="{FF2B5EF4-FFF2-40B4-BE49-F238E27FC236}">
                <a16:creationId xmlns:a16="http://schemas.microsoft.com/office/drawing/2014/main" id="{146280A7-AD56-0F09-C2FC-03DFCE903967}"/>
              </a:ext>
            </a:extLst>
          </p:cNvPr>
          <p:cNvGrpSpPr/>
          <p:nvPr/>
        </p:nvGrpSpPr>
        <p:grpSpPr>
          <a:xfrm>
            <a:off x="385119" y="1540476"/>
            <a:ext cx="3048000" cy="2286000"/>
            <a:chOff x="385119" y="1540476"/>
            <a:chExt cx="3048000" cy="2286000"/>
          </a:xfrm>
        </p:grpSpPr>
        <p:pic>
          <p:nvPicPr>
            <p:cNvPr id="10" name="Picture 9">
              <a:extLst>
                <a:ext uri="{FF2B5EF4-FFF2-40B4-BE49-F238E27FC236}">
                  <a16:creationId xmlns:a16="http://schemas.microsoft.com/office/drawing/2014/main" id="{DBBD9656-7AAB-F40C-7ABC-01A90A245EA9}"/>
                </a:ext>
              </a:extLst>
            </p:cNvPr>
            <p:cNvPicPr>
              <a:picLocks noChangeAspect="1"/>
            </p:cNvPicPr>
            <p:nvPr/>
          </p:nvPicPr>
          <p:blipFill>
            <a:blip r:embed="rId2"/>
            <a:stretch>
              <a:fillRect/>
            </a:stretch>
          </p:blipFill>
          <p:spPr>
            <a:xfrm>
              <a:off x="385119" y="1540476"/>
              <a:ext cx="3048000" cy="2286000"/>
            </a:xfrm>
            <a:prstGeom prst="rect">
              <a:avLst/>
            </a:prstGeom>
          </p:spPr>
        </p:pic>
        <p:pic>
          <p:nvPicPr>
            <p:cNvPr id="12" name="Picture 11">
              <a:extLst>
                <a:ext uri="{FF2B5EF4-FFF2-40B4-BE49-F238E27FC236}">
                  <a16:creationId xmlns:a16="http://schemas.microsoft.com/office/drawing/2014/main" id="{E49E9757-1562-BD1E-0406-86A7703AB7B7}"/>
                </a:ext>
              </a:extLst>
            </p:cNvPr>
            <p:cNvPicPr>
              <a:picLocks noChangeAspect="1"/>
            </p:cNvPicPr>
            <p:nvPr/>
          </p:nvPicPr>
          <p:blipFill>
            <a:blip r:embed="rId3"/>
            <a:srcRect l="-7627" r="-7074"/>
            <a:stretch>
              <a:fillRect/>
            </a:stretch>
          </p:blipFill>
          <p:spPr>
            <a:xfrm>
              <a:off x="617838" y="1681667"/>
              <a:ext cx="2570205" cy="1879021"/>
            </a:xfrm>
            <a:prstGeom prst="rect">
              <a:avLst/>
            </a:prstGeom>
            <a:solidFill>
              <a:schemeClr val="lt1"/>
            </a:solidFill>
          </p:spPr>
        </p:pic>
      </p:grpSp>
      <p:grpSp>
        <p:nvGrpSpPr>
          <p:cNvPr id="16" name="Group 15">
            <a:extLst>
              <a:ext uri="{FF2B5EF4-FFF2-40B4-BE49-F238E27FC236}">
                <a16:creationId xmlns:a16="http://schemas.microsoft.com/office/drawing/2014/main" id="{42C4A0C9-17E6-D535-B364-6A62352BCB0A}"/>
              </a:ext>
            </a:extLst>
          </p:cNvPr>
          <p:cNvGrpSpPr/>
          <p:nvPr/>
        </p:nvGrpSpPr>
        <p:grpSpPr>
          <a:xfrm>
            <a:off x="3336711" y="1540476"/>
            <a:ext cx="3339052" cy="2286000"/>
            <a:chOff x="3336711" y="1540476"/>
            <a:chExt cx="3339052" cy="2286000"/>
          </a:xfrm>
        </p:grpSpPr>
        <p:pic>
          <p:nvPicPr>
            <p:cNvPr id="4098" name="Picture 2" descr="JAS 2026">
              <a:extLst>
                <a:ext uri="{FF2B5EF4-FFF2-40B4-BE49-F238E27FC236}">
                  <a16:creationId xmlns:a16="http://schemas.microsoft.com/office/drawing/2014/main" id="{DD324A77-6FE3-333C-D668-177F1FAD9F9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36711" y="1540476"/>
              <a:ext cx="3339052" cy="2286000"/>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14">
              <a:extLst>
                <a:ext uri="{FF2B5EF4-FFF2-40B4-BE49-F238E27FC236}">
                  <a16:creationId xmlns:a16="http://schemas.microsoft.com/office/drawing/2014/main" id="{CF30B892-6241-7F3D-24A2-0FF5D2E4A3CB}"/>
                </a:ext>
              </a:extLst>
            </p:cNvPr>
            <p:cNvPicPr>
              <a:picLocks noChangeAspect="1"/>
            </p:cNvPicPr>
            <p:nvPr/>
          </p:nvPicPr>
          <p:blipFill>
            <a:blip r:embed="rId5"/>
            <a:srcRect l="-21679" r="-21627" b="1253"/>
            <a:stretch>
              <a:fillRect/>
            </a:stretch>
          </p:blipFill>
          <p:spPr>
            <a:xfrm>
              <a:off x="3632886" y="2139971"/>
              <a:ext cx="2907957" cy="1451726"/>
            </a:xfrm>
            <a:prstGeom prst="rect">
              <a:avLst/>
            </a:prstGeom>
            <a:solidFill>
              <a:schemeClr val="lt1"/>
            </a:solidFill>
          </p:spPr>
        </p:pic>
      </p:grpSp>
      <p:pic>
        <p:nvPicPr>
          <p:cNvPr id="18" name="Picture 17">
            <a:extLst>
              <a:ext uri="{FF2B5EF4-FFF2-40B4-BE49-F238E27FC236}">
                <a16:creationId xmlns:a16="http://schemas.microsoft.com/office/drawing/2014/main" id="{AF245083-1B66-FC4C-A63B-776736378FB8}"/>
              </a:ext>
            </a:extLst>
          </p:cNvPr>
          <p:cNvPicPr>
            <a:picLocks noChangeAspect="1"/>
          </p:cNvPicPr>
          <p:nvPr/>
        </p:nvPicPr>
        <p:blipFill>
          <a:blip r:embed="rId6"/>
          <a:stretch>
            <a:fillRect/>
          </a:stretch>
        </p:blipFill>
        <p:spPr>
          <a:xfrm>
            <a:off x="6782186" y="1540476"/>
            <a:ext cx="2258428" cy="2286000"/>
          </a:xfrm>
          <a:prstGeom prst="rect">
            <a:avLst/>
          </a:prstGeom>
        </p:spPr>
      </p:pic>
    </p:spTree>
    <p:extLst>
      <p:ext uri="{BB962C8B-B14F-4D97-AF65-F5344CB8AC3E}">
        <p14:creationId xmlns:p14="http://schemas.microsoft.com/office/powerpoint/2010/main" val="386471976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2AEA8A-178C-5764-AA00-7D8B5199C568}"/>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1A4B4A4F-D1D2-72D8-FD29-77C13044BA08}"/>
              </a:ext>
            </a:extLst>
          </p:cNvPr>
          <p:cNvSpPr>
            <a:spLocks noGrp="1"/>
          </p:cNvSpPr>
          <p:nvPr>
            <p:ph type="body" idx="1"/>
          </p:nvPr>
        </p:nvSpPr>
        <p:spPr>
          <a:xfrm>
            <a:off x="190500" y="618175"/>
            <a:ext cx="8763000" cy="650452"/>
          </a:xfrm>
        </p:spPr>
        <p:txBody>
          <a:bodyPr/>
          <a:lstStyle/>
          <a:p>
            <a:r>
              <a:rPr lang="en-US" b="1" dirty="0"/>
              <a:t>Assumption 4:</a:t>
            </a:r>
            <a:r>
              <a:rPr lang="en-US" dirty="0"/>
              <a:t> Above-average temperatures are expected throughout the projection period</a:t>
            </a:r>
            <a:r>
              <a:rPr lang="en-US" dirty="0">
                <a:solidFill>
                  <a:srgbClr val="FF0000"/>
                </a:solidFill>
              </a:rPr>
              <a:t> across the country</a:t>
            </a:r>
            <a:r>
              <a:rPr lang="en-US" strike="sngStrike" dirty="0">
                <a:solidFill>
                  <a:srgbClr val="FF0000"/>
                </a:solidFill>
              </a:rPr>
              <a:t>, with the exceptionally high temperatures in the southwest</a:t>
            </a:r>
            <a:r>
              <a:rPr lang="en-US" dirty="0"/>
              <a:t>.</a:t>
            </a:r>
          </a:p>
        </p:txBody>
      </p:sp>
      <p:sp>
        <p:nvSpPr>
          <p:cNvPr id="3" name="Title 2">
            <a:extLst>
              <a:ext uri="{FF2B5EF4-FFF2-40B4-BE49-F238E27FC236}">
                <a16:creationId xmlns:a16="http://schemas.microsoft.com/office/drawing/2014/main" id="{FC7F22E6-3D51-F98F-1B99-CBB8DFE7AB16}"/>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71313526-1339-51DE-3D16-9538A7B70EC0}"/>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9</a:t>
            </a:fld>
            <a:endParaRPr lang="en"/>
          </a:p>
        </p:txBody>
      </p:sp>
      <p:pic>
        <p:nvPicPr>
          <p:cNvPr id="6" name="Picture 5">
            <a:extLst>
              <a:ext uri="{FF2B5EF4-FFF2-40B4-BE49-F238E27FC236}">
                <a16:creationId xmlns:a16="http://schemas.microsoft.com/office/drawing/2014/main" id="{2B8D3B39-3963-EDE9-9B1F-6A2D136E241C}"/>
              </a:ext>
            </a:extLst>
          </p:cNvPr>
          <p:cNvPicPr>
            <a:picLocks noChangeAspect="1"/>
          </p:cNvPicPr>
          <p:nvPr/>
        </p:nvPicPr>
        <p:blipFill>
          <a:blip r:embed="rId2"/>
          <a:stretch>
            <a:fillRect/>
          </a:stretch>
        </p:blipFill>
        <p:spPr>
          <a:xfrm>
            <a:off x="374334" y="1857119"/>
            <a:ext cx="4336329" cy="2286000"/>
          </a:xfrm>
          <a:prstGeom prst="rect">
            <a:avLst/>
          </a:prstGeom>
        </p:spPr>
      </p:pic>
      <p:pic>
        <p:nvPicPr>
          <p:cNvPr id="8" name="Picture 7">
            <a:extLst>
              <a:ext uri="{FF2B5EF4-FFF2-40B4-BE49-F238E27FC236}">
                <a16:creationId xmlns:a16="http://schemas.microsoft.com/office/drawing/2014/main" id="{07DC949F-8F28-D24C-4B57-48479639A6C6}"/>
              </a:ext>
            </a:extLst>
          </p:cNvPr>
          <p:cNvPicPr>
            <a:picLocks noChangeAspect="1"/>
          </p:cNvPicPr>
          <p:nvPr/>
        </p:nvPicPr>
        <p:blipFill>
          <a:blip r:embed="rId3"/>
          <a:stretch>
            <a:fillRect/>
          </a:stretch>
        </p:blipFill>
        <p:spPr>
          <a:xfrm>
            <a:off x="4757603" y="1857119"/>
            <a:ext cx="4195897" cy="2286000"/>
          </a:xfrm>
          <a:prstGeom prst="rect">
            <a:avLst/>
          </a:prstGeom>
        </p:spPr>
      </p:pic>
      <p:sp>
        <p:nvSpPr>
          <p:cNvPr id="9" name="TextBox 8">
            <a:extLst>
              <a:ext uri="{FF2B5EF4-FFF2-40B4-BE49-F238E27FC236}">
                <a16:creationId xmlns:a16="http://schemas.microsoft.com/office/drawing/2014/main" id="{F7C79892-BC2A-82CD-9FAD-365517B23889}"/>
              </a:ext>
            </a:extLst>
          </p:cNvPr>
          <p:cNvSpPr txBox="1"/>
          <p:nvPr/>
        </p:nvSpPr>
        <p:spPr>
          <a:xfrm>
            <a:off x="415523" y="1580120"/>
            <a:ext cx="3299301"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Temperature forecast (Max): June – September 2026</a:t>
            </a:r>
          </a:p>
        </p:txBody>
      </p:sp>
      <p:sp>
        <p:nvSpPr>
          <p:cNvPr id="14" name="TextBox 13">
            <a:extLst>
              <a:ext uri="{FF2B5EF4-FFF2-40B4-BE49-F238E27FC236}">
                <a16:creationId xmlns:a16="http://schemas.microsoft.com/office/drawing/2014/main" id="{21E9AAB1-F761-904D-87AF-F9AE6AC3DEA3}"/>
              </a:ext>
            </a:extLst>
          </p:cNvPr>
          <p:cNvSpPr txBox="1"/>
          <p:nvPr/>
        </p:nvSpPr>
        <p:spPr>
          <a:xfrm>
            <a:off x="4751852" y="1593507"/>
            <a:ext cx="3272050"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Temperature forecast (Min): June – September 2026</a:t>
            </a:r>
          </a:p>
        </p:txBody>
      </p:sp>
      <p:sp>
        <p:nvSpPr>
          <p:cNvPr id="17" name="TextBox 16">
            <a:extLst>
              <a:ext uri="{FF2B5EF4-FFF2-40B4-BE49-F238E27FC236}">
                <a16:creationId xmlns:a16="http://schemas.microsoft.com/office/drawing/2014/main" id="{5AA37EC1-67EA-61D4-4A3E-8A9EC84ABB83}"/>
              </a:ext>
            </a:extLst>
          </p:cNvPr>
          <p:cNvSpPr txBox="1"/>
          <p:nvPr/>
        </p:nvSpPr>
        <p:spPr>
          <a:xfrm>
            <a:off x="415523" y="4160510"/>
            <a:ext cx="4632665"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Source: Dept. of Hydrology and Meteorology, Nepal</a:t>
            </a:r>
          </a:p>
        </p:txBody>
      </p:sp>
    </p:spTree>
    <p:extLst>
      <p:ext uri="{BB962C8B-B14F-4D97-AF65-F5344CB8AC3E}">
        <p14:creationId xmlns:p14="http://schemas.microsoft.com/office/powerpoint/2010/main" val="1858559940"/>
      </p:ext>
    </p:extLst>
  </p:cSld>
  <p:clrMapOvr>
    <a:masterClrMapping/>
  </p:clrMapOvr>
</p:sld>
</file>

<file path=ppt/theme/theme1.xml><?xml version="1.0" encoding="utf-8"?>
<a:theme xmlns:a="http://schemas.openxmlformats.org/drawingml/2006/main" name="Simple Light">
  <a:themeElements>
    <a:clrScheme name="FEWS NET">
      <a:dk1>
        <a:srgbClr val="212721"/>
      </a:dk1>
      <a:lt1>
        <a:srgbClr val="FFFFFF"/>
      </a:lt1>
      <a:dk2>
        <a:srgbClr val="096640"/>
      </a:dk2>
      <a:lt2>
        <a:srgbClr val="E6E7E8"/>
      </a:lt2>
      <a:accent1>
        <a:srgbClr val="BDDBD6"/>
      </a:accent1>
      <a:accent2>
        <a:srgbClr val="A95B24"/>
      </a:accent2>
      <a:accent3>
        <a:srgbClr val="E8792A"/>
      </a:accent3>
      <a:accent4>
        <a:srgbClr val="D1D3D4"/>
      </a:accent4>
      <a:accent5>
        <a:srgbClr val="F4F5F5"/>
      </a:accent5>
      <a:accent6>
        <a:srgbClr val="0C1D28"/>
      </a:accent6>
      <a:hlink>
        <a:srgbClr val="09664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Metadata/LabelInfo.xml><?xml version="1.0" encoding="utf-8"?>
<clbl:labelList xmlns:clbl="http://schemas.microsoft.com/office/2020/mipLabelMetadata">
  <clbl:label id="{6dd02d64-b7f3-43f7-a145-cfd68d338edf}" enabled="1" method="Standard" siteId="{0693b5ba-4b18-4d7b-9341-f32f400a5494}" contentBits="0" removed="0"/>
</clbl:labelList>
</file>

<file path=docProps/app.xml><?xml version="1.0" encoding="utf-8"?>
<Properties xmlns="http://schemas.openxmlformats.org/officeDocument/2006/extended-properties" xmlns:vt="http://schemas.openxmlformats.org/officeDocument/2006/docPropsVTypes">
  <TotalTime>2581</TotalTime>
  <Words>790</Words>
  <Application>Microsoft Office PowerPoint</Application>
  <PresentationFormat>On-screen Show (16:9)</PresentationFormat>
  <Paragraphs>101</Paragraphs>
  <Slides>21</Slides>
  <Notes>3</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21</vt:i4>
      </vt:variant>
    </vt:vector>
  </HeadingPairs>
  <TitlesOfParts>
    <vt:vector size="26" baseType="lpstr">
      <vt:lpstr>Open Sans</vt:lpstr>
      <vt:lpstr>Open Sans SemiBold</vt:lpstr>
      <vt:lpstr>Georgia</vt:lpstr>
      <vt:lpstr>Arial</vt:lpstr>
      <vt:lpstr>Simple Light</vt:lpstr>
      <vt:lpstr>Seasonal Forecast Discussion – Nepal, Burma, Sri Lanka (NBS)</vt:lpstr>
      <vt:lpstr>Nepal</vt:lpstr>
      <vt:lpstr>Nepal</vt:lpstr>
      <vt:lpstr>Nepal</vt:lpstr>
      <vt:lpstr>Nepal</vt:lpstr>
      <vt:lpstr>Nepal</vt:lpstr>
      <vt:lpstr>Nepal</vt:lpstr>
      <vt:lpstr>Nepal</vt:lpstr>
      <vt:lpstr>Nepal</vt:lpstr>
      <vt:lpstr>Nepal</vt:lpstr>
      <vt:lpstr>Burma</vt:lpstr>
      <vt:lpstr>Burma</vt:lpstr>
      <vt:lpstr>Burma</vt:lpstr>
      <vt:lpstr>Burma</vt:lpstr>
      <vt:lpstr>Burma</vt:lpstr>
      <vt:lpstr>Sri Lanka</vt:lpstr>
      <vt:lpstr>Sri Lanka</vt:lpstr>
      <vt:lpstr>Sri Lanka</vt:lpstr>
      <vt:lpstr>Sri Lanka</vt:lpstr>
      <vt:lpstr>Sri Lanka</vt:lpstr>
      <vt:lpstr>Questions?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Pervez, Shahriar</dc:creator>
  <cp:lastModifiedBy>Pervez, Shahriar</cp:lastModifiedBy>
  <cp:revision>94</cp:revision>
  <dcterms:modified xsi:type="dcterms:W3CDTF">2026-06-17T17:02:33Z</dcterms:modified>
</cp:coreProperties>
</file>