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6"/>
  </p:notesMasterIdLst>
  <p:sldIdLst>
    <p:sldId id="257" r:id="rId2"/>
    <p:sldId id="436" r:id="rId3"/>
    <p:sldId id="498" r:id="rId4"/>
    <p:sldId id="300" r:id="rId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0" autoAdjust="0"/>
  </p:normalViewPr>
  <p:slideViewPr>
    <p:cSldViewPr snapToGrid="0">
      <p:cViewPr varScale="1">
        <p:scale>
          <a:sx n="90" d="100"/>
          <a:sy n="90" d="100"/>
        </p:scale>
        <p:origin x="11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7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SECTION_TITLE_AND_DESCRIPTION_1_1_1_1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Bolivia Flood Monitoring and Forecast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April 13,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Progression in Bolivia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43593-3D11-3A01-E75B-A0F92D7153CC}"/>
              </a:ext>
            </a:extLst>
          </p:cNvPr>
          <p:cNvSpPr txBox="1"/>
          <p:nvPr/>
        </p:nvSpPr>
        <p:spPr>
          <a:xfrm>
            <a:off x="1041891" y="932535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Apr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1076264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15,700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6664C-2054-FF0B-C0A0-1B916E8B4287}"/>
              </a:ext>
            </a:extLst>
          </p:cNvPr>
          <p:cNvSpPr txBox="1"/>
          <p:nvPr/>
        </p:nvSpPr>
        <p:spPr>
          <a:xfrm>
            <a:off x="4111241" y="3695467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36,132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95EDF-7253-AE9F-2351-6BC3711C6E7B}"/>
              </a:ext>
            </a:extLst>
          </p:cNvPr>
          <p:cNvSpPr txBox="1"/>
          <p:nvPr/>
        </p:nvSpPr>
        <p:spPr>
          <a:xfrm>
            <a:off x="4167952" y="932535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 Apr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2CE6F9-0744-5D0A-159F-5BA0F797A371}"/>
              </a:ext>
            </a:extLst>
          </p:cNvPr>
          <p:cNvSpPr txBox="1"/>
          <p:nvPr/>
        </p:nvSpPr>
        <p:spPr>
          <a:xfrm>
            <a:off x="7226734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26,274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AB2AE6-2096-93CA-A8C3-BA81410CCD49}"/>
              </a:ext>
            </a:extLst>
          </p:cNvPr>
          <p:cNvSpPr txBox="1"/>
          <p:nvPr/>
        </p:nvSpPr>
        <p:spPr>
          <a:xfrm>
            <a:off x="7244968" y="932534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April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15" descr="Map&#10;&#10;AI-generated content may be incorrect.">
            <a:extLst>
              <a:ext uri="{FF2B5EF4-FFF2-40B4-BE49-F238E27FC236}">
                <a16:creationId xmlns:a16="http://schemas.microsoft.com/office/drawing/2014/main" id="{5C589C1F-D505-6EA5-59A0-F5A44AC7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200"/>
            <a:ext cx="3254188" cy="2514600"/>
          </a:xfrm>
          <a:prstGeom prst="rect">
            <a:avLst/>
          </a:prstGeom>
        </p:spPr>
      </p:pic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C8F77D6F-84B7-D477-DE78-95F7A429F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187" y="1195200"/>
            <a:ext cx="3254188" cy="2514600"/>
          </a:xfrm>
          <a:prstGeom prst="rect">
            <a:avLst/>
          </a:prstGeom>
        </p:spPr>
      </p:pic>
      <p:pic>
        <p:nvPicPr>
          <p:cNvPr id="13" name="Picture 12" descr="Map&#10;&#10;AI-generated content may be incorrect.">
            <a:extLst>
              <a:ext uri="{FF2B5EF4-FFF2-40B4-BE49-F238E27FC236}">
                <a16:creationId xmlns:a16="http://schemas.microsoft.com/office/drawing/2014/main" id="{543E3675-206B-F6A0-97D9-186F291DB5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984"/>
          <a:stretch/>
        </p:blipFill>
        <p:spPr>
          <a:xfrm>
            <a:off x="5986918" y="1193753"/>
            <a:ext cx="3157082" cy="2514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DBE91D-6031-6E52-5782-A9583C81737F}"/>
              </a:ext>
            </a:extLst>
          </p:cNvPr>
          <p:cNvSpPr txBox="1"/>
          <p:nvPr/>
        </p:nvSpPr>
        <p:spPr>
          <a:xfrm>
            <a:off x="135101" y="4111461"/>
            <a:ext cx="515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Flooding condition improved marginally. </a:t>
            </a:r>
          </a:p>
        </p:txBody>
      </p:sp>
    </p:spTree>
    <p:extLst>
      <p:ext uri="{BB962C8B-B14F-4D97-AF65-F5344CB8AC3E}">
        <p14:creationId xmlns:p14="http://schemas.microsoft.com/office/powerpoint/2010/main" val="224880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1288E6F-70A0-E678-3B90-8F8AFA245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3" t="21229" r="33255" b="10961"/>
          <a:stretch/>
        </p:blipFill>
        <p:spPr bwMode="auto">
          <a:xfrm>
            <a:off x="257506" y="732690"/>
            <a:ext cx="3121450" cy="36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CBD92A2-2D1F-E565-3BE7-589898D4C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526" y="710570"/>
            <a:ext cx="5078050" cy="24154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269471" y="4386218"/>
            <a:ext cx="34419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forecast: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April – 13 May 2025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(30 days)</a:t>
            </a:r>
            <a:endParaRPr lang="en-US" sz="11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ACEC5-98B4-EEBD-6A94-177AD478788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449" t="35713" r="54694" b="28314"/>
          <a:stretch/>
        </p:blipFill>
        <p:spPr>
          <a:xfrm>
            <a:off x="2649351" y="868273"/>
            <a:ext cx="729605" cy="1097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83CA52-B7B9-2E98-F598-5812909EF99A}"/>
              </a:ext>
            </a:extLst>
          </p:cNvPr>
          <p:cNvSpPr txBox="1">
            <a:spLocks noChangeAspect="1"/>
          </p:cNvSpPr>
          <p:nvPr/>
        </p:nvSpPr>
        <p:spPr>
          <a:xfrm>
            <a:off x="2649351" y="1921924"/>
            <a:ext cx="729605" cy="5386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2-(yellow), 5-(red) and 20Year (purple) exceedance probabilities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A5F699-9054-B7F5-30F1-9E1CACA6E36B}"/>
              </a:ext>
            </a:extLst>
          </p:cNvPr>
          <p:cNvSpPr txBox="1"/>
          <p:nvPr/>
        </p:nvSpPr>
        <p:spPr>
          <a:xfrm>
            <a:off x="4299600" y="2389823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BECBD4-1A00-6251-22E2-F8BE9FF355C6}"/>
              </a:ext>
            </a:extLst>
          </p:cNvPr>
          <p:cNvSpPr txBox="1"/>
          <p:nvPr/>
        </p:nvSpPr>
        <p:spPr>
          <a:xfrm>
            <a:off x="1081202" y="3043958"/>
            <a:ext cx="2297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418532-DA62-0C27-E08A-DF4076C6C251}"/>
              </a:ext>
            </a:extLst>
          </p:cNvPr>
          <p:cNvSpPr>
            <a:spLocks noChangeAspect="1"/>
          </p:cNvSpPr>
          <p:nvPr/>
        </p:nvSpPr>
        <p:spPr>
          <a:xfrm>
            <a:off x="934881" y="292116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0961A2-4200-6539-31D5-8DFCD5C93F71}"/>
              </a:ext>
            </a:extLst>
          </p:cNvPr>
          <p:cNvSpPr txBox="1"/>
          <p:nvPr/>
        </p:nvSpPr>
        <p:spPr>
          <a:xfrm>
            <a:off x="4200975" y="4086136"/>
            <a:ext cx="42714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Streamflow gradually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diminishing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across the country. However, they are expected to be at 5-yr return period level in the southwestern part of the country till the end of April. </a:t>
            </a:r>
            <a:endParaRPr lang="en-US" sz="11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49404</TotalTime>
  <Words>109</Words>
  <Application>Microsoft Office PowerPoint</Application>
  <PresentationFormat>On-screen Show (16:9)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Georgia</vt:lpstr>
      <vt:lpstr>Open Sans</vt:lpstr>
      <vt:lpstr>Simple Light</vt:lpstr>
      <vt:lpstr>Bolivia Flood Monitoring and Forecast</vt:lpstr>
      <vt:lpstr>Flooding Progression in Bolivia</vt:lpstr>
      <vt:lpstr>Streamflow Forecast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Gideon</dc:creator>
  <cp:lastModifiedBy>Pervez, Shahriar</cp:lastModifiedBy>
  <cp:revision>757</cp:revision>
  <dcterms:modified xsi:type="dcterms:W3CDTF">2025-04-14T19:06:52Z</dcterms:modified>
</cp:coreProperties>
</file>