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436" r:id="rId3"/>
    <p:sldId id="498" r:id="rId4"/>
    <p:sldId id="300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90" autoAdjust="0"/>
  </p:normalViewPr>
  <p:slideViewPr>
    <p:cSldViewPr snapToGrid="0">
      <p:cViewPr varScale="1">
        <p:scale>
          <a:sx n="103" d="100"/>
          <a:sy n="103" d="100"/>
        </p:scale>
        <p:origin x="32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Bolivia Flood Monitoring and Forecast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02,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 in Bolivia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941702" y="932535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March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076263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40,567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6664C-2054-FF0B-C0A0-1B916E8B4287}"/>
              </a:ext>
            </a:extLst>
          </p:cNvPr>
          <p:cNvSpPr txBox="1"/>
          <p:nvPr/>
        </p:nvSpPr>
        <p:spPr>
          <a:xfrm>
            <a:off x="4111239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22,134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5EDF-7253-AE9F-2351-6BC3711C6E7B}"/>
              </a:ext>
            </a:extLst>
          </p:cNvPr>
          <p:cNvSpPr txBox="1"/>
          <p:nvPr/>
        </p:nvSpPr>
        <p:spPr>
          <a:xfrm>
            <a:off x="4067764" y="932535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 March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7226733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15,700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7244968" y="93253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D5EFE73C-A351-DFBD-1273-A87FA3EB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3"/>
          <a:stretch/>
        </p:blipFill>
        <p:spPr>
          <a:xfrm>
            <a:off x="0" y="1207969"/>
            <a:ext cx="3143764" cy="2514600"/>
          </a:xfrm>
          <a:prstGeom prst="rect">
            <a:avLst/>
          </a:prstGeom>
        </p:spPr>
      </p:pic>
      <p:pic>
        <p:nvPicPr>
          <p:cNvPr id="14" name="Picture 13" descr="Map&#10;&#10;AI-generated content may be incorrect.">
            <a:extLst>
              <a:ext uri="{FF2B5EF4-FFF2-40B4-BE49-F238E27FC236}">
                <a16:creationId xmlns:a16="http://schemas.microsoft.com/office/drawing/2014/main" id="{E70258CF-D4B2-0E4E-100E-0976F21D3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408" y="1207969"/>
            <a:ext cx="3254188" cy="2514600"/>
          </a:xfrm>
          <a:prstGeom prst="rect">
            <a:avLst/>
          </a:prstGeom>
        </p:spPr>
      </p:pic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5C589C1F-D505-6EA5-59A0-F5A44AC7F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812" y="1195200"/>
            <a:ext cx="325418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269471" y="4386218"/>
            <a:ext cx="3441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 April – 01 May 2025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(30 days)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C2655-F8FE-8864-95CC-15655BF9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653" t="26008" r="28163" b="9705"/>
          <a:stretch/>
        </p:blipFill>
        <p:spPr>
          <a:xfrm>
            <a:off x="391885" y="849458"/>
            <a:ext cx="2987071" cy="3536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ACEC5-98B4-EEBD-6A94-177AD47878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449" t="35713" r="54694" b="28314"/>
          <a:stretch/>
        </p:blipFill>
        <p:spPr>
          <a:xfrm>
            <a:off x="2649351" y="868273"/>
            <a:ext cx="729605" cy="1097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3CA52-B7B9-2E98-F598-5812909EF99A}"/>
              </a:ext>
            </a:extLst>
          </p:cNvPr>
          <p:cNvSpPr txBox="1">
            <a:spLocks noChangeAspect="1"/>
          </p:cNvSpPr>
          <p:nvPr/>
        </p:nvSpPr>
        <p:spPr>
          <a:xfrm>
            <a:off x="2649351" y="1921924"/>
            <a:ext cx="729605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2-(yellow), 5-(red) and 20Year (purple) exceedance probabilities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F0128FD-7830-8D52-D88E-B563A2A4F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3366" y="662838"/>
            <a:ext cx="4037040" cy="192024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5F1E8CB-9831-E888-5E7B-1F50C3990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3366" y="2431218"/>
            <a:ext cx="4037040" cy="19202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A5F699-9054-B7F5-30F1-9E1CACA6E36B}"/>
              </a:ext>
            </a:extLst>
          </p:cNvPr>
          <p:cNvSpPr txBox="1"/>
          <p:nvPr/>
        </p:nvSpPr>
        <p:spPr>
          <a:xfrm>
            <a:off x="4432041" y="196551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6784D7-7C66-673B-764C-F1E46F9600BE}"/>
              </a:ext>
            </a:extLst>
          </p:cNvPr>
          <p:cNvSpPr txBox="1"/>
          <p:nvPr/>
        </p:nvSpPr>
        <p:spPr>
          <a:xfrm>
            <a:off x="4432041" y="376264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890742-DFBA-8138-49DB-F9A1443F3ED0}"/>
              </a:ext>
            </a:extLst>
          </p:cNvPr>
          <p:cNvSpPr txBox="1"/>
          <p:nvPr/>
        </p:nvSpPr>
        <p:spPr>
          <a:xfrm>
            <a:off x="980039" y="1233156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ECBD4-1A00-6251-22E2-F8BE9FF355C6}"/>
              </a:ext>
            </a:extLst>
          </p:cNvPr>
          <p:cNvSpPr txBox="1"/>
          <p:nvPr/>
        </p:nvSpPr>
        <p:spPr>
          <a:xfrm>
            <a:off x="980039" y="3083533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24A0F6D-938E-9BF6-50E3-5E736C3ADAA4}"/>
              </a:ext>
            </a:extLst>
          </p:cNvPr>
          <p:cNvSpPr>
            <a:spLocks noChangeAspect="1"/>
          </p:cNvSpPr>
          <p:nvPr/>
        </p:nvSpPr>
        <p:spPr>
          <a:xfrm>
            <a:off x="776096" y="123315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418532-DA62-0C27-E08A-DF4076C6C251}"/>
              </a:ext>
            </a:extLst>
          </p:cNvPr>
          <p:cNvSpPr>
            <a:spLocks noChangeAspect="1"/>
          </p:cNvSpPr>
          <p:nvPr/>
        </p:nvSpPr>
        <p:spPr>
          <a:xfrm>
            <a:off x="867536" y="3014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0961A2-4200-6539-31D5-8DFCD5C93F71}"/>
              </a:ext>
            </a:extLst>
          </p:cNvPr>
          <p:cNvSpPr txBox="1"/>
          <p:nvPr/>
        </p:nvSpPr>
        <p:spPr>
          <a:xfrm>
            <a:off x="4275358" y="4352288"/>
            <a:ext cx="4271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Streamflow are expected to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diminish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next 30 days across the country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49342</TotalTime>
  <Words>88</Words>
  <Application>Microsoft Office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Open Sans</vt:lpstr>
      <vt:lpstr>Simple Light</vt:lpstr>
      <vt:lpstr>Bolivia Flood Monitoring and Forecast</vt:lpstr>
      <vt:lpstr>Flooding Progression in Bolivia</vt:lpstr>
      <vt:lpstr>Streamflow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749</cp:revision>
  <dcterms:modified xsi:type="dcterms:W3CDTF">2025-04-02T20:08:10Z</dcterms:modified>
</cp:coreProperties>
</file>