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7" r:id="rId2"/>
    <p:sldId id="436" r:id="rId3"/>
    <p:sldId id="300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110" d="100"/>
          <a:sy n="110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Bolivia Flood Monitoring and Forecast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19,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 in Bolivia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586436" y="653968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07-11 May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753950" y="401198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20,839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6473618" y="4011980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16,522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6306102" y="653968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14-18 May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BE91D-6031-6E52-5782-A9583C81737F}"/>
              </a:ext>
            </a:extLst>
          </p:cNvPr>
          <p:cNvSpPr txBox="1"/>
          <p:nvPr/>
        </p:nvSpPr>
        <p:spPr>
          <a:xfrm>
            <a:off x="162235" y="4335643"/>
            <a:ext cx="878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Inundation slowly receding in northern Bolivia. </a:t>
            </a:r>
          </a:p>
        </p:txBody>
      </p:sp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6D42D86F-06CC-5B2D-F229-4A798302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4" y="854521"/>
            <a:ext cx="4141694" cy="3200400"/>
          </a:xfrm>
          <a:prstGeom prst="rect">
            <a:avLst/>
          </a:prstGeom>
        </p:spPr>
      </p:pic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E14F7835-2B41-E292-F9E2-905DB5C50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464" y="854521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49423</TotalTime>
  <Words>39</Words>
  <Application>Microsoft Office PowerPoint</Application>
  <PresentationFormat>On-screen Show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Open Sans</vt:lpstr>
      <vt:lpstr>Arial</vt:lpstr>
      <vt:lpstr>Georgia</vt:lpstr>
      <vt:lpstr>Simple Light</vt:lpstr>
      <vt:lpstr>Bolivia Flood Monitoring and Forecast</vt:lpstr>
      <vt:lpstr>Flooding Progression in Bolivia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763</cp:revision>
  <dcterms:modified xsi:type="dcterms:W3CDTF">2025-05-19T14:34:37Z</dcterms:modified>
</cp:coreProperties>
</file>