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7" r:id="rId2"/>
    <p:sldId id="436" r:id="rId3"/>
    <p:sldId id="300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0" autoAdjust="0"/>
  </p:normalViewPr>
  <p:slideViewPr>
    <p:cSldViewPr snapToGrid="0">
      <p:cViewPr varScale="1">
        <p:scale>
          <a:sx n="110" d="100"/>
          <a:sy n="110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Bolivia Flood Monitoring and Forecast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11,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AI-generated content may be incorrect.">
            <a:extLst>
              <a:ext uri="{FF2B5EF4-FFF2-40B4-BE49-F238E27FC236}">
                <a16:creationId xmlns:a16="http://schemas.microsoft.com/office/drawing/2014/main" id="{543E3675-206B-F6A0-97D9-186F291D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953"/>
          <a:stretch/>
        </p:blipFill>
        <p:spPr>
          <a:xfrm>
            <a:off x="162236" y="858335"/>
            <a:ext cx="4181203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 in Bolivia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609680" y="653968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09-13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753949" y="401198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26,274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6473617" y="4011980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20,839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6306102" y="653968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07-11 May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BE91D-6031-6E52-5782-A9583C81737F}"/>
              </a:ext>
            </a:extLst>
          </p:cNvPr>
          <p:cNvSpPr txBox="1"/>
          <p:nvPr/>
        </p:nvSpPr>
        <p:spPr>
          <a:xfrm>
            <a:off x="162235" y="4335643"/>
            <a:ext cx="878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Flooding conditions improved substantially especially in the southwestern Bolivia. </a:t>
            </a:r>
          </a:p>
        </p:txBody>
      </p:sp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6D42D86F-06CC-5B2D-F229-4A798302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63" y="854521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49417</TotalTime>
  <Words>42</Words>
  <Application>Microsoft Office PowerPoint</Application>
  <PresentationFormat>On-screen Show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Georgia</vt:lpstr>
      <vt:lpstr>Open Sans</vt:lpstr>
      <vt:lpstr>Simple Light</vt:lpstr>
      <vt:lpstr>Bolivia Flood Monitoring and Forecast</vt:lpstr>
      <vt:lpstr>Flooding Progression in Bolivia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761</cp:revision>
  <dcterms:modified xsi:type="dcterms:W3CDTF">2025-05-12T19:57:02Z</dcterms:modified>
</cp:coreProperties>
</file>