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78" r:id="rId3"/>
    <p:sldId id="459" r:id="rId4"/>
    <p:sldId id="4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ABAB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3D182F-A058-4E83-8422-A6C800147046}" v="3" dt="2023-11-29T15:47:27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1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ayback, Dan (GSFC-618.0)[SCIENCE SYSTEMS AND APPLICATIONS INC]" userId="f3172cab-89a7-405c-8be4-9914489ef15d" providerId="ADAL" clId="{633D182F-A058-4E83-8422-A6C800147046}"/>
    <pc:docChg chg="undo custSel addSld delSld modSld">
      <pc:chgData name="Slayback, Dan (GSFC-618.0)[SCIENCE SYSTEMS AND APPLICATIONS INC]" userId="f3172cab-89a7-405c-8be4-9914489ef15d" providerId="ADAL" clId="{633D182F-A058-4E83-8422-A6C800147046}" dt="2023-11-29T15:54:11.333" v="4092" actId="20577"/>
      <pc:docMkLst>
        <pc:docMk/>
      </pc:docMkLst>
      <pc:sldChg chg="modSp mod">
        <pc:chgData name="Slayback, Dan (GSFC-618.0)[SCIENCE SYSTEMS AND APPLICATIONS INC]" userId="f3172cab-89a7-405c-8be4-9914489ef15d" providerId="ADAL" clId="{633D182F-A058-4E83-8422-A6C800147046}" dt="2023-11-29T13:08:47.806" v="2451" actId="6549"/>
        <pc:sldMkLst>
          <pc:docMk/>
          <pc:sldMk cId="4220517019" sldId="258"/>
        </pc:sldMkLst>
        <pc:spChg chg="mod">
          <ac:chgData name="Slayback, Dan (GSFC-618.0)[SCIENCE SYSTEMS AND APPLICATIONS INC]" userId="f3172cab-89a7-405c-8be4-9914489ef15d" providerId="ADAL" clId="{633D182F-A058-4E83-8422-A6C800147046}" dt="2023-11-27T18:31:49.894" v="70" actId="3064"/>
          <ac:spMkLst>
            <pc:docMk/>
            <pc:sldMk cId="4220517019" sldId="258"/>
            <ac:spMk id="2" creationId="{9DBC2340-7AF6-463A-8E95-7AE861A25B49}"/>
          </ac:spMkLst>
        </pc:spChg>
        <pc:spChg chg="mod">
          <ac:chgData name="Slayback, Dan (GSFC-618.0)[SCIENCE SYSTEMS AND APPLICATIONS INC]" userId="f3172cab-89a7-405c-8be4-9914489ef15d" providerId="ADAL" clId="{633D182F-A058-4E83-8422-A6C800147046}" dt="2023-11-29T13:08:47.806" v="2451" actId="6549"/>
          <ac:spMkLst>
            <pc:docMk/>
            <pc:sldMk cId="4220517019" sldId="258"/>
            <ac:spMk id="3" creationId="{0FB9A017-1083-4B5E-A423-2F35BD7919C1}"/>
          </ac:spMkLst>
        </pc:spChg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974637790" sldId="266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8:32:01.824" v="71" actId="2696"/>
        <pc:sldMkLst>
          <pc:docMk/>
          <pc:sldMk cId="1461230659" sldId="272"/>
        </pc:sldMkLst>
      </pc:sldChg>
      <pc:sldChg chg="modSp mod">
        <pc:chgData name="Slayback, Dan (GSFC-618.0)[SCIENCE SYSTEMS AND APPLICATIONS INC]" userId="f3172cab-89a7-405c-8be4-9914489ef15d" providerId="ADAL" clId="{633D182F-A058-4E83-8422-A6C800147046}" dt="2023-11-29T15:31:04.369" v="3289" actId="20577"/>
        <pc:sldMkLst>
          <pc:docMk/>
          <pc:sldMk cId="0" sldId="278"/>
        </pc:sldMkLst>
        <pc:spChg chg="mod">
          <ac:chgData name="Slayback, Dan (GSFC-618.0)[SCIENCE SYSTEMS AND APPLICATIONS INC]" userId="f3172cab-89a7-405c-8be4-9914489ef15d" providerId="ADAL" clId="{633D182F-A058-4E83-8422-A6C800147046}" dt="2023-11-29T13:16:46.065" v="2499" actId="1076"/>
          <ac:spMkLst>
            <pc:docMk/>
            <pc:sldMk cId="0" sldId="278"/>
            <ac:spMk id="2" creationId="{00000000-0000-0000-0000-000000000000}"/>
          </ac:spMkLst>
        </pc:spChg>
        <pc:spChg chg="mod">
          <ac:chgData name="Slayback, Dan (GSFC-618.0)[SCIENCE SYSTEMS AND APPLICATIONS INC]" userId="f3172cab-89a7-405c-8be4-9914489ef15d" providerId="ADAL" clId="{633D182F-A058-4E83-8422-A6C800147046}" dt="2023-11-29T15:31:04.369" v="3289" actId="20577"/>
          <ac:spMkLst>
            <pc:docMk/>
            <pc:sldMk cId="0" sldId="278"/>
            <ac:spMk id="3" creationId="{00000000-0000-0000-0000-000000000000}"/>
          </ac:spMkLst>
        </pc:spChg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2673298746" sldId="437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497031247" sldId="438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2002105820" sldId="439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3796527680" sldId="440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1852530856" sldId="441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3185720470" sldId="442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2658496031" sldId="443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371873141" sldId="444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2025831060" sldId="445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1866983331" sldId="446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843471025" sldId="447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2037004150" sldId="448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2928666041" sldId="449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136397799" sldId="450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1629440262" sldId="451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2589736246" sldId="452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2932376042" sldId="453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1893163790" sldId="454"/>
        </pc:sldMkLst>
      </pc:sldChg>
      <pc:sldChg chg="del">
        <pc:chgData name="Slayback, Dan (GSFC-618.0)[SCIENCE SYSTEMS AND APPLICATIONS INC]" userId="f3172cab-89a7-405c-8be4-9914489ef15d" providerId="ADAL" clId="{633D182F-A058-4E83-8422-A6C800147046}" dt="2023-11-27T19:07:06.633" v="1012" actId="2696"/>
        <pc:sldMkLst>
          <pc:docMk/>
          <pc:sldMk cId="4043012928" sldId="458"/>
        </pc:sldMkLst>
      </pc:sldChg>
      <pc:sldChg chg="modSp add mod">
        <pc:chgData name="Slayback, Dan (GSFC-618.0)[SCIENCE SYSTEMS AND APPLICATIONS INC]" userId="f3172cab-89a7-405c-8be4-9914489ef15d" providerId="ADAL" clId="{633D182F-A058-4E83-8422-A6C800147046}" dt="2023-11-29T15:54:11.333" v="4092" actId="20577"/>
        <pc:sldMkLst>
          <pc:docMk/>
          <pc:sldMk cId="2211200343" sldId="459"/>
        </pc:sldMkLst>
        <pc:spChg chg="mod">
          <ac:chgData name="Slayback, Dan (GSFC-618.0)[SCIENCE SYSTEMS AND APPLICATIONS INC]" userId="f3172cab-89a7-405c-8be4-9914489ef15d" providerId="ADAL" clId="{633D182F-A058-4E83-8422-A6C800147046}" dt="2023-11-29T13:16:39.036" v="2498" actId="1076"/>
          <ac:spMkLst>
            <pc:docMk/>
            <pc:sldMk cId="2211200343" sldId="459"/>
            <ac:spMk id="2" creationId="{00000000-0000-0000-0000-000000000000}"/>
          </ac:spMkLst>
        </pc:spChg>
        <pc:spChg chg="mod">
          <ac:chgData name="Slayback, Dan (GSFC-618.0)[SCIENCE SYSTEMS AND APPLICATIONS INC]" userId="f3172cab-89a7-405c-8be4-9914489ef15d" providerId="ADAL" clId="{633D182F-A058-4E83-8422-A6C800147046}" dt="2023-11-29T15:54:11.333" v="4092" actId="20577"/>
          <ac:spMkLst>
            <pc:docMk/>
            <pc:sldMk cId="2211200343" sldId="459"/>
            <ac:spMk id="3" creationId="{00000000-0000-0000-0000-000000000000}"/>
          </ac:spMkLst>
        </pc:spChg>
      </pc:sldChg>
      <pc:sldChg chg="addSp delSp modSp new del mod">
        <pc:chgData name="Slayback, Dan (GSFC-618.0)[SCIENCE SYSTEMS AND APPLICATIONS INC]" userId="f3172cab-89a7-405c-8be4-9914489ef15d" providerId="ADAL" clId="{633D182F-A058-4E83-8422-A6C800147046}" dt="2023-11-29T15:16:58.372" v="2712" actId="2696"/>
        <pc:sldMkLst>
          <pc:docMk/>
          <pc:sldMk cId="4141190243" sldId="460"/>
        </pc:sldMkLst>
        <pc:spChg chg="del">
          <ac:chgData name="Slayback, Dan (GSFC-618.0)[SCIENCE SYSTEMS AND APPLICATIONS INC]" userId="f3172cab-89a7-405c-8be4-9914489ef15d" providerId="ADAL" clId="{633D182F-A058-4E83-8422-A6C800147046}" dt="2023-11-29T15:16:33.426" v="2691" actId="478"/>
          <ac:spMkLst>
            <pc:docMk/>
            <pc:sldMk cId="4141190243" sldId="460"/>
            <ac:spMk id="2" creationId="{9EB421EF-496D-F7B6-414E-F95D0F92582C}"/>
          </ac:spMkLst>
        </pc:spChg>
        <pc:spChg chg="del">
          <ac:chgData name="Slayback, Dan (GSFC-618.0)[SCIENCE SYSTEMS AND APPLICATIONS INC]" userId="f3172cab-89a7-405c-8be4-9914489ef15d" providerId="ADAL" clId="{633D182F-A058-4E83-8422-A6C800147046}" dt="2023-11-29T15:16:32.182" v="2690" actId="478"/>
          <ac:spMkLst>
            <pc:docMk/>
            <pc:sldMk cId="4141190243" sldId="460"/>
            <ac:spMk id="3" creationId="{4D3123EA-C4C2-315B-8059-1875A7F6FB19}"/>
          </ac:spMkLst>
        </pc:spChg>
        <pc:spChg chg="add mod">
          <ac:chgData name="Slayback, Dan (GSFC-618.0)[SCIENCE SYSTEMS AND APPLICATIONS INC]" userId="f3172cab-89a7-405c-8be4-9914489ef15d" providerId="ADAL" clId="{633D182F-A058-4E83-8422-A6C800147046}" dt="2023-11-29T15:16:36.469" v="2703" actId="6549"/>
          <ac:spMkLst>
            <pc:docMk/>
            <pc:sldMk cId="4141190243" sldId="460"/>
            <ac:spMk id="4" creationId="{AB20A98B-02CE-8A43-A865-733C216D557F}"/>
          </ac:spMkLst>
        </pc:spChg>
        <pc:spChg chg="add del mod">
          <ac:chgData name="Slayback, Dan (GSFC-618.0)[SCIENCE SYSTEMS AND APPLICATIONS INC]" userId="f3172cab-89a7-405c-8be4-9914489ef15d" providerId="ADAL" clId="{633D182F-A058-4E83-8422-A6C800147046}" dt="2023-11-29T15:16:52.338" v="2709" actId="22"/>
          <ac:spMkLst>
            <pc:docMk/>
            <pc:sldMk cId="4141190243" sldId="460"/>
            <ac:spMk id="6" creationId="{0212E184-6B90-8827-7A5D-24D33F4FAAA8}"/>
          </ac:spMkLst>
        </pc:spChg>
      </pc:sldChg>
      <pc:sldChg chg="modSp add mod">
        <pc:chgData name="Slayback, Dan (GSFC-618.0)[SCIENCE SYSTEMS AND APPLICATIONS INC]" userId="f3172cab-89a7-405c-8be4-9914489ef15d" providerId="ADAL" clId="{633D182F-A058-4E83-8422-A6C800147046}" dt="2023-11-29T15:53:15.552" v="3979" actId="20577"/>
        <pc:sldMkLst>
          <pc:docMk/>
          <pc:sldMk cId="374298973" sldId="461"/>
        </pc:sldMkLst>
        <pc:spChg chg="mod">
          <ac:chgData name="Slayback, Dan (GSFC-618.0)[SCIENCE SYSTEMS AND APPLICATIONS INC]" userId="f3172cab-89a7-405c-8be4-9914489ef15d" providerId="ADAL" clId="{633D182F-A058-4E83-8422-A6C800147046}" dt="2023-11-29T15:17:02.299" v="2722" actId="20577"/>
          <ac:spMkLst>
            <pc:docMk/>
            <pc:sldMk cId="374298973" sldId="461"/>
            <ac:spMk id="2" creationId="{00000000-0000-0000-0000-000000000000}"/>
          </ac:spMkLst>
        </pc:spChg>
        <pc:spChg chg="mod">
          <ac:chgData name="Slayback, Dan (GSFC-618.0)[SCIENCE SYSTEMS AND APPLICATIONS INC]" userId="f3172cab-89a7-405c-8be4-9914489ef15d" providerId="ADAL" clId="{633D182F-A058-4E83-8422-A6C800147046}" dt="2023-11-29T15:53:15.552" v="3979" actId="20577"/>
          <ac:spMkLst>
            <pc:docMk/>
            <pc:sldMk cId="374298973" sldId="461"/>
            <ac:spMk id="3" creationId="{00000000-0000-0000-0000-000000000000}"/>
          </ac:spMkLst>
        </pc:spChg>
      </pc:sldChg>
    </pc:docChg>
  </pc:docChgLst>
  <pc:docChgLst>
    <pc:chgData name="Slayback, Dan (GSFC-618.0)[SCIENCE SYSTEMS AND APPLICATIONS INC]" userId="f3172cab-89a7-405c-8be4-9914489ef15d" providerId="ADAL" clId="{B998B4FA-0CAF-4DBC-A158-B2C4C50C7272}"/>
    <pc:docChg chg="undo custSel modSld">
      <pc:chgData name="Slayback, Dan (GSFC-618.0)[SCIENCE SYSTEMS AND APPLICATIONS INC]" userId="f3172cab-89a7-405c-8be4-9914489ef15d" providerId="ADAL" clId="{B998B4FA-0CAF-4DBC-A158-B2C4C50C7272}" dt="2023-06-22T15:03:59.743" v="636" actId="27636"/>
      <pc:docMkLst>
        <pc:docMk/>
      </pc:docMkLst>
      <pc:sldChg chg="modSp mod">
        <pc:chgData name="Slayback, Dan (GSFC-618.0)[SCIENCE SYSTEMS AND APPLICATIONS INC]" userId="f3172cab-89a7-405c-8be4-9914489ef15d" providerId="ADAL" clId="{B998B4FA-0CAF-4DBC-A158-B2C4C50C7272}" dt="2023-06-22T14:56:35.908" v="525" actId="6549"/>
        <pc:sldMkLst>
          <pc:docMk/>
          <pc:sldMk cId="2673298746" sldId="437"/>
        </pc:sldMkLst>
        <pc:spChg chg="mod">
          <ac:chgData name="Slayback, Dan (GSFC-618.0)[SCIENCE SYSTEMS AND APPLICATIONS INC]" userId="f3172cab-89a7-405c-8be4-9914489ef15d" providerId="ADAL" clId="{B998B4FA-0CAF-4DBC-A158-B2C4C50C7272}" dt="2023-06-22T14:56:35.908" v="525" actId="6549"/>
          <ac:spMkLst>
            <pc:docMk/>
            <pc:sldMk cId="2673298746" sldId="437"/>
            <ac:spMk id="3" creationId="{4CAC2982-7B4C-F636-59CE-9AE84D6CAC7E}"/>
          </ac:spMkLst>
        </pc:spChg>
      </pc:sldChg>
      <pc:sldChg chg="modSp mod">
        <pc:chgData name="Slayback, Dan (GSFC-618.0)[SCIENCE SYSTEMS AND APPLICATIONS INC]" userId="f3172cab-89a7-405c-8be4-9914489ef15d" providerId="ADAL" clId="{B998B4FA-0CAF-4DBC-A158-B2C4C50C7272}" dt="2023-06-22T14:47:20.218" v="342" actId="20577"/>
        <pc:sldMkLst>
          <pc:docMk/>
          <pc:sldMk cId="2002105820" sldId="439"/>
        </pc:sldMkLst>
        <pc:spChg chg="mod">
          <ac:chgData name="Slayback, Dan (GSFC-618.0)[SCIENCE SYSTEMS AND APPLICATIONS INC]" userId="f3172cab-89a7-405c-8be4-9914489ef15d" providerId="ADAL" clId="{B998B4FA-0CAF-4DBC-A158-B2C4C50C7272}" dt="2023-06-22T14:47:20.218" v="342" actId="20577"/>
          <ac:spMkLst>
            <pc:docMk/>
            <pc:sldMk cId="2002105820" sldId="439"/>
            <ac:spMk id="3" creationId="{4CAC2982-7B4C-F636-59CE-9AE84D6CAC7E}"/>
          </ac:spMkLst>
        </pc:spChg>
      </pc:sldChg>
      <pc:sldChg chg="addSp delSp modSp mod">
        <pc:chgData name="Slayback, Dan (GSFC-618.0)[SCIENCE SYSTEMS AND APPLICATIONS INC]" userId="f3172cab-89a7-405c-8be4-9914489ef15d" providerId="ADAL" clId="{B998B4FA-0CAF-4DBC-A158-B2C4C50C7272}" dt="2023-06-22T15:03:59.743" v="636" actId="27636"/>
        <pc:sldMkLst>
          <pc:docMk/>
          <pc:sldMk cId="4043012928" sldId="458"/>
        </pc:sldMkLst>
        <pc:spChg chg="add mod">
          <ac:chgData name="Slayback, Dan (GSFC-618.0)[SCIENCE SYSTEMS AND APPLICATIONS INC]" userId="f3172cab-89a7-405c-8be4-9914489ef15d" providerId="ADAL" clId="{B998B4FA-0CAF-4DBC-A158-B2C4C50C7272}" dt="2023-06-22T15:00:46.829" v="592" actId="1076"/>
          <ac:spMkLst>
            <pc:docMk/>
            <pc:sldMk cId="4043012928" sldId="458"/>
            <ac:spMk id="2" creationId="{9F4931E8-DEC6-9586-2D1E-6B718BF211F8}"/>
          </ac:spMkLst>
        </pc:spChg>
        <pc:spChg chg="mod">
          <ac:chgData name="Slayback, Dan (GSFC-618.0)[SCIENCE SYSTEMS AND APPLICATIONS INC]" userId="f3172cab-89a7-405c-8be4-9914489ef15d" providerId="ADAL" clId="{B998B4FA-0CAF-4DBC-A158-B2C4C50C7272}" dt="2023-06-22T15:03:59.743" v="636" actId="27636"/>
          <ac:spMkLst>
            <pc:docMk/>
            <pc:sldMk cId="4043012928" sldId="458"/>
            <ac:spMk id="4" creationId="{063028B5-BB35-00CF-DE76-C73C14EFFADD}"/>
          </ac:spMkLst>
        </pc:spChg>
        <pc:spChg chg="mod">
          <ac:chgData name="Slayback, Dan (GSFC-618.0)[SCIENCE SYSTEMS AND APPLICATIONS INC]" userId="f3172cab-89a7-405c-8be4-9914489ef15d" providerId="ADAL" clId="{B998B4FA-0CAF-4DBC-A158-B2C4C50C7272}" dt="2023-06-22T15:00:15.403" v="588" actId="6549"/>
          <ac:spMkLst>
            <pc:docMk/>
            <pc:sldMk cId="4043012928" sldId="458"/>
            <ac:spMk id="8" creationId="{6A9E545D-51BE-8F1F-CDD4-3CD460C69670}"/>
          </ac:spMkLst>
        </pc:spChg>
        <pc:spChg chg="del">
          <ac:chgData name="Slayback, Dan (GSFC-618.0)[SCIENCE SYSTEMS AND APPLICATIONS INC]" userId="f3172cab-89a7-405c-8be4-9914489ef15d" providerId="ADAL" clId="{B998B4FA-0CAF-4DBC-A158-B2C4C50C7272}" dt="2023-06-22T14:58:39.965" v="526" actId="478"/>
          <ac:spMkLst>
            <pc:docMk/>
            <pc:sldMk cId="4043012928" sldId="458"/>
            <ac:spMk id="12" creationId="{711331EB-9947-DFB1-09F1-19BDF9106C1F}"/>
          </ac:spMkLst>
        </pc:spChg>
        <pc:grpChg chg="del mod">
          <ac:chgData name="Slayback, Dan (GSFC-618.0)[SCIENCE SYSTEMS AND APPLICATIONS INC]" userId="f3172cab-89a7-405c-8be4-9914489ef15d" providerId="ADAL" clId="{B998B4FA-0CAF-4DBC-A158-B2C4C50C7272}" dt="2023-06-22T15:00:18.788" v="590" actId="478"/>
          <ac:grpSpMkLst>
            <pc:docMk/>
            <pc:sldMk cId="4043012928" sldId="458"/>
            <ac:grpSpMk id="7" creationId="{9FEEB793-0472-C0C3-EE32-5FD68EDCCACD}"/>
          </ac:grpSpMkLst>
        </pc:grpChg>
        <pc:picChg chg="mod">
          <ac:chgData name="Slayback, Dan (GSFC-618.0)[SCIENCE SYSTEMS AND APPLICATIONS INC]" userId="f3172cab-89a7-405c-8be4-9914489ef15d" providerId="ADAL" clId="{B998B4FA-0CAF-4DBC-A158-B2C4C50C7272}" dt="2023-06-22T14:40:45.198" v="75" actId="1076"/>
          <ac:picMkLst>
            <pc:docMk/>
            <pc:sldMk cId="4043012928" sldId="458"/>
            <ac:picMk id="25" creationId="{5D3A6F6F-0C34-5669-0674-A11794471CC8}"/>
          </ac:picMkLst>
        </pc:picChg>
        <pc:cxnChg chg="mod">
          <ac:chgData name="Slayback, Dan (GSFC-618.0)[SCIENCE SYSTEMS AND APPLICATIONS INC]" userId="f3172cab-89a7-405c-8be4-9914489ef15d" providerId="ADAL" clId="{B998B4FA-0CAF-4DBC-A158-B2C4C50C7272}" dt="2023-06-22T15:00:18.788" v="590" actId="478"/>
          <ac:cxnSpMkLst>
            <pc:docMk/>
            <pc:sldMk cId="4043012928" sldId="458"/>
            <ac:cxnSpMk id="9" creationId="{1C1B9346-8724-9282-25E4-2B0FE0AF9A59}"/>
          </ac:cxnSpMkLst>
        </pc:cxnChg>
        <pc:cxnChg chg="del">
          <ac:chgData name="Slayback, Dan (GSFC-618.0)[SCIENCE SYSTEMS AND APPLICATIONS INC]" userId="f3172cab-89a7-405c-8be4-9914489ef15d" providerId="ADAL" clId="{B998B4FA-0CAF-4DBC-A158-B2C4C50C7272}" dt="2023-06-22T14:58:42.598" v="527" actId="478"/>
          <ac:cxnSpMkLst>
            <pc:docMk/>
            <pc:sldMk cId="4043012928" sldId="458"/>
            <ac:cxnSpMk id="19" creationId="{8D6F7210-5712-4DB0-FBDE-0B237CEEB352}"/>
          </ac:cxnSpMkLst>
        </pc:cxnChg>
      </pc:sldChg>
    </pc:docChg>
  </pc:docChgLst>
  <pc:docChgLst>
    <pc:chgData name="Slayback, Dan (GSFC-618.0)[SCIENCE SYSTEMS AND APPLICATIONS INC]" userId="f3172cab-89a7-405c-8be4-9914489ef15d" providerId="ADAL" clId="{413037C8-D259-41E2-A7FA-4EAB0FF08B78}"/>
    <pc:docChg chg="undo custSel addSld delSld modSld sldOrd">
      <pc:chgData name="Slayback, Dan (GSFC-618.0)[SCIENCE SYSTEMS AND APPLICATIONS INC]" userId="f3172cab-89a7-405c-8be4-9914489ef15d" providerId="ADAL" clId="{413037C8-D259-41E2-A7FA-4EAB0FF08B78}" dt="2023-06-20T13:04:26" v="14804" actId="2696"/>
      <pc:docMkLst>
        <pc:docMk/>
      </pc:docMkLst>
      <pc:sldChg chg="del">
        <pc:chgData name="Slayback, Dan (GSFC-618.0)[SCIENCE SYSTEMS AND APPLICATIONS INC]" userId="f3172cab-89a7-405c-8be4-9914489ef15d" providerId="ADAL" clId="{413037C8-D259-41E2-A7FA-4EAB0FF08B78}" dt="2023-06-15T17:20:42.327" v="13" actId="2696"/>
        <pc:sldMkLst>
          <pc:docMk/>
          <pc:sldMk cId="4138601598" sldId="256"/>
        </pc:sldMkLst>
      </pc:sldChg>
      <pc:sldChg chg="del">
        <pc:chgData name="Slayback, Dan (GSFC-618.0)[SCIENCE SYSTEMS AND APPLICATIONS INC]" userId="f3172cab-89a7-405c-8be4-9914489ef15d" providerId="ADAL" clId="{413037C8-D259-41E2-A7FA-4EAB0FF08B78}" dt="2023-06-19T17:54:50.027" v="11276" actId="2696"/>
        <pc:sldMkLst>
          <pc:docMk/>
          <pc:sldMk cId="1743363750" sldId="257"/>
        </pc:sldMkLst>
      </pc:sldChg>
      <pc:sldChg chg="addSp delSp modSp mod">
        <pc:chgData name="Slayback, Dan (GSFC-618.0)[SCIENCE SYSTEMS AND APPLICATIONS INC]" userId="f3172cab-89a7-405c-8be4-9914489ef15d" providerId="ADAL" clId="{413037C8-D259-41E2-A7FA-4EAB0FF08B78}" dt="2023-06-19T19:12:53.491" v="12626" actId="6549"/>
        <pc:sldMkLst>
          <pc:docMk/>
          <pc:sldMk cId="4220517019" sldId="258"/>
        </pc:sldMkLst>
        <pc:spChg chg="mod">
          <ac:chgData name="Slayback, Dan (GSFC-618.0)[SCIENCE SYSTEMS AND APPLICATIONS INC]" userId="f3172cab-89a7-405c-8be4-9914489ef15d" providerId="ADAL" clId="{413037C8-D259-41E2-A7FA-4EAB0FF08B78}" dt="2023-06-15T17:24:12.112" v="37" actId="207"/>
          <ac:spMkLst>
            <pc:docMk/>
            <pc:sldMk cId="4220517019" sldId="258"/>
            <ac:spMk id="2" creationId="{9DBC2340-7AF6-463A-8E95-7AE861A25B49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9T19:12:53.491" v="12626" actId="6549"/>
          <ac:spMkLst>
            <pc:docMk/>
            <pc:sldMk cId="4220517019" sldId="258"/>
            <ac:spMk id="3" creationId="{0FB9A017-1083-4B5E-A423-2F35BD7919C1}"/>
          </ac:spMkLst>
        </pc:spChg>
        <pc:spChg chg="del mod">
          <ac:chgData name="Slayback, Dan (GSFC-618.0)[SCIENCE SYSTEMS AND APPLICATIONS INC]" userId="f3172cab-89a7-405c-8be4-9914489ef15d" providerId="ADAL" clId="{413037C8-D259-41E2-A7FA-4EAB0FF08B78}" dt="2023-06-15T20:24:57.560" v="6404" actId="478"/>
          <ac:spMkLst>
            <pc:docMk/>
            <pc:sldMk cId="4220517019" sldId="258"/>
            <ac:spMk id="6" creationId="{55F4EC9D-11ED-44DE-B729-137D18548E06}"/>
          </ac:spMkLst>
        </pc:spChg>
        <pc:picChg chg="add mod ord">
          <ac:chgData name="Slayback, Dan (GSFC-618.0)[SCIENCE SYSTEMS AND APPLICATIONS INC]" userId="f3172cab-89a7-405c-8be4-9914489ef15d" providerId="ADAL" clId="{413037C8-D259-41E2-A7FA-4EAB0FF08B78}" dt="2023-06-15T17:23:25.757" v="33" actId="29295"/>
          <ac:picMkLst>
            <pc:docMk/>
            <pc:sldMk cId="4220517019" sldId="258"/>
            <ac:picMk id="5" creationId="{4E8A3DDF-04D0-7B4C-2502-DEAF31CC8C58}"/>
          </ac:picMkLst>
        </pc:picChg>
      </pc:sldChg>
      <pc:sldChg chg="del">
        <pc:chgData name="Slayback, Dan (GSFC-618.0)[SCIENCE SYSTEMS AND APPLICATIONS INC]" userId="f3172cab-89a7-405c-8be4-9914489ef15d" providerId="ADAL" clId="{413037C8-D259-41E2-A7FA-4EAB0FF08B78}" dt="2023-06-19T15:36:58.959" v="9558" actId="2696"/>
        <pc:sldMkLst>
          <pc:docMk/>
          <pc:sldMk cId="2264083063" sldId="259"/>
        </pc:sldMkLst>
      </pc:sldChg>
      <pc:sldChg chg="modSp del mod">
        <pc:chgData name="Slayback, Dan (GSFC-618.0)[SCIENCE SYSTEMS AND APPLICATIONS INC]" userId="f3172cab-89a7-405c-8be4-9914489ef15d" providerId="ADAL" clId="{413037C8-D259-41E2-A7FA-4EAB0FF08B78}" dt="2023-06-20T13:04:26" v="14804" actId="2696"/>
        <pc:sldMkLst>
          <pc:docMk/>
          <pc:sldMk cId="3251179223" sldId="261"/>
        </pc:sldMkLst>
        <pc:spChg chg="mod">
          <ac:chgData name="Slayback, Dan (GSFC-618.0)[SCIENCE SYSTEMS AND APPLICATIONS INC]" userId="f3172cab-89a7-405c-8be4-9914489ef15d" providerId="ADAL" clId="{413037C8-D259-41E2-A7FA-4EAB0FF08B78}" dt="2023-06-19T20:50:37.635" v="12853" actId="1076"/>
          <ac:spMkLst>
            <pc:docMk/>
            <pc:sldMk cId="3251179223" sldId="261"/>
            <ac:spMk id="13" creationId="{D1F65C7B-E75C-A0F8-86BF-149C2002DA29}"/>
          </ac:spMkLst>
        </pc:spChg>
      </pc:sldChg>
      <pc:sldChg chg="addSp modSp del">
        <pc:chgData name="Slayback, Dan (GSFC-618.0)[SCIENCE SYSTEMS AND APPLICATIONS INC]" userId="f3172cab-89a7-405c-8be4-9914489ef15d" providerId="ADAL" clId="{413037C8-D259-41E2-A7FA-4EAB0FF08B78}" dt="2023-06-19T17:54:46.205" v="11275" actId="2696"/>
        <pc:sldMkLst>
          <pc:docMk/>
          <pc:sldMk cId="1297835991" sldId="262"/>
        </pc:sldMkLst>
        <pc:picChg chg="add mod">
          <ac:chgData name="Slayback, Dan (GSFC-618.0)[SCIENCE SYSTEMS AND APPLICATIONS INC]" userId="f3172cab-89a7-405c-8be4-9914489ef15d" providerId="ADAL" clId="{413037C8-D259-41E2-A7FA-4EAB0FF08B78}" dt="2023-06-15T17:46:49.924" v="733"/>
          <ac:picMkLst>
            <pc:docMk/>
            <pc:sldMk cId="1297835991" sldId="262"/>
            <ac:picMk id="2" creationId="{5110707E-450A-6C4B-DBE5-35D13808D237}"/>
          </ac:picMkLst>
        </pc:picChg>
      </pc:sldChg>
      <pc:sldChg chg="del">
        <pc:chgData name="Slayback, Dan (GSFC-618.0)[SCIENCE SYSTEMS AND APPLICATIONS INC]" userId="f3172cab-89a7-405c-8be4-9914489ef15d" providerId="ADAL" clId="{413037C8-D259-41E2-A7FA-4EAB0FF08B78}" dt="2023-06-19T17:54:41.970" v="11274" actId="2696"/>
        <pc:sldMkLst>
          <pc:docMk/>
          <pc:sldMk cId="46157932" sldId="263"/>
        </pc:sldMkLst>
      </pc:sldChg>
      <pc:sldChg chg="del">
        <pc:chgData name="Slayback, Dan (GSFC-618.0)[SCIENCE SYSTEMS AND APPLICATIONS INC]" userId="f3172cab-89a7-405c-8be4-9914489ef15d" providerId="ADAL" clId="{413037C8-D259-41E2-A7FA-4EAB0FF08B78}" dt="2023-06-19T15:44:50.180" v="10425" actId="2696"/>
        <pc:sldMkLst>
          <pc:docMk/>
          <pc:sldMk cId="104719836" sldId="264"/>
        </pc:sldMkLst>
      </pc:sldChg>
      <pc:sldChg chg="addSp delSp modSp mod ord">
        <pc:chgData name="Slayback, Dan (GSFC-618.0)[SCIENCE SYSTEMS AND APPLICATIONS INC]" userId="f3172cab-89a7-405c-8be4-9914489ef15d" providerId="ADAL" clId="{413037C8-D259-41E2-A7FA-4EAB0FF08B78}" dt="2023-06-19T21:25:24.556" v="13204" actId="1076"/>
        <pc:sldMkLst>
          <pc:docMk/>
          <pc:sldMk cId="974637790" sldId="266"/>
        </pc:sldMkLst>
        <pc:spChg chg="del mod">
          <ac:chgData name="Slayback, Dan (GSFC-618.0)[SCIENCE SYSTEMS AND APPLICATIONS INC]" userId="f3172cab-89a7-405c-8be4-9914489ef15d" providerId="ADAL" clId="{413037C8-D259-41E2-A7FA-4EAB0FF08B78}" dt="2023-06-15T20:20:45.446" v="6314" actId="478"/>
          <ac:spMkLst>
            <pc:docMk/>
            <pc:sldMk cId="974637790" sldId="266"/>
            <ac:spMk id="2" creationId="{B925EF61-F947-D036-CF3F-212038D2FBCF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9T21:23:41.115" v="13185" actId="1076"/>
          <ac:spMkLst>
            <pc:docMk/>
            <pc:sldMk cId="974637790" sldId="266"/>
            <ac:spMk id="3" creationId="{04E85203-B0D9-8887-468A-5B69E9C34F96}"/>
          </ac:spMkLst>
        </pc:spChg>
        <pc:spChg chg="add del mod">
          <ac:chgData name="Slayback, Dan (GSFC-618.0)[SCIENCE SYSTEMS AND APPLICATIONS INC]" userId="f3172cab-89a7-405c-8be4-9914489ef15d" providerId="ADAL" clId="{413037C8-D259-41E2-A7FA-4EAB0FF08B78}" dt="2023-06-15T20:20:34.365" v="6311" actId="478"/>
          <ac:spMkLst>
            <pc:docMk/>
            <pc:sldMk cId="974637790" sldId="266"/>
            <ac:spMk id="4" creationId="{DAB492B9-AFCE-0D1F-F42A-C11A26C6D066}"/>
          </ac:spMkLst>
        </pc:spChg>
        <pc:spChg chg="del">
          <ac:chgData name="Slayback, Dan (GSFC-618.0)[SCIENCE SYSTEMS AND APPLICATIONS INC]" userId="f3172cab-89a7-405c-8be4-9914489ef15d" providerId="ADAL" clId="{413037C8-D259-41E2-A7FA-4EAB0FF08B78}" dt="2023-06-19T21:22:26.981" v="13167" actId="478"/>
          <ac:spMkLst>
            <pc:docMk/>
            <pc:sldMk cId="974637790" sldId="266"/>
            <ac:spMk id="6" creationId="{A4DAFA9C-33C0-D251-90EB-B43F4EF37F55}"/>
          </ac:spMkLst>
        </pc:spChg>
        <pc:spChg chg="del">
          <ac:chgData name="Slayback, Dan (GSFC-618.0)[SCIENCE SYSTEMS AND APPLICATIONS INC]" userId="f3172cab-89a7-405c-8be4-9914489ef15d" providerId="ADAL" clId="{413037C8-D259-41E2-A7FA-4EAB0FF08B78}" dt="2023-06-19T21:22:41.725" v="13170" actId="478"/>
          <ac:spMkLst>
            <pc:docMk/>
            <pc:sldMk cId="974637790" sldId="266"/>
            <ac:spMk id="8" creationId="{D1A9D983-D3B0-0E1A-A879-A92B188CAAD6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9T21:23:26.466" v="13184" actId="20577"/>
          <ac:spMkLst>
            <pc:docMk/>
            <pc:sldMk cId="974637790" sldId="266"/>
            <ac:spMk id="9" creationId="{EA399137-AED3-05FC-145F-32394D7F4DBD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9T21:22:49.700" v="13171" actId="1076"/>
          <ac:spMkLst>
            <pc:docMk/>
            <pc:sldMk cId="974637790" sldId="266"/>
            <ac:spMk id="10" creationId="{1D14F5B4-6900-9A8D-E264-337A7F13F1BD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19T21:25:24.556" v="13204" actId="1076"/>
          <ac:spMkLst>
            <pc:docMk/>
            <pc:sldMk cId="974637790" sldId="266"/>
            <ac:spMk id="11" creationId="{BF04CCAA-0488-8C35-F77C-FF2F7811222F}"/>
          </ac:spMkLst>
        </pc:spChg>
        <pc:spChg chg="add del mod">
          <ac:chgData name="Slayback, Dan (GSFC-618.0)[SCIENCE SYSTEMS AND APPLICATIONS INC]" userId="f3172cab-89a7-405c-8be4-9914489ef15d" providerId="ADAL" clId="{413037C8-D259-41E2-A7FA-4EAB0FF08B78}" dt="2023-06-15T20:20:37.060" v="6312" actId="478"/>
          <ac:spMkLst>
            <pc:docMk/>
            <pc:sldMk cId="974637790" sldId="266"/>
            <ac:spMk id="13" creationId="{29A5ED05-1208-F34A-D2E5-86FE6AAA49E3}"/>
          </ac:spMkLst>
        </pc:spChg>
        <pc:spChg chg="add del mod">
          <ac:chgData name="Slayback, Dan (GSFC-618.0)[SCIENCE SYSTEMS AND APPLICATIONS INC]" userId="f3172cab-89a7-405c-8be4-9914489ef15d" providerId="ADAL" clId="{413037C8-D259-41E2-A7FA-4EAB0FF08B78}" dt="2023-06-15T20:20:52.498" v="6315" actId="478"/>
          <ac:spMkLst>
            <pc:docMk/>
            <pc:sldMk cId="974637790" sldId="266"/>
            <ac:spMk id="15" creationId="{69EA7AD8-F4F1-1117-D1A1-3E706F69D841}"/>
          </ac:spMkLst>
        </pc:spChg>
        <pc:picChg chg="del">
          <ac:chgData name="Slayback, Dan (GSFC-618.0)[SCIENCE SYSTEMS AND APPLICATIONS INC]" userId="f3172cab-89a7-405c-8be4-9914489ef15d" providerId="ADAL" clId="{413037C8-D259-41E2-A7FA-4EAB0FF08B78}" dt="2023-06-19T21:22:12.861" v="13162" actId="478"/>
          <ac:picMkLst>
            <pc:docMk/>
            <pc:sldMk cId="974637790" sldId="266"/>
            <ac:picMk id="5" creationId="{78046502-9EEB-A087-7D98-F40CB9EFFB2D}"/>
          </ac:picMkLst>
        </pc:picChg>
        <pc:picChg chg="del">
          <ac:chgData name="Slayback, Dan (GSFC-618.0)[SCIENCE SYSTEMS AND APPLICATIONS INC]" userId="f3172cab-89a7-405c-8be4-9914489ef15d" providerId="ADAL" clId="{413037C8-D259-41E2-A7FA-4EAB0FF08B78}" dt="2023-06-19T21:22:08.713" v="13161" actId="478"/>
          <ac:picMkLst>
            <pc:docMk/>
            <pc:sldMk cId="974637790" sldId="266"/>
            <ac:picMk id="7" creationId="{6DE8EF8C-6E7A-5AAA-518B-A473EB39B9EF}"/>
          </ac:picMkLst>
        </pc:picChg>
        <pc:picChg chg="add mod ord">
          <ac:chgData name="Slayback, Dan (GSFC-618.0)[SCIENCE SYSTEMS AND APPLICATIONS INC]" userId="f3172cab-89a7-405c-8be4-9914489ef15d" providerId="ADAL" clId="{413037C8-D259-41E2-A7FA-4EAB0FF08B78}" dt="2023-06-19T21:25:19.356" v="13203" actId="14100"/>
          <ac:picMkLst>
            <pc:docMk/>
            <pc:sldMk cId="974637790" sldId="266"/>
            <ac:picMk id="17" creationId="{7904150A-500C-180F-4213-248C71A7019E}"/>
          </ac:picMkLst>
        </pc:picChg>
      </pc:sldChg>
      <pc:sldChg chg="del">
        <pc:chgData name="Slayback, Dan (GSFC-618.0)[SCIENCE SYSTEMS AND APPLICATIONS INC]" userId="f3172cab-89a7-405c-8be4-9914489ef15d" providerId="ADAL" clId="{413037C8-D259-41E2-A7FA-4EAB0FF08B78}" dt="2023-06-19T15:52:01.805" v="10584" actId="2696"/>
        <pc:sldMkLst>
          <pc:docMk/>
          <pc:sldMk cId="151454816" sldId="267"/>
        </pc:sldMkLst>
      </pc:sldChg>
      <pc:sldChg chg="del">
        <pc:chgData name="Slayback, Dan (GSFC-618.0)[SCIENCE SYSTEMS AND APPLICATIONS INC]" userId="f3172cab-89a7-405c-8be4-9914489ef15d" providerId="ADAL" clId="{413037C8-D259-41E2-A7FA-4EAB0FF08B78}" dt="2023-06-19T15:52:01.805" v="10584" actId="2696"/>
        <pc:sldMkLst>
          <pc:docMk/>
          <pc:sldMk cId="1755369864" sldId="268"/>
        </pc:sldMkLst>
      </pc:sldChg>
      <pc:sldChg chg="modSp del mod">
        <pc:chgData name="Slayback, Dan (GSFC-618.0)[SCIENCE SYSTEMS AND APPLICATIONS INC]" userId="f3172cab-89a7-405c-8be4-9914489ef15d" providerId="ADAL" clId="{413037C8-D259-41E2-A7FA-4EAB0FF08B78}" dt="2023-06-19T19:12:36.591" v="12609" actId="2696"/>
        <pc:sldMkLst>
          <pc:docMk/>
          <pc:sldMk cId="1196624441" sldId="270"/>
        </pc:sldMkLst>
        <pc:spChg chg="mod">
          <ac:chgData name="Slayback, Dan (GSFC-618.0)[SCIENCE SYSTEMS AND APPLICATIONS INC]" userId="f3172cab-89a7-405c-8be4-9914489ef15d" providerId="ADAL" clId="{413037C8-D259-41E2-A7FA-4EAB0FF08B78}" dt="2023-06-19T18:05:38.383" v="11587" actId="20577"/>
          <ac:spMkLst>
            <pc:docMk/>
            <pc:sldMk cId="1196624441" sldId="270"/>
            <ac:spMk id="2" creationId="{F7D526CE-952E-414B-A940-64D80784B6DA}"/>
          </ac:spMkLst>
        </pc:spChg>
      </pc:sldChg>
      <pc:sldChg chg="del">
        <pc:chgData name="Slayback, Dan (GSFC-618.0)[SCIENCE SYSTEMS AND APPLICATIONS INC]" userId="f3172cab-89a7-405c-8be4-9914489ef15d" providerId="ADAL" clId="{413037C8-D259-41E2-A7FA-4EAB0FF08B78}" dt="2023-06-19T17:54:39.323" v="11273" actId="2696"/>
        <pc:sldMkLst>
          <pc:docMk/>
          <pc:sldMk cId="2433525880" sldId="271"/>
        </pc:sldMkLst>
      </pc:sldChg>
      <pc:sldChg chg="addSp delSp modSp add mod">
        <pc:chgData name="Slayback, Dan (GSFC-618.0)[SCIENCE SYSTEMS AND APPLICATIONS INC]" userId="f3172cab-89a7-405c-8be4-9914489ef15d" providerId="ADAL" clId="{413037C8-D259-41E2-A7FA-4EAB0FF08B78}" dt="2023-06-19T19:13:40.386" v="12627" actId="20577"/>
        <pc:sldMkLst>
          <pc:docMk/>
          <pc:sldMk cId="1461230659" sldId="272"/>
        </pc:sldMkLst>
        <pc:spChg chg="del">
          <ac:chgData name="Slayback, Dan (GSFC-618.0)[SCIENCE SYSTEMS AND APPLICATIONS INC]" userId="f3172cab-89a7-405c-8be4-9914489ef15d" providerId="ADAL" clId="{413037C8-D259-41E2-A7FA-4EAB0FF08B78}" dt="2023-06-15T17:25:49.212" v="63" actId="478"/>
          <ac:spMkLst>
            <pc:docMk/>
            <pc:sldMk cId="1461230659" sldId="272"/>
            <ac:spMk id="2" creationId="{9DBC2340-7AF6-463A-8E95-7AE861A25B49}"/>
          </ac:spMkLst>
        </pc:spChg>
        <pc:spChg chg="del">
          <ac:chgData name="Slayback, Dan (GSFC-618.0)[SCIENCE SYSTEMS AND APPLICATIONS INC]" userId="f3172cab-89a7-405c-8be4-9914489ef15d" providerId="ADAL" clId="{413037C8-D259-41E2-A7FA-4EAB0FF08B78}" dt="2023-06-15T17:25:51.645" v="64" actId="478"/>
          <ac:spMkLst>
            <pc:docMk/>
            <pc:sldMk cId="1461230659" sldId="272"/>
            <ac:spMk id="3" creationId="{0FB9A017-1083-4B5E-A423-2F35BD7919C1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5T20:25:33.172" v="6422" actId="20577"/>
          <ac:spMkLst>
            <pc:docMk/>
            <pc:sldMk cId="1461230659" sldId="272"/>
            <ac:spMk id="6" creationId="{55F4EC9D-11ED-44DE-B729-137D18548E06}"/>
          </ac:spMkLst>
        </pc:spChg>
        <pc:spChg chg="add del mod">
          <ac:chgData name="Slayback, Dan (GSFC-618.0)[SCIENCE SYSTEMS AND APPLICATIONS INC]" userId="f3172cab-89a7-405c-8be4-9914489ef15d" providerId="ADAL" clId="{413037C8-D259-41E2-A7FA-4EAB0FF08B78}" dt="2023-06-15T17:26:11.405" v="68" actId="478"/>
          <ac:spMkLst>
            <pc:docMk/>
            <pc:sldMk cId="1461230659" sldId="272"/>
            <ac:spMk id="7" creationId="{6B01EB15-5DCE-2F15-C4E9-503A4D8FCD98}"/>
          </ac:spMkLst>
        </pc:spChg>
        <pc:spChg chg="add del mod">
          <ac:chgData name="Slayback, Dan (GSFC-618.0)[SCIENCE SYSTEMS AND APPLICATIONS INC]" userId="f3172cab-89a7-405c-8be4-9914489ef15d" providerId="ADAL" clId="{413037C8-D259-41E2-A7FA-4EAB0FF08B78}" dt="2023-06-15T17:26:07.905" v="67" actId="478"/>
          <ac:spMkLst>
            <pc:docMk/>
            <pc:sldMk cId="1461230659" sldId="272"/>
            <ac:spMk id="9" creationId="{C19691D0-D678-A1E9-54D2-DA2B93FA484A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15T17:28:40.007" v="126" actId="1076"/>
          <ac:spMkLst>
            <pc:docMk/>
            <pc:sldMk cId="1461230659" sldId="272"/>
            <ac:spMk id="10" creationId="{DA0F13B9-94A3-BE84-EA64-C93D4CE75AB0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15T17:28:57.104" v="137" actId="1076"/>
          <ac:spMkLst>
            <pc:docMk/>
            <pc:sldMk cId="1461230659" sldId="272"/>
            <ac:spMk id="13" creationId="{905973CF-CE24-BB25-EFB3-80FDF1EE91C9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19T19:13:40.386" v="12627" actId="20577"/>
          <ac:spMkLst>
            <pc:docMk/>
            <pc:sldMk cId="1461230659" sldId="272"/>
            <ac:spMk id="14" creationId="{BE39021A-8F27-5C1F-4A26-24CCEAA56697}"/>
          </ac:spMkLst>
        </pc:spChg>
        <pc:picChg chg="add del mod">
          <ac:chgData name="Slayback, Dan (GSFC-618.0)[SCIENCE SYSTEMS AND APPLICATIONS INC]" userId="f3172cab-89a7-405c-8be4-9914489ef15d" providerId="ADAL" clId="{413037C8-D259-41E2-A7FA-4EAB0FF08B78}" dt="2023-06-15T17:29:14.263" v="140" actId="1076"/>
          <ac:picMkLst>
            <pc:docMk/>
            <pc:sldMk cId="1461230659" sldId="272"/>
            <ac:picMk id="5" creationId="{4E8A3DDF-04D0-7B4C-2502-DEAF31CC8C58}"/>
          </ac:picMkLst>
        </pc:picChg>
        <pc:cxnChg chg="add mod">
          <ac:chgData name="Slayback, Dan (GSFC-618.0)[SCIENCE SYSTEMS AND APPLICATIONS INC]" userId="f3172cab-89a7-405c-8be4-9914489ef15d" providerId="ADAL" clId="{413037C8-D259-41E2-A7FA-4EAB0FF08B78}" dt="2023-06-15T17:28:17.846" v="123" actId="208"/>
          <ac:cxnSpMkLst>
            <pc:docMk/>
            <pc:sldMk cId="1461230659" sldId="272"/>
            <ac:cxnSpMk id="12" creationId="{60DB57C9-A4CB-1B9D-12FD-D5318B151DF6}"/>
          </ac:cxnSpMkLst>
        </pc:cxnChg>
      </pc:sldChg>
      <pc:sldChg chg="modSp new del mod ord">
        <pc:chgData name="Slayback, Dan (GSFC-618.0)[SCIENCE SYSTEMS AND APPLICATIONS INC]" userId="f3172cab-89a7-405c-8be4-9914489ef15d" providerId="ADAL" clId="{413037C8-D259-41E2-A7FA-4EAB0FF08B78}" dt="2023-06-19T21:18:55.256" v="13157" actId="2696"/>
        <pc:sldMkLst>
          <pc:docMk/>
          <pc:sldMk cId="1223949856" sldId="273"/>
        </pc:sldMkLst>
        <pc:spChg chg="mod">
          <ac:chgData name="Slayback, Dan (GSFC-618.0)[SCIENCE SYSTEMS AND APPLICATIONS INC]" userId="f3172cab-89a7-405c-8be4-9914489ef15d" providerId="ADAL" clId="{413037C8-D259-41E2-A7FA-4EAB0FF08B78}" dt="2023-06-15T17:36:30.870" v="221" actId="20577"/>
          <ac:spMkLst>
            <pc:docMk/>
            <pc:sldMk cId="1223949856" sldId="273"/>
            <ac:spMk id="2" creationId="{E9055B7D-4B2F-3B0A-A05A-7341E4171026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5T17:37:10.573" v="288" actId="20577"/>
          <ac:spMkLst>
            <pc:docMk/>
            <pc:sldMk cId="1223949856" sldId="273"/>
            <ac:spMk id="3" creationId="{4D5C6B52-D80F-5C83-1D4C-94E8830F720C}"/>
          </ac:spMkLst>
        </pc:spChg>
      </pc:sldChg>
      <pc:sldChg chg="new del">
        <pc:chgData name="Slayback, Dan (GSFC-618.0)[SCIENCE SYSTEMS AND APPLICATIONS INC]" userId="f3172cab-89a7-405c-8be4-9914489ef15d" providerId="ADAL" clId="{413037C8-D259-41E2-A7FA-4EAB0FF08B78}" dt="2023-06-15T17:47:09.393" v="734" actId="2696"/>
        <pc:sldMkLst>
          <pc:docMk/>
          <pc:sldMk cId="3106935088" sldId="274"/>
        </pc:sldMkLst>
      </pc:sldChg>
      <pc:sldChg chg="modSp add mod">
        <pc:chgData name="Slayback, Dan (GSFC-618.0)[SCIENCE SYSTEMS AND APPLICATIONS INC]" userId="f3172cab-89a7-405c-8be4-9914489ef15d" providerId="ADAL" clId="{413037C8-D259-41E2-A7FA-4EAB0FF08B78}" dt="2023-06-20T12:40:04.721" v="14080" actId="6549"/>
        <pc:sldMkLst>
          <pc:docMk/>
          <pc:sldMk cId="0" sldId="278"/>
        </pc:sldMkLst>
        <pc:spChg chg="mod">
          <ac:chgData name="Slayback, Dan (GSFC-618.0)[SCIENCE SYSTEMS AND APPLICATIONS INC]" userId="f3172cab-89a7-405c-8be4-9914489ef15d" providerId="ADAL" clId="{413037C8-D259-41E2-A7FA-4EAB0FF08B78}" dt="2023-06-15T17:38:15.139" v="312" actId="20577"/>
          <ac:spMkLst>
            <pc:docMk/>
            <pc:sldMk cId="0" sldId="278"/>
            <ac:spMk id="2" creationId="{00000000-0000-0000-0000-000000000000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20T12:40:04.721" v="14080" actId="6549"/>
          <ac:spMkLst>
            <pc:docMk/>
            <pc:sldMk cId="0" sldId="278"/>
            <ac:spMk id="3" creationId="{00000000-0000-0000-0000-000000000000}"/>
          </ac:spMkLst>
        </pc:spChg>
      </pc:sldChg>
      <pc:sldChg chg="modSp add del mod">
        <pc:chgData name="Slayback, Dan (GSFC-618.0)[SCIENCE SYSTEMS AND APPLICATIONS INC]" userId="f3172cab-89a7-405c-8be4-9914489ef15d" providerId="ADAL" clId="{413037C8-D259-41E2-A7FA-4EAB0FF08B78}" dt="2023-06-15T19:40:31.098" v="2758" actId="2696"/>
        <pc:sldMkLst>
          <pc:docMk/>
          <pc:sldMk cId="765914008" sldId="434"/>
        </pc:sldMkLst>
        <pc:spChg chg="mod">
          <ac:chgData name="Slayback, Dan (GSFC-618.0)[SCIENCE SYSTEMS AND APPLICATIONS INC]" userId="f3172cab-89a7-405c-8be4-9914489ef15d" providerId="ADAL" clId="{413037C8-D259-41E2-A7FA-4EAB0FF08B78}" dt="2023-06-15T18:45:57.298" v="1825" actId="20577"/>
          <ac:spMkLst>
            <pc:docMk/>
            <pc:sldMk cId="765914008" sldId="434"/>
            <ac:spMk id="2" creationId="{00000000-0000-0000-0000-000000000000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5T17:38:07.916" v="292" actId="27636"/>
          <ac:spMkLst>
            <pc:docMk/>
            <pc:sldMk cId="765914008" sldId="434"/>
            <ac:spMk id="3" creationId="{00000000-0000-0000-0000-000000000000}"/>
          </ac:spMkLst>
        </pc:spChg>
      </pc:sldChg>
      <pc:sldChg chg="modSp add del mod">
        <pc:chgData name="Slayback, Dan (GSFC-618.0)[SCIENCE SYSTEMS AND APPLICATIONS INC]" userId="f3172cab-89a7-405c-8be4-9914489ef15d" providerId="ADAL" clId="{413037C8-D259-41E2-A7FA-4EAB0FF08B78}" dt="2023-06-19T21:46:04.510" v="14057" actId="2696"/>
        <pc:sldMkLst>
          <pc:docMk/>
          <pc:sldMk cId="884992721" sldId="435"/>
        </pc:sldMkLst>
        <pc:spChg chg="mod">
          <ac:chgData name="Slayback, Dan (GSFC-618.0)[SCIENCE SYSTEMS AND APPLICATIONS INC]" userId="f3172cab-89a7-405c-8be4-9914489ef15d" providerId="ADAL" clId="{413037C8-D259-41E2-A7FA-4EAB0FF08B78}" dt="2023-06-19T20:42:08.575" v="12647" actId="20577"/>
          <ac:spMkLst>
            <pc:docMk/>
            <pc:sldMk cId="884992721" sldId="435"/>
            <ac:spMk id="3" creationId="{00000000-0000-0000-0000-000000000000}"/>
          </ac:spMkLst>
        </pc:spChg>
      </pc:sldChg>
      <pc:sldChg chg="delSp modSp new del mod">
        <pc:chgData name="Slayback, Dan (GSFC-618.0)[SCIENCE SYSTEMS AND APPLICATIONS INC]" userId="f3172cab-89a7-405c-8be4-9914489ef15d" providerId="ADAL" clId="{413037C8-D259-41E2-A7FA-4EAB0FF08B78}" dt="2023-06-19T18:06:22.251" v="11604" actId="2696"/>
        <pc:sldMkLst>
          <pc:docMk/>
          <pc:sldMk cId="2935597716" sldId="436"/>
        </pc:sldMkLst>
        <pc:spChg chg="del">
          <ac:chgData name="Slayback, Dan (GSFC-618.0)[SCIENCE SYSTEMS AND APPLICATIONS INC]" userId="f3172cab-89a7-405c-8be4-9914489ef15d" providerId="ADAL" clId="{413037C8-D259-41E2-A7FA-4EAB0FF08B78}" dt="2023-06-15T18:45:07.473" v="1802" actId="478"/>
          <ac:spMkLst>
            <pc:docMk/>
            <pc:sldMk cId="2935597716" sldId="436"/>
            <ac:spMk id="2" creationId="{E83137D0-C259-32B9-9D53-8D7B94FDE631}"/>
          </ac:spMkLst>
        </pc:spChg>
        <pc:spChg chg="del">
          <ac:chgData name="Slayback, Dan (GSFC-618.0)[SCIENCE SYSTEMS AND APPLICATIONS INC]" userId="f3172cab-89a7-405c-8be4-9914489ef15d" providerId="ADAL" clId="{413037C8-D259-41E2-A7FA-4EAB0FF08B78}" dt="2023-06-15T18:45:12.629" v="1804" actId="478"/>
          <ac:spMkLst>
            <pc:docMk/>
            <pc:sldMk cId="2935597716" sldId="436"/>
            <ac:spMk id="3" creationId="{E74B135C-73A5-CDF0-1314-CDF80BB2FE7A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5T18:45:20.644" v="1807" actId="27636"/>
          <ac:spMkLst>
            <pc:docMk/>
            <pc:sldMk cId="2935597716" sldId="436"/>
            <ac:spMk id="4" creationId="{43BE0570-33B7-3936-5141-5EDB35FF96E5}"/>
          </ac:spMkLst>
        </pc:spChg>
      </pc:sldChg>
      <pc:sldChg chg="modSp new mod">
        <pc:chgData name="Slayback, Dan (GSFC-618.0)[SCIENCE SYSTEMS AND APPLICATIONS INC]" userId="f3172cab-89a7-405c-8be4-9914489ef15d" providerId="ADAL" clId="{413037C8-D259-41E2-A7FA-4EAB0FF08B78}" dt="2023-06-20T12:40:21.032" v="14081" actId="20577"/>
        <pc:sldMkLst>
          <pc:docMk/>
          <pc:sldMk cId="2673298746" sldId="437"/>
        </pc:sldMkLst>
        <pc:spChg chg="mod">
          <ac:chgData name="Slayback, Dan (GSFC-618.0)[SCIENCE SYSTEMS AND APPLICATIONS INC]" userId="f3172cab-89a7-405c-8be4-9914489ef15d" providerId="ADAL" clId="{413037C8-D259-41E2-A7FA-4EAB0FF08B78}" dt="2023-06-15T18:46:10.980" v="1851" actId="20577"/>
          <ac:spMkLst>
            <pc:docMk/>
            <pc:sldMk cId="2673298746" sldId="437"/>
            <ac:spMk id="2" creationId="{4304E8C8-AF00-266C-3EDD-23ACB73139C0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20T12:40:21.032" v="14081" actId="20577"/>
          <ac:spMkLst>
            <pc:docMk/>
            <pc:sldMk cId="2673298746" sldId="437"/>
            <ac:spMk id="3" creationId="{4CAC2982-7B4C-F636-59CE-9AE84D6CAC7E}"/>
          </ac:spMkLst>
        </pc:spChg>
      </pc:sldChg>
      <pc:sldChg chg="modSp add mod">
        <pc:chgData name="Slayback, Dan (GSFC-618.0)[SCIENCE SYSTEMS AND APPLICATIONS INC]" userId="f3172cab-89a7-405c-8be4-9914489ef15d" providerId="ADAL" clId="{413037C8-D259-41E2-A7FA-4EAB0FF08B78}" dt="2023-06-20T12:42:25.555" v="14263" actId="20577"/>
        <pc:sldMkLst>
          <pc:docMk/>
          <pc:sldMk cId="497031247" sldId="438"/>
        </pc:sldMkLst>
        <pc:spChg chg="mod">
          <ac:chgData name="Slayback, Dan (GSFC-618.0)[SCIENCE SYSTEMS AND APPLICATIONS INC]" userId="f3172cab-89a7-405c-8be4-9914489ef15d" providerId="ADAL" clId="{413037C8-D259-41E2-A7FA-4EAB0FF08B78}" dt="2023-06-19T14:22:31.124" v="6792" actId="20577"/>
          <ac:spMkLst>
            <pc:docMk/>
            <pc:sldMk cId="497031247" sldId="438"/>
            <ac:spMk id="2" creationId="{4304E8C8-AF00-266C-3EDD-23ACB73139C0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20T12:42:25.555" v="14263" actId="20577"/>
          <ac:spMkLst>
            <pc:docMk/>
            <pc:sldMk cId="497031247" sldId="438"/>
            <ac:spMk id="3" creationId="{4CAC2982-7B4C-F636-59CE-9AE84D6CAC7E}"/>
          </ac:spMkLst>
        </pc:spChg>
      </pc:sldChg>
      <pc:sldChg chg="modSp add mod">
        <pc:chgData name="Slayback, Dan (GSFC-618.0)[SCIENCE SYSTEMS AND APPLICATIONS INC]" userId="f3172cab-89a7-405c-8be4-9914489ef15d" providerId="ADAL" clId="{413037C8-D259-41E2-A7FA-4EAB0FF08B78}" dt="2023-06-20T12:44:50.479" v="14507" actId="20577"/>
        <pc:sldMkLst>
          <pc:docMk/>
          <pc:sldMk cId="2002105820" sldId="439"/>
        </pc:sldMkLst>
        <pc:spChg chg="mod">
          <ac:chgData name="Slayback, Dan (GSFC-618.0)[SCIENCE SYSTEMS AND APPLICATIONS INC]" userId="f3172cab-89a7-405c-8be4-9914489ef15d" providerId="ADAL" clId="{413037C8-D259-41E2-A7FA-4EAB0FF08B78}" dt="2023-06-15T19:40:49" v="2774" actId="20577"/>
          <ac:spMkLst>
            <pc:docMk/>
            <pc:sldMk cId="2002105820" sldId="439"/>
            <ac:spMk id="2" creationId="{4304E8C8-AF00-266C-3EDD-23ACB73139C0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20T12:44:50.479" v="14507" actId="20577"/>
          <ac:spMkLst>
            <pc:docMk/>
            <pc:sldMk cId="2002105820" sldId="439"/>
            <ac:spMk id="3" creationId="{4CAC2982-7B4C-F636-59CE-9AE84D6CAC7E}"/>
          </ac:spMkLst>
        </pc:spChg>
      </pc:sldChg>
      <pc:sldChg chg="addSp modSp add mod">
        <pc:chgData name="Slayback, Dan (GSFC-618.0)[SCIENCE SYSTEMS AND APPLICATIONS INC]" userId="f3172cab-89a7-405c-8be4-9914489ef15d" providerId="ADAL" clId="{413037C8-D259-41E2-A7FA-4EAB0FF08B78}" dt="2023-06-20T12:47:20.524" v="14700" actId="403"/>
        <pc:sldMkLst>
          <pc:docMk/>
          <pc:sldMk cId="3796527680" sldId="440"/>
        </pc:sldMkLst>
        <pc:spChg chg="mod">
          <ac:chgData name="Slayback, Dan (GSFC-618.0)[SCIENCE SYSTEMS AND APPLICATIONS INC]" userId="f3172cab-89a7-405c-8be4-9914489ef15d" providerId="ADAL" clId="{413037C8-D259-41E2-A7FA-4EAB0FF08B78}" dt="2023-06-20T12:46:02.953" v="14629" actId="20577"/>
          <ac:spMkLst>
            <pc:docMk/>
            <pc:sldMk cId="3796527680" sldId="440"/>
            <ac:spMk id="3" creationId="{4CAC2982-7B4C-F636-59CE-9AE84D6CAC7E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20T12:47:05.154" v="14698" actId="20577"/>
          <ac:spMkLst>
            <pc:docMk/>
            <pc:sldMk cId="3796527680" sldId="440"/>
            <ac:spMk id="5" creationId="{42F01B60-AAB9-6F51-F962-24C46E97DD8F}"/>
          </ac:spMkLst>
        </pc:spChg>
        <pc:graphicFrameChg chg="add mod">
          <ac:chgData name="Slayback, Dan (GSFC-618.0)[SCIENCE SYSTEMS AND APPLICATIONS INC]" userId="f3172cab-89a7-405c-8be4-9914489ef15d" providerId="ADAL" clId="{413037C8-D259-41E2-A7FA-4EAB0FF08B78}" dt="2023-06-20T12:47:20.524" v="14700" actId="403"/>
          <ac:graphicFrameMkLst>
            <pc:docMk/>
            <pc:sldMk cId="3796527680" sldId="440"/>
            <ac:graphicFrameMk id="4" creationId="{43EFB029-CB13-0BE6-2EDA-B951CD5F2D4B}"/>
          </ac:graphicFrameMkLst>
        </pc:graphicFrameChg>
      </pc:sldChg>
      <pc:sldChg chg="addSp delSp modSp new mod ord">
        <pc:chgData name="Slayback, Dan (GSFC-618.0)[SCIENCE SYSTEMS AND APPLICATIONS INC]" userId="f3172cab-89a7-405c-8be4-9914489ef15d" providerId="ADAL" clId="{413037C8-D259-41E2-A7FA-4EAB0FF08B78}" dt="2023-06-19T21:34:02.501" v="13740" actId="20577"/>
        <pc:sldMkLst>
          <pc:docMk/>
          <pc:sldMk cId="1852530856" sldId="441"/>
        </pc:sldMkLst>
        <pc:spChg chg="del">
          <ac:chgData name="Slayback, Dan (GSFC-618.0)[SCIENCE SYSTEMS AND APPLICATIONS INC]" userId="f3172cab-89a7-405c-8be4-9914489ef15d" providerId="ADAL" clId="{413037C8-D259-41E2-A7FA-4EAB0FF08B78}" dt="2023-06-15T21:10:34.245" v="6426" actId="478"/>
          <ac:spMkLst>
            <pc:docMk/>
            <pc:sldMk cId="1852530856" sldId="441"/>
            <ac:spMk id="2" creationId="{7B4479AC-43AA-2404-18DC-F1AD5A576DE5}"/>
          </ac:spMkLst>
        </pc:spChg>
        <pc:spChg chg="del">
          <ac:chgData name="Slayback, Dan (GSFC-618.0)[SCIENCE SYSTEMS AND APPLICATIONS INC]" userId="f3172cab-89a7-405c-8be4-9914489ef15d" providerId="ADAL" clId="{413037C8-D259-41E2-A7FA-4EAB0FF08B78}" dt="2023-06-15T21:10:40.408" v="6427" actId="478"/>
          <ac:spMkLst>
            <pc:docMk/>
            <pc:sldMk cId="1852530856" sldId="441"/>
            <ac:spMk id="3" creationId="{260EABB3-3A58-1CE0-5DEB-0B297FEE6D1B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19T21:34:02.501" v="13740" actId="20577"/>
          <ac:spMkLst>
            <pc:docMk/>
            <pc:sldMk cId="1852530856" sldId="441"/>
            <ac:spMk id="8" creationId="{1CBA4148-A676-540D-7EAA-2BE2E431AF30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19T20:49:49.363" v="12850" actId="14100"/>
          <ac:spMkLst>
            <pc:docMk/>
            <pc:sldMk cId="1852530856" sldId="441"/>
            <ac:spMk id="9" creationId="{C2ABC58D-BCB4-BB9C-8054-4F027DDB9ECD}"/>
          </ac:spMkLst>
        </pc:spChg>
        <pc:picChg chg="add del mod">
          <ac:chgData name="Slayback, Dan (GSFC-618.0)[SCIENCE SYSTEMS AND APPLICATIONS INC]" userId="f3172cab-89a7-405c-8be4-9914489ef15d" providerId="ADAL" clId="{413037C8-D259-41E2-A7FA-4EAB0FF08B78}" dt="2023-06-15T21:10:31.966" v="6425" actId="478"/>
          <ac:picMkLst>
            <pc:docMk/>
            <pc:sldMk cId="1852530856" sldId="441"/>
            <ac:picMk id="5" creationId="{4FD88919-F064-E31B-DAE5-E64C12983198}"/>
          </ac:picMkLst>
        </pc:picChg>
        <pc:picChg chg="add">
          <ac:chgData name="Slayback, Dan (GSFC-618.0)[SCIENCE SYSTEMS AND APPLICATIONS INC]" userId="f3172cab-89a7-405c-8be4-9914489ef15d" providerId="ADAL" clId="{413037C8-D259-41E2-A7FA-4EAB0FF08B78}" dt="2023-06-15T21:13:33.290" v="6428" actId="22"/>
          <ac:picMkLst>
            <pc:docMk/>
            <pc:sldMk cId="1852530856" sldId="441"/>
            <ac:picMk id="7" creationId="{9DB76246-13C3-FC3A-3B3A-A135220B1D2E}"/>
          </ac:picMkLst>
        </pc:picChg>
      </pc:sldChg>
      <pc:sldChg chg="delSp modSp add mod ord">
        <pc:chgData name="Slayback, Dan (GSFC-618.0)[SCIENCE SYSTEMS AND APPLICATIONS INC]" userId="f3172cab-89a7-405c-8be4-9914489ef15d" providerId="ADAL" clId="{413037C8-D259-41E2-A7FA-4EAB0FF08B78}" dt="2023-06-19T21:16:19.345" v="13032" actId="20577"/>
        <pc:sldMkLst>
          <pc:docMk/>
          <pc:sldMk cId="3185720470" sldId="442"/>
        </pc:sldMkLst>
        <pc:spChg chg="mod">
          <ac:chgData name="Slayback, Dan (GSFC-618.0)[SCIENCE SYSTEMS AND APPLICATIONS INC]" userId="f3172cab-89a7-405c-8be4-9914489ef15d" providerId="ADAL" clId="{413037C8-D259-41E2-A7FA-4EAB0FF08B78}" dt="2023-06-19T15:29:16.210" v="8527" actId="20577"/>
          <ac:spMkLst>
            <pc:docMk/>
            <pc:sldMk cId="3185720470" sldId="442"/>
            <ac:spMk id="2" creationId="{4304E8C8-AF00-266C-3EDD-23ACB73139C0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9T21:16:19.345" v="13032" actId="20577"/>
          <ac:spMkLst>
            <pc:docMk/>
            <pc:sldMk cId="3185720470" sldId="442"/>
            <ac:spMk id="3" creationId="{4CAC2982-7B4C-F636-59CE-9AE84D6CAC7E}"/>
          </ac:spMkLst>
        </pc:spChg>
        <pc:graphicFrameChg chg="del">
          <ac:chgData name="Slayback, Dan (GSFC-618.0)[SCIENCE SYSTEMS AND APPLICATIONS INC]" userId="f3172cab-89a7-405c-8be4-9914489ef15d" providerId="ADAL" clId="{413037C8-D259-41E2-A7FA-4EAB0FF08B78}" dt="2023-06-19T15:29:48.442" v="8568" actId="478"/>
          <ac:graphicFrameMkLst>
            <pc:docMk/>
            <pc:sldMk cId="3185720470" sldId="442"/>
            <ac:graphicFrameMk id="4" creationId="{43EFB029-CB13-0BE6-2EDA-B951CD5F2D4B}"/>
          </ac:graphicFrameMkLst>
        </pc:graphicFrameChg>
      </pc:sldChg>
      <pc:sldChg chg="modSp add mod">
        <pc:chgData name="Slayback, Dan (GSFC-618.0)[SCIENCE SYSTEMS AND APPLICATIONS INC]" userId="f3172cab-89a7-405c-8be4-9914489ef15d" providerId="ADAL" clId="{413037C8-D259-41E2-A7FA-4EAB0FF08B78}" dt="2023-06-20T12:51:59.220" v="14741" actId="20577"/>
        <pc:sldMkLst>
          <pc:docMk/>
          <pc:sldMk cId="2658496031" sldId="443"/>
        </pc:sldMkLst>
        <pc:spChg chg="mod">
          <ac:chgData name="Slayback, Dan (GSFC-618.0)[SCIENCE SYSTEMS AND APPLICATIONS INC]" userId="f3172cab-89a7-405c-8be4-9914489ef15d" providerId="ADAL" clId="{413037C8-D259-41E2-A7FA-4EAB0FF08B78}" dt="2023-06-19T18:03:49.892" v="11518" actId="20577"/>
          <ac:spMkLst>
            <pc:docMk/>
            <pc:sldMk cId="2658496031" sldId="443"/>
            <ac:spMk id="2" creationId="{4304E8C8-AF00-266C-3EDD-23ACB73139C0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20T12:51:59.220" v="14741" actId="20577"/>
          <ac:spMkLst>
            <pc:docMk/>
            <pc:sldMk cId="2658496031" sldId="443"/>
            <ac:spMk id="3" creationId="{4CAC2982-7B4C-F636-59CE-9AE84D6CAC7E}"/>
          </ac:spMkLst>
        </pc:spChg>
      </pc:sldChg>
      <pc:sldChg chg="modSp add mod ord">
        <pc:chgData name="Slayback, Dan (GSFC-618.0)[SCIENCE SYSTEMS AND APPLICATIONS INC]" userId="f3172cab-89a7-405c-8be4-9914489ef15d" providerId="ADAL" clId="{413037C8-D259-41E2-A7FA-4EAB0FF08B78}" dt="2023-06-19T21:35:42.886" v="13816" actId="20577"/>
        <pc:sldMkLst>
          <pc:docMk/>
          <pc:sldMk cId="371873141" sldId="444"/>
        </pc:sldMkLst>
        <pc:spChg chg="mod">
          <ac:chgData name="Slayback, Dan (GSFC-618.0)[SCIENCE SYSTEMS AND APPLICATIONS INC]" userId="f3172cab-89a7-405c-8be4-9914489ef15d" providerId="ADAL" clId="{413037C8-D259-41E2-A7FA-4EAB0FF08B78}" dt="2023-06-19T21:34:58.093" v="13773" actId="20577"/>
          <ac:spMkLst>
            <pc:docMk/>
            <pc:sldMk cId="371873141" sldId="444"/>
            <ac:spMk id="2" creationId="{4304E8C8-AF00-266C-3EDD-23ACB73139C0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9T21:35:42.886" v="13816" actId="20577"/>
          <ac:spMkLst>
            <pc:docMk/>
            <pc:sldMk cId="371873141" sldId="444"/>
            <ac:spMk id="3" creationId="{4CAC2982-7B4C-F636-59CE-9AE84D6CAC7E}"/>
          </ac:spMkLst>
        </pc:spChg>
      </pc:sldChg>
      <pc:sldChg chg="addSp delSp modSp add mod ord">
        <pc:chgData name="Slayback, Dan (GSFC-618.0)[SCIENCE SYSTEMS AND APPLICATIONS INC]" userId="f3172cab-89a7-405c-8be4-9914489ef15d" providerId="ADAL" clId="{413037C8-D259-41E2-A7FA-4EAB0FF08B78}" dt="2023-06-20T12:52:54.668" v="14777" actId="20577"/>
        <pc:sldMkLst>
          <pc:docMk/>
          <pc:sldMk cId="2025831060" sldId="445"/>
        </pc:sldMkLst>
        <pc:spChg chg="mod">
          <ac:chgData name="Slayback, Dan (GSFC-618.0)[SCIENCE SYSTEMS AND APPLICATIONS INC]" userId="f3172cab-89a7-405c-8be4-9914489ef15d" providerId="ADAL" clId="{413037C8-D259-41E2-A7FA-4EAB0FF08B78}" dt="2023-06-19T18:04:08.512" v="11526" actId="6549"/>
          <ac:spMkLst>
            <pc:docMk/>
            <pc:sldMk cId="2025831060" sldId="445"/>
            <ac:spMk id="2" creationId="{4304E8C8-AF00-266C-3EDD-23ACB73139C0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20T12:52:54.668" v="14777" actId="20577"/>
          <ac:spMkLst>
            <pc:docMk/>
            <pc:sldMk cId="2025831060" sldId="445"/>
            <ac:spMk id="3" creationId="{4CAC2982-7B4C-F636-59CE-9AE84D6CAC7E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19T17:36:33.641" v="10732" actId="208"/>
          <ac:spMkLst>
            <pc:docMk/>
            <pc:sldMk cId="2025831060" sldId="445"/>
            <ac:spMk id="6" creationId="{D72EDD58-B3EE-0054-4B03-AC91FCEECA5C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19T17:36:29.556" v="10731" actId="208"/>
          <ac:spMkLst>
            <pc:docMk/>
            <pc:sldMk cId="2025831060" sldId="445"/>
            <ac:spMk id="7" creationId="{D9663B5F-4DB7-0773-0BE5-87ED000CAE93}"/>
          </ac:spMkLst>
        </pc:spChg>
        <pc:graphicFrameChg chg="add mod">
          <ac:chgData name="Slayback, Dan (GSFC-618.0)[SCIENCE SYSTEMS AND APPLICATIONS INC]" userId="f3172cab-89a7-405c-8be4-9914489ef15d" providerId="ADAL" clId="{413037C8-D259-41E2-A7FA-4EAB0FF08B78}" dt="2023-06-19T17:33:43.712" v="10725"/>
          <ac:graphicFrameMkLst>
            <pc:docMk/>
            <pc:sldMk cId="2025831060" sldId="445"/>
            <ac:graphicFrameMk id="4" creationId="{5112AF19-71F3-DB87-9A32-BFE950A35F77}"/>
          </ac:graphicFrameMkLst>
        </pc:graphicFrameChg>
        <pc:graphicFrameChg chg="add del mod">
          <ac:chgData name="Slayback, Dan (GSFC-618.0)[SCIENCE SYSTEMS AND APPLICATIONS INC]" userId="f3172cab-89a7-405c-8be4-9914489ef15d" providerId="ADAL" clId="{413037C8-D259-41E2-A7FA-4EAB0FF08B78}" dt="2023-06-19T15:46:21.010" v="10487"/>
          <ac:graphicFrameMkLst>
            <pc:docMk/>
            <pc:sldMk cId="2025831060" sldId="445"/>
            <ac:graphicFrameMk id="5" creationId="{C13E8398-6C42-A791-F6BC-99FDF402B0C4}"/>
          </ac:graphicFrameMkLst>
        </pc:graphicFrameChg>
      </pc:sldChg>
      <pc:sldChg chg="modSp add mod ord">
        <pc:chgData name="Slayback, Dan (GSFC-618.0)[SCIENCE SYSTEMS AND APPLICATIONS INC]" userId="f3172cab-89a7-405c-8be4-9914489ef15d" providerId="ADAL" clId="{413037C8-D259-41E2-A7FA-4EAB0FF08B78}" dt="2023-06-19T21:37:23.688" v="13849" actId="20577"/>
        <pc:sldMkLst>
          <pc:docMk/>
          <pc:sldMk cId="1866983331" sldId="446"/>
        </pc:sldMkLst>
        <pc:spChg chg="mod">
          <ac:chgData name="Slayback, Dan (GSFC-618.0)[SCIENCE SYSTEMS AND APPLICATIONS INC]" userId="f3172cab-89a7-405c-8be4-9914489ef15d" providerId="ADAL" clId="{413037C8-D259-41E2-A7FA-4EAB0FF08B78}" dt="2023-06-19T17:51:39.664" v="11146" actId="20577"/>
          <ac:spMkLst>
            <pc:docMk/>
            <pc:sldMk cId="1866983331" sldId="446"/>
            <ac:spMk id="2" creationId="{4304E8C8-AF00-266C-3EDD-23ACB73139C0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9T21:37:23.688" v="13849" actId="20577"/>
          <ac:spMkLst>
            <pc:docMk/>
            <pc:sldMk cId="1866983331" sldId="446"/>
            <ac:spMk id="3" creationId="{4CAC2982-7B4C-F636-59CE-9AE84D6CAC7E}"/>
          </ac:spMkLst>
        </pc:spChg>
      </pc:sldChg>
      <pc:sldChg chg="addSp delSp modSp add mod">
        <pc:chgData name="Slayback, Dan (GSFC-618.0)[SCIENCE SYSTEMS AND APPLICATIONS INC]" userId="f3172cab-89a7-405c-8be4-9914489ef15d" providerId="ADAL" clId="{413037C8-D259-41E2-A7FA-4EAB0FF08B78}" dt="2023-06-19T18:29:29.285" v="11952" actId="14100"/>
        <pc:sldMkLst>
          <pc:docMk/>
          <pc:sldMk cId="843471025" sldId="447"/>
        </pc:sldMkLst>
        <pc:spChg chg="del mod ord">
          <ac:chgData name="Slayback, Dan (GSFC-618.0)[SCIENCE SYSTEMS AND APPLICATIONS INC]" userId="f3172cab-89a7-405c-8be4-9914489ef15d" providerId="ADAL" clId="{413037C8-D259-41E2-A7FA-4EAB0FF08B78}" dt="2023-06-19T18:29:12.015" v="11944" actId="478"/>
          <ac:spMkLst>
            <pc:docMk/>
            <pc:sldMk cId="843471025" sldId="447"/>
            <ac:spMk id="2" creationId="{4304E8C8-AF00-266C-3EDD-23ACB73139C0}"/>
          </ac:spMkLst>
        </pc:spChg>
        <pc:spChg chg="del">
          <ac:chgData name="Slayback, Dan (GSFC-618.0)[SCIENCE SYSTEMS AND APPLICATIONS INC]" userId="f3172cab-89a7-405c-8be4-9914489ef15d" providerId="ADAL" clId="{413037C8-D259-41E2-A7FA-4EAB0FF08B78}" dt="2023-06-19T18:05:57.801" v="11602" actId="478"/>
          <ac:spMkLst>
            <pc:docMk/>
            <pc:sldMk cId="843471025" sldId="447"/>
            <ac:spMk id="3" creationId="{4CAC2982-7B4C-F636-59CE-9AE84D6CAC7E}"/>
          </ac:spMkLst>
        </pc:spChg>
        <pc:spChg chg="add del mod">
          <ac:chgData name="Slayback, Dan (GSFC-618.0)[SCIENCE SYSTEMS AND APPLICATIONS INC]" userId="f3172cab-89a7-405c-8be4-9914489ef15d" providerId="ADAL" clId="{413037C8-D259-41E2-A7FA-4EAB0FF08B78}" dt="2023-06-19T18:06:01.111" v="11603" actId="478"/>
          <ac:spMkLst>
            <pc:docMk/>
            <pc:sldMk cId="843471025" sldId="447"/>
            <ac:spMk id="5" creationId="{DDCED37D-D6BC-7175-F9DD-9D0769799592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19T18:29:29.285" v="11952" actId="14100"/>
          <ac:spMkLst>
            <pc:docMk/>
            <pc:sldMk cId="843471025" sldId="447"/>
            <ac:spMk id="8" creationId="{88BCFE9A-EEDC-8CD2-7A83-7CB1AFAF5B42}"/>
          </ac:spMkLst>
        </pc:spChg>
        <pc:spChg chg="add del mod">
          <ac:chgData name="Slayback, Dan (GSFC-618.0)[SCIENCE SYSTEMS AND APPLICATIONS INC]" userId="f3172cab-89a7-405c-8be4-9914489ef15d" providerId="ADAL" clId="{413037C8-D259-41E2-A7FA-4EAB0FF08B78}" dt="2023-06-19T18:29:14.315" v="11945" actId="478"/>
          <ac:spMkLst>
            <pc:docMk/>
            <pc:sldMk cId="843471025" sldId="447"/>
            <ac:spMk id="10" creationId="{7B0D7554-4248-C01A-0652-72629B5C9910}"/>
          </ac:spMkLst>
        </pc:spChg>
        <pc:picChg chg="add mod">
          <ac:chgData name="Slayback, Dan (GSFC-618.0)[SCIENCE SYSTEMS AND APPLICATIONS INC]" userId="f3172cab-89a7-405c-8be4-9914489ef15d" providerId="ADAL" clId="{413037C8-D259-41E2-A7FA-4EAB0FF08B78}" dt="2023-06-19T18:26:01.477" v="11791" actId="14100"/>
          <ac:picMkLst>
            <pc:docMk/>
            <pc:sldMk cId="843471025" sldId="447"/>
            <ac:picMk id="7" creationId="{531E3FFC-C4DC-A660-8BC2-BBFC619FA2D3}"/>
          </ac:picMkLst>
        </pc:picChg>
      </pc:sldChg>
      <pc:sldChg chg="addSp delSp modSp add mod">
        <pc:chgData name="Slayback, Dan (GSFC-618.0)[SCIENCE SYSTEMS AND APPLICATIONS INC]" userId="f3172cab-89a7-405c-8be4-9914489ef15d" providerId="ADAL" clId="{413037C8-D259-41E2-A7FA-4EAB0FF08B78}" dt="2023-06-19T21:38:48.131" v="13850" actId="3064"/>
        <pc:sldMkLst>
          <pc:docMk/>
          <pc:sldMk cId="2037004150" sldId="448"/>
        </pc:sldMkLst>
        <pc:spChg chg="del mod">
          <ac:chgData name="Slayback, Dan (GSFC-618.0)[SCIENCE SYSTEMS AND APPLICATIONS INC]" userId="f3172cab-89a7-405c-8be4-9914489ef15d" providerId="ADAL" clId="{413037C8-D259-41E2-A7FA-4EAB0FF08B78}" dt="2023-06-19T18:29:37.679" v="11953" actId="478"/>
          <ac:spMkLst>
            <pc:docMk/>
            <pc:sldMk cId="2037004150" sldId="448"/>
            <ac:spMk id="2" creationId="{4304E8C8-AF00-266C-3EDD-23ACB73139C0}"/>
          </ac:spMkLst>
        </pc:spChg>
        <pc:spChg chg="add del mod">
          <ac:chgData name="Slayback, Dan (GSFC-618.0)[SCIENCE SYSTEMS AND APPLICATIONS INC]" userId="f3172cab-89a7-405c-8be4-9914489ef15d" providerId="ADAL" clId="{413037C8-D259-41E2-A7FA-4EAB0FF08B78}" dt="2023-06-19T18:29:40.035" v="11954" actId="478"/>
          <ac:spMkLst>
            <pc:docMk/>
            <pc:sldMk cId="2037004150" sldId="448"/>
            <ac:spMk id="6" creationId="{599F0937-6D53-B700-1897-FD0B00823211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19T21:38:48.131" v="13850" actId="3064"/>
          <ac:spMkLst>
            <pc:docMk/>
            <pc:sldMk cId="2037004150" sldId="448"/>
            <ac:spMk id="8" creationId="{34F9F7D9-3664-AE95-4263-A40F0271F1F7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19T18:34:18.216" v="12100" actId="14838"/>
          <ac:spMkLst>
            <pc:docMk/>
            <pc:sldMk cId="2037004150" sldId="448"/>
            <ac:spMk id="9" creationId="{F4CF6559-E40E-2B70-64E5-5F7E61CF021F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9T18:33:59.600" v="12097" actId="3062"/>
          <ac:spMkLst>
            <pc:docMk/>
            <pc:sldMk cId="2037004150" sldId="448"/>
            <ac:spMk id="15" creationId="{87D59875-8E63-2914-002F-B175BD47004B}"/>
          </ac:spMkLst>
        </pc:spChg>
        <pc:grpChg chg="add mod">
          <ac:chgData name="Slayback, Dan (GSFC-618.0)[SCIENCE SYSTEMS AND APPLICATIONS INC]" userId="f3172cab-89a7-405c-8be4-9914489ef15d" providerId="ADAL" clId="{413037C8-D259-41E2-A7FA-4EAB0FF08B78}" dt="2023-06-19T18:32:51.565" v="12073" actId="164"/>
          <ac:grpSpMkLst>
            <pc:docMk/>
            <pc:sldMk cId="2037004150" sldId="448"/>
            <ac:grpSpMk id="13" creationId="{E260CF9A-CA93-35D6-2E50-938FC57BFAC8}"/>
          </ac:grpSpMkLst>
        </pc:grpChg>
        <pc:grpChg chg="add mod">
          <ac:chgData name="Slayback, Dan (GSFC-618.0)[SCIENCE SYSTEMS AND APPLICATIONS INC]" userId="f3172cab-89a7-405c-8be4-9914489ef15d" providerId="ADAL" clId="{413037C8-D259-41E2-A7FA-4EAB0FF08B78}" dt="2023-06-19T18:33:24.714" v="12078" actId="1076"/>
          <ac:grpSpMkLst>
            <pc:docMk/>
            <pc:sldMk cId="2037004150" sldId="448"/>
            <ac:grpSpMk id="14" creationId="{9A0E891F-7148-544E-B144-EC3C3A0AC502}"/>
          </ac:grpSpMkLst>
        </pc:grpChg>
        <pc:picChg chg="add mod">
          <ac:chgData name="Slayback, Dan (GSFC-618.0)[SCIENCE SYSTEMS AND APPLICATIONS INC]" userId="f3172cab-89a7-405c-8be4-9914489ef15d" providerId="ADAL" clId="{413037C8-D259-41E2-A7FA-4EAB0FF08B78}" dt="2023-06-19T18:35:25.836" v="12119" actId="1076"/>
          <ac:picMkLst>
            <pc:docMk/>
            <pc:sldMk cId="2037004150" sldId="448"/>
            <ac:picMk id="4" creationId="{DC93DB32-735F-2E93-247C-F505AE134A10}"/>
          </ac:picMkLst>
        </pc:picChg>
        <pc:picChg chg="del">
          <ac:chgData name="Slayback, Dan (GSFC-618.0)[SCIENCE SYSTEMS AND APPLICATIONS INC]" userId="f3172cab-89a7-405c-8be4-9914489ef15d" providerId="ADAL" clId="{413037C8-D259-41E2-A7FA-4EAB0FF08B78}" dt="2023-06-19T18:27:11.537" v="11852" actId="478"/>
          <ac:picMkLst>
            <pc:docMk/>
            <pc:sldMk cId="2037004150" sldId="448"/>
            <ac:picMk id="7" creationId="{531E3FFC-C4DC-A660-8BC2-BBFC619FA2D3}"/>
          </ac:picMkLst>
        </pc:picChg>
        <pc:cxnChg chg="add mod">
          <ac:chgData name="Slayback, Dan (GSFC-618.0)[SCIENCE SYSTEMS AND APPLICATIONS INC]" userId="f3172cab-89a7-405c-8be4-9914489ef15d" providerId="ADAL" clId="{413037C8-D259-41E2-A7FA-4EAB0FF08B78}" dt="2023-06-19T18:32:51.565" v="12073" actId="164"/>
          <ac:cxnSpMkLst>
            <pc:docMk/>
            <pc:sldMk cId="2037004150" sldId="448"/>
            <ac:cxnSpMk id="11" creationId="{42287A75-62A8-3AED-CFF7-09B318D4227F}"/>
          </ac:cxnSpMkLst>
        </pc:cxnChg>
        <pc:cxnChg chg="mod">
          <ac:chgData name="Slayback, Dan (GSFC-618.0)[SCIENCE SYSTEMS AND APPLICATIONS INC]" userId="f3172cab-89a7-405c-8be4-9914489ef15d" providerId="ADAL" clId="{413037C8-D259-41E2-A7FA-4EAB0FF08B78}" dt="2023-06-19T18:34:30.399" v="12101" actId="208"/>
          <ac:cxnSpMkLst>
            <pc:docMk/>
            <pc:sldMk cId="2037004150" sldId="448"/>
            <ac:cxnSpMk id="16" creationId="{B5E4D5C4-DA36-C932-6C79-06E39066AE44}"/>
          </ac:cxnSpMkLst>
        </pc:cxnChg>
      </pc:sldChg>
      <pc:sldChg chg="addSp delSp modSp add mod">
        <pc:chgData name="Slayback, Dan (GSFC-618.0)[SCIENCE SYSTEMS AND APPLICATIONS INC]" userId="f3172cab-89a7-405c-8be4-9914489ef15d" providerId="ADAL" clId="{413037C8-D259-41E2-A7FA-4EAB0FF08B78}" dt="2023-06-19T18:32:56.599" v="12074"/>
        <pc:sldMkLst>
          <pc:docMk/>
          <pc:sldMk cId="2928666041" sldId="449"/>
        </pc:sldMkLst>
        <pc:spChg chg="del">
          <ac:chgData name="Slayback, Dan (GSFC-618.0)[SCIENCE SYSTEMS AND APPLICATIONS INC]" userId="f3172cab-89a7-405c-8be4-9914489ef15d" providerId="ADAL" clId="{413037C8-D259-41E2-A7FA-4EAB0FF08B78}" dt="2023-06-19T18:30:00.819" v="11992" actId="478"/>
          <ac:spMkLst>
            <pc:docMk/>
            <pc:sldMk cId="2928666041" sldId="449"/>
            <ac:spMk id="2" creationId="{4304E8C8-AF00-266C-3EDD-23ACB73139C0}"/>
          </ac:spMkLst>
        </pc:spChg>
        <pc:spChg chg="add del mod">
          <ac:chgData name="Slayback, Dan (GSFC-618.0)[SCIENCE SYSTEMS AND APPLICATIONS INC]" userId="f3172cab-89a7-405c-8be4-9914489ef15d" providerId="ADAL" clId="{413037C8-D259-41E2-A7FA-4EAB0FF08B78}" dt="2023-06-19T18:30:12.323" v="11996" actId="478"/>
          <ac:spMkLst>
            <pc:docMk/>
            <pc:sldMk cId="2928666041" sldId="449"/>
            <ac:spMk id="4" creationId="{38FE6BF5-F053-FEA0-640E-3A372459F6C5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19T18:30:43.668" v="12030" actId="20577"/>
          <ac:spMkLst>
            <pc:docMk/>
            <pc:sldMk cId="2928666041" sldId="449"/>
            <ac:spMk id="5" creationId="{BE7E8014-998E-4D10-1CAB-5D3590D7F95D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9T18:32:56.599" v="12074"/>
          <ac:spMkLst>
            <pc:docMk/>
            <pc:sldMk cId="2928666041" sldId="449"/>
            <ac:spMk id="10" creationId="{E0EDBD3B-5B22-93CD-6AE0-7712DC3A05C4}"/>
          </ac:spMkLst>
        </pc:spChg>
        <pc:grpChg chg="add mod">
          <ac:chgData name="Slayback, Dan (GSFC-618.0)[SCIENCE SYSTEMS AND APPLICATIONS INC]" userId="f3172cab-89a7-405c-8be4-9914489ef15d" providerId="ADAL" clId="{413037C8-D259-41E2-A7FA-4EAB0FF08B78}" dt="2023-06-19T18:32:56.599" v="12074"/>
          <ac:grpSpMkLst>
            <pc:docMk/>
            <pc:sldMk cId="2928666041" sldId="449"/>
            <ac:grpSpMk id="9" creationId="{5A3ED4DB-5238-6A38-DE73-3B8B0D077DCF}"/>
          </ac:grpSpMkLst>
        </pc:grpChg>
        <pc:picChg chg="add del">
          <ac:chgData name="Slayback, Dan (GSFC-618.0)[SCIENCE SYSTEMS AND APPLICATIONS INC]" userId="f3172cab-89a7-405c-8be4-9914489ef15d" providerId="ADAL" clId="{413037C8-D259-41E2-A7FA-4EAB0FF08B78}" dt="2023-06-19T18:30:17.716" v="11997" actId="478"/>
          <ac:picMkLst>
            <pc:docMk/>
            <pc:sldMk cId="2928666041" sldId="449"/>
            <ac:picMk id="7" creationId="{531E3FFC-C4DC-A660-8BC2-BBFC619FA2D3}"/>
          </ac:picMkLst>
        </pc:picChg>
        <pc:picChg chg="add mod">
          <ac:chgData name="Slayback, Dan (GSFC-618.0)[SCIENCE SYSTEMS AND APPLICATIONS INC]" userId="f3172cab-89a7-405c-8be4-9914489ef15d" providerId="ADAL" clId="{413037C8-D259-41E2-A7FA-4EAB0FF08B78}" dt="2023-06-19T18:30:30.623" v="12003" actId="14100"/>
          <ac:picMkLst>
            <pc:docMk/>
            <pc:sldMk cId="2928666041" sldId="449"/>
            <ac:picMk id="8" creationId="{6B55E10E-DC87-0C11-6F55-08E7C61EE3FE}"/>
          </ac:picMkLst>
        </pc:picChg>
        <pc:cxnChg chg="mod">
          <ac:chgData name="Slayback, Dan (GSFC-618.0)[SCIENCE SYSTEMS AND APPLICATIONS INC]" userId="f3172cab-89a7-405c-8be4-9914489ef15d" providerId="ADAL" clId="{413037C8-D259-41E2-A7FA-4EAB0FF08B78}" dt="2023-06-19T18:32:56.599" v="12074"/>
          <ac:cxnSpMkLst>
            <pc:docMk/>
            <pc:sldMk cId="2928666041" sldId="449"/>
            <ac:cxnSpMk id="11" creationId="{CACB50FB-2CFC-567C-1245-11E6439DC7CD}"/>
          </ac:cxnSpMkLst>
        </pc:cxnChg>
      </pc:sldChg>
      <pc:sldChg chg="addSp delSp modSp add mod">
        <pc:chgData name="Slayback, Dan (GSFC-618.0)[SCIENCE SYSTEMS AND APPLICATIONS INC]" userId="f3172cab-89a7-405c-8be4-9914489ef15d" providerId="ADAL" clId="{413037C8-D259-41E2-A7FA-4EAB0FF08B78}" dt="2023-06-19T18:32:59.383" v="12075"/>
        <pc:sldMkLst>
          <pc:docMk/>
          <pc:sldMk cId="136397799" sldId="450"/>
        </pc:sldMkLst>
        <pc:spChg chg="mod">
          <ac:chgData name="Slayback, Dan (GSFC-618.0)[SCIENCE SYSTEMS AND APPLICATIONS INC]" userId="f3172cab-89a7-405c-8be4-9914489ef15d" providerId="ADAL" clId="{413037C8-D259-41E2-A7FA-4EAB0FF08B78}" dt="2023-06-19T18:31:14.119" v="12041" actId="20577"/>
          <ac:spMkLst>
            <pc:docMk/>
            <pc:sldMk cId="136397799" sldId="450"/>
            <ac:spMk id="5" creationId="{BE7E8014-998E-4D10-1CAB-5D3590D7F95D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9T18:32:59.383" v="12075"/>
          <ac:spMkLst>
            <pc:docMk/>
            <pc:sldMk cId="136397799" sldId="450"/>
            <ac:spMk id="6" creationId="{D0B83742-CE21-F069-3D07-E01C7AF746F5}"/>
          </ac:spMkLst>
        </pc:spChg>
        <pc:grpChg chg="add mod">
          <ac:chgData name="Slayback, Dan (GSFC-618.0)[SCIENCE SYSTEMS AND APPLICATIONS INC]" userId="f3172cab-89a7-405c-8be4-9914489ef15d" providerId="ADAL" clId="{413037C8-D259-41E2-A7FA-4EAB0FF08B78}" dt="2023-06-19T18:32:59.383" v="12075"/>
          <ac:grpSpMkLst>
            <pc:docMk/>
            <pc:sldMk cId="136397799" sldId="450"/>
            <ac:grpSpMk id="4" creationId="{F3D14C7D-0F34-29A9-D2FF-00C3A1A98AAE}"/>
          </ac:grpSpMkLst>
        </pc:grpChg>
        <pc:picChg chg="add mod">
          <ac:chgData name="Slayback, Dan (GSFC-618.0)[SCIENCE SYSTEMS AND APPLICATIONS INC]" userId="f3172cab-89a7-405c-8be4-9914489ef15d" providerId="ADAL" clId="{413037C8-D259-41E2-A7FA-4EAB0FF08B78}" dt="2023-06-19T18:31:11.895" v="12038" actId="14100"/>
          <ac:picMkLst>
            <pc:docMk/>
            <pc:sldMk cId="136397799" sldId="450"/>
            <ac:picMk id="3" creationId="{BF593F8C-4471-CF0B-8D38-9C0B5E0AC086}"/>
          </ac:picMkLst>
        </pc:picChg>
        <pc:picChg chg="del">
          <ac:chgData name="Slayback, Dan (GSFC-618.0)[SCIENCE SYSTEMS AND APPLICATIONS INC]" userId="f3172cab-89a7-405c-8be4-9914489ef15d" providerId="ADAL" clId="{413037C8-D259-41E2-A7FA-4EAB0FF08B78}" dt="2023-06-19T18:30:55.824" v="12032" actId="478"/>
          <ac:picMkLst>
            <pc:docMk/>
            <pc:sldMk cId="136397799" sldId="450"/>
            <ac:picMk id="8" creationId="{6B55E10E-DC87-0C11-6F55-08E7C61EE3FE}"/>
          </ac:picMkLst>
        </pc:picChg>
        <pc:cxnChg chg="mod">
          <ac:chgData name="Slayback, Dan (GSFC-618.0)[SCIENCE SYSTEMS AND APPLICATIONS INC]" userId="f3172cab-89a7-405c-8be4-9914489ef15d" providerId="ADAL" clId="{413037C8-D259-41E2-A7FA-4EAB0FF08B78}" dt="2023-06-19T18:32:59.383" v="12075"/>
          <ac:cxnSpMkLst>
            <pc:docMk/>
            <pc:sldMk cId="136397799" sldId="450"/>
            <ac:cxnSpMk id="7" creationId="{5E77E81B-521A-2160-74E6-3406C4B5CDAD}"/>
          </ac:cxnSpMkLst>
        </pc:cxnChg>
      </pc:sldChg>
      <pc:sldChg chg="addSp delSp modSp add mod">
        <pc:chgData name="Slayback, Dan (GSFC-618.0)[SCIENCE SYSTEMS AND APPLICATIONS INC]" userId="f3172cab-89a7-405c-8be4-9914489ef15d" providerId="ADAL" clId="{413037C8-D259-41E2-A7FA-4EAB0FF08B78}" dt="2023-06-19T18:33:01.628" v="12076"/>
        <pc:sldMkLst>
          <pc:docMk/>
          <pc:sldMk cId="1629440262" sldId="451"/>
        </pc:sldMkLst>
        <pc:spChg chg="mod">
          <ac:chgData name="Slayback, Dan (GSFC-618.0)[SCIENCE SYSTEMS AND APPLICATIONS INC]" userId="f3172cab-89a7-405c-8be4-9914489ef15d" providerId="ADAL" clId="{413037C8-D259-41E2-A7FA-4EAB0FF08B78}" dt="2023-06-19T18:31:40.353" v="12052" actId="20577"/>
          <ac:spMkLst>
            <pc:docMk/>
            <pc:sldMk cId="1629440262" sldId="451"/>
            <ac:spMk id="5" creationId="{BE7E8014-998E-4D10-1CAB-5D3590D7F95D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9T18:33:01.628" v="12076"/>
          <ac:spMkLst>
            <pc:docMk/>
            <pc:sldMk cId="1629440262" sldId="451"/>
            <ac:spMk id="7" creationId="{577DB4D1-190B-0CA5-0151-9877921CF1D9}"/>
          </ac:spMkLst>
        </pc:spChg>
        <pc:grpChg chg="add mod">
          <ac:chgData name="Slayback, Dan (GSFC-618.0)[SCIENCE SYSTEMS AND APPLICATIONS INC]" userId="f3172cab-89a7-405c-8be4-9914489ef15d" providerId="ADAL" clId="{413037C8-D259-41E2-A7FA-4EAB0FF08B78}" dt="2023-06-19T18:33:01.628" v="12076"/>
          <ac:grpSpMkLst>
            <pc:docMk/>
            <pc:sldMk cId="1629440262" sldId="451"/>
            <ac:grpSpMk id="6" creationId="{D62946A0-B712-69C5-E9BC-37ADCE90C7A8}"/>
          </ac:grpSpMkLst>
        </pc:grpChg>
        <pc:picChg chg="del">
          <ac:chgData name="Slayback, Dan (GSFC-618.0)[SCIENCE SYSTEMS AND APPLICATIONS INC]" userId="f3172cab-89a7-405c-8be4-9914489ef15d" providerId="ADAL" clId="{413037C8-D259-41E2-A7FA-4EAB0FF08B78}" dt="2023-06-19T18:31:28.495" v="12043" actId="478"/>
          <ac:picMkLst>
            <pc:docMk/>
            <pc:sldMk cId="1629440262" sldId="451"/>
            <ac:picMk id="3" creationId="{BF593F8C-4471-CF0B-8D38-9C0B5E0AC086}"/>
          </ac:picMkLst>
        </pc:picChg>
        <pc:picChg chg="add mod">
          <ac:chgData name="Slayback, Dan (GSFC-618.0)[SCIENCE SYSTEMS AND APPLICATIONS INC]" userId="f3172cab-89a7-405c-8be4-9914489ef15d" providerId="ADAL" clId="{413037C8-D259-41E2-A7FA-4EAB0FF08B78}" dt="2023-06-19T18:31:37.875" v="12048" actId="14100"/>
          <ac:picMkLst>
            <pc:docMk/>
            <pc:sldMk cId="1629440262" sldId="451"/>
            <ac:picMk id="4" creationId="{5BCB378F-BFC1-F0C8-3088-9E03F5D8AF7D}"/>
          </ac:picMkLst>
        </pc:picChg>
        <pc:cxnChg chg="mod">
          <ac:chgData name="Slayback, Dan (GSFC-618.0)[SCIENCE SYSTEMS AND APPLICATIONS INC]" userId="f3172cab-89a7-405c-8be4-9914489ef15d" providerId="ADAL" clId="{413037C8-D259-41E2-A7FA-4EAB0FF08B78}" dt="2023-06-19T18:33:01.628" v="12076"/>
          <ac:cxnSpMkLst>
            <pc:docMk/>
            <pc:sldMk cId="1629440262" sldId="451"/>
            <ac:cxnSpMk id="8" creationId="{C53122FD-56D7-B196-33CB-12497F10A5D0}"/>
          </ac:cxnSpMkLst>
        </pc:cxnChg>
      </pc:sldChg>
      <pc:sldChg chg="addSp delSp modSp new mod">
        <pc:chgData name="Slayback, Dan (GSFC-618.0)[SCIENCE SYSTEMS AND APPLICATIONS INC]" userId="f3172cab-89a7-405c-8be4-9914489ef15d" providerId="ADAL" clId="{413037C8-D259-41E2-A7FA-4EAB0FF08B78}" dt="2023-06-20T13:02:55.171" v="14798" actId="20577"/>
        <pc:sldMkLst>
          <pc:docMk/>
          <pc:sldMk cId="2589736246" sldId="452"/>
        </pc:sldMkLst>
        <pc:spChg chg="del">
          <ac:chgData name="Slayback, Dan (GSFC-618.0)[SCIENCE SYSTEMS AND APPLICATIONS INC]" userId="f3172cab-89a7-405c-8be4-9914489ef15d" providerId="ADAL" clId="{413037C8-D259-41E2-A7FA-4EAB0FF08B78}" dt="2023-06-19T18:58:01.205" v="12209" actId="478"/>
          <ac:spMkLst>
            <pc:docMk/>
            <pc:sldMk cId="2589736246" sldId="452"/>
            <ac:spMk id="2" creationId="{B410E61B-98A7-0CC7-8E0C-DDB786A4B3B8}"/>
          </ac:spMkLst>
        </pc:spChg>
        <pc:spChg chg="del">
          <ac:chgData name="Slayback, Dan (GSFC-618.0)[SCIENCE SYSTEMS AND APPLICATIONS INC]" userId="f3172cab-89a7-405c-8be4-9914489ef15d" providerId="ADAL" clId="{413037C8-D259-41E2-A7FA-4EAB0FF08B78}" dt="2023-06-19T18:57:58.009" v="12207" actId="478"/>
          <ac:spMkLst>
            <pc:docMk/>
            <pc:sldMk cId="2589736246" sldId="452"/>
            <ac:spMk id="3" creationId="{4334684E-9F16-95C3-3152-4FF021063096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20T13:02:55.171" v="14798" actId="20577"/>
          <ac:spMkLst>
            <pc:docMk/>
            <pc:sldMk cId="2589736246" sldId="452"/>
            <ac:spMk id="6" creationId="{B0CA9A56-1779-6A2A-0F4C-054FCCE27DBC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9T19:03:02.169" v="12326" actId="6549"/>
          <ac:spMkLst>
            <pc:docMk/>
            <pc:sldMk cId="2589736246" sldId="452"/>
            <ac:spMk id="8" creationId="{6A9E545D-51BE-8F1F-CDD4-3CD460C69670}"/>
          </ac:spMkLst>
        </pc:spChg>
        <pc:spChg chg="mod topLvl">
          <ac:chgData name="Slayback, Dan (GSFC-618.0)[SCIENCE SYSTEMS AND APPLICATIONS INC]" userId="f3172cab-89a7-405c-8be4-9914489ef15d" providerId="ADAL" clId="{413037C8-D259-41E2-A7FA-4EAB0FF08B78}" dt="2023-06-20T13:02:32.952" v="14794" actId="6549"/>
          <ac:spMkLst>
            <pc:docMk/>
            <pc:sldMk cId="2589736246" sldId="452"/>
            <ac:spMk id="12" creationId="{711331EB-9947-DFB1-09F1-19BDF9106C1F}"/>
          </ac:spMkLst>
        </pc:spChg>
        <pc:grpChg chg="add mod">
          <ac:chgData name="Slayback, Dan (GSFC-618.0)[SCIENCE SYSTEMS AND APPLICATIONS INC]" userId="f3172cab-89a7-405c-8be4-9914489ef15d" providerId="ADAL" clId="{413037C8-D259-41E2-A7FA-4EAB0FF08B78}" dt="2023-06-19T19:02:51.192" v="12305" actId="1076"/>
          <ac:grpSpMkLst>
            <pc:docMk/>
            <pc:sldMk cId="2589736246" sldId="452"/>
            <ac:grpSpMk id="7" creationId="{9FEEB793-0472-C0C3-EE32-5FD68EDCCACD}"/>
          </ac:grpSpMkLst>
        </pc:grpChg>
        <pc:grpChg chg="add del mod">
          <ac:chgData name="Slayback, Dan (GSFC-618.0)[SCIENCE SYSTEMS AND APPLICATIONS INC]" userId="f3172cab-89a7-405c-8be4-9914489ef15d" providerId="ADAL" clId="{413037C8-D259-41E2-A7FA-4EAB0FF08B78}" dt="2023-06-19T19:04:17.536" v="12362" actId="165"/>
          <ac:grpSpMkLst>
            <pc:docMk/>
            <pc:sldMk cId="2589736246" sldId="452"/>
            <ac:grpSpMk id="11" creationId="{99F52A06-7572-CF64-42B3-AA746BCDF093}"/>
          </ac:grpSpMkLst>
        </pc:grpChg>
        <pc:picChg chg="add del mod">
          <ac:chgData name="Slayback, Dan (GSFC-618.0)[SCIENCE SYSTEMS AND APPLICATIONS INC]" userId="f3172cab-89a7-405c-8be4-9914489ef15d" providerId="ADAL" clId="{413037C8-D259-41E2-A7FA-4EAB0FF08B78}" dt="2023-06-20T12:19:23.586" v="14072" actId="478"/>
          <ac:picMkLst>
            <pc:docMk/>
            <pc:sldMk cId="2589736246" sldId="452"/>
            <ac:picMk id="5" creationId="{7FDC98FC-606A-25F6-014E-EC7664656EF1}"/>
          </ac:picMkLst>
        </pc:picChg>
        <pc:picChg chg="add del mod ord">
          <ac:chgData name="Slayback, Dan (GSFC-618.0)[SCIENCE SYSTEMS AND APPLICATIONS INC]" userId="f3172cab-89a7-405c-8be4-9914489ef15d" providerId="ADAL" clId="{413037C8-D259-41E2-A7FA-4EAB0FF08B78}" dt="2023-06-20T13:02:10.859" v="14781" actId="478"/>
          <ac:picMkLst>
            <pc:docMk/>
            <pc:sldMk cId="2589736246" sldId="452"/>
            <ac:picMk id="23" creationId="{F68C6249-959C-5722-2EC8-A453AF49C7DF}"/>
          </ac:picMkLst>
        </pc:picChg>
        <pc:picChg chg="add mod ord">
          <ac:chgData name="Slayback, Dan (GSFC-618.0)[SCIENCE SYSTEMS AND APPLICATIONS INC]" userId="f3172cab-89a7-405c-8be4-9914489ef15d" providerId="ADAL" clId="{413037C8-D259-41E2-A7FA-4EAB0FF08B78}" dt="2023-06-20T13:02:20.487" v="14784" actId="167"/>
          <ac:picMkLst>
            <pc:docMk/>
            <pc:sldMk cId="2589736246" sldId="452"/>
            <ac:picMk id="25" creationId="{5D3A6F6F-0C34-5669-0674-A11794471CC8}"/>
          </ac:picMkLst>
        </pc:picChg>
        <pc:cxnChg chg="mod">
          <ac:chgData name="Slayback, Dan (GSFC-618.0)[SCIENCE SYSTEMS AND APPLICATIONS INC]" userId="f3172cab-89a7-405c-8be4-9914489ef15d" providerId="ADAL" clId="{413037C8-D259-41E2-A7FA-4EAB0FF08B78}" dt="2023-06-19T19:03:07.407" v="12327" actId="14100"/>
          <ac:cxnSpMkLst>
            <pc:docMk/>
            <pc:sldMk cId="2589736246" sldId="452"/>
            <ac:cxnSpMk id="9" creationId="{1C1B9346-8724-9282-25E4-2B0FE0AF9A59}"/>
          </ac:cxnSpMkLst>
        </pc:cxnChg>
        <pc:cxnChg chg="del mod topLvl">
          <ac:chgData name="Slayback, Dan (GSFC-618.0)[SCIENCE SYSTEMS AND APPLICATIONS INC]" userId="f3172cab-89a7-405c-8be4-9914489ef15d" providerId="ADAL" clId="{413037C8-D259-41E2-A7FA-4EAB0FF08B78}" dt="2023-06-20T13:02:36.840" v="14795" actId="478"/>
          <ac:cxnSpMkLst>
            <pc:docMk/>
            <pc:sldMk cId="2589736246" sldId="452"/>
            <ac:cxnSpMk id="13" creationId="{CDBAF4F6-D0D6-6742-3F21-FB8EEB571CE9}"/>
          </ac:cxnSpMkLst>
        </pc:cxnChg>
        <pc:cxnChg chg="add mod">
          <ac:chgData name="Slayback, Dan (GSFC-618.0)[SCIENCE SYSTEMS AND APPLICATIONS INC]" userId="f3172cab-89a7-405c-8be4-9914489ef15d" providerId="ADAL" clId="{413037C8-D259-41E2-A7FA-4EAB0FF08B78}" dt="2023-06-20T13:02:48.247" v="14796" actId="14100"/>
          <ac:cxnSpMkLst>
            <pc:docMk/>
            <pc:sldMk cId="2589736246" sldId="452"/>
            <ac:cxnSpMk id="19" creationId="{8D6F7210-5712-4DB0-FBDE-0B237CEEB352}"/>
          </ac:cxnSpMkLst>
        </pc:cxnChg>
      </pc:sldChg>
      <pc:sldChg chg="addSp delSp modSp add mod ord">
        <pc:chgData name="Slayback, Dan (GSFC-618.0)[SCIENCE SYSTEMS AND APPLICATIONS INC]" userId="f3172cab-89a7-405c-8be4-9914489ef15d" providerId="ADAL" clId="{413037C8-D259-41E2-A7FA-4EAB0FF08B78}" dt="2023-06-19T20:52:02.281" v="12882"/>
        <pc:sldMkLst>
          <pc:docMk/>
          <pc:sldMk cId="2932376042" sldId="453"/>
        </pc:sldMkLst>
        <pc:spChg chg="mod">
          <ac:chgData name="Slayback, Dan (GSFC-618.0)[SCIENCE SYSTEMS AND APPLICATIONS INC]" userId="f3172cab-89a7-405c-8be4-9914489ef15d" providerId="ADAL" clId="{413037C8-D259-41E2-A7FA-4EAB0FF08B78}" dt="2023-06-19T18:40:42.573" v="12205" actId="255"/>
          <ac:spMkLst>
            <pc:docMk/>
            <pc:sldMk cId="2932376042" sldId="453"/>
            <ac:spMk id="5" creationId="{BE7E8014-998E-4D10-1CAB-5D3590D7F95D}"/>
          </ac:spMkLst>
        </pc:spChg>
        <pc:picChg chg="add mod">
          <ac:chgData name="Slayback, Dan (GSFC-618.0)[SCIENCE SYSTEMS AND APPLICATIONS INC]" userId="f3172cab-89a7-405c-8be4-9914489ef15d" providerId="ADAL" clId="{413037C8-D259-41E2-A7FA-4EAB0FF08B78}" dt="2023-06-19T18:39:58.090" v="12128" actId="14100"/>
          <ac:picMkLst>
            <pc:docMk/>
            <pc:sldMk cId="2932376042" sldId="453"/>
            <ac:picMk id="3" creationId="{0192D609-D873-B980-8642-67D4A5F21BCF}"/>
          </ac:picMkLst>
        </pc:picChg>
        <pc:picChg chg="del">
          <ac:chgData name="Slayback, Dan (GSFC-618.0)[SCIENCE SYSTEMS AND APPLICATIONS INC]" userId="f3172cab-89a7-405c-8be4-9914489ef15d" providerId="ADAL" clId="{413037C8-D259-41E2-A7FA-4EAB0FF08B78}" dt="2023-06-19T18:39:42.746" v="12122" actId="478"/>
          <ac:picMkLst>
            <pc:docMk/>
            <pc:sldMk cId="2932376042" sldId="453"/>
            <ac:picMk id="4" creationId="{5BCB378F-BFC1-F0C8-3088-9E03F5D8AF7D}"/>
          </ac:picMkLst>
        </pc:picChg>
      </pc:sldChg>
      <pc:sldChg chg="addSp delSp modSp add mod">
        <pc:chgData name="Slayback, Dan (GSFC-618.0)[SCIENCE SYSTEMS AND APPLICATIONS INC]" userId="f3172cab-89a7-405c-8be4-9914489ef15d" providerId="ADAL" clId="{413037C8-D259-41E2-A7FA-4EAB0FF08B78}" dt="2023-06-19T19:11:20.354" v="12607" actId="6549"/>
        <pc:sldMkLst>
          <pc:docMk/>
          <pc:sldMk cId="1893163790" sldId="454"/>
        </pc:sldMkLst>
        <pc:spChg chg="mod">
          <ac:chgData name="Slayback, Dan (GSFC-618.0)[SCIENCE SYSTEMS AND APPLICATIONS INC]" userId="f3172cab-89a7-405c-8be4-9914489ef15d" providerId="ADAL" clId="{413037C8-D259-41E2-A7FA-4EAB0FF08B78}" dt="2023-06-19T19:11:20.354" v="12607" actId="6549"/>
          <ac:spMkLst>
            <pc:docMk/>
            <pc:sldMk cId="1893163790" sldId="454"/>
            <ac:spMk id="5" creationId="{BE7E8014-998E-4D10-1CAB-5D3590D7F95D}"/>
          </ac:spMkLst>
        </pc:spChg>
        <pc:picChg chg="del">
          <ac:chgData name="Slayback, Dan (GSFC-618.0)[SCIENCE SYSTEMS AND APPLICATIONS INC]" userId="f3172cab-89a7-405c-8be4-9914489ef15d" providerId="ADAL" clId="{413037C8-D259-41E2-A7FA-4EAB0FF08B78}" dt="2023-06-19T19:10:43.442" v="12543" actId="478"/>
          <ac:picMkLst>
            <pc:docMk/>
            <pc:sldMk cId="1893163790" sldId="454"/>
            <ac:picMk id="3" creationId="{0192D609-D873-B980-8642-67D4A5F21BCF}"/>
          </ac:picMkLst>
        </pc:picChg>
        <pc:picChg chg="add mod">
          <ac:chgData name="Slayback, Dan (GSFC-618.0)[SCIENCE SYSTEMS AND APPLICATIONS INC]" userId="f3172cab-89a7-405c-8be4-9914489ef15d" providerId="ADAL" clId="{413037C8-D259-41E2-A7FA-4EAB0FF08B78}" dt="2023-06-19T19:11:00.837" v="12549" actId="14100"/>
          <ac:picMkLst>
            <pc:docMk/>
            <pc:sldMk cId="1893163790" sldId="454"/>
            <ac:picMk id="4" creationId="{87E77F1E-DF00-5E28-568C-6E84E51EA0BC}"/>
          </ac:picMkLst>
        </pc:picChg>
      </pc:sldChg>
      <pc:sldChg chg="addSp delSp modSp add del mod ord">
        <pc:chgData name="Slayback, Dan (GSFC-618.0)[SCIENCE SYSTEMS AND APPLICATIONS INC]" userId="f3172cab-89a7-405c-8be4-9914489ef15d" providerId="ADAL" clId="{413037C8-D259-41E2-A7FA-4EAB0FF08B78}" dt="2023-06-19T21:43:52.640" v="13909" actId="2696"/>
        <pc:sldMkLst>
          <pc:docMk/>
          <pc:sldMk cId="3510351254" sldId="455"/>
        </pc:sldMkLst>
        <pc:spChg chg="mod">
          <ac:chgData name="Slayback, Dan (GSFC-618.0)[SCIENCE SYSTEMS AND APPLICATIONS INC]" userId="f3172cab-89a7-405c-8be4-9914489ef15d" providerId="ADAL" clId="{413037C8-D259-41E2-A7FA-4EAB0FF08B78}" dt="2023-06-19T20:53:49.830" v="12942" actId="1076"/>
          <ac:spMkLst>
            <pc:docMk/>
            <pc:sldMk cId="3510351254" sldId="455"/>
            <ac:spMk id="2" creationId="{9DBC2340-7AF6-463A-8E95-7AE861A25B49}"/>
          </ac:spMkLst>
        </pc:spChg>
        <pc:spChg chg="del mod">
          <ac:chgData name="Slayback, Dan (GSFC-618.0)[SCIENCE SYSTEMS AND APPLICATIONS INC]" userId="f3172cab-89a7-405c-8be4-9914489ef15d" providerId="ADAL" clId="{413037C8-D259-41E2-A7FA-4EAB0FF08B78}" dt="2023-06-19T20:53:07.399" v="12932" actId="478"/>
          <ac:spMkLst>
            <pc:docMk/>
            <pc:sldMk cId="3510351254" sldId="455"/>
            <ac:spMk id="3" creationId="{0FB9A017-1083-4B5E-A423-2F35BD7919C1}"/>
          </ac:spMkLst>
        </pc:spChg>
        <pc:spChg chg="add del mod">
          <ac:chgData name="Slayback, Dan (GSFC-618.0)[SCIENCE SYSTEMS AND APPLICATIONS INC]" userId="f3172cab-89a7-405c-8be4-9914489ef15d" providerId="ADAL" clId="{413037C8-D259-41E2-A7FA-4EAB0FF08B78}" dt="2023-06-19T20:53:18.491" v="12935" actId="478"/>
          <ac:spMkLst>
            <pc:docMk/>
            <pc:sldMk cId="3510351254" sldId="455"/>
            <ac:spMk id="6" creationId="{1D810434-A56D-BC31-59CE-4B03E6C6A625}"/>
          </ac:spMkLst>
        </pc:spChg>
        <pc:picChg chg="add del">
          <ac:chgData name="Slayback, Dan (GSFC-618.0)[SCIENCE SYSTEMS AND APPLICATIONS INC]" userId="f3172cab-89a7-405c-8be4-9914489ef15d" providerId="ADAL" clId="{413037C8-D259-41E2-A7FA-4EAB0FF08B78}" dt="2023-06-19T20:53:14.605" v="12934" actId="478"/>
          <ac:picMkLst>
            <pc:docMk/>
            <pc:sldMk cId="3510351254" sldId="455"/>
            <ac:picMk id="5" creationId="{4E8A3DDF-04D0-7B4C-2502-DEAF31CC8C58}"/>
          </ac:picMkLst>
        </pc:picChg>
      </pc:sldChg>
      <pc:sldChg chg="addSp delSp modSp add del mod">
        <pc:chgData name="Slayback, Dan (GSFC-618.0)[SCIENCE SYSTEMS AND APPLICATIONS INC]" userId="f3172cab-89a7-405c-8be4-9914489ef15d" providerId="ADAL" clId="{413037C8-D259-41E2-A7FA-4EAB0FF08B78}" dt="2023-06-20T12:20:36.996" v="14079" actId="2696"/>
        <pc:sldMkLst>
          <pc:docMk/>
          <pc:sldMk cId="408354935" sldId="456"/>
        </pc:sldMkLst>
        <pc:spChg chg="add del mod">
          <ac:chgData name="Slayback, Dan (GSFC-618.0)[SCIENCE SYSTEMS AND APPLICATIONS INC]" userId="f3172cab-89a7-405c-8be4-9914489ef15d" providerId="ADAL" clId="{413037C8-D259-41E2-A7FA-4EAB0FF08B78}" dt="2023-06-19T21:43:33.852" v="13905" actId="478"/>
          <ac:spMkLst>
            <pc:docMk/>
            <pc:sldMk cId="408354935" sldId="456"/>
            <ac:spMk id="2" creationId="{821EB0F8-0A11-B03F-725C-C654DF9C9623}"/>
          </ac:spMkLst>
        </pc:spChg>
        <pc:spChg chg="mod">
          <ac:chgData name="Slayback, Dan (GSFC-618.0)[SCIENCE SYSTEMS AND APPLICATIONS INC]" userId="f3172cab-89a7-405c-8be4-9914489ef15d" providerId="ADAL" clId="{413037C8-D259-41E2-A7FA-4EAB0FF08B78}" dt="2023-06-19T21:43:46.165" v="13908" actId="1076"/>
          <ac:spMkLst>
            <pc:docMk/>
            <pc:sldMk cId="408354935" sldId="456"/>
            <ac:spMk id="6" creationId="{B0CA9A56-1779-6A2A-0F4C-054FCCE27DBC}"/>
          </ac:spMkLst>
        </pc:spChg>
        <pc:picChg chg="mod">
          <ac:chgData name="Slayback, Dan (GSFC-618.0)[SCIENCE SYSTEMS AND APPLICATIONS INC]" userId="f3172cab-89a7-405c-8be4-9914489ef15d" providerId="ADAL" clId="{413037C8-D259-41E2-A7FA-4EAB0FF08B78}" dt="2023-06-19T21:43:10.040" v="13856" actId="1076"/>
          <ac:picMkLst>
            <pc:docMk/>
            <pc:sldMk cId="408354935" sldId="456"/>
            <ac:picMk id="5" creationId="{7FDC98FC-606A-25F6-014E-EC7664656EF1}"/>
          </ac:picMkLst>
        </pc:picChg>
      </pc:sldChg>
      <pc:sldChg chg="addSp delSp modSp add del mod">
        <pc:chgData name="Slayback, Dan (GSFC-618.0)[SCIENCE SYSTEMS AND APPLICATIONS INC]" userId="f3172cab-89a7-405c-8be4-9914489ef15d" providerId="ADAL" clId="{413037C8-D259-41E2-A7FA-4EAB0FF08B78}" dt="2023-06-20T13:03:57.794" v="14803" actId="2696"/>
        <pc:sldMkLst>
          <pc:docMk/>
          <pc:sldMk cId="2045878507" sldId="457"/>
        </pc:sldMkLst>
        <pc:spChg chg="add del mod">
          <ac:chgData name="Slayback, Dan (GSFC-618.0)[SCIENCE SYSTEMS AND APPLICATIONS INC]" userId="f3172cab-89a7-405c-8be4-9914489ef15d" providerId="ADAL" clId="{413037C8-D259-41E2-A7FA-4EAB0FF08B78}" dt="2023-06-20T12:20:31.558" v="14077" actId="478"/>
          <ac:spMkLst>
            <pc:docMk/>
            <pc:sldMk cId="2045878507" sldId="457"/>
            <ac:spMk id="3" creationId="{055EFBAC-624B-DDD3-3BB1-F75F17C6E62C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20T12:53:28.200" v="14780" actId="20577"/>
          <ac:spMkLst>
            <pc:docMk/>
            <pc:sldMk cId="2045878507" sldId="457"/>
            <ac:spMk id="4" creationId="{99EE29C1-0CB9-8F9C-EB28-EEFEBD365574}"/>
          </ac:spMkLst>
        </pc:spChg>
        <pc:spChg chg="del">
          <ac:chgData name="Slayback, Dan (GSFC-618.0)[SCIENCE SYSTEMS AND APPLICATIONS INC]" userId="f3172cab-89a7-405c-8be4-9914489ef15d" providerId="ADAL" clId="{413037C8-D259-41E2-A7FA-4EAB0FF08B78}" dt="2023-06-20T12:20:28.540" v="14076" actId="478"/>
          <ac:spMkLst>
            <pc:docMk/>
            <pc:sldMk cId="2045878507" sldId="457"/>
            <ac:spMk id="6" creationId="{B0CA9A56-1779-6A2A-0F4C-054FCCE27DBC}"/>
          </ac:spMkLst>
        </pc:spChg>
      </pc:sldChg>
      <pc:sldChg chg="addSp delSp modSp add mod">
        <pc:chgData name="Slayback, Dan (GSFC-618.0)[SCIENCE SYSTEMS AND APPLICATIONS INC]" userId="f3172cab-89a7-405c-8be4-9914489ef15d" providerId="ADAL" clId="{413037C8-D259-41E2-A7FA-4EAB0FF08B78}" dt="2023-06-20T13:03:54.596" v="14802"/>
        <pc:sldMkLst>
          <pc:docMk/>
          <pc:sldMk cId="4043012928" sldId="458"/>
        </pc:sldMkLst>
        <pc:spChg chg="add del mod">
          <ac:chgData name="Slayback, Dan (GSFC-618.0)[SCIENCE SYSTEMS AND APPLICATIONS INC]" userId="f3172cab-89a7-405c-8be4-9914489ef15d" providerId="ADAL" clId="{413037C8-D259-41E2-A7FA-4EAB0FF08B78}" dt="2023-06-20T13:03:49.804" v="14801" actId="478"/>
          <ac:spMkLst>
            <pc:docMk/>
            <pc:sldMk cId="4043012928" sldId="458"/>
            <ac:spMk id="3" creationId="{9C87F5B1-79A6-F4EC-F8F3-0DC0350398E4}"/>
          </ac:spMkLst>
        </pc:spChg>
        <pc:spChg chg="add mod">
          <ac:chgData name="Slayback, Dan (GSFC-618.0)[SCIENCE SYSTEMS AND APPLICATIONS INC]" userId="f3172cab-89a7-405c-8be4-9914489ef15d" providerId="ADAL" clId="{413037C8-D259-41E2-A7FA-4EAB0FF08B78}" dt="2023-06-20T13:03:54.596" v="14802"/>
          <ac:spMkLst>
            <pc:docMk/>
            <pc:sldMk cId="4043012928" sldId="458"/>
            <ac:spMk id="4" creationId="{063028B5-BB35-00CF-DE76-C73C14EFFADD}"/>
          </ac:spMkLst>
        </pc:spChg>
        <pc:spChg chg="del">
          <ac:chgData name="Slayback, Dan (GSFC-618.0)[SCIENCE SYSTEMS AND APPLICATIONS INC]" userId="f3172cab-89a7-405c-8be4-9914489ef15d" providerId="ADAL" clId="{413037C8-D259-41E2-A7FA-4EAB0FF08B78}" dt="2023-06-20T13:03:47.422" v="14800" actId="478"/>
          <ac:spMkLst>
            <pc:docMk/>
            <pc:sldMk cId="4043012928" sldId="458"/>
            <ac:spMk id="6" creationId="{B0CA9A56-1779-6A2A-0F4C-054FCCE27DB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50B25-9B50-4652-A6E6-2AA837C0FC1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2AD2B-3C1E-4C0E-B51C-0C28686FD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6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E200D-7096-B347-BA70-B8585CFFE13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48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E200D-7096-B347-BA70-B8585CFFE13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87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E200D-7096-B347-BA70-B8585CFFE13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4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407DA-127D-1DE5-4522-654A5FF6A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1D0907-7A5A-6FA6-6EC0-6E4FF76FD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D3F7D-306D-AAE6-FD72-73F7238CB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B179-C790-4B34-9EB6-588196873D0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9250E-5891-04D0-2336-D04034873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E33B6-4882-05C8-E5EE-349152B0F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EC18-86F8-48E2-8E81-094B402EF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1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45AC0-1947-7C9C-A833-F3E9D8858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E70BF-39B4-9F06-EC52-7255C8C7E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45482-DC19-A5D1-8DC2-F7E8653A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B179-C790-4B34-9EB6-588196873D0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355FD-DABE-B271-CB46-2AFBDD199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CB12D-0AD0-06B6-5BBF-B0A910883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EC18-86F8-48E2-8E81-094B402EF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5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E11989-5E95-5824-9744-9A8843A8A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4A85A-4798-BA56-DFCE-590B0819C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69D92-B1FA-7A4F-6947-F411F6817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B179-C790-4B34-9EB6-588196873D0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6BB53-E30A-C22A-5B23-6393826A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B6C5A-DE08-AB3F-ED91-9097292EE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EC18-86F8-48E2-8E81-094B402EF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0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370FF-BB10-7EE5-D570-6BD85CD3C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F6FD3-52B0-3E43-DCDD-9F8D5A3AF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81AD4-FAB0-4E93-A26A-8FCB1F0C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B179-C790-4B34-9EB6-588196873D0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7A293-2DEE-B214-EFFD-9CE6F0CA9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88AC7-DA6D-210A-84A3-59AE99649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EC18-86F8-48E2-8E81-094B402EF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7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73507-9975-76B0-185C-32FF9051E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63BB1-BACF-0165-7773-DB48A51EA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489D4-ACDB-8E42-E81D-D47EA7430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B179-C790-4B34-9EB6-588196873D0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0009F-0CAD-E100-1DBC-DADDB752B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E8799-3828-473B-E7EC-65D85103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EC18-86F8-48E2-8E81-094B402EF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3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56563-9300-08B6-B126-FBF1A7F6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4A8D9-0866-8BA8-21EA-5DC91A168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E56AC-A287-4ACD-7A7D-D601E3876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26CE7-3868-B54D-9055-5D8F3794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B179-C790-4B34-9EB6-588196873D0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ABBDD-6D53-ED4F-3B43-4A5E1F3F3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A7AE4-EC12-5CAD-751A-6EDE7A60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EC18-86F8-48E2-8E81-094B402EF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1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06ED0-2EF6-1C5A-1F19-FE04D4DE1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E9F93-59DA-E02D-54F6-5EA943056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39DDE-E21A-34D0-4124-0EC3A967A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99D926-722D-DDEA-1E23-60C696FE3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999495-2256-494E-51F1-E9F7A808C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32D43F-0CBC-015D-FB3E-324B45C2E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B179-C790-4B34-9EB6-588196873D0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315031-975F-119F-0732-539D26163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883156-1A98-83D8-2A3C-5C273D9C4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EC18-86F8-48E2-8E81-094B402EF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FC108-D7F9-6A5A-6A42-BDAAC653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A08770-49A3-E7E2-1648-A2404AF26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B179-C790-4B34-9EB6-588196873D0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37840A-DF79-8DA1-2BC2-68D559D0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D20DB-8A8D-3C0F-B92E-38D9AADB5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EC18-86F8-48E2-8E81-094B402EF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7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F72AD0-9E19-4DB6-1D82-CD0EB6C7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B179-C790-4B34-9EB6-588196873D0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02BA33-0FF5-DABC-E5A8-D3D0432A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81A5C-CE80-29C9-BE51-BC9E85C9F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EC18-86F8-48E2-8E81-094B402EF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3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1463-7C41-4062-C966-827E7775B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CAD6-0B85-3E90-0FC8-A9C6931D1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8B4E2-140D-E466-B79A-877C8FC16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B8DDF-F430-0AB9-4082-721CF6CD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B179-C790-4B34-9EB6-588196873D0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BF557-2F95-C208-58EC-BAE867702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D3CB0-16F4-863B-3D94-31114DEF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EC18-86F8-48E2-8E81-094B402EF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2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D038-83C0-0C0D-C1E3-FDB767B0B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C98919-DBC0-65B1-63F7-6D830DB89A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009A1-4310-2516-FD12-E359CAE57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2C401-0CFC-4904-6A0B-713E03D76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B179-C790-4B34-9EB6-588196873D0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3D110-9D2E-13AB-7824-F8EEA24C1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6A853-C37B-C31D-F2D6-1DD5DA51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EC18-86F8-48E2-8E81-094B402EF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7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1E9782-D0B6-AAC6-BAB6-7CAE21E5E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655CA-37B4-AAD9-8224-019BEAC72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2A0B0-C68B-076D-A4C4-310C60220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B179-C790-4B34-9EB6-588196873D0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0F272-5CB2-DC06-5829-8CF404699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505BE-B88E-4089-5E4D-C82E7C087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EEC18-86F8-48E2-8E81-094B402EF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7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ap, world, earth, text&#10;&#10;Description automatically generated">
            <a:extLst>
              <a:ext uri="{FF2B5EF4-FFF2-40B4-BE49-F238E27FC236}">
                <a16:creationId xmlns:a16="http://schemas.microsoft.com/office/drawing/2014/main" id="{4E8A3DDF-04D0-7B4C-2502-DEAF31CC8C5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BC2340-7AF6-463A-8E95-7AE861A25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856034"/>
            <a:ext cx="8229600" cy="2331713"/>
          </a:xfrm>
          <a:solidFill>
            <a:schemeClr val="tx1">
              <a:lumMod val="95000"/>
              <a:lumOff val="5000"/>
              <a:alpha val="40000"/>
            </a:schemeClr>
          </a:solidFill>
        </p:spPr>
        <p:txBody>
          <a:bodyPr anchor="ctr" anchorCtr="0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LANCE Flood Product:</a:t>
            </a:r>
            <a:b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Archive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9A017-1083-4B5E-A423-2F35BD791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3996" y="3602037"/>
            <a:ext cx="4024009" cy="1903818"/>
          </a:xfrm>
          <a:solidFill>
            <a:schemeClr val="tx1">
              <a:lumMod val="95000"/>
              <a:lumOff val="5000"/>
              <a:alpha val="40000"/>
            </a:schemeClr>
          </a:solidFill>
        </p:spPr>
        <p:txBody>
          <a:bodyPr anchor="ctr" anchorCtr="0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LANCE UWG  29 Nov 2023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Dan Slayback</a:t>
            </a:r>
            <a:endParaRPr lang="en-US" baseline="30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(dan.slayback@nasa.gov)</a:t>
            </a:r>
          </a:p>
          <a:p>
            <a:pPr>
              <a:spcBef>
                <a:spcPts val="300"/>
              </a:spcBef>
            </a:pPr>
            <a:r>
              <a:rPr lang="en-US" sz="1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NASA GSFC, SSAI</a:t>
            </a:r>
          </a:p>
        </p:txBody>
      </p:sp>
    </p:spTree>
    <p:extLst>
      <p:ext uri="{BB962C8B-B14F-4D97-AF65-F5344CB8AC3E}">
        <p14:creationId xmlns:p14="http://schemas.microsoft.com/office/powerpoint/2010/main" val="422051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7749"/>
          </a:xfrm>
        </p:spPr>
        <p:txBody>
          <a:bodyPr>
            <a:normAutofit/>
          </a:bodyPr>
          <a:lstStyle/>
          <a:p>
            <a:r>
              <a:rPr lang="en-US" sz="4000" dirty="0"/>
              <a:t>NRT Flood Product Archive: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8863"/>
            <a:ext cx="10515600" cy="491336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Not a science product, so no automatic path for archiving and distribution via DAAC.</a:t>
            </a:r>
          </a:p>
          <a:p>
            <a:pPr marL="457200" lvl="1" indent="0">
              <a:buNone/>
            </a:pPr>
            <a:r>
              <a:rPr lang="en-US" sz="1700" dirty="0">
                <a:sym typeface="Wingdings" panose="05000000000000000000" pitchFamily="2" charset="2"/>
              </a:rPr>
              <a:t> Thus this discussion.</a:t>
            </a:r>
            <a:endParaRPr lang="en-US" sz="17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Historical events are important for understanding context of current flood events.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NRT applications:  Is this flood unusual?  What areas are at risk based on previous events? Is this an extreme event or a normal seasonal flood?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Scientific applications:  Studies of local and global change in surface water, flooding, and associated impacts. Flood model training and validation.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Policy, government, industry (insurance) applications:  Understanding and mapping flood risk.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Legacy product archive was available via web interface (2012-2021) until server retired in 2021.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GIBS/Worldview provides a visual archive of product from early 2022, but users are unable to access the corresponding product files, beyond those still live on </a:t>
            </a:r>
            <a:r>
              <a:rPr lang="en-US" sz="2200" dirty="0" err="1"/>
              <a:t>nrt</a:t>
            </a:r>
            <a:r>
              <a:rPr lang="en-US" sz="2200" dirty="0"/>
              <a:t> servers.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Typically receive ~1 request/week for archive data.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Typical request is for the product over several years (or all available), for a set of tiles.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Currently manually fulfilling requests, as able, from an unofficial NRT archive (can be labor intensive).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05"/>
            <a:ext cx="10515600" cy="1067749"/>
          </a:xfrm>
        </p:spPr>
        <p:txBody>
          <a:bodyPr>
            <a:normAutofit/>
          </a:bodyPr>
          <a:lstStyle/>
          <a:p>
            <a:r>
              <a:rPr lang="en-US" sz="4000" dirty="0"/>
              <a:t>NRT Flood Product Archive: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4342"/>
            <a:ext cx="10515600" cy="560675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Establish archive storage location and web interface.</a:t>
            </a:r>
          </a:p>
          <a:p>
            <a:pPr lvl="1"/>
            <a:r>
              <a:rPr lang="en-US" sz="1800" dirty="0"/>
              <a:t>Likely use LAADS archive storage and distribution channels (not DAAC).</a:t>
            </a:r>
          </a:p>
          <a:p>
            <a:pPr lvl="1"/>
            <a:r>
              <a:rPr lang="en-US" sz="1800" dirty="0"/>
              <a:t>Enter products in CMR/</a:t>
            </a:r>
            <a:r>
              <a:rPr lang="en-US" sz="1800" dirty="0" err="1"/>
              <a:t>Earthdata</a:t>
            </a:r>
            <a:r>
              <a:rPr lang="en-US" sz="1800" dirty="0"/>
              <a:t> search.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Forward processing: Copy NRT HDF products to archive storage.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Historical:</a:t>
            </a:r>
          </a:p>
          <a:p>
            <a:pPr lvl="1"/>
            <a:r>
              <a:rPr lang="en-US" sz="1800" dirty="0"/>
              <a:t>We plan to reprocess archive to update reference water mask (to begin shortly).</a:t>
            </a:r>
          </a:p>
          <a:p>
            <a:pPr lvl="1"/>
            <a:r>
              <a:rPr lang="en-US" sz="1800" dirty="0"/>
              <a:t>Ideally process full archive back to Aqua start (~June 2002</a:t>
            </a:r>
            <a:r>
              <a:rPr lang="en-US" sz="1800"/>
              <a:t>), or at least 10 years</a:t>
            </a:r>
            <a:r>
              <a:rPr lang="en-US" sz="1800" dirty="0"/>
              <a:t>.</a:t>
            </a:r>
          </a:p>
          <a:p>
            <a:pPr lvl="1"/>
            <a:r>
              <a:rPr lang="en-US" sz="1800" dirty="0"/>
              <a:t>Products can then be stored in the archive for public access.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Future reprocessing would only occur if strong justification and concurrence by ESDIS/MODAPS management.</a:t>
            </a:r>
          </a:p>
        </p:txBody>
      </p:sp>
    </p:spTree>
    <p:extLst>
      <p:ext uri="{BB962C8B-B14F-4D97-AF65-F5344CB8AC3E}">
        <p14:creationId xmlns:p14="http://schemas.microsoft.com/office/powerpoint/2010/main" val="221120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05"/>
            <a:ext cx="10515600" cy="1067749"/>
          </a:xfrm>
        </p:spPr>
        <p:txBody>
          <a:bodyPr>
            <a:normAutofit/>
          </a:bodyPr>
          <a:lstStyle/>
          <a:p>
            <a:r>
              <a:rPr lang="en-US" sz="4000" dirty="0"/>
              <a:t>NRT Flood Product Archive: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937260"/>
            <a:ext cx="11269980" cy="5913835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u="sng" dirty="0"/>
              <a:t>End-user uses &amp; statements:</a:t>
            </a:r>
          </a:p>
          <a:p>
            <a:r>
              <a:rPr lang="en-US" sz="1800" dirty="0"/>
              <a:t>Bob Brakenridge:</a:t>
            </a:r>
          </a:p>
          <a:p>
            <a:pPr lvl="1"/>
            <a:r>
              <a:rPr lang="en-US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“Mapping extents and impacts of flood events in near-real time is of utmost importance for first responders, whereas long term observations are instrumental for policymakers, government agencies, and insurance companies for quantifying flood risks.” </a:t>
            </a:r>
          </a:p>
          <a:p>
            <a:pPr lvl="1"/>
            <a:r>
              <a:rPr lang="en-US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“…scientists rely on flood information - by using flooded area as a metric - to calibrate prediction models to assess model performance for future risk assessment and management.”</a:t>
            </a:r>
          </a:p>
          <a:p>
            <a:pPr lvl="1"/>
            <a:r>
              <a:rPr lang="en-US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“There is no competing water surface area product. “</a:t>
            </a:r>
          </a:p>
          <a:p>
            <a:pPr lvl="1"/>
            <a:r>
              <a:rPr lang="en-US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“The long term record is essential: extreme events cannot otherwise be mapped or otherwise distinguished from normal, though extensive, seasonal flooding.”</a:t>
            </a:r>
          </a:p>
          <a:p>
            <a:r>
              <a:rPr lang="en-US" sz="1800" dirty="0"/>
              <a:t>Training flood models in NASA Disasters funded Model of Models flood framework (Maggie </a:t>
            </a:r>
            <a:r>
              <a:rPr lang="en-US" sz="1800" dirty="0" err="1"/>
              <a:t>Glasscoe</a:t>
            </a:r>
            <a:r>
              <a:rPr lang="en-US" sz="1800" dirty="0"/>
              <a:t> et al)</a:t>
            </a:r>
          </a:p>
          <a:p>
            <a:r>
              <a:rPr lang="en-US" sz="1800" dirty="0"/>
              <a:t>“… having an additional 10 years would be invaluable so that we are able to test more scenarios.” Matthew </a:t>
            </a:r>
            <a:r>
              <a:rPr lang="en-US" sz="1800" dirty="0" err="1"/>
              <a:t>Pressier</a:t>
            </a:r>
            <a:r>
              <a:rPr lang="en-US" sz="1800" dirty="0"/>
              <a:t>, NASA FINNEST Fellow, UT Austin. (Modeling flood extent and depth).</a:t>
            </a:r>
          </a:p>
          <a:p>
            <a:r>
              <a:rPr lang="en-US" sz="1800" dirty="0"/>
              <a:t>UK Centre for Ecology &amp; Hydrology:  Use historical flooding in model of disease risk (India).</a:t>
            </a:r>
          </a:p>
          <a:p>
            <a:r>
              <a:rPr lang="en-US" sz="1800" dirty="0"/>
              <a:t>Morningstar: developing climate risk guidelines for governments and financial institutions (global).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b="1" i="0" u="sng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Discussion</a:t>
            </a:r>
            <a:r>
              <a:rPr lang="en-US" sz="2400" b="0" i="0" u="sng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r>
              <a:rPr lang="en-US" sz="1800" dirty="0"/>
              <a:t>Flood product is only an applications product, and not a science product: can we/should we do this?</a:t>
            </a:r>
          </a:p>
          <a:p>
            <a:r>
              <a:rPr lang="en-US" sz="1800" dirty="0"/>
              <a:t>Resources: </a:t>
            </a:r>
          </a:p>
          <a:p>
            <a:pPr lvl="1"/>
            <a:r>
              <a:rPr lang="en-US" sz="1600" dirty="0"/>
              <a:t>Use existing LAADS infrastructure for storage and distribution.</a:t>
            </a:r>
          </a:p>
          <a:p>
            <a:pPr lvl="1"/>
            <a:r>
              <a:rPr lang="en-US" sz="1600" dirty="0"/>
              <a:t>Data volumes not problematic: ~1 TB / year</a:t>
            </a:r>
          </a:p>
          <a:p>
            <a:r>
              <a:rPr lang="en-US" sz="1800" dirty="0"/>
              <a:t>Possibly as a temporary solution while pursuing adoption as a regular science product?</a:t>
            </a:r>
          </a:p>
        </p:txBody>
      </p:sp>
    </p:spTree>
    <p:extLst>
      <p:ext uri="{BB962C8B-B14F-4D97-AF65-F5344CB8AC3E}">
        <p14:creationId xmlns:p14="http://schemas.microsoft.com/office/powerpoint/2010/main" val="374298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005d458-45be-48ae-8140-d43da96dd17b}" enabled="0" method="" siteId="{7005d458-45be-48ae-8140-d43da96dd1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9757</TotalTime>
  <Words>611</Words>
  <Application>Microsoft Office PowerPoint</Application>
  <PresentationFormat>Widescreen</PresentationFormat>
  <Paragraphs>47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Office Theme</vt:lpstr>
      <vt:lpstr>LANCE Flood Product: Archive Discussion</vt:lpstr>
      <vt:lpstr>NRT Flood Product Archive: Background</vt:lpstr>
      <vt:lpstr>NRT Flood Product Archive: Proposal</vt:lpstr>
      <vt:lpstr>NRT Flood Product Archive: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Slayback, Dan (GSFC-618.0)[SCIENCE SYSTEMS AND APPLICATIONS INC]</dc:creator>
  <cp:lastModifiedBy>Slayback, Dan (GSFC-618.0)[SCIENCE SYSTEMS AND APPLICATIONS INC]</cp:lastModifiedBy>
  <cp:revision>1</cp:revision>
  <dcterms:created xsi:type="dcterms:W3CDTF">2023-06-15T14:33:33Z</dcterms:created>
  <dcterms:modified xsi:type="dcterms:W3CDTF">2023-11-29T15:54:20Z</dcterms:modified>
</cp:coreProperties>
</file>