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8D8-A24D-4015-8A94-596BCD61264C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6CCE-E5CA-44C2-B87A-585520E5D2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8D8-A24D-4015-8A94-596BCD61264C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6CCE-E5CA-44C2-B87A-585520E5D2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8D8-A24D-4015-8A94-596BCD61264C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6CCE-E5CA-44C2-B87A-585520E5D2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8D8-A24D-4015-8A94-596BCD61264C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6CCE-E5CA-44C2-B87A-585520E5D2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8D8-A24D-4015-8A94-596BCD61264C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6CCE-E5CA-44C2-B87A-585520E5D2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8D8-A24D-4015-8A94-596BCD61264C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6CCE-E5CA-44C2-B87A-585520E5D2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8D8-A24D-4015-8A94-596BCD61264C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6CCE-E5CA-44C2-B87A-585520E5D2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8D8-A24D-4015-8A94-596BCD61264C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6CCE-E5CA-44C2-B87A-585520E5D2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8D8-A24D-4015-8A94-596BCD61264C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6CCE-E5CA-44C2-B87A-585520E5D2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8D8-A24D-4015-8A94-596BCD61264C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6CCE-E5CA-44C2-B87A-585520E5D2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48D8-A24D-4015-8A94-596BCD61264C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6CCE-E5CA-44C2-B87A-585520E5D2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848D8-A24D-4015-8A94-596BCD61264C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A6CCE-E5CA-44C2-B87A-585520E5D2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057400" y="228600"/>
            <a:ext cx="6798075" cy="6248400"/>
            <a:chOff x="2057400" y="228600"/>
            <a:chExt cx="6798075" cy="6248400"/>
          </a:xfrm>
        </p:grpSpPr>
        <p:grpSp>
          <p:nvGrpSpPr>
            <p:cNvPr id="13" name="Group 12"/>
            <p:cNvGrpSpPr/>
            <p:nvPr/>
          </p:nvGrpSpPr>
          <p:grpSpPr>
            <a:xfrm>
              <a:off x="3150684" y="228600"/>
              <a:ext cx="5704791" cy="6246519"/>
              <a:chOff x="914400" y="228600"/>
              <a:chExt cx="6112276" cy="6324600"/>
            </a:xfrm>
          </p:grpSpPr>
          <p:pic>
            <p:nvPicPr>
              <p:cNvPr id="4" name="Picture 3" descr="2009_eros_modScale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71800" y="228600"/>
                <a:ext cx="1997476" cy="2057400"/>
              </a:xfrm>
              <a:prstGeom prst="rect">
                <a:avLst/>
              </a:prstGeom>
            </p:spPr>
          </p:pic>
          <p:pic>
            <p:nvPicPr>
              <p:cNvPr id="5" name="Picture 4" descr="2009_eros_smSca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14400" y="228600"/>
                <a:ext cx="1997476" cy="2057400"/>
              </a:xfrm>
              <a:prstGeom prst="rect">
                <a:avLst/>
              </a:prstGeom>
            </p:spPr>
          </p:pic>
          <p:pic>
            <p:nvPicPr>
              <p:cNvPr id="6" name="Picture 5" descr="2010_eros_modScale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971800" y="2362200"/>
                <a:ext cx="1997476" cy="2057400"/>
              </a:xfrm>
              <a:prstGeom prst="rect">
                <a:avLst/>
              </a:prstGeom>
            </p:spPr>
          </p:pic>
          <p:pic>
            <p:nvPicPr>
              <p:cNvPr id="7" name="Picture 6" descr="2010_eros_smScale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14400" y="2362200"/>
                <a:ext cx="1997476" cy="2057400"/>
              </a:xfrm>
              <a:prstGeom prst="rect">
                <a:avLst/>
              </a:prstGeom>
            </p:spPr>
          </p:pic>
          <p:pic>
            <p:nvPicPr>
              <p:cNvPr id="8" name="Picture 7" descr="2011_eros_modScale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971800" y="4495800"/>
                <a:ext cx="1997476" cy="2057400"/>
              </a:xfrm>
              <a:prstGeom prst="rect">
                <a:avLst/>
              </a:prstGeom>
            </p:spPr>
          </p:pic>
          <p:pic>
            <p:nvPicPr>
              <p:cNvPr id="9" name="Picture 8" descr="2011_eros_smScale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14400" y="4495800"/>
                <a:ext cx="1997476" cy="2057400"/>
              </a:xfrm>
              <a:prstGeom prst="rect">
                <a:avLst/>
              </a:prstGeom>
            </p:spPr>
          </p:pic>
          <p:pic>
            <p:nvPicPr>
              <p:cNvPr id="10" name="Picture 9" descr="2009_eros_largeScale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029200" y="228600"/>
                <a:ext cx="1997476" cy="2057400"/>
              </a:xfrm>
              <a:prstGeom prst="rect">
                <a:avLst/>
              </a:prstGeom>
            </p:spPr>
          </p:pic>
          <p:pic>
            <p:nvPicPr>
              <p:cNvPr id="11" name="Picture 10" descr="2010_eros_largeScale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029200" y="2362200"/>
                <a:ext cx="1997476" cy="2057400"/>
              </a:xfrm>
              <a:prstGeom prst="rect">
                <a:avLst/>
              </a:prstGeom>
            </p:spPr>
          </p:pic>
          <p:pic>
            <p:nvPicPr>
              <p:cNvPr id="12" name="Picture 11" descr="2011_eros_largeScale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029200" y="4495800"/>
                <a:ext cx="1997476" cy="2057400"/>
              </a:xfrm>
              <a:prstGeom prst="rect">
                <a:avLst/>
              </a:prstGeom>
            </p:spPr>
          </p:pic>
        </p:grpSp>
        <p:pic>
          <p:nvPicPr>
            <p:cNvPr id="14" name="Picture 13" descr="legend.jpg"/>
            <p:cNvPicPr>
              <a:picLocks noChangeAspect="1"/>
            </p:cNvPicPr>
            <p:nvPr/>
          </p:nvPicPr>
          <p:blipFill>
            <a:blip r:embed="rId11" cstate="print"/>
            <a:srcRect l="22613" t="6147" r="14476" b="3469"/>
            <a:stretch>
              <a:fillRect/>
            </a:stretch>
          </p:blipFill>
          <p:spPr>
            <a:xfrm>
              <a:off x="2057400" y="304800"/>
              <a:ext cx="1066800" cy="6172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USGS/EROS Data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gretchen meier</dc:creator>
  <cp:lastModifiedBy>gretchen meier</cp:lastModifiedBy>
  <cp:revision>9</cp:revision>
  <dcterms:created xsi:type="dcterms:W3CDTF">2013-06-13T18:12:25Z</dcterms:created>
  <dcterms:modified xsi:type="dcterms:W3CDTF">2013-06-13T19:35:26Z</dcterms:modified>
</cp:coreProperties>
</file>