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9"/>
  </p:notesMasterIdLst>
  <p:handoutMasterIdLst>
    <p:handoutMasterId r:id="rId40"/>
  </p:handoutMasterIdLst>
  <p:sldIdLst>
    <p:sldId id="256" r:id="rId2"/>
    <p:sldId id="426" r:id="rId3"/>
    <p:sldId id="449" r:id="rId4"/>
    <p:sldId id="269" r:id="rId5"/>
    <p:sldId id="273" r:id="rId6"/>
    <p:sldId id="497" r:id="rId7"/>
    <p:sldId id="498" r:id="rId8"/>
    <p:sldId id="499" r:id="rId9"/>
    <p:sldId id="501" r:id="rId10"/>
    <p:sldId id="500" r:id="rId11"/>
    <p:sldId id="488" r:id="rId12"/>
    <p:sldId id="480" r:id="rId13"/>
    <p:sldId id="458" r:id="rId14"/>
    <p:sldId id="459" r:id="rId15"/>
    <p:sldId id="460" r:id="rId16"/>
    <p:sldId id="471" r:id="rId17"/>
    <p:sldId id="462" r:id="rId18"/>
    <p:sldId id="463" r:id="rId19"/>
    <p:sldId id="464" r:id="rId20"/>
    <p:sldId id="465" r:id="rId21"/>
    <p:sldId id="466" r:id="rId22"/>
    <p:sldId id="467" r:id="rId23"/>
    <p:sldId id="468" r:id="rId24"/>
    <p:sldId id="469" r:id="rId25"/>
    <p:sldId id="472" r:id="rId26"/>
    <p:sldId id="484" r:id="rId27"/>
    <p:sldId id="473" r:id="rId28"/>
    <p:sldId id="486" r:id="rId29"/>
    <p:sldId id="474" r:id="rId30"/>
    <p:sldId id="495" r:id="rId31"/>
    <p:sldId id="496" r:id="rId32"/>
    <p:sldId id="502" r:id="rId33"/>
    <p:sldId id="487" r:id="rId34"/>
    <p:sldId id="475" r:id="rId35"/>
    <p:sldId id="477" r:id="rId36"/>
    <p:sldId id="479" r:id="rId37"/>
    <p:sldId id="485" r:id="rId38"/>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2B2"/>
    <a:srgbClr val="5E2610"/>
    <a:srgbClr val="43190E"/>
    <a:srgbClr val="5C8212"/>
    <a:srgbClr val="1B942E"/>
    <a:srgbClr val="186D15"/>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8" autoAdjust="0"/>
    <p:restoredTop sz="94434" autoAdjust="0"/>
  </p:normalViewPr>
  <p:slideViewPr>
    <p:cSldViewPr>
      <p:cViewPr varScale="1">
        <p:scale>
          <a:sx n="74" d="100"/>
          <a:sy n="74" d="100"/>
        </p:scale>
        <p:origin x="1272"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93" d="100"/>
          <a:sy n="93" d="100"/>
        </p:scale>
        <p:origin x="-4112" y="-96"/>
      </p:cViewPr>
      <p:guideLst>
        <p:guide orient="horz" pos="2928"/>
        <p:guide pos="216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D:\Nature's%20Notebook\Data\2012_comparis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0581468688607465E-2"/>
          <c:y val="1.683511392061908E-2"/>
          <c:w val="0.92098581567254945"/>
          <c:h val="0.88203136826761808"/>
        </c:manualLayout>
      </c:layout>
      <c:lineChart>
        <c:grouping val="standard"/>
        <c:varyColors val="0"/>
        <c:ser>
          <c:idx val="1"/>
          <c:order val="0"/>
          <c:spPr>
            <a:ln w="127000" cap="flat">
              <a:solidFill>
                <a:srgbClr val="FFC000"/>
              </a:solidFill>
            </a:ln>
          </c:spPr>
          <c:marker>
            <c:symbol val="none"/>
          </c:marker>
          <c:cat>
            <c:numRef>
              <c:f>Sheet1!$A$4:$A$234</c:f>
              <c:numCache>
                <c:formatCode>General</c:formatCode>
                <c:ptCount val="231"/>
                <c:pt idx="0">
                  <c:v>100</c:v>
                </c:pt>
                <c:pt idx="1">
                  <c:v>101</c:v>
                </c:pt>
                <c:pt idx="2">
                  <c:v>102</c:v>
                </c:pt>
                <c:pt idx="3">
                  <c:v>103</c:v>
                </c:pt>
                <c:pt idx="4">
                  <c:v>104</c:v>
                </c:pt>
                <c:pt idx="5">
                  <c:v>105</c:v>
                </c:pt>
                <c:pt idx="6">
                  <c:v>106</c:v>
                </c:pt>
                <c:pt idx="7">
                  <c:v>107</c:v>
                </c:pt>
                <c:pt idx="8">
                  <c:v>108</c:v>
                </c:pt>
                <c:pt idx="9">
                  <c:v>109</c:v>
                </c:pt>
                <c:pt idx="10">
                  <c:v>110</c:v>
                </c:pt>
                <c:pt idx="11">
                  <c:v>111</c:v>
                </c:pt>
                <c:pt idx="12">
                  <c:v>112</c:v>
                </c:pt>
                <c:pt idx="13">
                  <c:v>113</c:v>
                </c:pt>
                <c:pt idx="14">
                  <c:v>114</c:v>
                </c:pt>
                <c:pt idx="15">
                  <c:v>115</c:v>
                </c:pt>
                <c:pt idx="16">
                  <c:v>116</c:v>
                </c:pt>
                <c:pt idx="17">
                  <c:v>117</c:v>
                </c:pt>
                <c:pt idx="18">
                  <c:v>118</c:v>
                </c:pt>
                <c:pt idx="19">
                  <c:v>119</c:v>
                </c:pt>
                <c:pt idx="20">
                  <c:v>120</c:v>
                </c:pt>
                <c:pt idx="21">
                  <c:v>121</c:v>
                </c:pt>
                <c:pt idx="22">
                  <c:v>122</c:v>
                </c:pt>
                <c:pt idx="23">
                  <c:v>123</c:v>
                </c:pt>
                <c:pt idx="24">
                  <c:v>124</c:v>
                </c:pt>
                <c:pt idx="25">
                  <c:v>125</c:v>
                </c:pt>
                <c:pt idx="26">
                  <c:v>126</c:v>
                </c:pt>
                <c:pt idx="27">
                  <c:v>127</c:v>
                </c:pt>
                <c:pt idx="28">
                  <c:v>128</c:v>
                </c:pt>
                <c:pt idx="29">
                  <c:v>129</c:v>
                </c:pt>
                <c:pt idx="30">
                  <c:v>130</c:v>
                </c:pt>
                <c:pt idx="31">
                  <c:v>131</c:v>
                </c:pt>
                <c:pt idx="32">
                  <c:v>132</c:v>
                </c:pt>
                <c:pt idx="33">
                  <c:v>133</c:v>
                </c:pt>
                <c:pt idx="34">
                  <c:v>134</c:v>
                </c:pt>
                <c:pt idx="35">
                  <c:v>135</c:v>
                </c:pt>
                <c:pt idx="36">
                  <c:v>136</c:v>
                </c:pt>
                <c:pt idx="37">
                  <c:v>137</c:v>
                </c:pt>
                <c:pt idx="38">
                  <c:v>138</c:v>
                </c:pt>
                <c:pt idx="39">
                  <c:v>139</c:v>
                </c:pt>
                <c:pt idx="40">
                  <c:v>140</c:v>
                </c:pt>
                <c:pt idx="41">
                  <c:v>141</c:v>
                </c:pt>
                <c:pt idx="42">
                  <c:v>142</c:v>
                </c:pt>
                <c:pt idx="43">
                  <c:v>143</c:v>
                </c:pt>
                <c:pt idx="44">
                  <c:v>144</c:v>
                </c:pt>
                <c:pt idx="45">
                  <c:v>145</c:v>
                </c:pt>
                <c:pt idx="46">
                  <c:v>146</c:v>
                </c:pt>
                <c:pt idx="47">
                  <c:v>147</c:v>
                </c:pt>
                <c:pt idx="48">
                  <c:v>148</c:v>
                </c:pt>
                <c:pt idx="49">
                  <c:v>149</c:v>
                </c:pt>
                <c:pt idx="50">
                  <c:v>150</c:v>
                </c:pt>
                <c:pt idx="51">
                  <c:v>151</c:v>
                </c:pt>
                <c:pt idx="52">
                  <c:v>152</c:v>
                </c:pt>
                <c:pt idx="53">
                  <c:v>153</c:v>
                </c:pt>
                <c:pt idx="54">
                  <c:v>154</c:v>
                </c:pt>
                <c:pt idx="55">
                  <c:v>155</c:v>
                </c:pt>
                <c:pt idx="56">
                  <c:v>156</c:v>
                </c:pt>
                <c:pt idx="57">
                  <c:v>157</c:v>
                </c:pt>
                <c:pt idx="58">
                  <c:v>158</c:v>
                </c:pt>
                <c:pt idx="59">
                  <c:v>159</c:v>
                </c:pt>
                <c:pt idx="60">
                  <c:v>160</c:v>
                </c:pt>
                <c:pt idx="61">
                  <c:v>161</c:v>
                </c:pt>
                <c:pt idx="62">
                  <c:v>162</c:v>
                </c:pt>
                <c:pt idx="63">
                  <c:v>163</c:v>
                </c:pt>
                <c:pt idx="64">
                  <c:v>164</c:v>
                </c:pt>
                <c:pt idx="65">
                  <c:v>165</c:v>
                </c:pt>
                <c:pt idx="66">
                  <c:v>166</c:v>
                </c:pt>
                <c:pt idx="67">
                  <c:v>167</c:v>
                </c:pt>
                <c:pt idx="68">
                  <c:v>168</c:v>
                </c:pt>
                <c:pt idx="69">
                  <c:v>169</c:v>
                </c:pt>
                <c:pt idx="70">
                  <c:v>170</c:v>
                </c:pt>
                <c:pt idx="71">
                  <c:v>171</c:v>
                </c:pt>
                <c:pt idx="72">
                  <c:v>172</c:v>
                </c:pt>
                <c:pt idx="73">
                  <c:v>173</c:v>
                </c:pt>
                <c:pt idx="74">
                  <c:v>174</c:v>
                </c:pt>
                <c:pt idx="75">
                  <c:v>175</c:v>
                </c:pt>
                <c:pt idx="76">
                  <c:v>176</c:v>
                </c:pt>
                <c:pt idx="77">
                  <c:v>177</c:v>
                </c:pt>
                <c:pt idx="78">
                  <c:v>178</c:v>
                </c:pt>
                <c:pt idx="79">
                  <c:v>179</c:v>
                </c:pt>
                <c:pt idx="80">
                  <c:v>180</c:v>
                </c:pt>
                <c:pt idx="81">
                  <c:v>181</c:v>
                </c:pt>
                <c:pt idx="82">
                  <c:v>182</c:v>
                </c:pt>
                <c:pt idx="83">
                  <c:v>183</c:v>
                </c:pt>
                <c:pt idx="84">
                  <c:v>184</c:v>
                </c:pt>
                <c:pt idx="85">
                  <c:v>185</c:v>
                </c:pt>
                <c:pt idx="86">
                  <c:v>186</c:v>
                </c:pt>
                <c:pt idx="87">
                  <c:v>187</c:v>
                </c:pt>
                <c:pt idx="88">
                  <c:v>188</c:v>
                </c:pt>
                <c:pt idx="89">
                  <c:v>189</c:v>
                </c:pt>
                <c:pt idx="90">
                  <c:v>190</c:v>
                </c:pt>
                <c:pt idx="91">
                  <c:v>191</c:v>
                </c:pt>
                <c:pt idx="92">
                  <c:v>192</c:v>
                </c:pt>
                <c:pt idx="93">
                  <c:v>193</c:v>
                </c:pt>
                <c:pt idx="94">
                  <c:v>194</c:v>
                </c:pt>
                <c:pt idx="95">
                  <c:v>195</c:v>
                </c:pt>
                <c:pt idx="96">
                  <c:v>196</c:v>
                </c:pt>
                <c:pt idx="97">
                  <c:v>197</c:v>
                </c:pt>
                <c:pt idx="98">
                  <c:v>198</c:v>
                </c:pt>
                <c:pt idx="99">
                  <c:v>199</c:v>
                </c:pt>
                <c:pt idx="100">
                  <c:v>200</c:v>
                </c:pt>
                <c:pt idx="101">
                  <c:v>201</c:v>
                </c:pt>
                <c:pt idx="102">
                  <c:v>202</c:v>
                </c:pt>
                <c:pt idx="103">
                  <c:v>203</c:v>
                </c:pt>
                <c:pt idx="104">
                  <c:v>204</c:v>
                </c:pt>
                <c:pt idx="105">
                  <c:v>205</c:v>
                </c:pt>
                <c:pt idx="106">
                  <c:v>206</c:v>
                </c:pt>
                <c:pt idx="107">
                  <c:v>207</c:v>
                </c:pt>
                <c:pt idx="108">
                  <c:v>208</c:v>
                </c:pt>
                <c:pt idx="109">
                  <c:v>209</c:v>
                </c:pt>
                <c:pt idx="110">
                  <c:v>210</c:v>
                </c:pt>
                <c:pt idx="111">
                  <c:v>211</c:v>
                </c:pt>
                <c:pt idx="112">
                  <c:v>212</c:v>
                </c:pt>
                <c:pt idx="113">
                  <c:v>213</c:v>
                </c:pt>
                <c:pt idx="114">
                  <c:v>214</c:v>
                </c:pt>
                <c:pt idx="115">
                  <c:v>215</c:v>
                </c:pt>
                <c:pt idx="116">
                  <c:v>216</c:v>
                </c:pt>
                <c:pt idx="117">
                  <c:v>217</c:v>
                </c:pt>
                <c:pt idx="118">
                  <c:v>218</c:v>
                </c:pt>
                <c:pt idx="119">
                  <c:v>219</c:v>
                </c:pt>
                <c:pt idx="120">
                  <c:v>220</c:v>
                </c:pt>
                <c:pt idx="121">
                  <c:v>221</c:v>
                </c:pt>
                <c:pt idx="122">
                  <c:v>222</c:v>
                </c:pt>
                <c:pt idx="123">
                  <c:v>223</c:v>
                </c:pt>
                <c:pt idx="124">
                  <c:v>224</c:v>
                </c:pt>
                <c:pt idx="125">
                  <c:v>225</c:v>
                </c:pt>
                <c:pt idx="126">
                  <c:v>226</c:v>
                </c:pt>
                <c:pt idx="127">
                  <c:v>227</c:v>
                </c:pt>
                <c:pt idx="128">
                  <c:v>228</c:v>
                </c:pt>
                <c:pt idx="129">
                  <c:v>229</c:v>
                </c:pt>
                <c:pt idx="130">
                  <c:v>230</c:v>
                </c:pt>
                <c:pt idx="131">
                  <c:v>231</c:v>
                </c:pt>
                <c:pt idx="132">
                  <c:v>232</c:v>
                </c:pt>
                <c:pt idx="133">
                  <c:v>233</c:v>
                </c:pt>
                <c:pt idx="134">
                  <c:v>234</c:v>
                </c:pt>
                <c:pt idx="135">
                  <c:v>235</c:v>
                </c:pt>
                <c:pt idx="136">
                  <c:v>236</c:v>
                </c:pt>
                <c:pt idx="137">
                  <c:v>237</c:v>
                </c:pt>
                <c:pt idx="138">
                  <c:v>238</c:v>
                </c:pt>
                <c:pt idx="139">
                  <c:v>239</c:v>
                </c:pt>
                <c:pt idx="140">
                  <c:v>240</c:v>
                </c:pt>
                <c:pt idx="141">
                  <c:v>241</c:v>
                </c:pt>
                <c:pt idx="142">
                  <c:v>242</c:v>
                </c:pt>
                <c:pt idx="143">
                  <c:v>243</c:v>
                </c:pt>
                <c:pt idx="144">
                  <c:v>244</c:v>
                </c:pt>
                <c:pt idx="145">
                  <c:v>245</c:v>
                </c:pt>
                <c:pt idx="146">
                  <c:v>246</c:v>
                </c:pt>
                <c:pt idx="147">
                  <c:v>247</c:v>
                </c:pt>
                <c:pt idx="148">
                  <c:v>248</c:v>
                </c:pt>
                <c:pt idx="149">
                  <c:v>249</c:v>
                </c:pt>
                <c:pt idx="150">
                  <c:v>250</c:v>
                </c:pt>
                <c:pt idx="151">
                  <c:v>251</c:v>
                </c:pt>
                <c:pt idx="152">
                  <c:v>252</c:v>
                </c:pt>
                <c:pt idx="153">
                  <c:v>253</c:v>
                </c:pt>
                <c:pt idx="154">
                  <c:v>254</c:v>
                </c:pt>
                <c:pt idx="155">
                  <c:v>255</c:v>
                </c:pt>
                <c:pt idx="156">
                  <c:v>256</c:v>
                </c:pt>
                <c:pt idx="157">
                  <c:v>257</c:v>
                </c:pt>
                <c:pt idx="158">
                  <c:v>258</c:v>
                </c:pt>
                <c:pt idx="159">
                  <c:v>259</c:v>
                </c:pt>
                <c:pt idx="160">
                  <c:v>260</c:v>
                </c:pt>
                <c:pt idx="161">
                  <c:v>261</c:v>
                </c:pt>
                <c:pt idx="162">
                  <c:v>262</c:v>
                </c:pt>
                <c:pt idx="163">
                  <c:v>263</c:v>
                </c:pt>
                <c:pt idx="164">
                  <c:v>264</c:v>
                </c:pt>
                <c:pt idx="165">
                  <c:v>265</c:v>
                </c:pt>
                <c:pt idx="166">
                  <c:v>266</c:v>
                </c:pt>
                <c:pt idx="167">
                  <c:v>267</c:v>
                </c:pt>
                <c:pt idx="168">
                  <c:v>268</c:v>
                </c:pt>
                <c:pt idx="169">
                  <c:v>269</c:v>
                </c:pt>
                <c:pt idx="170">
                  <c:v>270</c:v>
                </c:pt>
                <c:pt idx="171">
                  <c:v>271</c:v>
                </c:pt>
                <c:pt idx="172">
                  <c:v>272</c:v>
                </c:pt>
                <c:pt idx="173">
                  <c:v>273</c:v>
                </c:pt>
                <c:pt idx="174">
                  <c:v>274</c:v>
                </c:pt>
                <c:pt idx="175">
                  <c:v>275</c:v>
                </c:pt>
                <c:pt idx="176">
                  <c:v>276</c:v>
                </c:pt>
                <c:pt idx="177">
                  <c:v>277</c:v>
                </c:pt>
                <c:pt idx="178">
                  <c:v>278</c:v>
                </c:pt>
                <c:pt idx="179">
                  <c:v>279</c:v>
                </c:pt>
                <c:pt idx="180">
                  <c:v>280</c:v>
                </c:pt>
                <c:pt idx="181">
                  <c:v>281</c:v>
                </c:pt>
                <c:pt idx="182">
                  <c:v>282</c:v>
                </c:pt>
                <c:pt idx="183">
                  <c:v>283</c:v>
                </c:pt>
                <c:pt idx="184">
                  <c:v>284</c:v>
                </c:pt>
                <c:pt idx="185">
                  <c:v>285</c:v>
                </c:pt>
                <c:pt idx="186">
                  <c:v>286</c:v>
                </c:pt>
                <c:pt idx="187">
                  <c:v>287</c:v>
                </c:pt>
                <c:pt idx="188">
                  <c:v>288</c:v>
                </c:pt>
                <c:pt idx="189">
                  <c:v>289</c:v>
                </c:pt>
                <c:pt idx="190">
                  <c:v>290</c:v>
                </c:pt>
                <c:pt idx="191">
                  <c:v>291</c:v>
                </c:pt>
                <c:pt idx="192">
                  <c:v>292</c:v>
                </c:pt>
                <c:pt idx="193">
                  <c:v>293</c:v>
                </c:pt>
                <c:pt idx="194">
                  <c:v>294</c:v>
                </c:pt>
                <c:pt idx="195">
                  <c:v>295</c:v>
                </c:pt>
                <c:pt idx="196">
                  <c:v>296</c:v>
                </c:pt>
                <c:pt idx="197">
                  <c:v>297</c:v>
                </c:pt>
                <c:pt idx="198">
                  <c:v>298</c:v>
                </c:pt>
                <c:pt idx="199">
                  <c:v>299</c:v>
                </c:pt>
                <c:pt idx="200">
                  <c:v>300</c:v>
                </c:pt>
                <c:pt idx="201">
                  <c:v>301</c:v>
                </c:pt>
                <c:pt idx="202">
                  <c:v>302</c:v>
                </c:pt>
                <c:pt idx="203">
                  <c:v>303</c:v>
                </c:pt>
                <c:pt idx="204">
                  <c:v>304</c:v>
                </c:pt>
                <c:pt idx="205">
                  <c:v>305</c:v>
                </c:pt>
                <c:pt idx="206">
                  <c:v>306</c:v>
                </c:pt>
                <c:pt idx="207">
                  <c:v>307</c:v>
                </c:pt>
                <c:pt idx="208">
                  <c:v>308</c:v>
                </c:pt>
                <c:pt idx="209">
                  <c:v>309</c:v>
                </c:pt>
                <c:pt idx="210">
                  <c:v>310</c:v>
                </c:pt>
                <c:pt idx="211">
                  <c:v>311</c:v>
                </c:pt>
                <c:pt idx="212">
                  <c:v>312</c:v>
                </c:pt>
                <c:pt idx="213">
                  <c:v>313</c:v>
                </c:pt>
                <c:pt idx="214">
                  <c:v>314</c:v>
                </c:pt>
                <c:pt idx="215">
                  <c:v>315</c:v>
                </c:pt>
                <c:pt idx="216">
                  <c:v>316</c:v>
                </c:pt>
                <c:pt idx="217">
                  <c:v>317</c:v>
                </c:pt>
                <c:pt idx="218">
                  <c:v>318</c:v>
                </c:pt>
                <c:pt idx="219">
                  <c:v>319</c:v>
                </c:pt>
                <c:pt idx="220">
                  <c:v>320</c:v>
                </c:pt>
                <c:pt idx="221">
                  <c:v>321</c:v>
                </c:pt>
                <c:pt idx="222">
                  <c:v>322</c:v>
                </c:pt>
                <c:pt idx="223">
                  <c:v>323</c:v>
                </c:pt>
                <c:pt idx="224">
                  <c:v>324</c:v>
                </c:pt>
                <c:pt idx="225">
                  <c:v>325</c:v>
                </c:pt>
                <c:pt idx="226">
                  <c:v>326</c:v>
                </c:pt>
                <c:pt idx="227">
                  <c:v>327</c:v>
                </c:pt>
                <c:pt idx="228">
                  <c:v>328</c:v>
                </c:pt>
                <c:pt idx="229">
                  <c:v>329</c:v>
                </c:pt>
                <c:pt idx="230">
                  <c:v>330</c:v>
                </c:pt>
              </c:numCache>
            </c:numRef>
          </c:cat>
          <c:val>
            <c:numRef>
              <c:f>Sheet1!$B$4:$B$234</c:f>
              <c:numCache>
                <c:formatCode>General</c:formatCode>
                <c:ptCount val="231"/>
                <c:pt idx="28" formatCode="0">
                  <c:v>1</c:v>
                </c:pt>
                <c:pt idx="29" formatCode="0">
                  <c:v>1</c:v>
                </c:pt>
                <c:pt idx="30" formatCode="0">
                  <c:v>1</c:v>
                </c:pt>
                <c:pt idx="31" formatCode="0">
                  <c:v>1</c:v>
                </c:pt>
                <c:pt idx="32" formatCode="0">
                  <c:v>1</c:v>
                </c:pt>
                <c:pt idx="33" formatCode="0">
                  <c:v>1</c:v>
                </c:pt>
                <c:pt idx="34" formatCode="0">
                  <c:v>1</c:v>
                </c:pt>
                <c:pt idx="35" formatCode="0">
                  <c:v>1</c:v>
                </c:pt>
                <c:pt idx="36" formatCode="0">
                  <c:v>1</c:v>
                </c:pt>
                <c:pt idx="37" formatCode="0">
                  <c:v>1</c:v>
                </c:pt>
                <c:pt idx="38" formatCode="0">
                  <c:v>1</c:v>
                </c:pt>
                <c:pt idx="39" formatCode="0">
                  <c:v>1</c:v>
                </c:pt>
                <c:pt idx="40" formatCode="0">
                  <c:v>1</c:v>
                </c:pt>
                <c:pt idx="41" formatCode="0">
                  <c:v>1</c:v>
                </c:pt>
                <c:pt idx="42" formatCode="0">
                  <c:v>1</c:v>
                </c:pt>
                <c:pt idx="43" formatCode="0">
                  <c:v>1</c:v>
                </c:pt>
                <c:pt idx="44" formatCode="0">
                  <c:v>1</c:v>
                </c:pt>
                <c:pt idx="45" formatCode="0">
                  <c:v>1</c:v>
                </c:pt>
                <c:pt idx="46" formatCode="0">
                  <c:v>1</c:v>
                </c:pt>
                <c:pt idx="47" formatCode="0">
                  <c:v>1</c:v>
                </c:pt>
                <c:pt idx="48" formatCode="0">
                  <c:v>1</c:v>
                </c:pt>
                <c:pt idx="49" formatCode="0">
                  <c:v>1</c:v>
                </c:pt>
                <c:pt idx="50" formatCode="0">
                  <c:v>1</c:v>
                </c:pt>
                <c:pt idx="51" formatCode="0">
                  <c:v>1</c:v>
                </c:pt>
                <c:pt idx="52" formatCode="0">
                  <c:v>1</c:v>
                </c:pt>
                <c:pt idx="53" formatCode="0">
                  <c:v>1</c:v>
                </c:pt>
                <c:pt idx="54" formatCode="0">
                  <c:v>1</c:v>
                </c:pt>
                <c:pt idx="55" formatCode="0">
                  <c:v>1</c:v>
                </c:pt>
                <c:pt idx="56" formatCode="0">
                  <c:v>1</c:v>
                </c:pt>
                <c:pt idx="57" formatCode="0">
                  <c:v>1</c:v>
                </c:pt>
                <c:pt idx="58" formatCode="0">
                  <c:v>1</c:v>
                </c:pt>
                <c:pt idx="59" formatCode="0">
                  <c:v>1</c:v>
                </c:pt>
                <c:pt idx="60" formatCode="0">
                  <c:v>1</c:v>
                </c:pt>
                <c:pt idx="61" formatCode="0">
                  <c:v>1</c:v>
                </c:pt>
                <c:pt idx="62" formatCode="0">
                  <c:v>1</c:v>
                </c:pt>
                <c:pt idx="63" formatCode="0">
                  <c:v>1</c:v>
                </c:pt>
                <c:pt idx="64" formatCode="0">
                  <c:v>1</c:v>
                </c:pt>
                <c:pt idx="65" formatCode="0">
                  <c:v>1</c:v>
                </c:pt>
                <c:pt idx="66" formatCode="0">
                  <c:v>1</c:v>
                </c:pt>
                <c:pt idx="67" formatCode="0">
                  <c:v>1</c:v>
                </c:pt>
                <c:pt idx="68" formatCode="0">
                  <c:v>1</c:v>
                </c:pt>
                <c:pt idx="69" formatCode="0">
                  <c:v>1</c:v>
                </c:pt>
                <c:pt idx="70" formatCode="0">
                  <c:v>1</c:v>
                </c:pt>
                <c:pt idx="71" formatCode="0">
                  <c:v>1</c:v>
                </c:pt>
                <c:pt idx="72" formatCode="0">
                  <c:v>1</c:v>
                </c:pt>
                <c:pt idx="73" formatCode="0">
                  <c:v>1</c:v>
                </c:pt>
                <c:pt idx="74" formatCode="0">
                  <c:v>1</c:v>
                </c:pt>
                <c:pt idx="75" formatCode="0">
                  <c:v>1</c:v>
                </c:pt>
                <c:pt idx="76" formatCode="0">
                  <c:v>1</c:v>
                </c:pt>
                <c:pt idx="77" formatCode="0">
                  <c:v>1</c:v>
                </c:pt>
                <c:pt idx="78" formatCode="0">
                  <c:v>1</c:v>
                </c:pt>
                <c:pt idx="79" formatCode="0">
                  <c:v>1</c:v>
                </c:pt>
                <c:pt idx="80" formatCode="0">
                  <c:v>1</c:v>
                </c:pt>
                <c:pt idx="81" formatCode="0">
                  <c:v>1</c:v>
                </c:pt>
                <c:pt idx="82" formatCode="0">
                  <c:v>1</c:v>
                </c:pt>
                <c:pt idx="83" formatCode="0">
                  <c:v>1</c:v>
                </c:pt>
                <c:pt idx="84" formatCode="0">
                  <c:v>1</c:v>
                </c:pt>
                <c:pt idx="85" formatCode="0">
                  <c:v>1</c:v>
                </c:pt>
                <c:pt idx="86" formatCode="0">
                  <c:v>1</c:v>
                </c:pt>
                <c:pt idx="87" formatCode="0">
                  <c:v>1</c:v>
                </c:pt>
                <c:pt idx="88" formatCode="0">
                  <c:v>1</c:v>
                </c:pt>
                <c:pt idx="89" formatCode="0">
                  <c:v>1</c:v>
                </c:pt>
                <c:pt idx="90" formatCode="0">
                  <c:v>1</c:v>
                </c:pt>
                <c:pt idx="91" formatCode="0">
                  <c:v>1</c:v>
                </c:pt>
                <c:pt idx="92" formatCode="0">
                  <c:v>1</c:v>
                </c:pt>
                <c:pt idx="93" formatCode="0">
                  <c:v>1</c:v>
                </c:pt>
                <c:pt idx="94" formatCode="0">
                  <c:v>1</c:v>
                </c:pt>
                <c:pt idx="95" formatCode="0">
                  <c:v>1</c:v>
                </c:pt>
                <c:pt idx="96" formatCode="0">
                  <c:v>1</c:v>
                </c:pt>
                <c:pt idx="97" formatCode="0">
                  <c:v>1</c:v>
                </c:pt>
                <c:pt idx="98" formatCode="0">
                  <c:v>1</c:v>
                </c:pt>
                <c:pt idx="99" formatCode="0">
                  <c:v>1</c:v>
                </c:pt>
                <c:pt idx="100" formatCode="0">
                  <c:v>1</c:v>
                </c:pt>
                <c:pt idx="101" formatCode="0">
                  <c:v>1</c:v>
                </c:pt>
                <c:pt idx="102" formatCode="0">
                  <c:v>1</c:v>
                </c:pt>
                <c:pt idx="103" formatCode="0">
                  <c:v>1</c:v>
                </c:pt>
                <c:pt idx="104" formatCode="0">
                  <c:v>1</c:v>
                </c:pt>
                <c:pt idx="105" formatCode="0">
                  <c:v>1</c:v>
                </c:pt>
                <c:pt idx="106" formatCode="0">
                  <c:v>1</c:v>
                </c:pt>
                <c:pt idx="107" formatCode="0">
                  <c:v>1</c:v>
                </c:pt>
                <c:pt idx="108" formatCode="0">
                  <c:v>1</c:v>
                </c:pt>
                <c:pt idx="109" formatCode="0">
                  <c:v>1</c:v>
                </c:pt>
                <c:pt idx="110" formatCode="0">
                  <c:v>1</c:v>
                </c:pt>
                <c:pt idx="111" formatCode="0">
                  <c:v>1</c:v>
                </c:pt>
                <c:pt idx="112" formatCode="0">
                  <c:v>1</c:v>
                </c:pt>
                <c:pt idx="113" formatCode="0">
                  <c:v>1</c:v>
                </c:pt>
                <c:pt idx="114" formatCode="0">
                  <c:v>1</c:v>
                </c:pt>
                <c:pt idx="115" formatCode="0">
                  <c:v>1</c:v>
                </c:pt>
                <c:pt idx="116" formatCode="0">
                  <c:v>1</c:v>
                </c:pt>
                <c:pt idx="117" formatCode="0">
                  <c:v>1</c:v>
                </c:pt>
                <c:pt idx="118" formatCode="0">
                  <c:v>1</c:v>
                </c:pt>
                <c:pt idx="119" formatCode="0">
                  <c:v>1</c:v>
                </c:pt>
                <c:pt idx="120" formatCode="0">
                  <c:v>1</c:v>
                </c:pt>
                <c:pt idx="121" formatCode="0">
                  <c:v>1</c:v>
                </c:pt>
                <c:pt idx="122" formatCode="0">
                  <c:v>1</c:v>
                </c:pt>
                <c:pt idx="123" formatCode="0">
                  <c:v>1</c:v>
                </c:pt>
                <c:pt idx="124" formatCode="0">
                  <c:v>1</c:v>
                </c:pt>
                <c:pt idx="125" formatCode="0">
                  <c:v>1</c:v>
                </c:pt>
                <c:pt idx="126" formatCode="0">
                  <c:v>1</c:v>
                </c:pt>
                <c:pt idx="127" formatCode="0">
                  <c:v>1</c:v>
                </c:pt>
                <c:pt idx="128" formatCode="0">
                  <c:v>1</c:v>
                </c:pt>
                <c:pt idx="129" formatCode="0">
                  <c:v>1</c:v>
                </c:pt>
                <c:pt idx="130" formatCode="0">
                  <c:v>1</c:v>
                </c:pt>
                <c:pt idx="131" formatCode="0">
                  <c:v>1</c:v>
                </c:pt>
                <c:pt idx="132" formatCode="0">
                  <c:v>1</c:v>
                </c:pt>
                <c:pt idx="133" formatCode="0">
                  <c:v>1</c:v>
                </c:pt>
                <c:pt idx="134" formatCode="0">
                  <c:v>1</c:v>
                </c:pt>
                <c:pt idx="135" formatCode="0">
                  <c:v>1</c:v>
                </c:pt>
                <c:pt idx="136" formatCode="0">
                  <c:v>1</c:v>
                </c:pt>
                <c:pt idx="137" formatCode="0">
                  <c:v>1</c:v>
                </c:pt>
                <c:pt idx="138" formatCode="0">
                  <c:v>1</c:v>
                </c:pt>
                <c:pt idx="139" formatCode="0">
                  <c:v>1</c:v>
                </c:pt>
                <c:pt idx="140" formatCode="0">
                  <c:v>1</c:v>
                </c:pt>
                <c:pt idx="141" formatCode="0">
                  <c:v>1</c:v>
                </c:pt>
                <c:pt idx="142" formatCode="0">
                  <c:v>1</c:v>
                </c:pt>
                <c:pt idx="143" formatCode="0">
                  <c:v>1</c:v>
                </c:pt>
                <c:pt idx="144" formatCode="0">
                  <c:v>1</c:v>
                </c:pt>
              </c:numCache>
            </c:numRef>
          </c:val>
          <c:smooth val="0"/>
        </c:ser>
        <c:ser>
          <c:idx val="2"/>
          <c:order val="1"/>
          <c:spPr>
            <a:ln w="127000" cap="flat">
              <a:solidFill>
                <a:srgbClr val="004E00"/>
              </a:solidFill>
            </a:ln>
          </c:spPr>
          <c:marker>
            <c:symbol val="none"/>
          </c:marker>
          <c:cat>
            <c:numRef>
              <c:f>Sheet1!$A$4:$A$234</c:f>
              <c:numCache>
                <c:formatCode>General</c:formatCode>
                <c:ptCount val="231"/>
                <c:pt idx="0">
                  <c:v>100</c:v>
                </c:pt>
                <c:pt idx="1">
                  <c:v>101</c:v>
                </c:pt>
                <c:pt idx="2">
                  <c:v>102</c:v>
                </c:pt>
                <c:pt idx="3">
                  <c:v>103</c:v>
                </c:pt>
                <c:pt idx="4">
                  <c:v>104</c:v>
                </c:pt>
                <c:pt idx="5">
                  <c:v>105</c:v>
                </c:pt>
                <c:pt idx="6">
                  <c:v>106</c:v>
                </c:pt>
                <c:pt idx="7">
                  <c:v>107</c:v>
                </c:pt>
                <c:pt idx="8">
                  <c:v>108</c:v>
                </c:pt>
                <c:pt idx="9">
                  <c:v>109</c:v>
                </c:pt>
                <c:pt idx="10">
                  <c:v>110</c:v>
                </c:pt>
                <c:pt idx="11">
                  <c:v>111</c:v>
                </c:pt>
                <c:pt idx="12">
                  <c:v>112</c:v>
                </c:pt>
                <c:pt idx="13">
                  <c:v>113</c:v>
                </c:pt>
                <c:pt idx="14">
                  <c:v>114</c:v>
                </c:pt>
                <c:pt idx="15">
                  <c:v>115</c:v>
                </c:pt>
                <c:pt idx="16">
                  <c:v>116</c:v>
                </c:pt>
                <c:pt idx="17">
                  <c:v>117</c:v>
                </c:pt>
                <c:pt idx="18">
                  <c:v>118</c:v>
                </c:pt>
                <c:pt idx="19">
                  <c:v>119</c:v>
                </c:pt>
                <c:pt idx="20">
                  <c:v>120</c:v>
                </c:pt>
                <c:pt idx="21">
                  <c:v>121</c:v>
                </c:pt>
                <c:pt idx="22">
                  <c:v>122</c:v>
                </c:pt>
                <c:pt idx="23">
                  <c:v>123</c:v>
                </c:pt>
                <c:pt idx="24">
                  <c:v>124</c:v>
                </c:pt>
                <c:pt idx="25">
                  <c:v>125</c:v>
                </c:pt>
                <c:pt idx="26">
                  <c:v>126</c:v>
                </c:pt>
                <c:pt idx="27">
                  <c:v>127</c:v>
                </c:pt>
                <c:pt idx="28">
                  <c:v>128</c:v>
                </c:pt>
                <c:pt idx="29">
                  <c:v>129</c:v>
                </c:pt>
                <c:pt idx="30">
                  <c:v>130</c:v>
                </c:pt>
                <c:pt idx="31">
                  <c:v>131</c:v>
                </c:pt>
                <c:pt idx="32">
                  <c:v>132</c:v>
                </c:pt>
                <c:pt idx="33">
                  <c:v>133</c:v>
                </c:pt>
                <c:pt idx="34">
                  <c:v>134</c:v>
                </c:pt>
                <c:pt idx="35">
                  <c:v>135</c:v>
                </c:pt>
                <c:pt idx="36">
                  <c:v>136</c:v>
                </c:pt>
                <c:pt idx="37">
                  <c:v>137</c:v>
                </c:pt>
                <c:pt idx="38">
                  <c:v>138</c:v>
                </c:pt>
                <c:pt idx="39">
                  <c:v>139</c:v>
                </c:pt>
                <c:pt idx="40">
                  <c:v>140</c:v>
                </c:pt>
                <c:pt idx="41">
                  <c:v>141</c:v>
                </c:pt>
                <c:pt idx="42">
                  <c:v>142</c:v>
                </c:pt>
                <c:pt idx="43">
                  <c:v>143</c:v>
                </c:pt>
                <c:pt idx="44">
                  <c:v>144</c:v>
                </c:pt>
                <c:pt idx="45">
                  <c:v>145</c:v>
                </c:pt>
                <c:pt idx="46">
                  <c:v>146</c:v>
                </c:pt>
                <c:pt idx="47">
                  <c:v>147</c:v>
                </c:pt>
                <c:pt idx="48">
                  <c:v>148</c:v>
                </c:pt>
                <c:pt idx="49">
                  <c:v>149</c:v>
                </c:pt>
                <c:pt idx="50">
                  <c:v>150</c:v>
                </c:pt>
                <c:pt idx="51">
                  <c:v>151</c:v>
                </c:pt>
                <c:pt idx="52">
                  <c:v>152</c:v>
                </c:pt>
                <c:pt idx="53">
                  <c:v>153</c:v>
                </c:pt>
                <c:pt idx="54">
                  <c:v>154</c:v>
                </c:pt>
                <c:pt idx="55">
                  <c:v>155</c:v>
                </c:pt>
                <c:pt idx="56">
                  <c:v>156</c:v>
                </c:pt>
                <c:pt idx="57">
                  <c:v>157</c:v>
                </c:pt>
                <c:pt idx="58">
                  <c:v>158</c:v>
                </c:pt>
                <c:pt idx="59">
                  <c:v>159</c:v>
                </c:pt>
                <c:pt idx="60">
                  <c:v>160</c:v>
                </c:pt>
                <c:pt idx="61">
                  <c:v>161</c:v>
                </c:pt>
                <c:pt idx="62">
                  <c:v>162</c:v>
                </c:pt>
                <c:pt idx="63">
                  <c:v>163</c:v>
                </c:pt>
                <c:pt idx="64">
                  <c:v>164</c:v>
                </c:pt>
                <c:pt idx="65">
                  <c:v>165</c:v>
                </c:pt>
                <c:pt idx="66">
                  <c:v>166</c:v>
                </c:pt>
                <c:pt idx="67">
                  <c:v>167</c:v>
                </c:pt>
                <c:pt idx="68">
                  <c:v>168</c:v>
                </c:pt>
                <c:pt idx="69">
                  <c:v>169</c:v>
                </c:pt>
                <c:pt idx="70">
                  <c:v>170</c:v>
                </c:pt>
                <c:pt idx="71">
                  <c:v>171</c:v>
                </c:pt>
                <c:pt idx="72">
                  <c:v>172</c:v>
                </c:pt>
                <c:pt idx="73">
                  <c:v>173</c:v>
                </c:pt>
                <c:pt idx="74">
                  <c:v>174</c:v>
                </c:pt>
                <c:pt idx="75">
                  <c:v>175</c:v>
                </c:pt>
                <c:pt idx="76">
                  <c:v>176</c:v>
                </c:pt>
                <c:pt idx="77">
                  <c:v>177</c:v>
                </c:pt>
                <c:pt idx="78">
                  <c:v>178</c:v>
                </c:pt>
                <c:pt idx="79">
                  <c:v>179</c:v>
                </c:pt>
                <c:pt idx="80">
                  <c:v>180</c:v>
                </c:pt>
                <c:pt idx="81">
                  <c:v>181</c:v>
                </c:pt>
                <c:pt idx="82">
                  <c:v>182</c:v>
                </c:pt>
                <c:pt idx="83">
                  <c:v>183</c:v>
                </c:pt>
                <c:pt idx="84">
                  <c:v>184</c:v>
                </c:pt>
                <c:pt idx="85">
                  <c:v>185</c:v>
                </c:pt>
                <c:pt idx="86">
                  <c:v>186</c:v>
                </c:pt>
                <c:pt idx="87">
                  <c:v>187</c:v>
                </c:pt>
                <c:pt idx="88">
                  <c:v>188</c:v>
                </c:pt>
                <c:pt idx="89">
                  <c:v>189</c:v>
                </c:pt>
                <c:pt idx="90">
                  <c:v>190</c:v>
                </c:pt>
                <c:pt idx="91">
                  <c:v>191</c:v>
                </c:pt>
                <c:pt idx="92">
                  <c:v>192</c:v>
                </c:pt>
                <c:pt idx="93">
                  <c:v>193</c:v>
                </c:pt>
                <c:pt idx="94">
                  <c:v>194</c:v>
                </c:pt>
                <c:pt idx="95">
                  <c:v>195</c:v>
                </c:pt>
                <c:pt idx="96">
                  <c:v>196</c:v>
                </c:pt>
                <c:pt idx="97">
                  <c:v>197</c:v>
                </c:pt>
                <c:pt idx="98">
                  <c:v>198</c:v>
                </c:pt>
                <c:pt idx="99">
                  <c:v>199</c:v>
                </c:pt>
                <c:pt idx="100">
                  <c:v>200</c:v>
                </c:pt>
                <c:pt idx="101">
                  <c:v>201</c:v>
                </c:pt>
                <c:pt idx="102">
                  <c:v>202</c:v>
                </c:pt>
                <c:pt idx="103">
                  <c:v>203</c:v>
                </c:pt>
                <c:pt idx="104">
                  <c:v>204</c:v>
                </c:pt>
                <c:pt idx="105">
                  <c:v>205</c:v>
                </c:pt>
                <c:pt idx="106">
                  <c:v>206</c:v>
                </c:pt>
                <c:pt idx="107">
                  <c:v>207</c:v>
                </c:pt>
                <c:pt idx="108">
                  <c:v>208</c:v>
                </c:pt>
                <c:pt idx="109">
                  <c:v>209</c:v>
                </c:pt>
                <c:pt idx="110">
                  <c:v>210</c:v>
                </c:pt>
                <c:pt idx="111">
                  <c:v>211</c:v>
                </c:pt>
                <c:pt idx="112">
                  <c:v>212</c:v>
                </c:pt>
                <c:pt idx="113">
                  <c:v>213</c:v>
                </c:pt>
                <c:pt idx="114">
                  <c:v>214</c:v>
                </c:pt>
                <c:pt idx="115">
                  <c:v>215</c:v>
                </c:pt>
                <c:pt idx="116">
                  <c:v>216</c:v>
                </c:pt>
                <c:pt idx="117">
                  <c:v>217</c:v>
                </c:pt>
                <c:pt idx="118">
                  <c:v>218</c:v>
                </c:pt>
                <c:pt idx="119">
                  <c:v>219</c:v>
                </c:pt>
                <c:pt idx="120">
                  <c:v>220</c:v>
                </c:pt>
                <c:pt idx="121">
                  <c:v>221</c:v>
                </c:pt>
                <c:pt idx="122">
                  <c:v>222</c:v>
                </c:pt>
                <c:pt idx="123">
                  <c:v>223</c:v>
                </c:pt>
                <c:pt idx="124">
                  <c:v>224</c:v>
                </c:pt>
                <c:pt idx="125">
                  <c:v>225</c:v>
                </c:pt>
                <c:pt idx="126">
                  <c:v>226</c:v>
                </c:pt>
                <c:pt idx="127">
                  <c:v>227</c:v>
                </c:pt>
                <c:pt idx="128">
                  <c:v>228</c:v>
                </c:pt>
                <c:pt idx="129">
                  <c:v>229</c:v>
                </c:pt>
                <c:pt idx="130">
                  <c:v>230</c:v>
                </c:pt>
                <c:pt idx="131">
                  <c:v>231</c:v>
                </c:pt>
                <c:pt idx="132">
                  <c:v>232</c:v>
                </c:pt>
                <c:pt idx="133">
                  <c:v>233</c:v>
                </c:pt>
                <c:pt idx="134">
                  <c:v>234</c:v>
                </c:pt>
                <c:pt idx="135">
                  <c:v>235</c:v>
                </c:pt>
                <c:pt idx="136">
                  <c:v>236</c:v>
                </c:pt>
                <c:pt idx="137">
                  <c:v>237</c:v>
                </c:pt>
                <c:pt idx="138">
                  <c:v>238</c:v>
                </c:pt>
                <c:pt idx="139">
                  <c:v>239</c:v>
                </c:pt>
                <c:pt idx="140">
                  <c:v>240</c:v>
                </c:pt>
                <c:pt idx="141">
                  <c:v>241</c:v>
                </c:pt>
                <c:pt idx="142">
                  <c:v>242</c:v>
                </c:pt>
                <c:pt idx="143">
                  <c:v>243</c:v>
                </c:pt>
                <c:pt idx="144">
                  <c:v>244</c:v>
                </c:pt>
                <c:pt idx="145">
                  <c:v>245</c:v>
                </c:pt>
                <c:pt idx="146">
                  <c:v>246</c:v>
                </c:pt>
                <c:pt idx="147">
                  <c:v>247</c:v>
                </c:pt>
                <c:pt idx="148">
                  <c:v>248</c:v>
                </c:pt>
                <c:pt idx="149">
                  <c:v>249</c:v>
                </c:pt>
                <c:pt idx="150">
                  <c:v>250</c:v>
                </c:pt>
                <c:pt idx="151">
                  <c:v>251</c:v>
                </c:pt>
                <c:pt idx="152">
                  <c:v>252</c:v>
                </c:pt>
                <c:pt idx="153">
                  <c:v>253</c:v>
                </c:pt>
                <c:pt idx="154">
                  <c:v>254</c:v>
                </c:pt>
                <c:pt idx="155">
                  <c:v>255</c:v>
                </c:pt>
                <c:pt idx="156">
                  <c:v>256</c:v>
                </c:pt>
                <c:pt idx="157">
                  <c:v>257</c:v>
                </c:pt>
                <c:pt idx="158">
                  <c:v>258</c:v>
                </c:pt>
                <c:pt idx="159">
                  <c:v>259</c:v>
                </c:pt>
                <c:pt idx="160">
                  <c:v>260</c:v>
                </c:pt>
                <c:pt idx="161">
                  <c:v>261</c:v>
                </c:pt>
                <c:pt idx="162">
                  <c:v>262</c:v>
                </c:pt>
                <c:pt idx="163">
                  <c:v>263</c:v>
                </c:pt>
                <c:pt idx="164">
                  <c:v>264</c:v>
                </c:pt>
                <c:pt idx="165">
                  <c:v>265</c:v>
                </c:pt>
                <c:pt idx="166">
                  <c:v>266</c:v>
                </c:pt>
                <c:pt idx="167">
                  <c:v>267</c:v>
                </c:pt>
                <c:pt idx="168">
                  <c:v>268</c:v>
                </c:pt>
                <c:pt idx="169">
                  <c:v>269</c:v>
                </c:pt>
                <c:pt idx="170">
                  <c:v>270</c:v>
                </c:pt>
                <c:pt idx="171">
                  <c:v>271</c:v>
                </c:pt>
                <c:pt idx="172">
                  <c:v>272</c:v>
                </c:pt>
                <c:pt idx="173">
                  <c:v>273</c:v>
                </c:pt>
                <c:pt idx="174">
                  <c:v>274</c:v>
                </c:pt>
                <c:pt idx="175">
                  <c:v>275</c:v>
                </c:pt>
                <c:pt idx="176">
                  <c:v>276</c:v>
                </c:pt>
                <c:pt idx="177">
                  <c:v>277</c:v>
                </c:pt>
                <c:pt idx="178">
                  <c:v>278</c:v>
                </c:pt>
                <c:pt idx="179">
                  <c:v>279</c:v>
                </c:pt>
                <c:pt idx="180">
                  <c:v>280</c:v>
                </c:pt>
                <c:pt idx="181">
                  <c:v>281</c:v>
                </c:pt>
                <c:pt idx="182">
                  <c:v>282</c:v>
                </c:pt>
                <c:pt idx="183">
                  <c:v>283</c:v>
                </c:pt>
                <c:pt idx="184">
                  <c:v>284</c:v>
                </c:pt>
                <c:pt idx="185">
                  <c:v>285</c:v>
                </c:pt>
                <c:pt idx="186">
                  <c:v>286</c:v>
                </c:pt>
                <c:pt idx="187">
                  <c:v>287</c:v>
                </c:pt>
                <c:pt idx="188">
                  <c:v>288</c:v>
                </c:pt>
                <c:pt idx="189">
                  <c:v>289</c:v>
                </c:pt>
                <c:pt idx="190">
                  <c:v>290</c:v>
                </c:pt>
                <c:pt idx="191">
                  <c:v>291</c:v>
                </c:pt>
                <c:pt idx="192">
                  <c:v>292</c:v>
                </c:pt>
                <c:pt idx="193">
                  <c:v>293</c:v>
                </c:pt>
                <c:pt idx="194">
                  <c:v>294</c:v>
                </c:pt>
                <c:pt idx="195">
                  <c:v>295</c:v>
                </c:pt>
                <c:pt idx="196">
                  <c:v>296</c:v>
                </c:pt>
                <c:pt idx="197">
                  <c:v>297</c:v>
                </c:pt>
                <c:pt idx="198">
                  <c:v>298</c:v>
                </c:pt>
                <c:pt idx="199">
                  <c:v>299</c:v>
                </c:pt>
                <c:pt idx="200">
                  <c:v>300</c:v>
                </c:pt>
                <c:pt idx="201">
                  <c:v>301</c:v>
                </c:pt>
                <c:pt idx="202">
                  <c:v>302</c:v>
                </c:pt>
                <c:pt idx="203">
                  <c:v>303</c:v>
                </c:pt>
                <c:pt idx="204">
                  <c:v>304</c:v>
                </c:pt>
                <c:pt idx="205">
                  <c:v>305</c:v>
                </c:pt>
                <c:pt idx="206">
                  <c:v>306</c:v>
                </c:pt>
                <c:pt idx="207">
                  <c:v>307</c:v>
                </c:pt>
                <c:pt idx="208">
                  <c:v>308</c:v>
                </c:pt>
                <c:pt idx="209">
                  <c:v>309</c:v>
                </c:pt>
                <c:pt idx="210">
                  <c:v>310</c:v>
                </c:pt>
                <c:pt idx="211">
                  <c:v>311</c:v>
                </c:pt>
                <c:pt idx="212">
                  <c:v>312</c:v>
                </c:pt>
                <c:pt idx="213">
                  <c:v>313</c:v>
                </c:pt>
                <c:pt idx="214">
                  <c:v>314</c:v>
                </c:pt>
                <c:pt idx="215">
                  <c:v>315</c:v>
                </c:pt>
                <c:pt idx="216">
                  <c:v>316</c:v>
                </c:pt>
                <c:pt idx="217">
                  <c:v>317</c:v>
                </c:pt>
                <c:pt idx="218">
                  <c:v>318</c:v>
                </c:pt>
                <c:pt idx="219">
                  <c:v>319</c:v>
                </c:pt>
                <c:pt idx="220">
                  <c:v>320</c:v>
                </c:pt>
                <c:pt idx="221">
                  <c:v>321</c:v>
                </c:pt>
                <c:pt idx="222">
                  <c:v>322</c:v>
                </c:pt>
                <c:pt idx="223">
                  <c:v>323</c:v>
                </c:pt>
                <c:pt idx="224">
                  <c:v>324</c:v>
                </c:pt>
                <c:pt idx="225">
                  <c:v>325</c:v>
                </c:pt>
                <c:pt idx="226">
                  <c:v>326</c:v>
                </c:pt>
                <c:pt idx="227">
                  <c:v>327</c:v>
                </c:pt>
                <c:pt idx="228">
                  <c:v>328</c:v>
                </c:pt>
                <c:pt idx="229">
                  <c:v>329</c:v>
                </c:pt>
                <c:pt idx="230">
                  <c:v>330</c:v>
                </c:pt>
              </c:numCache>
            </c:numRef>
          </c:cat>
          <c:val>
            <c:numRef>
              <c:f>Sheet1!$C$4:$C$234</c:f>
              <c:numCache>
                <c:formatCode>General</c:formatCode>
                <c:ptCount val="231"/>
                <c:pt idx="41" formatCode="0">
                  <c:v>2</c:v>
                </c:pt>
                <c:pt idx="42" formatCode="0">
                  <c:v>2</c:v>
                </c:pt>
                <c:pt idx="43" formatCode="0">
                  <c:v>2</c:v>
                </c:pt>
                <c:pt idx="44" formatCode="0">
                  <c:v>2</c:v>
                </c:pt>
                <c:pt idx="45" formatCode="0">
                  <c:v>2</c:v>
                </c:pt>
                <c:pt idx="46" formatCode="0">
                  <c:v>2</c:v>
                </c:pt>
                <c:pt idx="47" formatCode="0">
                  <c:v>2</c:v>
                </c:pt>
                <c:pt idx="48" formatCode="0">
                  <c:v>2</c:v>
                </c:pt>
                <c:pt idx="49" formatCode="0">
                  <c:v>2</c:v>
                </c:pt>
                <c:pt idx="50" formatCode="0">
                  <c:v>2</c:v>
                </c:pt>
                <c:pt idx="51" formatCode="0">
                  <c:v>2</c:v>
                </c:pt>
                <c:pt idx="52" formatCode="0">
                  <c:v>2</c:v>
                </c:pt>
                <c:pt idx="53" formatCode="0">
                  <c:v>2</c:v>
                </c:pt>
                <c:pt idx="54" formatCode="0">
                  <c:v>2</c:v>
                </c:pt>
                <c:pt idx="55" formatCode="0">
                  <c:v>2</c:v>
                </c:pt>
                <c:pt idx="56" formatCode="0">
                  <c:v>2</c:v>
                </c:pt>
                <c:pt idx="57" formatCode="0">
                  <c:v>2</c:v>
                </c:pt>
                <c:pt idx="58" formatCode="0">
                  <c:v>2</c:v>
                </c:pt>
                <c:pt idx="59" formatCode="0">
                  <c:v>2</c:v>
                </c:pt>
                <c:pt idx="60" formatCode="0">
                  <c:v>2</c:v>
                </c:pt>
                <c:pt idx="61" formatCode="0">
                  <c:v>2</c:v>
                </c:pt>
                <c:pt idx="62" formatCode="0">
                  <c:v>2</c:v>
                </c:pt>
                <c:pt idx="63" formatCode="0">
                  <c:v>2</c:v>
                </c:pt>
                <c:pt idx="64" formatCode="0">
                  <c:v>2</c:v>
                </c:pt>
                <c:pt idx="65" formatCode="0">
                  <c:v>2</c:v>
                </c:pt>
                <c:pt idx="66" formatCode="0">
                  <c:v>2</c:v>
                </c:pt>
                <c:pt idx="67" formatCode="0">
                  <c:v>2</c:v>
                </c:pt>
                <c:pt idx="68" formatCode="0">
                  <c:v>2</c:v>
                </c:pt>
                <c:pt idx="69" formatCode="0">
                  <c:v>2</c:v>
                </c:pt>
                <c:pt idx="70" formatCode="0">
                  <c:v>2</c:v>
                </c:pt>
                <c:pt idx="71" formatCode="0">
                  <c:v>2</c:v>
                </c:pt>
                <c:pt idx="72" formatCode="0">
                  <c:v>2</c:v>
                </c:pt>
                <c:pt idx="73" formatCode="0">
                  <c:v>2</c:v>
                </c:pt>
                <c:pt idx="74" formatCode="0">
                  <c:v>2</c:v>
                </c:pt>
                <c:pt idx="75" formatCode="0">
                  <c:v>2</c:v>
                </c:pt>
                <c:pt idx="76" formatCode="0">
                  <c:v>2</c:v>
                </c:pt>
                <c:pt idx="77" formatCode="0">
                  <c:v>2</c:v>
                </c:pt>
                <c:pt idx="78" formatCode="0">
                  <c:v>2</c:v>
                </c:pt>
                <c:pt idx="79" formatCode="0">
                  <c:v>2</c:v>
                </c:pt>
                <c:pt idx="80" formatCode="0">
                  <c:v>2</c:v>
                </c:pt>
                <c:pt idx="81" formatCode="0">
                  <c:v>2</c:v>
                </c:pt>
                <c:pt idx="82" formatCode="0">
                  <c:v>2</c:v>
                </c:pt>
                <c:pt idx="83" formatCode="0">
                  <c:v>2</c:v>
                </c:pt>
                <c:pt idx="84" formatCode="0">
                  <c:v>2</c:v>
                </c:pt>
                <c:pt idx="85" formatCode="0">
                  <c:v>2</c:v>
                </c:pt>
                <c:pt idx="86" formatCode="0">
                  <c:v>2</c:v>
                </c:pt>
                <c:pt idx="87" formatCode="0">
                  <c:v>2</c:v>
                </c:pt>
                <c:pt idx="88" formatCode="0">
                  <c:v>2</c:v>
                </c:pt>
                <c:pt idx="89" formatCode="0">
                  <c:v>2</c:v>
                </c:pt>
                <c:pt idx="90" formatCode="0">
                  <c:v>2</c:v>
                </c:pt>
                <c:pt idx="91" formatCode="0">
                  <c:v>2</c:v>
                </c:pt>
                <c:pt idx="92" formatCode="0">
                  <c:v>2</c:v>
                </c:pt>
                <c:pt idx="93" formatCode="0">
                  <c:v>2</c:v>
                </c:pt>
                <c:pt idx="94" formatCode="0">
                  <c:v>2</c:v>
                </c:pt>
                <c:pt idx="95" formatCode="0">
                  <c:v>2</c:v>
                </c:pt>
                <c:pt idx="96" formatCode="0">
                  <c:v>2</c:v>
                </c:pt>
                <c:pt idx="97" formatCode="0">
                  <c:v>2</c:v>
                </c:pt>
                <c:pt idx="98" formatCode="0">
                  <c:v>2</c:v>
                </c:pt>
                <c:pt idx="99" formatCode="0">
                  <c:v>2</c:v>
                </c:pt>
                <c:pt idx="100" formatCode="0">
                  <c:v>2</c:v>
                </c:pt>
                <c:pt idx="101" formatCode="0">
                  <c:v>2</c:v>
                </c:pt>
                <c:pt idx="102" formatCode="0">
                  <c:v>2</c:v>
                </c:pt>
                <c:pt idx="103" formatCode="0">
                  <c:v>2</c:v>
                </c:pt>
                <c:pt idx="104" formatCode="0">
                  <c:v>2</c:v>
                </c:pt>
                <c:pt idx="105" formatCode="0">
                  <c:v>2</c:v>
                </c:pt>
                <c:pt idx="106" formatCode="0">
                  <c:v>2</c:v>
                </c:pt>
                <c:pt idx="107" formatCode="0">
                  <c:v>2</c:v>
                </c:pt>
                <c:pt idx="108" formatCode="0">
                  <c:v>2</c:v>
                </c:pt>
                <c:pt idx="109" formatCode="0">
                  <c:v>2</c:v>
                </c:pt>
                <c:pt idx="110" formatCode="0">
                  <c:v>2</c:v>
                </c:pt>
                <c:pt idx="111" formatCode="0">
                  <c:v>2</c:v>
                </c:pt>
                <c:pt idx="112" formatCode="0">
                  <c:v>2</c:v>
                </c:pt>
                <c:pt idx="113" formatCode="0">
                  <c:v>2</c:v>
                </c:pt>
                <c:pt idx="114" formatCode="0">
                  <c:v>2</c:v>
                </c:pt>
                <c:pt idx="115" formatCode="0">
                  <c:v>2</c:v>
                </c:pt>
                <c:pt idx="116" formatCode="0">
                  <c:v>2</c:v>
                </c:pt>
                <c:pt idx="117" formatCode="0">
                  <c:v>2</c:v>
                </c:pt>
                <c:pt idx="118" formatCode="0">
                  <c:v>2</c:v>
                </c:pt>
                <c:pt idx="119" formatCode="0">
                  <c:v>2</c:v>
                </c:pt>
                <c:pt idx="120" formatCode="0">
                  <c:v>2</c:v>
                </c:pt>
                <c:pt idx="121" formatCode="0">
                  <c:v>2</c:v>
                </c:pt>
                <c:pt idx="122" formatCode="0">
                  <c:v>2</c:v>
                </c:pt>
                <c:pt idx="123" formatCode="0">
                  <c:v>2</c:v>
                </c:pt>
                <c:pt idx="124" formatCode="0">
                  <c:v>2</c:v>
                </c:pt>
                <c:pt idx="125" formatCode="0">
                  <c:v>2</c:v>
                </c:pt>
                <c:pt idx="126" formatCode="0">
                  <c:v>2</c:v>
                </c:pt>
                <c:pt idx="127" formatCode="0">
                  <c:v>2</c:v>
                </c:pt>
                <c:pt idx="128" formatCode="0">
                  <c:v>2</c:v>
                </c:pt>
                <c:pt idx="129" formatCode="0">
                  <c:v>2</c:v>
                </c:pt>
                <c:pt idx="130" formatCode="0">
                  <c:v>2</c:v>
                </c:pt>
                <c:pt idx="131" formatCode="0">
                  <c:v>2</c:v>
                </c:pt>
                <c:pt idx="132" formatCode="0">
                  <c:v>2</c:v>
                </c:pt>
                <c:pt idx="133" formatCode="0">
                  <c:v>2</c:v>
                </c:pt>
                <c:pt idx="134" formatCode="0">
                  <c:v>2</c:v>
                </c:pt>
                <c:pt idx="135" formatCode="0">
                  <c:v>2</c:v>
                </c:pt>
                <c:pt idx="136" formatCode="0">
                  <c:v>2</c:v>
                </c:pt>
                <c:pt idx="137" formatCode="0">
                  <c:v>2</c:v>
                </c:pt>
                <c:pt idx="138" formatCode="0">
                  <c:v>2</c:v>
                </c:pt>
                <c:pt idx="139" formatCode="0">
                  <c:v>2</c:v>
                </c:pt>
                <c:pt idx="140" formatCode="0">
                  <c:v>2</c:v>
                </c:pt>
                <c:pt idx="141" formatCode="0">
                  <c:v>2</c:v>
                </c:pt>
                <c:pt idx="142" formatCode="0">
                  <c:v>2</c:v>
                </c:pt>
                <c:pt idx="143" formatCode="0">
                  <c:v>2</c:v>
                </c:pt>
                <c:pt idx="144" formatCode="0">
                  <c:v>2</c:v>
                </c:pt>
                <c:pt idx="145" formatCode="0">
                  <c:v>2</c:v>
                </c:pt>
                <c:pt idx="146" formatCode="0">
                  <c:v>2</c:v>
                </c:pt>
                <c:pt idx="147" formatCode="0">
                  <c:v>2</c:v>
                </c:pt>
                <c:pt idx="148" formatCode="0">
                  <c:v>2</c:v>
                </c:pt>
                <c:pt idx="149" formatCode="0">
                  <c:v>2</c:v>
                </c:pt>
                <c:pt idx="150" formatCode="0">
                  <c:v>2</c:v>
                </c:pt>
                <c:pt idx="151" formatCode="0">
                  <c:v>2</c:v>
                </c:pt>
                <c:pt idx="152" formatCode="0">
                  <c:v>2</c:v>
                </c:pt>
                <c:pt idx="153" formatCode="0">
                  <c:v>2</c:v>
                </c:pt>
                <c:pt idx="154" formatCode="0">
                  <c:v>2</c:v>
                </c:pt>
                <c:pt idx="155" formatCode="0">
                  <c:v>2</c:v>
                </c:pt>
                <c:pt idx="156" formatCode="0">
                  <c:v>2</c:v>
                </c:pt>
                <c:pt idx="157" formatCode="0">
                  <c:v>2</c:v>
                </c:pt>
                <c:pt idx="158" formatCode="0">
                  <c:v>2</c:v>
                </c:pt>
                <c:pt idx="159" formatCode="0">
                  <c:v>2</c:v>
                </c:pt>
                <c:pt idx="160" formatCode="0">
                  <c:v>2</c:v>
                </c:pt>
                <c:pt idx="161" formatCode="0">
                  <c:v>2</c:v>
                </c:pt>
                <c:pt idx="162" formatCode="0">
                  <c:v>2</c:v>
                </c:pt>
                <c:pt idx="163" formatCode="0">
                  <c:v>2</c:v>
                </c:pt>
                <c:pt idx="164" formatCode="0">
                  <c:v>2</c:v>
                </c:pt>
                <c:pt idx="165" formatCode="0">
                  <c:v>2</c:v>
                </c:pt>
                <c:pt idx="166" formatCode="0">
                  <c:v>2</c:v>
                </c:pt>
                <c:pt idx="167" formatCode="0">
                  <c:v>2</c:v>
                </c:pt>
                <c:pt idx="168" formatCode="0">
                  <c:v>2</c:v>
                </c:pt>
                <c:pt idx="169" formatCode="0">
                  <c:v>2</c:v>
                </c:pt>
                <c:pt idx="170" formatCode="0">
                  <c:v>2</c:v>
                </c:pt>
                <c:pt idx="171" formatCode="0">
                  <c:v>2</c:v>
                </c:pt>
                <c:pt idx="172" formatCode="0">
                  <c:v>2</c:v>
                </c:pt>
                <c:pt idx="173" formatCode="0">
                  <c:v>2</c:v>
                </c:pt>
                <c:pt idx="174" formatCode="0">
                  <c:v>2</c:v>
                </c:pt>
                <c:pt idx="175" formatCode="0">
                  <c:v>2</c:v>
                </c:pt>
                <c:pt idx="176" formatCode="0">
                  <c:v>2</c:v>
                </c:pt>
                <c:pt idx="177" formatCode="0">
                  <c:v>2</c:v>
                </c:pt>
                <c:pt idx="178" formatCode="0">
                  <c:v>2</c:v>
                </c:pt>
                <c:pt idx="179" formatCode="0">
                  <c:v>2</c:v>
                </c:pt>
                <c:pt idx="180" formatCode="0">
                  <c:v>2</c:v>
                </c:pt>
                <c:pt idx="181" formatCode="0">
                  <c:v>2</c:v>
                </c:pt>
                <c:pt idx="182" formatCode="0">
                  <c:v>2</c:v>
                </c:pt>
                <c:pt idx="183" formatCode="0">
                  <c:v>2</c:v>
                </c:pt>
                <c:pt idx="184" formatCode="0">
                  <c:v>2</c:v>
                </c:pt>
                <c:pt idx="185" formatCode="0">
                  <c:v>2</c:v>
                </c:pt>
                <c:pt idx="186" formatCode="0">
                  <c:v>2</c:v>
                </c:pt>
              </c:numCache>
            </c:numRef>
          </c:val>
          <c:smooth val="0"/>
        </c:ser>
        <c:ser>
          <c:idx val="3"/>
          <c:order val="2"/>
          <c:spPr>
            <a:ln w="127000" cap="flat">
              <a:solidFill>
                <a:srgbClr val="7030A0"/>
              </a:solidFill>
            </a:ln>
          </c:spPr>
          <c:marker>
            <c:symbol val="none"/>
          </c:marker>
          <c:cat>
            <c:numRef>
              <c:f>Sheet1!$A$4:$A$234</c:f>
              <c:numCache>
                <c:formatCode>General</c:formatCode>
                <c:ptCount val="231"/>
                <c:pt idx="0">
                  <c:v>100</c:v>
                </c:pt>
                <c:pt idx="1">
                  <c:v>101</c:v>
                </c:pt>
                <c:pt idx="2">
                  <c:v>102</c:v>
                </c:pt>
                <c:pt idx="3">
                  <c:v>103</c:v>
                </c:pt>
                <c:pt idx="4">
                  <c:v>104</c:v>
                </c:pt>
                <c:pt idx="5">
                  <c:v>105</c:v>
                </c:pt>
                <c:pt idx="6">
                  <c:v>106</c:v>
                </c:pt>
                <c:pt idx="7">
                  <c:v>107</c:v>
                </c:pt>
                <c:pt idx="8">
                  <c:v>108</c:v>
                </c:pt>
                <c:pt idx="9">
                  <c:v>109</c:v>
                </c:pt>
                <c:pt idx="10">
                  <c:v>110</c:v>
                </c:pt>
                <c:pt idx="11">
                  <c:v>111</c:v>
                </c:pt>
                <c:pt idx="12">
                  <c:v>112</c:v>
                </c:pt>
                <c:pt idx="13">
                  <c:v>113</c:v>
                </c:pt>
                <c:pt idx="14">
                  <c:v>114</c:v>
                </c:pt>
                <c:pt idx="15">
                  <c:v>115</c:v>
                </c:pt>
                <c:pt idx="16">
                  <c:v>116</c:v>
                </c:pt>
                <c:pt idx="17">
                  <c:v>117</c:v>
                </c:pt>
                <c:pt idx="18">
                  <c:v>118</c:v>
                </c:pt>
                <c:pt idx="19">
                  <c:v>119</c:v>
                </c:pt>
                <c:pt idx="20">
                  <c:v>120</c:v>
                </c:pt>
                <c:pt idx="21">
                  <c:v>121</c:v>
                </c:pt>
                <c:pt idx="22">
                  <c:v>122</c:v>
                </c:pt>
                <c:pt idx="23">
                  <c:v>123</c:v>
                </c:pt>
                <c:pt idx="24">
                  <c:v>124</c:v>
                </c:pt>
                <c:pt idx="25">
                  <c:v>125</c:v>
                </c:pt>
                <c:pt idx="26">
                  <c:v>126</c:v>
                </c:pt>
                <c:pt idx="27">
                  <c:v>127</c:v>
                </c:pt>
                <c:pt idx="28">
                  <c:v>128</c:v>
                </c:pt>
                <c:pt idx="29">
                  <c:v>129</c:v>
                </c:pt>
                <c:pt idx="30">
                  <c:v>130</c:v>
                </c:pt>
                <c:pt idx="31">
                  <c:v>131</c:v>
                </c:pt>
                <c:pt idx="32">
                  <c:v>132</c:v>
                </c:pt>
                <c:pt idx="33">
                  <c:v>133</c:v>
                </c:pt>
                <c:pt idx="34">
                  <c:v>134</c:v>
                </c:pt>
                <c:pt idx="35">
                  <c:v>135</c:v>
                </c:pt>
                <c:pt idx="36">
                  <c:v>136</c:v>
                </c:pt>
                <c:pt idx="37">
                  <c:v>137</c:v>
                </c:pt>
                <c:pt idx="38">
                  <c:v>138</c:v>
                </c:pt>
                <c:pt idx="39">
                  <c:v>139</c:v>
                </c:pt>
                <c:pt idx="40">
                  <c:v>140</c:v>
                </c:pt>
                <c:pt idx="41">
                  <c:v>141</c:v>
                </c:pt>
                <c:pt idx="42">
                  <c:v>142</c:v>
                </c:pt>
                <c:pt idx="43">
                  <c:v>143</c:v>
                </c:pt>
                <c:pt idx="44">
                  <c:v>144</c:v>
                </c:pt>
                <c:pt idx="45">
                  <c:v>145</c:v>
                </c:pt>
                <c:pt idx="46">
                  <c:v>146</c:v>
                </c:pt>
                <c:pt idx="47">
                  <c:v>147</c:v>
                </c:pt>
                <c:pt idx="48">
                  <c:v>148</c:v>
                </c:pt>
                <c:pt idx="49">
                  <c:v>149</c:v>
                </c:pt>
                <c:pt idx="50">
                  <c:v>150</c:v>
                </c:pt>
                <c:pt idx="51">
                  <c:v>151</c:v>
                </c:pt>
                <c:pt idx="52">
                  <c:v>152</c:v>
                </c:pt>
                <c:pt idx="53">
                  <c:v>153</c:v>
                </c:pt>
                <c:pt idx="54">
                  <c:v>154</c:v>
                </c:pt>
                <c:pt idx="55">
                  <c:v>155</c:v>
                </c:pt>
                <c:pt idx="56">
                  <c:v>156</c:v>
                </c:pt>
                <c:pt idx="57">
                  <c:v>157</c:v>
                </c:pt>
                <c:pt idx="58">
                  <c:v>158</c:v>
                </c:pt>
                <c:pt idx="59">
                  <c:v>159</c:v>
                </c:pt>
                <c:pt idx="60">
                  <c:v>160</c:v>
                </c:pt>
                <c:pt idx="61">
                  <c:v>161</c:v>
                </c:pt>
                <c:pt idx="62">
                  <c:v>162</c:v>
                </c:pt>
                <c:pt idx="63">
                  <c:v>163</c:v>
                </c:pt>
                <c:pt idx="64">
                  <c:v>164</c:v>
                </c:pt>
                <c:pt idx="65">
                  <c:v>165</c:v>
                </c:pt>
                <c:pt idx="66">
                  <c:v>166</c:v>
                </c:pt>
                <c:pt idx="67">
                  <c:v>167</c:v>
                </c:pt>
                <c:pt idx="68">
                  <c:v>168</c:v>
                </c:pt>
                <c:pt idx="69">
                  <c:v>169</c:v>
                </c:pt>
                <c:pt idx="70">
                  <c:v>170</c:v>
                </c:pt>
                <c:pt idx="71">
                  <c:v>171</c:v>
                </c:pt>
                <c:pt idx="72">
                  <c:v>172</c:v>
                </c:pt>
                <c:pt idx="73">
                  <c:v>173</c:v>
                </c:pt>
                <c:pt idx="74">
                  <c:v>174</c:v>
                </c:pt>
                <c:pt idx="75">
                  <c:v>175</c:v>
                </c:pt>
                <c:pt idx="76">
                  <c:v>176</c:v>
                </c:pt>
                <c:pt idx="77">
                  <c:v>177</c:v>
                </c:pt>
                <c:pt idx="78">
                  <c:v>178</c:v>
                </c:pt>
                <c:pt idx="79">
                  <c:v>179</c:v>
                </c:pt>
                <c:pt idx="80">
                  <c:v>180</c:v>
                </c:pt>
                <c:pt idx="81">
                  <c:v>181</c:v>
                </c:pt>
                <c:pt idx="82">
                  <c:v>182</c:v>
                </c:pt>
                <c:pt idx="83">
                  <c:v>183</c:v>
                </c:pt>
                <c:pt idx="84">
                  <c:v>184</c:v>
                </c:pt>
                <c:pt idx="85">
                  <c:v>185</c:v>
                </c:pt>
                <c:pt idx="86">
                  <c:v>186</c:v>
                </c:pt>
                <c:pt idx="87">
                  <c:v>187</c:v>
                </c:pt>
                <c:pt idx="88">
                  <c:v>188</c:v>
                </c:pt>
                <c:pt idx="89">
                  <c:v>189</c:v>
                </c:pt>
                <c:pt idx="90">
                  <c:v>190</c:v>
                </c:pt>
                <c:pt idx="91">
                  <c:v>191</c:v>
                </c:pt>
                <c:pt idx="92">
                  <c:v>192</c:v>
                </c:pt>
                <c:pt idx="93">
                  <c:v>193</c:v>
                </c:pt>
                <c:pt idx="94">
                  <c:v>194</c:v>
                </c:pt>
                <c:pt idx="95">
                  <c:v>195</c:v>
                </c:pt>
                <c:pt idx="96">
                  <c:v>196</c:v>
                </c:pt>
                <c:pt idx="97">
                  <c:v>197</c:v>
                </c:pt>
                <c:pt idx="98">
                  <c:v>198</c:v>
                </c:pt>
                <c:pt idx="99">
                  <c:v>199</c:v>
                </c:pt>
                <c:pt idx="100">
                  <c:v>200</c:v>
                </c:pt>
                <c:pt idx="101">
                  <c:v>201</c:v>
                </c:pt>
                <c:pt idx="102">
                  <c:v>202</c:v>
                </c:pt>
                <c:pt idx="103">
                  <c:v>203</c:v>
                </c:pt>
                <c:pt idx="104">
                  <c:v>204</c:v>
                </c:pt>
                <c:pt idx="105">
                  <c:v>205</c:v>
                </c:pt>
                <c:pt idx="106">
                  <c:v>206</c:v>
                </c:pt>
                <c:pt idx="107">
                  <c:v>207</c:v>
                </c:pt>
                <c:pt idx="108">
                  <c:v>208</c:v>
                </c:pt>
                <c:pt idx="109">
                  <c:v>209</c:v>
                </c:pt>
                <c:pt idx="110">
                  <c:v>210</c:v>
                </c:pt>
                <c:pt idx="111">
                  <c:v>211</c:v>
                </c:pt>
                <c:pt idx="112">
                  <c:v>212</c:v>
                </c:pt>
                <c:pt idx="113">
                  <c:v>213</c:v>
                </c:pt>
                <c:pt idx="114">
                  <c:v>214</c:v>
                </c:pt>
                <c:pt idx="115">
                  <c:v>215</c:v>
                </c:pt>
                <c:pt idx="116">
                  <c:v>216</c:v>
                </c:pt>
                <c:pt idx="117">
                  <c:v>217</c:v>
                </c:pt>
                <c:pt idx="118">
                  <c:v>218</c:v>
                </c:pt>
                <c:pt idx="119">
                  <c:v>219</c:v>
                </c:pt>
                <c:pt idx="120">
                  <c:v>220</c:v>
                </c:pt>
                <c:pt idx="121">
                  <c:v>221</c:v>
                </c:pt>
                <c:pt idx="122">
                  <c:v>222</c:v>
                </c:pt>
                <c:pt idx="123">
                  <c:v>223</c:v>
                </c:pt>
                <c:pt idx="124">
                  <c:v>224</c:v>
                </c:pt>
                <c:pt idx="125">
                  <c:v>225</c:v>
                </c:pt>
                <c:pt idx="126">
                  <c:v>226</c:v>
                </c:pt>
                <c:pt idx="127">
                  <c:v>227</c:v>
                </c:pt>
                <c:pt idx="128">
                  <c:v>228</c:v>
                </c:pt>
                <c:pt idx="129">
                  <c:v>229</c:v>
                </c:pt>
                <c:pt idx="130">
                  <c:v>230</c:v>
                </c:pt>
                <c:pt idx="131">
                  <c:v>231</c:v>
                </c:pt>
                <c:pt idx="132">
                  <c:v>232</c:v>
                </c:pt>
                <c:pt idx="133">
                  <c:v>233</c:v>
                </c:pt>
                <c:pt idx="134">
                  <c:v>234</c:v>
                </c:pt>
                <c:pt idx="135">
                  <c:v>235</c:v>
                </c:pt>
                <c:pt idx="136">
                  <c:v>236</c:v>
                </c:pt>
                <c:pt idx="137">
                  <c:v>237</c:v>
                </c:pt>
                <c:pt idx="138">
                  <c:v>238</c:v>
                </c:pt>
                <c:pt idx="139">
                  <c:v>239</c:v>
                </c:pt>
                <c:pt idx="140">
                  <c:v>240</c:v>
                </c:pt>
                <c:pt idx="141">
                  <c:v>241</c:v>
                </c:pt>
                <c:pt idx="142">
                  <c:v>242</c:v>
                </c:pt>
                <c:pt idx="143">
                  <c:v>243</c:v>
                </c:pt>
                <c:pt idx="144">
                  <c:v>244</c:v>
                </c:pt>
                <c:pt idx="145">
                  <c:v>245</c:v>
                </c:pt>
                <c:pt idx="146">
                  <c:v>246</c:v>
                </c:pt>
                <c:pt idx="147">
                  <c:v>247</c:v>
                </c:pt>
                <c:pt idx="148">
                  <c:v>248</c:v>
                </c:pt>
                <c:pt idx="149">
                  <c:v>249</c:v>
                </c:pt>
                <c:pt idx="150">
                  <c:v>250</c:v>
                </c:pt>
                <c:pt idx="151">
                  <c:v>251</c:v>
                </c:pt>
                <c:pt idx="152">
                  <c:v>252</c:v>
                </c:pt>
                <c:pt idx="153">
                  <c:v>253</c:v>
                </c:pt>
                <c:pt idx="154">
                  <c:v>254</c:v>
                </c:pt>
                <c:pt idx="155">
                  <c:v>255</c:v>
                </c:pt>
                <c:pt idx="156">
                  <c:v>256</c:v>
                </c:pt>
                <c:pt idx="157">
                  <c:v>257</c:v>
                </c:pt>
                <c:pt idx="158">
                  <c:v>258</c:v>
                </c:pt>
                <c:pt idx="159">
                  <c:v>259</c:v>
                </c:pt>
                <c:pt idx="160">
                  <c:v>260</c:v>
                </c:pt>
                <c:pt idx="161">
                  <c:v>261</c:v>
                </c:pt>
                <c:pt idx="162">
                  <c:v>262</c:v>
                </c:pt>
                <c:pt idx="163">
                  <c:v>263</c:v>
                </c:pt>
                <c:pt idx="164">
                  <c:v>264</c:v>
                </c:pt>
                <c:pt idx="165">
                  <c:v>265</c:v>
                </c:pt>
                <c:pt idx="166">
                  <c:v>266</c:v>
                </c:pt>
                <c:pt idx="167">
                  <c:v>267</c:v>
                </c:pt>
                <c:pt idx="168">
                  <c:v>268</c:v>
                </c:pt>
                <c:pt idx="169">
                  <c:v>269</c:v>
                </c:pt>
                <c:pt idx="170">
                  <c:v>270</c:v>
                </c:pt>
                <c:pt idx="171">
                  <c:v>271</c:v>
                </c:pt>
                <c:pt idx="172">
                  <c:v>272</c:v>
                </c:pt>
                <c:pt idx="173">
                  <c:v>273</c:v>
                </c:pt>
                <c:pt idx="174">
                  <c:v>274</c:v>
                </c:pt>
                <c:pt idx="175">
                  <c:v>275</c:v>
                </c:pt>
                <c:pt idx="176">
                  <c:v>276</c:v>
                </c:pt>
                <c:pt idx="177">
                  <c:v>277</c:v>
                </c:pt>
                <c:pt idx="178">
                  <c:v>278</c:v>
                </c:pt>
                <c:pt idx="179">
                  <c:v>279</c:v>
                </c:pt>
                <c:pt idx="180">
                  <c:v>280</c:v>
                </c:pt>
                <c:pt idx="181">
                  <c:v>281</c:v>
                </c:pt>
                <c:pt idx="182">
                  <c:v>282</c:v>
                </c:pt>
                <c:pt idx="183">
                  <c:v>283</c:v>
                </c:pt>
                <c:pt idx="184">
                  <c:v>284</c:v>
                </c:pt>
                <c:pt idx="185">
                  <c:v>285</c:v>
                </c:pt>
                <c:pt idx="186">
                  <c:v>286</c:v>
                </c:pt>
                <c:pt idx="187">
                  <c:v>287</c:v>
                </c:pt>
                <c:pt idx="188">
                  <c:v>288</c:v>
                </c:pt>
                <c:pt idx="189">
                  <c:v>289</c:v>
                </c:pt>
                <c:pt idx="190">
                  <c:v>290</c:v>
                </c:pt>
                <c:pt idx="191">
                  <c:v>291</c:v>
                </c:pt>
                <c:pt idx="192">
                  <c:v>292</c:v>
                </c:pt>
                <c:pt idx="193">
                  <c:v>293</c:v>
                </c:pt>
                <c:pt idx="194">
                  <c:v>294</c:v>
                </c:pt>
                <c:pt idx="195">
                  <c:v>295</c:v>
                </c:pt>
                <c:pt idx="196">
                  <c:v>296</c:v>
                </c:pt>
                <c:pt idx="197">
                  <c:v>297</c:v>
                </c:pt>
                <c:pt idx="198">
                  <c:v>298</c:v>
                </c:pt>
                <c:pt idx="199">
                  <c:v>299</c:v>
                </c:pt>
                <c:pt idx="200">
                  <c:v>300</c:v>
                </c:pt>
                <c:pt idx="201">
                  <c:v>301</c:v>
                </c:pt>
                <c:pt idx="202">
                  <c:v>302</c:v>
                </c:pt>
                <c:pt idx="203">
                  <c:v>303</c:v>
                </c:pt>
                <c:pt idx="204">
                  <c:v>304</c:v>
                </c:pt>
                <c:pt idx="205">
                  <c:v>305</c:v>
                </c:pt>
                <c:pt idx="206">
                  <c:v>306</c:v>
                </c:pt>
                <c:pt idx="207">
                  <c:v>307</c:v>
                </c:pt>
                <c:pt idx="208">
                  <c:v>308</c:v>
                </c:pt>
                <c:pt idx="209">
                  <c:v>309</c:v>
                </c:pt>
                <c:pt idx="210">
                  <c:v>310</c:v>
                </c:pt>
                <c:pt idx="211">
                  <c:v>311</c:v>
                </c:pt>
                <c:pt idx="212">
                  <c:v>312</c:v>
                </c:pt>
                <c:pt idx="213">
                  <c:v>313</c:v>
                </c:pt>
                <c:pt idx="214">
                  <c:v>314</c:v>
                </c:pt>
                <c:pt idx="215">
                  <c:v>315</c:v>
                </c:pt>
                <c:pt idx="216">
                  <c:v>316</c:v>
                </c:pt>
                <c:pt idx="217">
                  <c:v>317</c:v>
                </c:pt>
                <c:pt idx="218">
                  <c:v>318</c:v>
                </c:pt>
                <c:pt idx="219">
                  <c:v>319</c:v>
                </c:pt>
                <c:pt idx="220">
                  <c:v>320</c:v>
                </c:pt>
                <c:pt idx="221">
                  <c:v>321</c:v>
                </c:pt>
                <c:pt idx="222">
                  <c:v>322</c:v>
                </c:pt>
                <c:pt idx="223">
                  <c:v>323</c:v>
                </c:pt>
                <c:pt idx="224">
                  <c:v>324</c:v>
                </c:pt>
                <c:pt idx="225">
                  <c:v>325</c:v>
                </c:pt>
                <c:pt idx="226">
                  <c:v>326</c:v>
                </c:pt>
                <c:pt idx="227">
                  <c:v>327</c:v>
                </c:pt>
                <c:pt idx="228">
                  <c:v>328</c:v>
                </c:pt>
                <c:pt idx="229">
                  <c:v>329</c:v>
                </c:pt>
                <c:pt idx="230">
                  <c:v>330</c:v>
                </c:pt>
              </c:numCache>
            </c:numRef>
          </c:cat>
          <c:val>
            <c:numRef>
              <c:f>Sheet1!$D$4:$D$234</c:f>
              <c:numCache>
                <c:formatCode>General</c:formatCode>
                <c:ptCount val="231"/>
                <c:pt idx="110" formatCode="0">
                  <c:v>3</c:v>
                </c:pt>
                <c:pt idx="111" formatCode="0">
                  <c:v>3</c:v>
                </c:pt>
                <c:pt idx="112" formatCode="0">
                  <c:v>3</c:v>
                </c:pt>
                <c:pt idx="113" formatCode="0">
                  <c:v>3</c:v>
                </c:pt>
                <c:pt idx="114" formatCode="0">
                  <c:v>3</c:v>
                </c:pt>
                <c:pt idx="115" formatCode="0">
                  <c:v>3</c:v>
                </c:pt>
                <c:pt idx="116" formatCode="0">
                  <c:v>3</c:v>
                </c:pt>
                <c:pt idx="117" formatCode="0">
                  <c:v>3</c:v>
                </c:pt>
                <c:pt idx="118" formatCode="0">
                  <c:v>3</c:v>
                </c:pt>
                <c:pt idx="119" formatCode="0">
                  <c:v>3</c:v>
                </c:pt>
                <c:pt idx="120" formatCode="0">
                  <c:v>3</c:v>
                </c:pt>
                <c:pt idx="121" formatCode="0">
                  <c:v>3</c:v>
                </c:pt>
                <c:pt idx="122" formatCode="0">
                  <c:v>3</c:v>
                </c:pt>
                <c:pt idx="123" formatCode="0">
                  <c:v>3</c:v>
                </c:pt>
                <c:pt idx="124" formatCode="0">
                  <c:v>3</c:v>
                </c:pt>
                <c:pt idx="125" formatCode="0">
                  <c:v>3</c:v>
                </c:pt>
                <c:pt idx="126" formatCode="0">
                  <c:v>3</c:v>
                </c:pt>
                <c:pt idx="127" formatCode="0">
                  <c:v>3</c:v>
                </c:pt>
                <c:pt idx="128" formatCode="0">
                  <c:v>3</c:v>
                </c:pt>
                <c:pt idx="129" formatCode="0">
                  <c:v>3</c:v>
                </c:pt>
                <c:pt idx="130" formatCode="0">
                  <c:v>3</c:v>
                </c:pt>
                <c:pt idx="131" formatCode="0">
                  <c:v>3</c:v>
                </c:pt>
                <c:pt idx="132" formatCode="0">
                  <c:v>3</c:v>
                </c:pt>
                <c:pt idx="133" formatCode="0">
                  <c:v>3</c:v>
                </c:pt>
                <c:pt idx="134" formatCode="0">
                  <c:v>3</c:v>
                </c:pt>
                <c:pt idx="135" formatCode="0">
                  <c:v>3</c:v>
                </c:pt>
                <c:pt idx="136" formatCode="0">
                  <c:v>3</c:v>
                </c:pt>
                <c:pt idx="137" formatCode="0">
                  <c:v>3</c:v>
                </c:pt>
                <c:pt idx="138" formatCode="0">
                  <c:v>3</c:v>
                </c:pt>
                <c:pt idx="139" formatCode="0">
                  <c:v>3</c:v>
                </c:pt>
                <c:pt idx="140" formatCode="0">
                  <c:v>3</c:v>
                </c:pt>
                <c:pt idx="141" formatCode="0">
                  <c:v>3</c:v>
                </c:pt>
                <c:pt idx="142" formatCode="0">
                  <c:v>3</c:v>
                </c:pt>
                <c:pt idx="143" formatCode="0">
                  <c:v>3</c:v>
                </c:pt>
                <c:pt idx="144" formatCode="0">
                  <c:v>3</c:v>
                </c:pt>
              </c:numCache>
            </c:numRef>
          </c:val>
          <c:smooth val="0"/>
        </c:ser>
        <c:ser>
          <c:idx val="4"/>
          <c:order val="3"/>
          <c:spPr>
            <a:ln w="127000" cap="flat">
              <a:solidFill>
                <a:srgbClr val="DB7725"/>
              </a:solidFill>
            </a:ln>
          </c:spPr>
          <c:marker>
            <c:symbol val="none"/>
          </c:marker>
          <c:cat>
            <c:numRef>
              <c:f>Sheet1!$A$4:$A$234</c:f>
              <c:numCache>
                <c:formatCode>General</c:formatCode>
                <c:ptCount val="231"/>
                <c:pt idx="0">
                  <c:v>100</c:v>
                </c:pt>
                <c:pt idx="1">
                  <c:v>101</c:v>
                </c:pt>
                <c:pt idx="2">
                  <c:v>102</c:v>
                </c:pt>
                <c:pt idx="3">
                  <c:v>103</c:v>
                </c:pt>
                <c:pt idx="4">
                  <c:v>104</c:v>
                </c:pt>
                <c:pt idx="5">
                  <c:v>105</c:v>
                </c:pt>
                <c:pt idx="6">
                  <c:v>106</c:v>
                </c:pt>
                <c:pt idx="7">
                  <c:v>107</c:v>
                </c:pt>
                <c:pt idx="8">
                  <c:v>108</c:v>
                </c:pt>
                <c:pt idx="9">
                  <c:v>109</c:v>
                </c:pt>
                <c:pt idx="10">
                  <c:v>110</c:v>
                </c:pt>
                <c:pt idx="11">
                  <c:v>111</c:v>
                </c:pt>
                <c:pt idx="12">
                  <c:v>112</c:v>
                </c:pt>
                <c:pt idx="13">
                  <c:v>113</c:v>
                </c:pt>
                <c:pt idx="14">
                  <c:v>114</c:v>
                </c:pt>
                <c:pt idx="15">
                  <c:v>115</c:v>
                </c:pt>
                <c:pt idx="16">
                  <c:v>116</c:v>
                </c:pt>
                <c:pt idx="17">
                  <c:v>117</c:v>
                </c:pt>
                <c:pt idx="18">
                  <c:v>118</c:v>
                </c:pt>
                <c:pt idx="19">
                  <c:v>119</c:v>
                </c:pt>
                <c:pt idx="20">
                  <c:v>120</c:v>
                </c:pt>
                <c:pt idx="21">
                  <c:v>121</c:v>
                </c:pt>
                <c:pt idx="22">
                  <c:v>122</c:v>
                </c:pt>
                <c:pt idx="23">
                  <c:v>123</c:v>
                </c:pt>
                <c:pt idx="24">
                  <c:v>124</c:v>
                </c:pt>
                <c:pt idx="25">
                  <c:v>125</c:v>
                </c:pt>
                <c:pt idx="26">
                  <c:v>126</c:v>
                </c:pt>
                <c:pt idx="27">
                  <c:v>127</c:v>
                </c:pt>
                <c:pt idx="28">
                  <c:v>128</c:v>
                </c:pt>
                <c:pt idx="29">
                  <c:v>129</c:v>
                </c:pt>
                <c:pt idx="30">
                  <c:v>130</c:v>
                </c:pt>
                <c:pt idx="31">
                  <c:v>131</c:v>
                </c:pt>
                <c:pt idx="32">
                  <c:v>132</c:v>
                </c:pt>
                <c:pt idx="33">
                  <c:v>133</c:v>
                </c:pt>
                <c:pt idx="34">
                  <c:v>134</c:v>
                </c:pt>
                <c:pt idx="35">
                  <c:v>135</c:v>
                </c:pt>
                <c:pt idx="36">
                  <c:v>136</c:v>
                </c:pt>
                <c:pt idx="37">
                  <c:v>137</c:v>
                </c:pt>
                <c:pt idx="38">
                  <c:v>138</c:v>
                </c:pt>
                <c:pt idx="39">
                  <c:v>139</c:v>
                </c:pt>
                <c:pt idx="40">
                  <c:v>140</c:v>
                </c:pt>
                <c:pt idx="41">
                  <c:v>141</c:v>
                </c:pt>
                <c:pt idx="42">
                  <c:v>142</c:v>
                </c:pt>
                <c:pt idx="43">
                  <c:v>143</c:v>
                </c:pt>
                <c:pt idx="44">
                  <c:v>144</c:v>
                </c:pt>
                <c:pt idx="45">
                  <c:v>145</c:v>
                </c:pt>
                <c:pt idx="46">
                  <c:v>146</c:v>
                </c:pt>
                <c:pt idx="47">
                  <c:v>147</c:v>
                </c:pt>
                <c:pt idx="48">
                  <c:v>148</c:v>
                </c:pt>
                <c:pt idx="49">
                  <c:v>149</c:v>
                </c:pt>
                <c:pt idx="50">
                  <c:v>150</c:v>
                </c:pt>
                <c:pt idx="51">
                  <c:v>151</c:v>
                </c:pt>
                <c:pt idx="52">
                  <c:v>152</c:v>
                </c:pt>
                <c:pt idx="53">
                  <c:v>153</c:v>
                </c:pt>
                <c:pt idx="54">
                  <c:v>154</c:v>
                </c:pt>
                <c:pt idx="55">
                  <c:v>155</c:v>
                </c:pt>
                <c:pt idx="56">
                  <c:v>156</c:v>
                </c:pt>
                <c:pt idx="57">
                  <c:v>157</c:v>
                </c:pt>
                <c:pt idx="58">
                  <c:v>158</c:v>
                </c:pt>
                <c:pt idx="59">
                  <c:v>159</c:v>
                </c:pt>
                <c:pt idx="60">
                  <c:v>160</c:v>
                </c:pt>
                <c:pt idx="61">
                  <c:v>161</c:v>
                </c:pt>
                <c:pt idx="62">
                  <c:v>162</c:v>
                </c:pt>
                <c:pt idx="63">
                  <c:v>163</c:v>
                </c:pt>
                <c:pt idx="64">
                  <c:v>164</c:v>
                </c:pt>
                <c:pt idx="65">
                  <c:v>165</c:v>
                </c:pt>
                <c:pt idx="66">
                  <c:v>166</c:v>
                </c:pt>
                <c:pt idx="67">
                  <c:v>167</c:v>
                </c:pt>
                <c:pt idx="68">
                  <c:v>168</c:v>
                </c:pt>
                <c:pt idx="69">
                  <c:v>169</c:v>
                </c:pt>
                <c:pt idx="70">
                  <c:v>170</c:v>
                </c:pt>
                <c:pt idx="71">
                  <c:v>171</c:v>
                </c:pt>
                <c:pt idx="72">
                  <c:v>172</c:v>
                </c:pt>
                <c:pt idx="73">
                  <c:v>173</c:v>
                </c:pt>
                <c:pt idx="74">
                  <c:v>174</c:v>
                </c:pt>
                <c:pt idx="75">
                  <c:v>175</c:v>
                </c:pt>
                <c:pt idx="76">
                  <c:v>176</c:v>
                </c:pt>
                <c:pt idx="77">
                  <c:v>177</c:v>
                </c:pt>
                <c:pt idx="78">
                  <c:v>178</c:v>
                </c:pt>
                <c:pt idx="79">
                  <c:v>179</c:v>
                </c:pt>
                <c:pt idx="80">
                  <c:v>180</c:v>
                </c:pt>
                <c:pt idx="81">
                  <c:v>181</c:v>
                </c:pt>
                <c:pt idx="82">
                  <c:v>182</c:v>
                </c:pt>
                <c:pt idx="83">
                  <c:v>183</c:v>
                </c:pt>
                <c:pt idx="84">
                  <c:v>184</c:v>
                </c:pt>
                <c:pt idx="85">
                  <c:v>185</c:v>
                </c:pt>
                <c:pt idx="86">
                  <c:v>186</c:v>
                </c:pt>
                <c:pt idx="87">
                  <c:v>187</c:v>
                </c:pt>
                <c:pt idx="88">
                  <c:v>188</c:v>
                </c:pt>
                <c:pt idx="89">
                  <c:v>189</c:v>
                </c:pt>
                <c:pt idx="90">
                  <c:v>190</c:v>
                </c:pt>
                <c:pt idx="91">
                  <c:v>191</c:v>
                </c:pt>
                <c:pt idx="92">
                  <c:v>192</c:v>
                </c:pt>
                <c:pt idx="93">
                  <c:v>193</c:v>
                </c:pt>
                <c:pt idx="94">
                  <c:v>194</c:v>
                </c:pt>
                <c:pt idx="95">
                  <c:v>195</c:v>
                </c:pt>
                <c:pt idx="96">
                  <c:v>196</c:v>
                </c:pt>
                <c:pt idx="97">
                  <c:v>197</c:v>
                </c:pt>
                <c:pt idx="98">
                  <c:v>198</c:v>
                </c:pt>
                <c:pt idx="99">
                  <c:v>199</c:v>
                </c:pt>
                <c:pt idx="100">
                  <c:v>200</c:v>
                </c:pt>
                <c:pt idx="101">
                  <c:v>201</c:v>
                </c:pt>
                <c:pt idx="102">
                  <c:v>202</c:v>
                </c:pt>
                <c:pt idx="103">
                  <c:v>203</c:v>
                </c:pt>
                <c:pt idx="104">
                  <c:v>204</c:v>
                </c:pt>
                <c:pt idx="105">
                  <c:v>205</c:v>
                </c:pt>
                <c:pt idx="106">
                  <c:v>206</c:v>
                </c:pt>
                <c:pt idx="107">
                  <c:v>207</c:v>
                </c:pt>
                <c:pt idx="108">
                  <c:v>208</c:v>
                </c:pt>
                <c:pt idx="109">
                  <c:v>209</c:v>
                </c:pt>
                <c:pt idx="110">
                  <c:v>210</c:v>
                </c:pt>
                <c:pt idx="111">
                  <c:v>211</c:v>
                </c:pt>
                <c:pt idx="112">
                  <c:v>212</c:v>
                </c:pt>
                <c:pt idx="113">
                  <c:v>213</c:v>
                </c:pt>
                <c:pt idx="114">
                  <c:v>214</c:v>
                </c:pt>
                <c:pt idx="115">
                  <c:v>215</c:v>
                </c:pt>
                <c:pt idx="116">
                  <c:v>216</c:v>
                </c:pt>
                <c:pt idx="117">
                  <c:v>217</c:v>
                </c:pt>
                <c:pt idx="118">
                  <c:v>218</c:v>
                </c:pt>
                <c:pt idx="119">
                  <c:v>219</c:v>
                </c:pt>
                <c:pt idx="120">
                  <c:v>220</c:v>
                </c:pt>
                <c:pt idx="121">
                  <c:v>221</c:v>
                </c:pt>
                <c:pt idx="122">
                  <c:v>222</c:v>
                </c:pt>
                <c:pt idx="123">
                  <c:v>223</c:v>
                </c:pt>
                <c:pt idx="124">
                  <c:v>224</c:v>
                </c:pt>
                <c:pt idx="125">
                  <c:v>225</c:v>
                </c:pt>
                <c:pt idx="126">
                  <c:v>226</c:v>
                </c:pt>
                <c:pt idx="127">
                  <c:v>227</c:v>
                </c:pt>
                <c:pt idx="128">
                  <c:v>228</c:v>
                </c:pt>
                <c:pt idx="129">
                  <c:v>229</c:v>
                </c:pt>
                <c:pt idx="130">
                  <c:v>230</c:v>
                </c:pt>
                <c:pt idx="131">
                  <c:v>231</c:v>
                </c:pt>
                <c:pt idx="132">
                  <c:v>232</c:v>
                </c:pt>
                <c:pt idx="133">
                  <c:v>233</c:v>
                </c:pt>
                <c:pt idx="134">
                  <c:v>234</c:v>
                </c:pt>
                <c:pt idx="135">
                  <c:v>235</c:v>
                </c:pt>
                <c:pt idx="136">
                  <c:v>236</c:v>
                </c:pt>
                <c:pt idx="137">
                  <c:v>237</c:v>
                </c:pt>
                <c:pt idx="138">
                  <c:v>238</c:v>
                </c:pt>
                <c:pt idx="139">
                  <c:v>239</c:v>
                </c:pt>
                <c:pt idx="140">
                  <c:v>240</c:v>
                </c:pt>
                <c:pt idx="141">
                  <c:v>241</c:v>
                </c:pt>
                <c:pt idx="142">
                  <c:v>242</c:v>
                </c:pt>
                <c:pt idx="143">
                  <c:v>243</c:v>
                </c:pt>
                <c:pt idx="144">
                  <c:v>244</c:v>
                </c:pt>
                <c:pt idx="145">
                  <c:v>245</c:v>
                </c:pt>
                <c:pt idx="146">
                  <c:v>246</c:v>
                </c:pt>
                <c:pt idx="147">
                  <c:v>247</c:v>
                </c:pt>
                <c:pt idx="148">
                  <c:v>248</c:v>
                </c:pt>
                <c:pt idx="149">
                  <c:v>249</c:v>
                </c:pt>
                <c:pt idx="150">
                  <c:v>250</c:v>
                </c:pt>
                <c:pt idx="151">
                  <c:v>251</c:v>
                </c:pt>
                <c:pt idx="152">
                  <c:v>252</c:v>
                </c:pt>
                <c:pt idx="153">
                  <c:v>253</c:v>
                </c:pt>
                <c:pt idx="154">
                  <c:v>254</c:v>
                </c:pt>
                <c:pt idx="155">
                  <c:v>255</c:v>
                </c:pt>
                <c:pt idx="156">
                  <c:v>256</c:v>
                </c:pt>
                <c:pt idx="157">
                  <c:v>257</c:v>
                </c:pt>
                <c:pt idx="158">
                  <c:v>258</c:v>
                </c:pt>
                <c:pt idx="159">
                  <c:v>259</c:v>
                </c:pt>
                <c:pt idx="160">
                  <c:v>260</c:v>
                </c:pt>
                <c:pt idx="161">
                  <c:v>261</c:v>
                </c:pt>
                <c:pt idx="162">
                  <c:v>262</c:v>
                </c:pt>
                <c:pt idx="163">
                  <c:v>263</c:v>
                </c:pt>
                <c:pt idx="164">
                  <c:v>264</c:v>
                </c:pt>
                <c:pt idx="165">
                  <c:v>265</c:v>
                </c:pt>
                <c:pt idx="166">
                  <c:v>266</c:v>
                </c:pt>
                <c:pt idx="167">
                  <c:v>267</c:v>
                </c:pt>
                <c:pt idx="168">
                  <c:v>268</c:v>
                </c:pt>
                <c:pt idx="169">
                  <c:v>269</c:v>
                </c:pt>
                <c:pt idx="170">
                  <c:v>270</c:v>
                </c:pt>
                <c:pt idx="171">
                  <c:v>271</c:v>
                </c:pt>
                <c:pt idx="172">
                  <c:v>272</c:v>
                </c:pt>
                <c:pt idx="173">
                  <c:v>273</c:v>
                </c:pt>
                <c:pt idx="174">
                  <c:v>274</c:v>
                </c:pt>
                <c:pt idx="175">
                  <c:v>275</c:v>
                </c:pt>
                <c:pt idx="176">
                  <c:v>276</c:v>
                </c:pt>
                <c:pt idx="177">
                  <c:v>277</c:v>
                </c:pt>
                <c:pt idx="178">
                  <c:v>278</c:v>
                </c:pt>
                <c:pt idx="179">
                  <c:v>279</c:v>
                </c:pt>
                <c:pt idx="180">
                  <c:v>280</c:v>
                </c:pt>
                <c:pt idx="181">
                  <c:v>281</c:v>
                </c:pt>
                <c:pt idx="182">
                  <c:v>282</c:v>
                </c:pt>
                <c:pt idx="183">
                  <c:v>283</c:v>
                </c:pt>
                <c:pt idx="184">
                  <c:v>284</c:v>
                </c:pt>
                <c:pt idx="185">
                  <c:v>285</c:v>
                </c:pt>
                <c:pt idx="186">
                  <c:v>286</c:v>
                </c:pt>
                <c:pt idx="187">
                  <c:v>287</c:v>
                </c:pt>
                <c:pt idx="188">
                  <c:v>288</c:v>
                </c:pt>
                <c:pt idx="189">
                  <c:v>289</c:v>
                </c:pt>
                <c:pt idx="190">
                  <c:v>290</c:v>
                </c:pt>
                <c:pt idx="191">
                  <c:v>291</c:v>
                </c:pt>
                <c:pt idx="192">
                  <c:v>292</c:v>
                </c:pt>
                <c:pt idx="193">
                  <c:v>293</c:v>
                </c:pt>
                <c:pt idx="194">
                  <c:v>294</c:v>
                </c:pt>
                <c:pt idx="195">
                  <c:v>295</c:v>
                </c:pt>
                <c:pt idx="196">
                  <c:v>296</c:v>
                </c:pt>
                <c:pt idx="197">
                  <c:v>297</c:v>
                </c:pt>
                <c:pt idx="198">
                  <c:v>298</c:v>
                </c:pt>
                <c:pt idx="199">
                  <c:v>299</c:v>
                </c:pt>
                <c:pt idx="200">
                  <c:v>300</c:v>
                </c:pt>
                <c:pt idx="201">
                  <c:v>301</c:v>
                </c:pt>
                <c:pt idx="202">
                  <c:v>302</c:v>
                </c:pt>
                <c:pt idx="203">
                  <c:v>303</c:v>
                </c:pt>
                <c:pt idx="204">
                  <c:v>304</c:v>
                </c:pt>
                <c:pt idx="205">
                  <c:v>305</c:v>
                </c:pt>
                <c:pt idx="206">
                  <c:v>306</c:v>
                </c:pt>
                <c:pt idx="207">
                  <c:v>307</c:v>
                </c:pt>
                <c:pt idx="208">
                  <c:v>308</c:v>
                </c:pt>
                <c:pt idx="209">
                  <c:v>309</c:v>
                </c:pt>
                <c:pt idx="210">
                  <c:v>310</c:v>
                </c:pt>
                <c:pt idx="211">
                  <c:v>311</c:v>
                </c:pt>
                <c:pt idx="212">
                  <c:v>312</c:v>
                </c:pt>
                <c:pt idx="213">
                  <c:v>313</c:v>
                </c:pt>
                <c:pt idx="214">
                  <c:v>314</c:v>
                </c:pt>
                <c:pt idx="215">
                  <c:v>315</c:v>
                </c:pt>
                <c:pt idx="216">
                  <c:v>316</c:v>
                </c:pt>
                <c:pt idx="217">
                  <c:v>317</c:v>
                </c:pt>
                <c:pt idx="218">
                  <c:v>318</c:v>
                </c:pt>
                <c:pt idx="219">
                  <c:v>319</c:v>
                </c:pt>
                <c:pt idx="220">
                  <c:v>320</c:v>
                </c:pt>
                <c:pt idx="221">
                  <c:v>321</c:v>
                </c:pt>
                <c:pt idx="222">
                  <c:v>322</c:v>
                </c:pt>
                <c:pt idx="223">
                  <c:v>323</c:v>
                </c:pt>
                <c:pt idx="224">
                  <c:v>324</c:v>
                </c:pt>
                <c:pt idx="225">
                  <c:v>325</c:v>
                </c:pt>
                <c:pt idx="226">
                  <c:v>326</c:v>
                </c:pt>
                <c:pt idx="227">
                  <c:v>327</c:v>
                </c:pt>
                <c:pt idx="228">
                  <c:v>328</c:v>
                </c:pt>
                <c:pt idx="229">
                  <c:v>329</c:v>
                </c:pt>
                <c:pt idx="230">
                  <c:v>330</c:v>
                </c:pt>
              </c:numCache>
            </c:numRef>
          </c:cat>
          <c:val>
            <c:numRef>
              <c:f>Sheet1!$E$4:$E$234</c:f>
              <c:numCache>
                <c:formatCode>General</c:formatCode>
                <c:ptCount val="231"/>
                <c:pt idx="150" formatCode="0">
                  <c:v>4</c:v>
                </c:pt>
                <c:pt idx="151" formatCode="0">
                  <c:v>4</c:v>
                </c:pt>
                <c:pt idx="152" formatCode="0">
                  <c:v>4</c:v>
                </c:pt>
                <c:pt idx="153" formatCode="0">
                  <c:v>4</c:v>
                </c:pt>
                <c:pt idx="154" formatCode="0">
                  <c:v>4</c:v>
                </c:pt>
                <c:pt idx="155" formatCode="0">
                  <c:v>4</c:v>
                </c:pt>
                <c:pt idx="156" formatCode="0">
                  <c:v>4</c:v>
                </c:pt>
                <c:pt idx="157" formatCode="0">
                  <c:v>4</c:v>
                </c:pt>
                <c:pt idx="158" formatCode="0">
                  <c:v>4</c:v>
                </c:pt>
                <c:pt idx="159" formatCode="0">
                  <c:v>4</c:v>
                </c:pt>
                <c:pt idx="160" formatCode="0">
                  <c:v>4</c:v>
                </c:pt>
                <c:pt idx="161" formatCode="0">
                  <c:v>4</c:v>
                </c:pt>
                <c:pt idx="162" formatCode="0">
                  <c:v>4</c:v>
                </c:pt>
                <c:pt idx="163" formatCode="0">
                  <c:v>4</c:v>
                </c:pt>
                <c:pt idx="164" formatCode="0">
                  <c:v>4</c:v>
                </c:pt>
                <c:pt idx="165" formatCode="0">
                  <c:v>4</c:v>
                </c:pt>
                <c:pt idx="166" formatCode="0">
                  <c:v>4</c:v>
                </c:pt>
                <c:pt idx="167" formatCode="0">
                  <c:v>4</c:v>
                </c:pt>
                <c:pt idx="168" formatCode="0">
                  <c:v>4</c:v>
                </c:pt>
                <c:pt idx="169" formatCode="0">
                  <c:v>4</c:v>
                </c:pt>
                <c:pt idx="170" formatCode="0">
                  <c:v>4</c:v>
                </c:pt>
                <c:pt idx="171" formatCode="0">
                  <c:v>4</c:v>
                </c:pt>
                <c:pt idx="172" formatCode="0">
                  <c:v>4</c:v>
                </c:pt>
                <c:pt idx="173" formatCode="0">
                  <c:v>4</c:v>
                </c:pt>
                <c:pt idx="174" formatCode="0">
                  <c:v>4</c:v>
                </c:pt>
                <c:pt idx="175" formatCode="0">
                  <c:v>4</c:v>
                </c:pt>
                <c:pt idx="176" formatCode="0">
                  <c:v>4</c:v>
                </c:pt>
                <c:pt idx="177" formatCode="0">
                  <c:v>4</c:v>
                </c:pt>
                <c:pt idx="178" formatCode="0">
                  <c:v>4</c:v>
                </c:pt>
                <c:pt idx="179" formatCode="0">
                  <c:v>4</c:v>
                </c:pt>
                <c:pt idx="180" formatCode="0">
                  <c:v>4</c:v>
                </c:pt>
                <c:pt idx="181" formatCode="0">
                  <c:v>4</c:v>
                </c:pt>
                <c:pt idx="182" formatCode="0">
                  <c:v>4</c:v>
                </c:pt>
                <c:pt idx="183" formatCode="0">
                  <c:v>4</c:v>
                </c:pt>
                <c:pt idx="184" formatCode="0">
                  <c:v>4</c:v>
                </c:pt>
                <c:pt idx="185" formatCode="0">
                  <c:v>4</c:v>
                </c:pt>
                <c:pt idx="186" formatCode="0">
                  <c:v>4</c:v>
                </c:pt>
                <c:pt idx="187" formatCode="0">
                  <c:v>4</c:v>
                </c:pt>
                <c:pt idx="188" formatCode="0">
                  <c:v>4</c:v>
                </c:pt>
                <c:pt idx="189" formatCode="0">
                  <c:v>4</c:v>
                </c:pt>
              </c:numCache>
            </c:numRef>
          </c:val>
          <c:smooth val="0"/>
        </c:ser>
        <c:ser>
          <c:idx val="5"/>
          <c:order val="4"/>
          <c:marker>
            <c:symbol val="none"/>
          </c:marker>
          <c:cat>
            <c:numRef>
              <c:f>Sheet1!$A$4:$A$234</c:f>
              <c:numCache>
                <c:formatCode>General</c:formatCode>
                <c:ptCount val="231"/>
                <c:pt idx="0">
                  <c:v>100</c:v>
                </c:pt>
                <c:pt idx="1">
                  <c:v>101</c:v>
                </c:pt>
                <c:pt idx="2">
                  <c:v>102</c:v>
                </c:pt>
                <c:pt idx="3">
                  <c:v>103</c:v>
                </c:pt>
                <c:pt idx="4">
                  <c:v>104</c:v>
                </c:pt>
                <c:pt idx="5">
                  <c:v>105</c:v>
                </c:pt>
                <c:pt idx="6">
                  <c:v>106</c:v>
                </c:pt>
                <c:pt idx="7">
                  <c:v>107</c:v>
                </c:pt>
                <c:pt idx="8">
                  <c:v>108</c:v>
                </c:pt>
                <c:pt idx="9">
                  <c:v>109</c:v>
                </c:pt>
                <c:pt idx="10">
                  <c:v>110</c:v>
                </c:pt>
                <c:pt idx="11">
                  <c:v>111</c:v>
                </c:pt>
                <c:pt idx="12">
                  <c:v>112</c:v>
                </c:pt>
                <c:pt idx="13">
                  <c:v>113</c:v>
                </c:pt>
                <c:pt idx="14">
                  <c:v>114</c:v>
                </c:pt>
                <c:pt idx="15">
                  <c:v>115</c:v>
                </c:pt>
                <c:pt idx="16">
                  <c:v>116</c:v>
                </c:pt>
                <c:pt idx="17">
                  <c:v>117</c:v>
                </c:pt>
                <c:pt idx="18">
                  <c:v>118</c:v>
                </c:pt>
                <c:pt idx="19">
                  <c:v>119</c:v>
                </c:pt>
                <c:pt idx="20">
                  <c:v>120</c:v>
                </c:pt>
                <c:pt idx="21">
                  <c:v>121</c:v>
                </c:pt>
                <c:pt idx="22">
                  <c:v>122</c:v>
                </c:pt>
                <c:pt idx="23">
                  <c:v>123</c:v>
                </c:pt>
                <c:pt idx="24">
                  <c:v>124</c:v>
                </c:pt>
                <c:pt idx="25">
                  <c:v>125</c:v>
                </c:pt>
                <c:pt idx="26">
                  <c:v>126</c:v>
                </c:pt>
                <c:pt idx="27">
                  <c:v>127</c:v>
                </c:pt>
                <c:pt idx="28">
                  <c:v>128</c:v>
                </c:pt>
                <c:pt idx="29">
                  <c:v>129</c:v>
                </c:pt>
                <c:pt idx="30">
                  <c:v>130</c:v>
                </c:pt>
                <c:pt idx="31">
                  <c:v>131</c:v>
                </c:pt>
                <c:pt idx="32">
                  <c:v>132</c:v>
                </c:pt>
                <c:pt idx="33">
                  <c:v>133</c:v>
                </c:pt>
                <c:pt idx="34">
                  <c:v>134</c:v>
                </c:pt>
                <c:pt idx="35">
                  <c:v>135</c:v>
                </c:pt>
                <c:pt idx="36">
                  <c:v>136</c:v>
                </c:pt>
                <c:pt idx="37">
                  <c:v>137</c:v>
                </c:pt>
                <c:pt idx="38">
                  <c:v>138</c:v>
                </c:pt>
                <c:pt idx="39">
                  <c:v>139</c:v>
                </c:pt>
                <c:pt idx="40">
                  <c:v>140</c:v>
                </c:pt>
                <c:pt idx="41">
                  <c:v>141</c:v>
                </c:pt>
                <c:pt idx="42">
                  <c:v>142</c:v>
                </c:pt>
                <c:pt idx="43">
                  <c:v>143</c:v>
                </c:pt>
                <c:pt idx="44">
                  <c:v>144</c:v>
                </c:pt>
                <c:pt idx="45">
                  <c:v>145</c:v>
                </c:pt>
                <c:pt idx="46">
                  <c:v>146</c:v>
                </c:pt>
                <c:pt idx="47">
                  <c:v>147</c:v>
                </c:pt>
                <c:pt idx="48">
                  <c:v>148</c:v>
                </c:pt>
                <c:pt idx="49">
                  <c:v>149</c:v>
                </c:pt>
                <c:pt idx="50">
                  <c:v>150</c:v>
                </c:pt>
                <c:pt idx="51">
                  <c:v>151</c:v>
                </c:pt>
                <c:pt idx="52">
                  <c:v>152</c:v>
                </c:pt>
                <c:pt idx="53">
                  <c:v>153</c:v>
                </c:pt>
                <c:pt idx="54">
                  <c:v>154</c:v>
                </c:pt>
                <c:pt idx="55">
                  <c:v>155</c:v>
                </c:pt>
                <c:pt idx="56">
                  <c:v>156</c:v>
                </c:pt>
                <c:pt idx="57">
                  <c:v>157</c:v>
                </c:pt>
                <c:pt idx="58">
                  <c:v>158</c:v>
                </c:pt>
                <c:pt idx="59">
                  <c:v>159</c:v>
                </c:pt>
                <c:pt idx="60">
                  <c:v>160</c:v>
                </c:pt>
                <c:pt idx="61">
                  <c:v>161</c:v>
                </c:pt>
                <c:pt idx="62">
                  <c:v>162</c:v>
                </c:pt>
                <c:pt idx="63">
                  <c:v>163</c:v>
                </c:pt>
                <c:pt idx="64">
                  <c:v>164</c:v>
                </c:pt>
                <c:pt idx="65">
                  <c:v>165</c:v>
                </c:pt>
                <c:pt idx="66">
                  <c:v>166</c:v>
                </c:pt>
                <c:pt idx="67">
                  <c:v>167</c:v>
                </c:pt>
                <c:pt idx="68">
                  <c:v>168</c:v>
                </c:pt>
                <c:pt idx="69">
                  <c:v>169</c:v>
                </c:pt>
                <c:pt idx="70">
                  <c:v>170</c:v>
                </c:pt>
                <c:pt idx="71">
                  <c:v>171</c:v>
                </c:pt>
                <c:pt idx="72">
                  <c:v>172</c:v>
                </c:pt>
                <c:pt idx="73">
                  <c:v>173</c:v>
                </c:pt>
                <c:pt idx="74">
                  <c:v>174</c:v>
                </c:pt>
                <c:pt idx="75">
                  <c:v>175</c:v>
                </c:pt>
                <c:pt idx="76">
                  <c:v>176</c:v>
                </c:pt>
                <c:pt idx="77">
                  <c:v>177</c:v>
                </c:pt>
                <c:pt idx="78">
                  <c:v>178</c:v>
                </c:pt>
                <c:pt idx="79">
                  <c:v>179</c:v>
                </c:pt>
                <c:pt idx="80">
                  <c:v>180</c:v>
                </c:pt>
                <c:pt idx="81">
                  <c:v>181</c:v>
                </c:pt>
                <c:pt idx="82">
                  <c:v>182</c:v>
                </c:pt>
                <c:pt idx="83">
                  <c:v>183</c:v>
                </c:pt>
                <c:pt idx="84">
                  <c:v>184</c:v>
                </c:pt>
                <c:pt idx="85">
                  <c:v>185</c:v>
                </c:pt>
                <c:pt idx="86">
                  <c:v>186</c:v>
                </c:pt>
                <c:pt idx="87">
                  <c:v>187</c:v>
                </c:pt>
                <c:pt idx="88">
                  <c:v>188</c:v>
                </c:pt>
                <c:pt idx="89">
                  <c:v>189</c:v>
                </c:pt>
                <c:pt idx="90">
                  <c:v>190</c:v>
                </c:pt>
                <c:pt idx="91">
                  <c:v>191</c:v>
                </c:pt>
                <c:pt idx="92">
                  <c:v>192</c:v>
                </c:pt>
                <c:pt idx="93">
                  <c:v>193</c:v>
                </c:pt>
                <c:pt idx="94">
                  <c:v>194</c:v>
                </c:pt>
                <c:pt idx="95">
                  <c:v>195</c:v>
                </c:pt>
                <c:pt idx="96">
                  <c:v>196</c:v>
                </c:pt>
                <c:pt idx="97">
                  <c:v>197</c:v>
                </c:pt>
                <c:pt idx="98">
                  <c:v>198</c:v>
                </c:pt>
                <c:pt idx="99">
                  <c:v>199</c:v>
                </c:pt>
                <c:pt idx="100">
                  <c:v>200</c:v>
                </c:pt>
                <c:pt idx="101">
                  <c:v>201</c:v>
                </c:pt>
                <c:pt idx="102">
                  <c:v>202</c:v>
                </c:pt>
                <c:pt idx="103">
                  <c:v>203</c:v>
                </c:pt>
                <c:pt idx="104">
                  <c:v>204</c:v>
                </c:pt>
                <c:pt idx="105">
                  <c:v>205</c:v>
                </c:pt>
                <c:pt idx="106">
                  <c:v>206</c:v>
                </c:pt>
                <c:pt idx="107">
                  <c:v>207</c:v>
                </c:pt>
                <c:pt idx="108">
                  <c:v>208</c:v>
                </c:pt>
                <c:pt idx="109">
                  <c:v>209</c:v>
                </c:pt>
                <c:pt idx="110">
                  <c:v>210</c:v>
                </c:pt>
                <c:pt idx="111">
                  <c:v>211</c:v>
                </c:pt>
                <c:pt idx="112">
                  <c:v>212</c:v>
                </c:pt>
                <c:pt idx="113">
                  <c:v>213</c:v>
                </c:pt>
                <c:pt idx="114">
                  <c:v>214</c:v>
                </c:pt>
                <c:pt idx="115">
                  <c:v>215</c:v>
                </c:pt>
                <c:pt idx="116">
                  <c:v>216</c:v>
                </c:pt>
                <c:pt idx="117">
                  <c:v>217</c:v>
                </c:pt>
                <c:pt idx="118">
                  <c:v>218</c:v>
                </c:pt>
                <c:pt idx="119">
                  <c:v>219</c:v>
                </c:pt>
                <c:pt idx="120">
                  <c:v>220</c:v>
                </c:pt>
                <c:pt idx="121">
                  <c:v>221</c:v>
                </c:pt>
                <c:pt idx="122">
                  <c:v>222</c:v>
                </c:pt>
                <c:pt idx="123">
                  <c:v>223</c:v>
                </c:pt>
                <c:pt idx="124">
                  <c:v>224</c:v>
                </c:pt>
                <c:pt idx="125">
                  <c:v>225</c:v>
                </c:pt>
                <c:pt idx="126">
                  <c:v>226</c:v>
                </c:pt>
                <c:pt idx="127">
                  <c:v>227</c:v>
                </c:pt>
                <c:pt idx="128">
                  <c:v>228</c:v>
                </c:pt>
                <c:pt idx="129">
                  <c:v>229</c:v>
                </c:pt>
                <c:pt idx="130">
                  <c:v>230</c:v>
                </c:pt>
                <c:pt idx="131">
                  <c:v>231</c:v>
                </c:pt>
                <c:pt idx="132">
                  <c:v>232</c:v>
                </c:pt>
                <c:pt idx="133">
                  <c:v>233</c:v>
                </c:pt>
                <c:pt idx="134">
                  <c:v>234</c:v>
                </c:pt>
                <c:pt idx="135">
                  <c:v>235</c:v>
                </c:pt>
                <c:pt idx="136">
                  <c:v>236</c:v>
                </c:pt>
                <c:pt idx="137">
                  <c:v>237</c:v>
                </c:pt>
                <c:pt idx="138">
                  <c:v>238</c:v>
                </c:pt>
                <c:pt idx="139">
                  <c:v>239</c:v>
                </c:pt>
                <c:pt idx="140">
                  <c:v>240</c:v>
                </c:pt>
                <c:pt idx="141">
                  <c:v>241</c:v>
                </c:pt>
                <c:pt idx="142">
                  <c:v>242</c:v>
                </c:pt>
                <c:pt idx="143">
                  <c:v>243</c:v>
                </c:pt>
                <c:pt idx="144">
                  <c:v>244</c:v>
                </c:pt>
                <c:pt idx="145">
                  <c:v>245</c:v>
                </c:pt>
                <c:pt idx="146">
                  <c:v>246</c:v>
                </c:pt>
                <c:pt idx="147">
                  <c:v>247</c:v>
                </c:pt>
                <c:pt idx="148">
                  <c:v>248</c:v>
                </c:pt>
                <c:pt idx="149">
                  <c:v>249</c:v>
                </c:pt>
                <c:pt idx="150">
                  <c:v>250</c:v>
                </c:pt>
                <c:pt idx="151">
                  <c:v>251</c:v>
                </c:pt>
                <c:pt idx="152">
                  <c:v>252</c:v>
                </c:pt>
                <c:pt idx="153">
                  <c:v>253</c:v>
                </c:pt>
                <c:pt idx="154">
                  <c:v>254</c:v>
                </c:pt>
                <c:pt idx="155">
                  <c:v>255</c:v>
                </c:pt>
                <c:pt idx="156">
                  <c:v>256</c:v>
                </c:pt>
                <c:pt idx="157">
                  <c:v>257</c:v>
                </c:pt>
                <c:pt idx="158">
                  <c:v>258</c:v>
                </c:pt>
                <c:pt idx="159">
                  <c:v>259</c:v>
                </c:pt>
                <c:pt idx="160">
                  <c:v>260</c:v>
                </c:pt>
                <c:pt idx="161">
                  <c:v>261</c:v>
                </c:pt>
                <c:pt idx="162">
                  <c:v>262</c:v>
                </c:pt>
                <c:pt idx="163">
                  <c:v>263</c:v>
                </c:pt>
                <c:pt idx="164">
                  <c:v>264</c:v>
                </c:pt>
                <c:pt idx="165">
                  <c:v>265</c:v>
                </c:pt>
                <c:pt idx="166">
                  <c:v>266</c:v>
                </c:pt>
                <c:pt idx="167">
                  <c:v>267</c:v>
                </c:pt>
                <c:pt idx="168">
                  <c:v>268</c:v>
                </c:pt>
                <c:pt idx="169">
                  <c:v>269</c:v>
                </c:pt>
                <c:pt idx="170">
                  <c:v>270</c:v>
                </c:pt>
                <c:pt idx="171">
                  <c:v>271</c:v>
                </c:pt>
                <c:pt idx="172">
                  <c:v>272</c:v>
                </c:pt>
                <c:pt idx="173">
                  <c:v>273</c:v>
                </c:pt>
                <c:pt idx="174">
                  <c:v>274</c:v>
                </c:pt>
                <c:pt idx="175">
                  <c:v>275</c:v>
                </c:pt>
                <c:pt idx="176">
                  <c:v>276</c:v>
                </c:pt>
                <c:pt idx="177">
                  <c:v>277</c:v>
                </c:pt>
                <c:pt idx="178">
                  <c:v>278</c:v>
                </c:pt>
                <c:pt idx="179">
                  <c:v>279</c:v>
                </c:pt>
                <c:pt idx="180">
                  <c:v>280</c:v>
                </c:pt>
                <c:pt idx="181">
                  <c:v>281</c:v>
                </c:pt>
                <c:pt idx="182">
                  <c:v>282</c:v>
                </c:pt>
                <c:pt idx="183">
                  <c:v>283</c:v>
                </c:pt>
                <c:pt idx="184">
                  <c:v>284</c:v>
                </c:pt>
                <c:pt idx="185">
                  <c:v>285</c:v>
                </c:pt>
                <c:pt idx="186">
                  <c:v>286</c:v>
                </c:pt>
                <c:pt idx="187">
                  <c:v>287</c:v>
                </c:pt>
                <c:pt idx="188">
                  <c:v>288</c:v>
                </c:pt>
                <c:pt idx="189">
                  <c:v>289</c:v>
                </c:pt>
                <c:pt idx="190">
                  <c:v>290</c:v>
                </c:pt>
                <c:pt idx="191">
                  <c:v>291</c:v>
                </c:pt>
                <c:pt idx="192">
                  <c:v>292</c:v>
                </c:pt>
                <c:pt idx="193">
                  <c:v>293</c:v>
                </c:pt>
                <c:pt idx="194">
                  <c:v>294</c:v>
                </c:pt>
                <c:pt idx="195">
                  <c:v>295</c:v>
                </c:pt>
                <c:pt idx="196">
                  <c:v>296</c:v>
                </c:pt>
                <c:pt idx="197">
                  <c:v>297</c:v>
                </c:pt>
                <c:pt idx="198">
                  <c:v>298</c:v>
                </c:pt>
                <c:pt idx="199">
                  <c:v>299</c:v>
                </c:pt>
                <c:pt idx="200">
                  <c:v>300</c:v>
                </c:pt>
                <c:pt idx="201">
                  <c:v>301</c:v>
                </c:pt>
                <c:pt idx="202">
                  <c:v>302</c:v>
                </c:pt>
                <c:pt idx="203">
                  <c:v>303</c:v>
                </c:pt>
                <c:pt idx="204">
                  <c:v>304</c:v>
                </c:pt>
                <c:pt idx="205">
                  <c:v>305</c:v>
                </c:pt>
                <c:pt idx="206">
                  <c:v>306</c:v>
                </c:pt>
                <c:pt idx="207">
                  <c:v>307</c:v>
                </c:pt>
                <c:pt idx="208">
                  <c:v>308</c:v>
                </c:pt>
                <c:pt idx="209">
                  <c:v>309</c:v>
                </c:pt>
                <c:pt idx="210">
                  <c:v>310</c:v>
                </c:pt>
                <c:pt idx="211">
                  <c:v>311</c:v>
                </c:pt>
                <c:pt idx="212">
                  <c:v>312</c:v>
                </c:pt>
                <c:pt idx="213">
                  <c:v>313</c:v>
                </c:pt>
                <c:pt idx="214">
                  <c:v>314</c:v>
                </c:pt>
                <c:pt idx="215">
                  <c:v>315</c:v>
                </c:pt>
                <c:pt idx="216">
                  <c:v>316</c:v>
                </c:pt>
                <c:pt idx="217">
                  <c:v>317</c:v>
                </c:pt>
                <c:pt idx="218">
                  <c:v>318</c:v>
                </c:pt>
                <c:pt idx="219">
                  <c:v>319</c:v>
                </c:pt>
                <c:pt idx="220">
                  <c:v>320</c:v>
                </c:pt>
                <c:pt idx="221">
                  <c:v>321</c:v>
                </c:pt>
                <c:pt idx="222">
                  <c:v>322</c:v>
                </c:pt>
                <c:pt idx="223">
                  <c:v>323</c:v>
                </c:pt>
                <c:pt idx="224">
                  <c:v>324</c:v>
                </c:pt>
                <c:pt idx="225">
                  <c:v>325</c:v>
                </c:pt>
                <c:pt idx="226">
                  <c:v>326</c:v>
                </c:pt>
                <c:pt idx="227">
                  <c:v>327</c:v>
                </c:pt>
                <c:pt idx="228">
                  <c:v>328</c:v>
                </c:pt>
                <c:pt idx="229">
                  <c:v>329</c:v>
                </c:pt>
                <c:pt idx="230">
                  <c:v>330</c:v>
                </c:pt>
              </c:numCache>
            </c:numRef>
          </c:cat>
          <c:val>
            <c:numRef>
              <c:f>Sheet1!$F$4:$F$234</c:f>
              <c:numCache>
                <c:formatCode>General</c:formatCode>
                <c:ptCount val="231"/>
              </c:numCache>
            </c:numRef>
          </c:val>
          <c:smooth val="0"/>
        </c:ser>
        <c:ser>
          <c:idx val="6"/>
          <c:order val="5"/>
          <c:spPr>
            <a:ln w="127000" cap="flat">
              <a:solidFill>
                <a:srgbClr val="FFC000"/>
              </a:solidFill>
            </a:ln>
          </c:spPr>
          <c:marker>
            <c:symbol val="none"/>
          </c:marker>
          <c:cat>
            <c:numRef>
              <c:f>Sheet1!$A$4:$A$234</c:f>
              <c:numCache>
                <c:formatCode>General</c:formatCode>
                <c:ptCount val="231"/>
                <c:pt idx="0">
                  <c:v>100</c:v>
                </c:pt>
                <c:pt idx="1">
                  <c:v>101</c:v>
                </c:pt>
                <c:pt idx="2">
                  <c:v>102</c:v>
                </c:pt>
                <c:pt idx="3">
                  <c:v>103</c:v>
                </c:pt>
                <c:pt idx="4">
                  <c:v>104</c:v>
                </c:pt>
                <c:pt idx="5">
                  <c:v>105</c:v>
                </c:pt>
                <c:pt idx="6">
                  <c:v>106</c:v>
                </c:pt>
                <c:pt idx="7">
                  <c:v>107</c:v>
                </c:pt>
                <c:pt idx="8">
                  <c:v>108</c:v>
                </c:pt>
                <c:pt idx="9">
                  <c:v>109</c:v>
                </c:pt>
                <c:pt idx="10">
                  <c:v>110</c:v>
                </c:pt>
                <c:pt idx="11">
                  <c:v>111</c:v>
                </c:pt>
                <c:pt idx="12">
                  <c:v>112</c:v>
                </c:pt>
                <c:pt idx="13">
                  <c:v>113</c:v>
                </c:pt>
                <c:pt idx="14">
                  <c:v>114</c:v>
                </c:pt>
                <c:pt idx="15">
                  <c:v>115</c:v>
                </c:pt>
                <c:pt idx="16">
                  <c:v>116</c:v>
                </c:pt>
                <c:pt idx="17">
                  <c:v>117</c:v>
                </c:pt>
                <c:pt idx="18">
                  <c:v>118</c:v>
                </c:pt>
                <c:pt idx="19">
                  <c:v>119</c:v>
                </c:pt>
                <c:pt idx="20">
                  <c:v>120</c:v>
                </c:pt>
                <c:pt idx="21">
                  <c:v>121</c:v>
                </c:pt>
                <c:pt idx="22">
                  <c:v>122</c:v>
                </c:pt>
                <c:pt idx="23">
                  <c:v>123</c:v>
                </c:pt>
                <c:pt idx="24">
                  <c:v>124</c:v>
                </c:pt>
                <c:pt idx="25">
                  <c:v>125</c:v>
                </c:pt>
                <c:pt idx="26">
                  <c:v>126</c:v>
                </c:pt>
                <c:pt idx="27">
                  <c:v>127</c:v>
                </c:pt>
                <c:pt idx="28">
                  <c:v>128</c:v>
                </c:pt>
                <c:pt idx="29">
                  <c:v>129</c:v>
                </c:pt>
                <c:pt idx="30">
                  <c:v>130</c:v>
                </c:pt>
                <c:pt idx="31">
                  <c:v>131</c:v>
                </c:pt>
                <c:pt idx="32">
                  <c:v>132</c:v>
                </c:pt>
                <c:pt idx="33">
                  <c:v>133</c:v>
                </c:pt>
                <c:pt idx="34">
                  <c:v>134</c:v>
                </c:pt>
                <c:pt idx="35">
                  <c:v>135</c:v>
                </c:pt>
                <c:pt idx="36">
                  <c:v>136</c:v>
                </c:pt>
                <c:pt idx="37">
                  <c:v>137</c:v>
                </c:pt>
                <c:pt idx="38">
                  <c:v>138</c:v>
                </c:pt>
                <c:pt idx="39">
                  <c:v>139</c:v>
                </c:pt>
                <c:pt idx="40">
                  <c:v>140</c:v>
                </c:pt>
                <c:pt idx="41">
                  <c:v>141</c:v>
                </c:pt>
                <c:pt idx="42">
                  <c:v>142</c:v>
                </c:pt>
                <c:pt idx="43">
                  <c:v>143</c:v>
                </c:pt>
                <c:pt idx="44">
                  <c:v>144</c:v>
                </c:pt>
                <c:pt idx="45">
                  <c:v>145</c:v>
                </c:pt>
                <c:pt idx="46">
                  <c:v>146</c:v>
                </c:pt>
                <c:pt idx="47">
                  <c:v>147</c:v>
                </c:pt>
                <c:pt idx="48">
                  <c:v>148</c:v>
                </c:pt>
                <c:pt idx="49">
                  <c:v>149</c:v>
                </c:pt>
                <c:pt idx="50">
                  <c:v>150</c:v>
                </c:pt>
                <c:pt idx="51">
                  <c:v>151</c:v>
                </c:pt>
                <c:pt idx="52">
                  <c:v>152</c:v>
                </c:pt>
                <c:pt idx="53">
                  <c:v>153</c:v>
                </c:pt>
                <c:pt idx="54">
                  <c:v>154</c:v>
                </c:pt>
                <c:pt idx="55">
                  <c:v>155</c:v>
                </c:pt>
                <c:pt idx="56">
                  <c:v>156</c:v>
                </c:pt>
                <c:pt idx="57">
                  <c:v>157</c:v>
                </c:pt>
                <c:pt idx="58">
                  <c:v>158</c:v>
                </c:pt>
                <c:pt idx="59">
                  <c:v>159</c:v>
                </c:pt>
                <c:pt idx="60">
                  <c:v>160</c:v>
                </c:pt>
                <c:pt idx="61">
                  <c:v>161</c:v>
                </c:pt>
                <c:pt idx="62">
                  <c:v>162</c:v>
                </c:pt>
                <c:pt idx="63">
                  <c:v>163</c:v>
                </c:pt>
                <c:pt idx="64">
                  <c:v>164</c:v>
                </c:pt>
                <c:pt idx="65">
                  <c:v>165</c:v>
                </c:pt>
                <c:pt idx="66">
                  <c:v>166</c:v>
                </c:pt>
                <c:pt idx="67">
                  <c:v>167</c:v>
                </c:pt>
                <c:pt idx="68">
                  <c:v>168</c:v>
                </c:pt>
                <c:pt idx="69">
                  <c:v>169</c:v>
                </c:pt>
                <c:pt idx="70">
                  <c:v>170</c:v>
                </c:pt>
                <c:pt idx="71">
                  <c:v>171</c:v>
                </c:pt>
                <c:pt idx="72">
                  <c:v>172</c:v>
                </c:pt>
                <c:pt idx="73">
                  <c:v>173</c:v>
                </c:pt>
                <c:pt idx="74">
                  <c:v>174</c:v>
                </c:pt>
                <c:pt idx="75">
                  <c:v>175</c:v>
                </c:pt>
                <c:pt idx="76">
                  <c:v>176</c:v>
                </c:pt>
                <c:pt idx="77">
                  <c:v>177</c:v>
                </c:pt>
                <c:pt idx="78">
                  <c:v>178</c:v>
                </c:pt>
                <c:pt idx="79">
                  <c:v>179</c:v>
                </c:pt>
                <c:pt idx="80">
                  <c:v>180</c:v>
                </c:pt>
                <c:pt idx="81">
                  <c:v>181</c:v>
                </c:pt>
                <c:pt idx="82">
                  <c:v>182</c:v>
                </c:pt>
                <c:pt idx="83">
                  <c:v>183</c:v>
                </c:pt>
                <c:pt idx="84">
                  <c:v>184</c:v>
                </c:pt>
                <c:pt idx="85">
                  <c:v>185</c:v>
                </c:pt>
                <c:pt idx="86">
                  <c:v>186</c:v>
                </c:pt>
                <c:pt idx="87">
                  <c:v>187</c:v>
                </c:pt>
                <c:pt idx="88">
                  <c:v>188</c:v>
                </c:pt>
                <c:pt idx="89">
                  <c:v>189</c:v>
                </c:pt>
                <c:pt idx="90">
                  <c:v>190</c:v>
                </c:pt>
                <c:pt idx="91">
                  <c:v>191</c:v>
                </c:pt>
                <c:pt idx="92">
                  <c:v>192</c:v>
                </c:pt>
                <c:pt idx="93">
                  <c:v>193</c:v>
                </c:pt>
                <c:pt idx="94">
                  <c:v>194</c:v>
                </c:pt>
                <c:pt idx="95">
                  <c:v>195</c:v>
                </c:pt>
                <c:pt idx="96">
                  <c:v>196</c:v>
                </c:pt>
                <c:pt idx="97">
                  <c:v>197</c:v>
                </c:pt>
                <c:pt idx="98">
                  <c:v>198</c:v>
                </c:pt>
                <c:pt idx="99">
                  <c:v>199</c:v>
                </c:pt>
                <c:pt idx="100">
                  <c:v>200</c:v>
                </c:pt>
                <c:pt idx="101">
                  <c:v>201</c:v>
                </c:pt>
                <c:pt idx="102">
                  <c:v>202</c:v>
                </c:pt>
                <c:pt idx="103">
                  <c:v>203</c:v>
                </c:pt>
                <c:pt idx="104">
                  <c:v>204</c:v>
                </c:pt>
                <c:pt idx="105">
                  <c:v>205</c:v>
                </c:pt>
                <c:pt idx="106">
                  <c:v>206</c:v>
                </c:pt>
                <c:pt idx="107">
                  <c:v>207</c:v>
                </c:pt>
                <c:pt idx="108">
                  <c:v>208</c:v>
                </c:pt>
                <c:pt idx="109">
                  <c:v>209</c:v>
                </c:pt>
                <c:pt idx="110">
                  <c:v>210</c:v>
                </c:pt>
                <c:pt idx="111">
                  <c:v>211</c:v>
                </c:pt>
                <c:pt idx="112">
                  <c:v>212</c:v>
                </c:pt>
                <c:pt idx="113">
                  <c:v>213</c:v>
                </c:pt>
                <c:pt idx="114">
                  <c:v>214</c:v>
                </c:pt>
                <c:pt idx="115">
                  <c:v>215</c:v>
                </c:pt>
                <c:pt idx="116">
                  <c:v>216</c:v>
                </c:pt>
                <c:pt idx="117">
                  <c:v>217</c:v>
                </c:pt>
                <c:pt idx="118">
                  <c:v>218</c:v>
                </c:pt>
                <c:pt idx="119">
                  <c:v>219</c:v>
                </c:pt>
                <c:pt idx="120">
                  <c:v>220</c:v>
                </c:pt>
                <c:pt idx="121">
                  <c:v>221</c:v>
                </c:pt>
                <c:pt idx="122">
                  <c:v>222</c:v>
                </c:pt>
                <c:pt idx="123">
                  <c:v>223</c:v>
                </c:pt>
                <c:pt idx="124">
                  <c:v>224</c:v>
                </c:pt>
                <c:pt idx="125">
                  <c:v>225</c:v>
                </c:pt>
                <c:pt idx="126">
                  <c:v>226</c:v>
                </c:pt>
                <c:pt idx="127">
                  <c:v>227</c:v>
                </c:pt>
                <c:pt idx="128">
                  <c:v>228</c:v>
                </c:pt>
                <c:pt idx="129">
                  <c:v>229</c:v>
                </c:pt>
                <c:pt idx="130">
                  <c:v>230</c:v>
                </c:pt>
                <c:pt idx="131">
                  <c:v>231</c:v>
                </c:pt>
                <c:pt idx="132">
                  <c:v>232</c:v>
                </c:pt>
                <c:pt idx="133">
                  <c:v>233</c:v>
                </c:pt>
                <c:pt idx="134">
                  <c:v>234</c:v>
                </c:pt>
                <c:pt idx="135">
                  <c:v>235</c:v>
                </c:pt>
                <c:pt idx="136">
                  <c:v>236</c:v>
                </c:pt>
                <c:pt idx="137">
                  <c:v>237</c:v>
                </c:pt>
                <c:pt idx="138">
                  <c:v>238</c:v>
                </c:pt>
                <c:pt idx="139">
                  <c:v>239</c:v>
                </c:pt>
                <c:pt idx="140">
                  <c:v>240</c:v>
                </c:pt>
                <c:pt idx="141">
                  <c:v>241</c:v>
                </c:pt>
                <c:pt idx="142">
                  <c:v>242</c:v>
                </c:pt>
                <c:pt idx="143">
                  <c:v>243</c:v>
                </c:pt>
                <c:pt idx="144">
                  <c:v>244</c:v>
                </c:pt>
                <c:pt idx="145">
                  <c:v>245</c:v>
                </c:pt>
                <c:pt idx="146">
                  <c:v>246</c:v>
                </c:pt>
                <c:pt idx="147">
                  <c:v>247</c:v>
                </c:pt>
                <c:pt idx="148">
                  <c:v>248</c:v>
                </c:pt>
                <c:pt idx="149">
                  <c:v>249</c:v>
                </c:pt>
                <c:pt idx="150">
                  <c:v>250</c:v>
                </c:pt>
                <c:pt idx="151">
                  <c:v>251</c:v>
                </c:pt>
                <c:pt idx="152">
                  <c:v>252</c:v>
                </c:pt>
                <c:pt idx="153">
                  <c:v>253</c:v>
                </c:pt>
                <c:pt idx="154">
                  <c:v>254</c:v>
                </c:pt>
                <c:pt idx="155">
                  <c:v>255</c:v>
                </c:pt>
                <c:pt idx="156">
                  <c:v>256</c:v>
                </c:pt>
                <c:pt idx="157">
                  <c:v>257</c:v>
                </c:pt>
                <c:pt idx="158">
                  <c:v>258</c:v>
                </c:pt>
                <c:pt idx="159">
                  <c:v>259</c:v>
                </c:pt>
                <c:pt idx="160">
                  <c:v>260</c:v>
                </c:pt>
                <c:pt idx="161">
                  <c:v>261</c:v>
                </c:pt>
                <c:pt idx="162">
                  <c:v>262</c:v>
                </c:pt>
                <c:pt idx="163">
                  <c:v>263</c:v>
                </c:pt>
                <c:pt idx="164">
                  <c:v>264</c:v>
                </c:pt>
                <c:pt idx="165">
                  <c:v>265</c:v>
                </c:pt>
                <c:pt idx="166">
                  <c:v>266</c:v>
                </c:pt>
                <c:pt idx="167">
                  <c:v>267</c:v>
                </c:pt>
                <c:pt idx="168">
                  <c:v>268</c:v>
                </c:pt>
                <c:pt idx="169">
                  <c:v>269</c:v>
                </c:pt>
                <c:pt idx="170">
                  <c:v>270</c:v>
                </c:pt>
                <c:pt idx="171">
                  <c:v>271</c:v>
                </c:pt>
                <c:pt idx="172">
                  <c:v>272</c:v>
                </c:pt>
                <c:pt idx="173">
                  <c:v>273</c:v>
                </c:pt>
                <c:pt idx="174">
                  <c:v>274</c:v>
                </c:pt>
                <c:pt idx="175">
                  <c:v>275</c:v>
                </c:pt>
                <c:pt idx="176">
                  <c:v>276</c:v>
                </c:pt>
                <c:pt idx="177">
                  <c:v>277</c:v>
                </c:pt>
                <c:pt idx="178">
                  <c:v>278</c:v>
                </c:pt>
                <c:pt idx="179">
                  <c:v>279</c:v>
                </c:pt>
                <c:pt idx="180">
                  <c:v>280</c:v>
                </c:pt>
                <c:pt idx="181">
                  <c:v>281</c:v>
                </c:pt>
                <c:pt idx="182">
                  <c:v>282</c:v>
                </c:pt>
                <c:pt idx="183">
                  <c:v>283</c:v>
                </c:pt>
                <c:pt idx="184">
                  <c:v>284</c:v>
                </c:pt>
                <c:pt idx="185">
                  <c:v>285</c:v>
                </c:pt>
                <c:pt idx="186">
                  <c:v>286</c:v>
                </c:pt>
                <c:pt idx="187">
                  <c:v>287</c:v>
                </c:pt>
                <c:pt idx="188">
                  <c:v>288</c:v>
                </c:pt>
                <c:pt idx="189">
                  <c:v>289</c:v>
                </c:pt>
                <c:pt idx="190">
                  <c:v>290</c:v>
                </c:pt>
                <c:pt idx="191">
                  <c:v>291</c:v>
                </c:pt>
                <c:pt idx="192">
                  <c:v>292</c:v>
                </c:pt>
                <c:pt idx="193">
                  <c:v>293</c:v>
                </c:pt>
                <c:pt idx="194">
                  <c:v>294</c:v>
                </c:pt>
                <c:pt idx="195">
                  <c:v>295</c:v>
                </c:pt>
                <c:pt idx="196">
                  <c:v>296</c:v>
                </c:pt>
                <c:pt idx="197">
                  <c:v>297</c:v>
                </c:pt>
                <c:pt idx="198">
                  <c:v>298</c:v>
                </c:pt>
                <c:pt idx="199">
                  <c:v>299</c:v>
                </c:pt>
                <c:pt idx="200">
                  <c:v>300</c:v>
                </c:pt>
                <c:pt idx="201">
                  <c:v>301</c:v>
                </c:pt>
                <c:pt idx="202">
                  <c:v>302</c:v>
                </c:pt>
                <c:pt idx="203">
                  <c:v>303</c:v>
                </c:pt>
                <c:pt idx="204">
                  <c:v>304</c:v>
                </c:pt>
                <c:pt idx="205">
                  <c:v>305</c:v>
                </c:pt>
                <c:pt idx="206">
                  <c:v>306</c:v>
                </c:pt>
                <c:pt idx="207">
                  <c:v>307</c:v>
                </c:pt>
                <c:pt idx="208">
                  <c:v>308</c:v>
                </c:pt>
                <c:pt idx="209">
                  <c:v>309</c:v>
                </c:pt>
                <c:pt idx="210">
                  <c:v>310</c:v>
                </c:pt>
                <c:pt idx="211">
                  <c:v>311</c:v>
                </c:pt>
                <c:pt idx="212">
                  <c:v>312</c:v>
                </c:pt>
                <c:pt idx="213">
                  <c:v>313</c:v>
                </c:pt>
                <c:pt idx="214">
                  <c:v>314</c:v>
                </c:pt>
                <c:pt idx="215">
                  <c:v>315</c:v>
                </c:pt>
                <c:pt idx="216">
                  <c:v>316</c:v>
                </c:pt>
                <c:pt idx="217">
                  <c:v>317</c:v>
                </c:pt>
                <c:pt idx="218">
                  <c:v>318</c:v>
                </c:pt>
                <c:pt idx="219">
                  <c:v>319</c:v>
                </c:pt>
                <c:pt idx="220">
                  <c:v>320</c:v>
                </c:pt>
                <c:pt idx="221">
                  <c:v>321</c:v>
                </c:pt>
                <c:pt idx="222">
                  <c:v>322</c:v>
                </c:pt>
                <c:pt idx="223">
                  <c:v>323</c:v>
                </c:pt>
                <c:pt idx="224">
                  <c:v>324</c:v>
                </c:pt>
                <c:pt idx="225">
                  <c:v>325</c:v>
                </c:pt>
                <c:pt idx="226">
                  <c:v>326</c:v>
                </c:pt>
                <c:pt idx="227">
                  <c:v>327</c:v>
                </c:pt>
                <c:pt idx="228">
                  <c:v>328</c:v>
                </c:pt>
                <c:pt idx="229">
                  <c:v>329</c:v>
                </c:pt>
                <c:pt idx="230">
                  <c:v>330</c:v>
                </c:pt>
              </c:numCache>
            </c:numRef>
          </c:cat>
          <c:val>
            <c:numRef>
              <c:f>Sheet1!$G$4:$G$234</c:f>
              <c:numCache>
                <c:formatCode>General</c:formatCode>
                <c:ptCount val="231"/>
                <c:pt idx="24">
                  <c:v>6</c:v>
                </c:pt>
                <c:pt idx="25">
                  <c:v>6</c:v>
                </c:pt>
                <c:pt idx="26">
                  <c:v>6</c:v>
                </c:pt>
                <c:pt idx="27">
                  <c:v>6</c:v>
                </c:pt>
                <c:pt idx="28">
                  <c:v>6</c:v>
                </c:pt>
                <c:pt idx="29">
                  <c:v>6</c:v>
                </c:pt>
                <c:pt idx="30">
                  <c:v>6</c:v>
                </c:pt>
                <c:pt idx="31">
                  <c:v>6</c:v>
                </c:pt>
                <c:pt idx="32">
                  <c:v>6</c:v>
                </c:pt>
                <c:pt idx="33">
                  <c:v>6</c:v>
                </c:pt>
                <c:pt idx="34">
                  <c:v>6</c:v>
                </c:pt>
                <c:pt idx="35">
                  <c:v>6</c:v>
                </c:pt>
                <c:pt idx="36">
                  <c:v>6</c:v>
                </c:pt>
                <c:pt idx="37">
                  <c:v>6</c:v>
                </c:pt>
                <c:pt idx="38">
                  <c:v>6</c:v>
                </c:pt>
                <c:pt idx="39">
                  <c:v>6</c:v>
                </c:pt>
                <c:pt idx="40">
                  <c:v>6</c:v>
                </c:pt>
                <c:pt idx="41">
                  <c:v>6</c:v>
                </c:pt>
                <c:pt idx="42">
                  <c:v>6</c:v>
                </c:pt>
                <c:pt idx="43">
                  <c:v>6</c:v>
                </c:pt>
                <c:pt idx="44">
                  <c:v>6</c:v>
                </c:pt>
                <c:pt idx="45">
                  <c:v>6</c:v>
                </c:pt>
                <c:pt idx="46">
                  <c:v>6</c:v>
                </c:pt>
                <c:pt idx="47">
                  <c:v>6</c:v>
                </c:pt>
                <c:pt idx="48">
                  <c:v>6</c:v>
                </c:pt>
                <c:pt idx="49">
                  <c:v>6</c:v>
                </c:pt>
                <c:pt idx="50">
                  <c:v>6</c:v>
                </c:pt>
                <c:pt idx="51">
                  <c:v>6</c:v>
                </c:pt>
                <c:pt idx="52">
                  <c:v>6</c:v>
                </c:pt>
                <c:pt idx="53">
                  <c:v>6</c:v>
                </c:pt>
                <c:pt idx="54">
                  <c:v>6</c:v>
                </c:pt>
                <c:pt idx="55">
                  <c:v>6</c:v>
                </c:pt>
                <c:pt idx="56">
                  <c:v>6</c:v>
                </c:pt>
                <c:pt idx="57">
                  <c:v>6</c:v>
                </c:pt>
                <c:pt idx="58">
                  <c:v>6</c:v>
                </c:pt>
                <c:pt idx="59">
                  <c:v>6</c:v>
                </c:pt>
                <c:pt idx="60">
                  <c:v>6</c:v>
                </c:pt>
                <c:pt idx="61">
                  <c:v>6</c:v>
                </c:pt>
                <c:pt idx="62">
                  <c:v>6</c:v>
                </c:pt>
                <c:pt idx="63">
                  <c:v>6</c:v>
                </c:pt>
                <c:pt idx="64">
                  <c:v>6</c:v>
                </c:pt>
                <c:pt idx="65">
                  <c:v>6</c:v>
                </c:pt>
                <c:pt idx="66">
                  <c:v>6</c:v>
                </c:pt>
                <c:pt idx="67">
                  <c:v>6</c:v>
                </c:pt>
                <c:pt idx="68">
                  <c:v>6</c:v>
                </c:pt>
                <c:pt idx="69">
                  <c:v>6</c:v>
                </c:pt>
                <c:pt idx="70">
                  <c:v>6</c:v>
                </c:pt>
                <c:pt idx="71">
                  <c:v>6</c:v>
                </c:pt>
                <c:pt idx="72">
                  <c:v>6</c:v>
                </c:pt>
                <c:pt idx="73">
                  <c:v>6</c:v>
                </c:pt>
                <c:pt idx="74">
                  <c:v>6</c:v>
                </c:pt>
                <c:pt idx="75">
                  <c:v>6</c:v>
                </c:pt>
                <c:pt idx="76">
                  <c:v>6</c:v>
                </c:pt>
                <c:pt idx="77">
                  <c:v>6</c:v>
                </c:pt>
                <c:pt idx="78">
                  <c:v>6</c:v>
                </c:pt>
                <c:pt idx="79">
                  <c:v>6</c:v>
                </c:pt>
                <c:pt idx="80">
                  <c:v>6</c:v>
                </c:pt>
                <c:pt idx="81">
                  <c:v>6</c:v>
                </c:pt>
                <c:pt idx="82">
                  <c:v>6</c:v>
                </c:pt>
                <c:pt idx="83">
                  <c:v>6</c:v>
                </c:pt>
                <c:pt idx="84">
                  <c:v>6</c:v>
                </c:pt>
                <c:pt idx="85">
                  <c:v>6</c:v>
                </c:pt>
                <c:pt idx="86">
                  <c:v>6</c:v>
                </c:pt>
                <c:pt idx="87">
                  <c:v>6</c:v>
                </c:pt>
                <c:pt idx="88">
                  <c:v>6</c:v>
                </c:pt>
                <c:pt idx="89">
                  <c:v>6</c:v>
                </c:pt>
                <c:pt idx="90">
                  <c:v>6</c:v>
                </c:pt>
                <c:pt idx="91">
                  <c:v>6</c:v>
                </c:pt>
                <c:pt idx="92">
                  <c:v>6</c:v>
                </c:pt>
                <c:pt idx="93">
                  <c:v>6</c:v>
                </c:pt>
                <c:pt idx="94">
                  <c:v>6</c:v>
                </c:pt>
                <c:pt idx="95">
                  <c:v>6</c:v>
                </c:pt>
                <c:pt idx="96">
                  <c:v>6</c:v>
                </c:pt>
                <c:pt idx="97">
                  <c:v>6</c:v>
                </c:pt>
                <c:pt idx="98">
                  <c:v>6</c:v>
                </c:pt>
                <c:pt idx="99">
                  <c:v>6</c:v>
                </c:pt>
                <c:pt idx="100">
                  <c:v>6</c:v>
                </c:pt>
                <c:pt idx="101">
                  <c:v>6</c:v>
                </c:pt>
                <c:pt idx="102">
                  <c:v>6</c:v>
                </c:pt>
                <c:pt idx="103">
                  <c:v>6</c:v>
                </c:pt>
                <c:pt idx="104">
                  <c:v>6</c:v>
                </c:pt>
                <c:pt idx="105">
                  <c:v>6</c:v>
                </c:pt>
                <c:pt idx="106">
                  <c:v>6</c:v>
                </c:pt>
                <c:pt idx="107">
                  <c:v>6</c:v>
                </c:pt>
                <c:pt idx="108">
                  <c:v>6</c:v>
                </c:pt>
                <c:pt idx="109">
                  <c:v>6</c:v>
                </c:pt>
                <c:pt idx="110">
                  <c:v>6</c:v>
                </c:pt>
                <c:pt idx="111">
                  <c:v>6</c:v>
                </c:pt>
                <c:pt idx="112">
                  <c:v>6</c:v>
                </c:pt>
                <c:pt idx="113">
                  <c:v>6</c:v>
                </c:pt>
                <c:pt idx="114">
                  <c:v>6</c:v>
                </c:pt>
                <c:pt idx="115">
                  <c:v>6</c:v>
                </c:pt>
                <c:pt idx="116">
                  <c:v>6</c:v>
                </c:pt>
                <c:pt idx="117">
                  <c:v>6</c:v>
                </c:pt>
                <c:pt idx="118">
                  <c:v>6</c:v>
                </c:pt>
                <c:pt idx="119">
                  <c:v>6</c:v>
                </c:pt>
                <c:pt idx="120">
                  <c:v>6</c:v>
                </c:pt>
                <c:pt idx="121">
                  <c:v>6</c:v>
                </c:pt>
                <c:pt idx="122">
                  <c:v>6</c:v>
                </c:pt>
                <c:pt idx="123">
                  <c:v>6</c:v>
                </c:pt>
                <c:pt idx="124">
                  <c:v>6</c:v>
                </c:pt>
                <c:pt idx="125">
                  <c:v>6</c:v>
                </c:pt>
                <c:pt idx="126">
                  <c:v>6</c:v>
                </c:pt>
                <c:pt idx="127">
                  <c:v>6</c:v>
                </c:pt>
                <c:pt idx="128">
                  <c:v>6</c:v>
                </c:pt>
                <c:pt idx="129">
                  <c:v>6</c:v>
                </c:pt>
                <c:pt idx="130">
                  <c:v>6</c:v>
                </c:pt>
                <c:pt idx="131">
                  <c:v>6</c:v>
                </c:pt>
                <c:pt idx="132">
                  <c:v>6</c:v>
                </c:pt>
                <c:pt idx="133">
                  <c:v>6</c:v>
                </c:pt>
                <c:pt idx="134">
                  <c:v>6</c:v>
                </c:pt>
                <c:pt idx="135">
                  <c:v>6</c:v>
                </c:pt>
                <c:pt idx="136">
                  <c:v>6</c:v>
                </c:pt>
                <c:pt idx="137">
                  <c:v>6</c:v>
                </c:pt>
                <c:pt idx="138">
                  <c:v>6</c:v>
                </c:pt>
                <c:pt idx="139">
                  <c:v>6</c:v>
                </c:pt>
                <c:pt idx="140">
                  <c:v>6</c:v>
                </c:pt>
                <c:pt idx="141">
                  <c:v>6</c:v>
                </c:pt>
                <c:pt idx="142">
                  <c:v>6</c:v>
                </c:pt>
                <c:pt idx="143">
                  <c:v>6</c:v>
                </c:pt>
                <c:pt idx="144">
                  <c:v>6</c:v>
                </c:pt>
                <c:pt idx="145">
                  <c:v>6</c:v>
                </c:pt>
                <c:pt idx="146">
                  <c:v>6</c:v>
                </c:pt>
                <c:pt idx="147">
                  <c:v>6</c:v>
                </c:pt>
                <c:pt idx="148">
                  <c:v>6</c:v>
                </c:pt>
                <c:pt idx="149">
                  <c:v>6</c:v>
                </c:pt>
                <c:pt idx="150">
                  <c:v>6</c:v>
                </c:pt>
                <c:pt idx="151">
                  <c:v>6</c:v>
                </c:pt>
                <c:pt idx="152">
                  <c:v>6</c:v>
                </c:pt>
                <c:pt idx="153">
                  <c:v>6</c:v>
                </c:pt>
                <c:pt idx="154">
                  <c:v>6</c:v>
                </c:pt>
                <c:pt idx="155">
                  <c:v>6</c:v>
                </c:pt>
                <c:pt idx="156">
                  <c:v>6</c:v>
                </c:pt>
                <c:pt idx="157">
                  <c:v>6</c:v>
                </c:pt>
                <c:pt idx="158">
                  <c:v>6</c:v>
                </c:pt>
                <c:pt idx="159">
                  <c:v>6</c:v>
                </c:pt>
                <c:pt idx="160">
                  <c:v>6</c:v>
                </c:pt>
                <c:pt idx="161">
                  <c:v>6</c:v>
                </c:pt>
                <c:pt idx="162">
                  <c:v>6</c:v>
                </c:pt>
                <c:pt idx="163">
                  <c:v>6</c:v>
                </c:pt>
                <c:pt idx="164">
                  <c:v>6</c:v>
                </c:pt>
                <c:pt idx="165">
                  <c:v>6</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pt idx="181">
                  <c:v>6</c:v>
                </c:pt>
                <c:pt idx="182">
                  <c:v>6</c:v>
                </c:pt>
                <c:pt idx="183">
                  <c:v>6</c:v>
                </c:pt>
                <c:pt idx="184">
                  <c:v>6</c:v>
                </c:pt>
                <c:pt idx="185">
                  <c:v>6</c:v>
                </c:pt>
                <c:pt idx="186">
                  <c:v>6</c:v>
                </c:pt>
                <c:pt idx="187">
                  <c:v>6</c:v>
                </c:pt>
                <c:pt idx="188">
                  <c:v>6</c:v>
                </c:pt>
                <c:pt idx="189">
                  <c:v>6</c:v>
                </c:pt>
                <c:pt idx="190">
                  <c:v>6</c:v>
                </c:pt>
                <c:pt idx="191">
                  <c:v>6</c:v>
                </c:pt>
                <c:pt idx="192">
                  <c:v>6</c:v>
                </c:pt>
                <c:pt idx="193">
                  <c:v>6</c:v>
                </c:pt>
                <c:pt idx="194">
                  <c:v>6</c:v>
                </c:pt>
              </c:numCache>
            </c:numRef>
          </c:val>
          <c:smooth val="0"/>
        </c:ser>
        <c:ser>
          <c:idx val="7"/>
          <c:order val="6"/>
          <c:spPr>
            <a:ln w="127000" cap="flat">
              <a:solidFill>
                <a:schemeClr val="accent6">
                  <a:lumMod val="50000"/>
                </a:schemeClr>
              </a:solidFill>
            </a:ln>
          </c:spPr>
          <c:marker>
            <c:symbol val="none"/>
          </c:marker>
          <c:cat>
            <c:numRef>
              <c:f>Sheet1!$A$4:$A$234</c:f>
              <c:numCache>
                <c:formatCode>General</c:formatCode>
                <c:ptCount val="231"/>
                <c:pt idx="0">
                  <c:v>100</c:v>
                </c:pt>
                <c:pt idx="1">
                  <c:v>101</c:v>
                </c:pt>
                <c:pt idx="2">
                  <c:v>102</c:v>
                </c:pt>
                <c:pt idx="3">
                  <c:v>103</c:v>
                </c:pt>
                <c:pt idx="4">
                  <c:v>104</c:v>
                </c:pt>
                <c:pt idx="5">
                  <c:v>105</c:v>
                </c:pt>
                <c:pt idx="6">
                  <c:v>106</c:v>
                </c:pt>
                <c:pt idx="7">
                  <c:v>107</c:v>
                </c:pt>
                <c:pt idx="8">
                  <c:v>108</c:v>
                </c:pt>
                <c:pt idx="9">
                  <c:v>109</c:v>
                </c:pt>
                <c:pt idx="10">
                  <c:v>110</c:v>
                </c:pt>
                <c:pt idx="11">
                  <c:v>111</c:v>
                </c:pt>
                <c:pt idx="12">
                  <c:v>112</c:v>
                </c:pt>
                <c:pt idx="13">
                  <c:v>113</c:v>
                </c:pt>
                <c:pt idx="14">
                  <c:v>114</c:v>
                </c:pt>
                <c:pt idx="15">
                  <c:v>115</c:v>
                </c:pt>
                <c:pt idx="16">
                  <c:v>116</c:v>
                </c:pt>
                <c:pt idx="17">
                  <c:v>117</c:v>
                </c:pt>
                <c:pt idx="18">
                  <c:v>118</c:v>
                </c:pt>
                <c:pt idx="19">
                  <c:v>119</c:v>
                </c:pt>
                <c:pt idx="20">
                  <c:v>120</c:v>
                </c:pt>
                <c:pt idx="21">
                  <c:v>121</c:v>
                </c:pt>
                <c:pt idx="22">
                  <c:v>122</c:v>
                </c:pt>
                <c:pt idx="23">
                  <c:v>123</c:v>
                </c:pt>
                <c:pt idx="24">
                  <c:v>124</c:v>
                </c:pt>
                <c:pt idx="25">
                  <c:v>125</c:v>
                </c:pt>
                <c:pt idx="26">
                  <c:v>126</c:v>
                </c:pt>
                <c:pt idx="27">
                  <c:v>127</c:v>
                </c:pt>
                <c:pt idx="28">
                  <c:v>128</c:v>
                </c:pt>
                <c:pt idx="29">
                  <c:v>129</c:v>
                </c:pt>
                <c:pt idx="30">
                  <c:v>130</c:v>
                </c:pt>
                <c:pt idx="31">
                  <c:v>131</c:v>
                </c:pt>
                <c:pt idx="32">
                  <c:v>132</c:v>
                </c:pt>
                <c:pt idx="33">
                  <c:v>133</c:v>
                </c:pt>
                <c:pt idx="34">
                  <c:v>134</c:v>
                </c:pt>
                <c:pt idx="35">
                  <c:v>135</c:v>
                </c:pt>
                <c:pt idx="36">
                  <c:v>136</c:v>
                </c:pt>
                <c:pt idx="37">
                  <c:v>137</c:v>
                </c:pt>
                <c:pt idx="38">
                  <c:v>138</c:v>
                </c:pt>
                <c:pt idx="39">
                  <c:v>139</c:v>
                </c:pt>
                <c:pt idx="40">
                  <c:v>140</c:v>
                </c:pt>
                <c:pt idx="41">
                  <c:v>141</c:v>
                </c:pt>
                <c:pt idx="42">
                  <c:v>142</c:v>
                </c:pt>
                <c:pt idx="43">
                  <c:v>143</c:v>
                </c:pt>
                <c:pt idx="44">
                  <c:v>144</c:v>
                </c:pt>
                <c:pt idx="45">
                  <c:v>145</c:v>
                </c:pt>
                <c:pt idx="46">
                  <c:v>146</c:v>
                </c:pt>
                <c:pt idx="47">
                  <c:v>147</c:v>
                </c:pt>
                <c:pt idx="48">
                  <c:v>148</c:v>
                </c:pt>
                <c:pt idx="49">
                  <c:v>149</c:v>
                </c:pt>
                <c:pt idx="50">
                  <c:v>150</c:v>
                </c:pt>
                <c:pt idx="51">
                  <c:v>151</c:v>
                </c:pt>
                <c:pt idx="52">
                  <c:v>152</c:v>
                </c:pt>
                <c:pt idx="53">
                  <c:v>153</c:v>
                </c:pt>
                <c:pt idx="54">
                  <c:v>154</c:v>
                </c:pt>
                <c:pt idx="55">
                  <c:v>155</c:v>
                </c:pt>
                <c:pt idx="56">
                  <c:v>156</c:v>
                </c:pt>
                <c:pt idx="57">
                  <c:v>157</c:v>
                </c:pt>
                <c:pt idx="58">
                  <c:v>158</c:v>
                </c:pt>
                <c:pt idx="59">
                  <c:v>159</c:v>
                </c:pt>
                <c:pt idx="60">
                  <c:v>160</c:v>
                </c:pt>
                <c:pt idx="61">
                  <c:v>161</c:v>
                </c:pt>
                <c:pt idx="62">
                  <c:v>162</c:v>
                </c:pt>
                <c:pt idx="63">
                  <c:v>163</c:v>
                </c:pt>
                <c:pt idx="64">
                  <c:v>164</c:v>
                </c:pt>
                <c:pt idx="65">
                  <c:v>165</c:v>
                </c:pt>
                <c:pt idx="66">
                  <c:v>166</c:v>
                </c:pt>
                <c:pt idx="67">
                  <c:v>167</c:v>
                </c:pt>
                <c:pt idx="68">
                  <c:v>168</c:v>
                </c:pt>
                <c:pt idx="69">
                  <c:v>169</c:v>
                </c:pt>
                <c:pt idx="70">
                  <c:v>170</c:v>
                </c:pt>
                <c:pt idx="71">
                  <c:v>171</c:v>
                </c:pt>
                <c:pt idx="72">
                  <c:v>172</c:v>
                </c:pt>
                <c:pt idx="73">
                  <c:v>173</c:v>
                </c:pt>
                <c:pt idx="74">
                  <c:v>174</c:v>
                </c:pt>
                <c:pt idx="75">
                  <c:v>175</c:v>
                </c:pt>
                <c:pt idx="76">
                  <c:v>176</c:v>
                </c:pt>
                <c:pt idx="77">
                  <c:v>177</c:v>
                </c:pt>
                <c:pt idx="78">
                  <c:v>178</c:v>
                </c:pt>
                <c:pt idx="79">
                  <c:v>179</c:v>
                </c:pt>
                <c:pt idx="80">
                  <c:v>180</c:v>
                </c:pt>
                <c:pt idx="81">
                  <c:v>181</c:v>
                </c:pt>
                <c:pt idx="82">
                  <c:v>182</c:v>
                </c:pt>
                <c:pt idx="83">
                  <c:v>183</c:v>
                </c:pt>
                <c:pt idx="84">
                  <c:v>184</c:v>
                </c:pt>
                <c:pt idx="85">
                  <c:v>185</c:v>
                </c:pt>
                <c:pt idx="86">
                  <c:v>186</c:v>
                </c:pt>
                <c:pt idx="87">
                  <c:v>187</c:v>
                </c:pt>
                <c:pt idx="88">
                  <c:v>188</c:v>
                </c:pt>
                <c:pt idx="89">
                  <c:v>189</c:v>
                </c:pt>
                <c:pt idx="90">
                  <c:v>190</c:v>
                </c:pt>
                <c:pt idx="91">
                  <c:v>191</c:v>
                </c:pt>
                <c:pt idx="92">
                  <c:v>192</c:v>
                </c:pt>
                <c:pt idx="93">
                  <c:v>193</c:v>
                </c:pt>
                <c:pt idx="94">
                  <c:v>194</c:v>
                </c:pt>
                <c:pt idx="95">
                  <c:v>195</c:v>
                </c:pt>
                <c:pt idx="96">
                  <c:v>196</c:v>
                </c:pt>
                <c:pt idx="97">
                  <c:v>197</c:v>
                </c:pt>
                <c:pt idx="98">
                  <c:v>198</c:v>
                </c:pt>
                <c:pt idx="99">
                  <c:v>199</c:v>
                </c:pt>
                <c:pt idx="100">
                  <c:v>200</c:v>
                </c:pt>
                <c:pt idx="101">
                  <c:v>201</c:v>
                </c:pt>
                <c:pt idx="102">
                  <c:v>202</c:v>
                </c:pt>
                <c:pt idx="103">
                  <c:v>203</c:v>
                </c:pt>
                <c:pt idx="104">
                  <c:v>204</c:v>
                </c:pt>
                <c:pt idx="105">
                  <c:v>205</c:v>
                </c:pt>
                <c:pt idx="106">
                  <c:v>206</c:v>
                </c:pt>
                <c:pt idx="107">
                  <c:v>207</c:v>
                </c:pt>
                <c:pt idx="108">
                  <c:v>208</c:v>
                </c:pt>
                <c:pt idx="109">
                  <c:v>209</c:v>
                </c:pt>
                <c:pt idx="110">
                  <c:v>210</c:v>
                </c:pt>
                <c:pt idx="111">
                  <c:v>211</c:v>
                </c:pt>
                <c:pt idx="112">
                  <c:v>212</c:v>
                </c:pt>
                <c:pt idx="113">
                  <c:v>213</c:v>
                </c:pt>
                <c:pt idx="114">
                  <c:v>214</c:v>
                </c:pt>
                <c:pt idx="115">
                  <c:v>215</c:v>
                </c:pt>
                <c:pt idx="116">
                  <c:v>216</c:v>
                </c:pt>
                <c:pt idx="117">
                  <c:v>217</c:v>
                </c:pt>
                <c:pt idx="118">
                  <c:v>218</c:v>
                </c:pt>
                <c:pt idx="119">
                  <c:v>219</c:v>
                </c:pt>
                <c:pt idx="120">
                  <c:v>220</c:v>
                </c:pt>
                <c:pt idx="121">
                  <c:v>221</c:v>
                </c:pt>
                <c:pt idx="122">
                  <c:v>222</c:v>
                </c:pt>
                <c:pt idx="123">
                  <c:v>223</c:v>
                </c:pt>
                <c:pt idx="124">
                  <c:v>224</c:v>
                </c:pt>
                <c:pt idx="125">
                  <c:v>225</c:v>
                </c:pt>
                <c:pt idx="126">
                  <c:v>226</c:v>
                </c:pt>
                <c:pt idx="127">
                  <c:v>227</c:v>
                </c:pt>
                <c:pt idx="128">
                  <c:v>228</c:v>
                </c:pt>
                <c:pt idx="129">
                  <c:v>229</c:v>
                </c:pt>
                <c:pt idx="130">
                  <c:v>230</c:v>
                </c:pt>
                <c:pt idx="131">
                  <c:v>231</c:v>
                </c:pt>
                <c:pt idx="132">
                  <c:v>232</c:v>
                </c:pt>
                <c:pt idx="133">
                  <c:v>233</c:v>
                </c:pt>
                <c:pt idx="134">
                  <c:v>234</c:v>
                </c:pt>
                <c:pt idx="135">
                  <c:v>235</c:v>
                </c:pt>
                <c:pt idx="136">
                  <c:v>236</c:v>
                </c:pt>
                <c:pt idx="137">
                  <c:v>237</c:v>
                </c:pt>
                <c:pt idx="138">
                  <c:v>238</c:v>
                </c:pt>
                <c:pt idx="139">
                  <c:v>239</c:v>
                </c:pt>
                <c:pt idx="140">
                  <c:v>240</c:v>
                </c:pt>
                <c:pt idx="141">
                  <c:v>241</c:v>
                </c:pt>
                <c:pt idx="142">
                  <c:v>242</c:v>
                </c:pt>
                <c:pt idx="143">
                  <c:v>243</c:v>
                </c:pt>
                <c:pt idx="144">
                  <c:v>244</c:v>
                </c:pt>
                <c:pt idx="145">
                  <c:v>245</c:v>
                </c:pt>
                <c:pt idx="146">
                  <c:v>246</c:v>
                </c:pt>
                <c:pt idx="147">
                  <c:v>247</c:v>
                </c:pt>
                <c:pt idx="148">
                  <c:v>248</c:v>
                </c:pt>
                <c:pt idx="149">
                  <c:v>249</c:v>
                </c:pt>
                <c:pt idx="150">
                  <c:v>250</c:v>
                </c:pt>
                <c:pt idx="151">
                  <c:v>251</c:v>
                </c:pt>
                <c:pt idx="152">
                  <c:v>252</c:v>
                </c:pt>
                <c:pt idx="153">
                  <c:v>253</c:v>
                </c:pt>
                <c:pt idx="154">
                  <c:v>254</c:v>
                </c:pt>
                <c:pt idx="155">
                  <c:v>255</c:v>
                </c:pt>
                <c:pt idx="156">
                  <c:v>256</c:v>
                </c:pt>
                <c:pt idx="157">
                  <c:v>257</c:v>
                </c:pt>
                <c:pt idx="158">
                  <c:v>258</c:v>
                </c:pt>
                <c:pt idx="159">
                  <c:v>259</c:v>
                </c:pt>
                <c:pt idx="160">
                  <c:v>260</c:v>
                </c:pt>
                <c:pt idx="161">
                  <c:v>261</c:v>
                </c:pt>
                <c:pt idx="162">
                  <c:v>262</c:v>
                </c:pt>
                <c:pt idx="163">
                  <c:v>263</c:v>
                </c:pt>
                <c:pt idx="164">
                  <c:v>264</c:v>
                </c:pt>
                <c:pt idx="165">
                  <c:v>265</c:v>
                </c:pt>
                <c:pt idx="166">
                  <c:v>266</c:v>
                </c:pt>
                <c:pt idx="167">
                  <c:v>267</c:v>
                </c:pt>
                <c:pt idx="168">
                  <c:v>268</c:v>
                </c:pt>
                <c:pt idx="169">
                  <c:v>269</c:v>
                </c:pt>
                <c:pt idx="170">
                  <c:v>270</c:v>
                </c:pt>
                <c:pt idx="171">
                  <c:v>271</c:v>
                </c:pt>
                <c:pt idx="172">
                  <c:v>272</c:v>
                </c:pt>
                <c:pt idx="173">
                  <c:v>273</c:v>
                </c:pt>
                <c:pt idx="174">
                  <c:v>274</c:v>
                </c:pt>
                <c:pt idx="175">
                  <c:v>275</c:v>
                </c:pt>
                <c:pt idx="176">
                  <c:v>276</c:v>
                </c:pt>
                <c:pt idx="177">
                  <c:v>277</c:v>
                </c:pt>
                <c:pt idx="178">
                  <c:v>278</c:v>
                </c:pt>
                <c:pt idx="179">
                  <c:v>279</c:v>
                </c:pt>
                <c:pt idx="180">
                  <c:v>280</c:v>
                </c:pt>
                <c:pt idx="181">
                  <c:v>281</c:v>
                </c:pt>
                <c:pt idx="182">
                  <c:v>282</c:v>
                </c:pt>
                <c:pt idx="183">
                  <c:v>283</c:v>
                </c:pt>
                <c:pt idx="184">
                  <c:v>284</c:v>
                </c:pt>
                <c:pt idx="185">
                  <c:v>285</c:v>
                </c:pt>
                <c:pt idx="186">
                  <c:v>286</c:v>
                </c:pt>
                <c:pt idx="187">
                  <c:v>287</c:v>
                </c:pt>
                <c:pt idx="188">
                  <c:v>288</c:v>
                </c:pt>
                <c:pt idx="189">
                  <c:v>289</c:v>
                </c:pt>
                <c:pt idx="190">
                  <c:v>290</c:v>
                </c:pt>
                <c:pt idx="191">
                  <c:v>291</c:v>
                </c:pt>
                <c:pt idx="192">
                  <c:v>292</c:v>
                </c:pt>
                <c:pt idx="193">
                  <c:v>293</c:v>
                </c:pt>
                <c:pt idx="194">
                  <c:v>294</c:v>
                </c:pt>
                <c:pt idx="195">
                  <c:v>295</c:v>
                </c:pt>
                <c:pt idx="196">
                  <c:v>296</c:v>
                </c:pt>
                <c:pt idx="197">
                  <c:v>297</c:v>
                </c:pt>
                <c:pt idx="198">
                  <c:v>298</c:v>
                </c:pt>
                <c:pt idx="199">
                  <c:v>299</c:v>
                </c:pt>
                <c:pt idx="200">
                  <c:v>300</c:v>
                </c:pt>
                <c:pt idx="201">
                  <c:v>301</c:v>
                </c:pt>
                <c:pt idx="202">
                  <c:v>302</c:v>
                </c:pt>
                <c:pt idx="203">
                  <c:v>303</c:v>
                </c:pt>
                <c:pt idx="204">
                  <c:v>304</c:v>
                </c:pt>
                <c:pt idx="205">
                  <c:v>305</c:v>
                </c:pt>
                <c:pt idx="206">
                  <c:v>306</c:v>
                </c:pt>
                <c:pt idx="207">
                  <c:v>307</c:v>
                </c:pt>
                <c:pt idx="208">
                  <c:v>308</c:v>
                </c:pt>
                <c:pt idx="209">
                  <c:v>309</c:v>
                </c:pt>
                <c:pt idx="210">
                  <c:v>310</c:v>
                </c:pt>
                <c:pt idx="211">
                  <c:v>311</c:v>
                </c:pt>
                <c:pt idx="212">
                  <c:v>312</c:v>
                </c:pt>
                <c:pt idx="213">
                  <c:v>313</c:v>
                </c:pt>
                <c:pt idx="214">
                  <c:v>314</c:v>
                </c:pt>
                <c:pt idx="215">
                  <c:v>315</c:v>
                </c:pt>
                <c:pt idx="216">
                  <c:v>316</c:v>
                </c:pt>
                <c:pt idx="217">
                  <c:v>317</c:v>
                </c:pt>
                <c:pt idx="218">
                  <c:v>318</c:v>
                </c:pt>
                <c:pt idx="219">
                  <c:v>319</c:v>
                </c:pt>
                <c:pt idx="220">
                  <c:v>320</c:v>
                </c:pt>
                <c:pt idx="221">
                  <c:v>321</c:v>
                </c:pt>
                <c:pt idx="222">
                  <c:v>322</c:v>
                </c:pt>
                <c:pt idx="223">
                  <c:v>323</c:v>
                </c:pt>
                <c:pt idx="224">
                  <c:v>324</c:v>
                </c:pt>
                <c:pt idx="225">
                  <c:v>325</c:v>
                </c:pt>
                <c:pt idx="226">
                  <c:v>326</c:v>
                </c:pt>
                <c:pt idx="227">
                  <c:v>327</c:v>
                </c:pt>
                <c:pt idx="228">
                  <c:v>328</c:v>
                </c:pt>
                <c:pt idx="229">
                  <c:v>329</c:v>
                </c:pt>
                <c:pt idx="230">
                  <c:v>330</c:v>
                </c:pt>
              </c:numCache>
            </c:numRef>
          </c:cat>
          <c:val>
            <c:numRef>
              <c:f>Sheet1!$H$4:$H$234</c:f>
              <c:numCache>
                <c:formatCode>General</c:formatCode>
                <c:ptCount val="231"/>
                <c:pt idx="32">
                  <c:v>7</c:v>
                </c:pt>
                <c:pt idx="33">
                  <c:v>7</c:v>
                </c:pt>
                <c:pt idx="34">
                  <c:v>7</c:v>
                </c:pt>
                <c:pt idx="35">
                  <c:v>7</c:v>
                </c:pt>
                <c:pt idx="36">
                  <c:v>7</c:v>
                </c:pt>
                <c:pt idx="37">
                  <c:v>7</c:v>
                </c:pt>
                <c:pt idx="38">
                  <c:v>7</c:v>
                </c:pt>
                <c:pt idx="39">
                  <c:v>7</c:v>
                </c:pt>
                <c:pt idx="40">
                  <c:v>7</c:v>
                </c:pt>
                <c:pt idx="41">
                  <c:v>7</c:v>
                </c:pt>
                <c:pt idx="42">
                  <c:v>7</c:v>
                </c:pt>
                <c:pt idx="43">
                  <c:v>7</c:v>
                </c:pt>
                <c:pt idx="44">
                  <c:v>7</c:v>
                </c:pt>
                <c:pt idx="45">
                  <c:v>7</c:v>
                </c:pt>
                <c:pt idx="46">
                  <c:v>7</c:v>
                </c:pt>
                <c:pt idx="47">
                  <c:v>7</c:v>
                </c:pt>
                <c:pt idx="48">
                  <c:v>7</c:v>
                </c:pt>
                <c:pt idx="49">
                  <c:v>7</c:v>
                </c:pt>
                <c:pt idx="50">
                  <c:v>7</c:v>
                </c:pt>
                <c:pt idx="51">
                  <c:v>7</c:v>
                </c:pt>
                <c:pt idx="52">
                  <c:v>7</c:v>
                </c:pt>
                <c:pt idx="53">
                  <c:v>7</c:v>
                </c:pt>
                <c:pt idx="54">
                  <c:v>7</c:v>
                </c:pt>
                <c:pt idx="55">
                  <c:v>7</c:v>
                </c:pt>
                <c:pt idx="56">
                  <c:v>7</c:v>
                </c:pt>
                <c:pt idx="57">
                  <c:v>7</c:v>
                </c:pt>
                <c:pt idx="58">
                  <c:v>7</c:v>
                </c:pt>
                <c:pt idx="59">
                  <c:v>7</c:v>
                </c:pt>
                <c:pt idx="60">
                  <c:v>7</c:v>
                </c:pt>
                <c:pt idx="61">
                  <c:v>7</c:v>
                </c:pt>
                <c:pt idx="62">
                  <c:v>7</c:v>
                </c:pt>
                <c:pt idx="63">
                  <c:v>7</c:v>
                </c:pt>
                <c:pt idx="64">
                  <c:v>7</c:v>
                </c:pt>
                <c:pt idx="65">
                  <c:v>7</c:v>
                </c:pt>
                <c:pt idx="66">
                  <c:v>7</c:v>
                </c:pt>
                <c:pt idx="67">
                  <c:v>7</c:v>
                </c:pt>
                <c:pt idx="68">
                  <c:v>7</c:v>
                </c:pt>
                <c:pt idx="69">
                  <c:v>7</c:v>
                </c:pt>
                <c:pt idx="70">
                  <c:v>7</c:v>
                </c:pt>
                <c:pt idx="71">
                  <c:v>7</c:v>
                </c:pt>
                <c:pt idx="72">
                  <c:v>7</c:v>
                </c:pt>
                <c:pt idx="73">
                  <c:v>7</c:v>
                </c:pt>
                <c:pt idx="74">
                  <c:v>7</c:v>
                </c:pt>
                <c:pt idx="75">
                  <c:v>7</c:v>
                </c:pt>
                <c:pt idx="76">
                  <c:v>7</c:v>
                </c:pt>
                <c:pt idx="77">
                  <c:v>7</c:v>
                </c:pt>
                <c:pt idx="78">
                  <c:v>7</c:v>
                </c:pt>
                <c:pt idx="79">
                  <c:v>7</c:v>
                </c:pt>
                <c:pt idx="80">
                  <c:v>7</c:v>
                </c:pt>
                <c:pt idx="81">
                  <c:v>7</c:v>
                </c:pt>
                <c:pt idx="82">
                  <c:v>7</c:v>
                </c:pt>
                <c:pt idx="83">
                  <c:v>7</c:v>
                </c:pt>
                <c:pt idx="84">
                  <c:v>7</c:v>
                </c:pt>
                <c:pt idx="85">
                  <c:v>7</c:v>
                </c:pt>
                <c:pt idx="86">
                  <c:v>7</c:v>
                </c:pt>
                <c:pt idx="87">
                  <c:v>7</c:v>
                </c:pt>
                <c:pt idx="88">
                  <c:v>7</c:v>
                </c:pt>
                <c:pt idx="89">
                  <c:v>7</c:v>
                </c:pt>
                <c:pt idx="90">
                  <c:v>7</c:v>
                </c:pt>
                <c:pt idx="91">
                  <c:v>7</c:v>
                </c:pt>
                <c:pt idx="92">
                  <c:v>7</c:v>
                </c:pt>
                <c:pt idx="93">
                  <c:v>7</c:v>
                </c:pt>
                <c:pt idx="94">
                  <c:v>7</c:v>
                </c:pt>
                <c:pt idx="95">
                  <c:v>7</c:v>
                </c:pt>
                <c:pt idx="96">
                  <c:v>7</c:v>
                </c:pt>
                <c:pt idx="97">
                  <c:v>7</c:v>
                </c:pt>
                <c:pt idx="98">
                  <c:v>7</c:v>
                </c:pt>
                <c:pt idx="99">
                  <c:v>7</c:v>
                </c:pt>
                <c:pt idx="100">
                  <c:v>7</c:v>
                </c:pt>
                <c:pt idx="101">
                  <c:v>7</c:v>
                </c:pt>
                <c:pt idx="102">
                  <c:v>7</c:v>
                </c:pt>
                <c:pt idx="103">
                  <c:v>7</c:v>
                </c:pt>
                <c:pt idx="104">
                  <c:v>7</c:v>
                </c:pt>
                <c:pt idx="105">
                  <c:v>7</c:v>
                </c:pt>
                <c:pt idx="106">
                  <c:v>7</c:v>
                </c:pt>
                <c:pt idx="107">
                  <c:v>7</c:v>
                </c:pt>
                <c:pt idx="108">
                  <c:v>7</c:v>
                </c:pt>
                <c:pt idx="109">
                  <c:v>7</c:v>
                </c:pt>
                <c:pt idx="110">
                  <c:v>7</c:v>
                </c:pt>
                <c:pt idx="111">
                  <c:v>7</c:v>
                </c:pt>
                <c:pt idx="112">
                  <c:v>7</c:v>
                </c:pt>
                <c:pt idx="113">
                  <c:v>7</c:v>
                </c:pt>
                <c:pt idx="114">
                  <c:v>7</c:v>
                </c:pt>
                <c:pt idx="115">
                  <c:v>7</c:v>
                </c:pt>
                <c:pt idx="116">
                  <c:v>7</c:v>
                </c:pt>
                <c:pt idx="117">
                  <c:v>7</c:v>
                </c:pt>
                <c:pt idx="118">
                  <c:v>7</c:v>
                </c:pt>
                <c:pt idx="119">
                  <c:v>7</c:v>
                </c:pt>
                <c:pt idx="120">
                  <c:v>7</c:v>
                </c:pt>
                <c:pt idx="121">
                  <c:v>7</c:v>
                </c:pt>
                <c:pt idx="122">
                  <c:v>7</c:v>
                </c:pt>
                <c:pt idx="123">
                  <c:v>7</c:v>
                </c:pt>
                <c:pt idx="124">
                  <c:v>7</c:v>
                </c:pt>
                <c:pt idx="125">
                  <c:v>7</c:v>
                </c:pt>
                <c:pt idx="126">
                  <c:v>7</c:v>
                </c:pt>
                <c:pt idx="127">
                  <c:v>7</c:v>
                </c:pt>
                <c:pt idx="128">
                  <c:v>7</c:v>
                </c:pt>
                <c:pt idx="129">
                  <c:v>7</c:v>
                </c:pt>
                <c:pt idx="130">
                  <c:v>7</c:v>
                </c:pt>
                <c:pt idx="131">
                  <c:v>7</c:v>
                </c:pt>
                <c:pt idx="132">
                  <c:v>7</c:v>
                </c:pt>
                <c:pt idx="133">
                  <c:v>7</c:v>
                </c:pt>
                <c:pt idx="134">
                  <c:v>7</c:v>
                </c:pt>
                <c:pt idx="135">
                  <c:v>7</c:v>
                </c:pt>
                <c:pt idx="136">
                  <c:v>7</c:v>
                </c:pt>
                <c:pt idx="137">
                  <c:v>7</c:v>
                </c:pt>
                <c:pt idx="138">
                  <c:v>7</c:v>
                </c:pt>
                <c:pt idx="139">
                  <c:v>7</c:v>
                </c:pt>
                <c:pt idx="140">
                  <c:v>7</c:v>
                </c:pt>
                <c:pt idx="141">
                  <c:v>7</c:v>
                </c:pt>
                <c:pt idx="142">
                  <c:v>7</c:v>
                </c:pt>
                <c:pt idx="143">
                  <c:v>7</c:v>
                </c:pt>
                <c:pt idx="144">
                  <c:v>7</c:v>
                </c:pt>
                <c:pt idx="145">
                  <c:v>7</c:v>
                </c:pt>
                <c:pt idx="146">
                  <c:v>7</c:v>
                </c:pt>
                <c:pt idx="147">
                  <c:v>7</c:v>
                </c:pt>
                <c:pt idx="148">
                  <c:v>7</c:v>
                </c:pt>
                <c:pt idx="149">
                  <c:v>7</c:v>
                </c:pt>
                <c:pt idx="150">
                  <c:v>7</c:v>
                </c:pt>
                <c:pt idx="151">
                  <c:v>7</c:v>
                </c:pt>
                <c:pt idx="152">
                  <c:v>7</c:v>
                </c:pt>
                <c:pt idx="153">
                  <c:v>7</c:v>
                </c:pt>
                <c:pt idx="154">
                  <c:v>7</c:v>
                </c:pt>
                <c:pt idx="155">
                  <c:v>7</c:v>
                </c:pt>
                <c:pt idx="156">
                  <c:v>7</c:v>
                </c:pt>
                <c:pt idx="157">
                  <c:v>7</c:v>
                </c:pt>
                <c:pt idx="158">
                  <c:v>7</c:v>
                </c:pt>
                <c:pt idx="159">
                  <c:v>7</c:v>
                </c:pt>
                <c:pt idx="160">
                  <c:v>7</c:v>
                </c:pt>
                <c:pt idx="161">
                  <c:v>7</c:v>
                </c:pt>
                <c:pt idx="162">
                  <c:v>7</c:v>
                </c:pt>
                <c:pt idx="163">
                  <c:v>7</c:v>
                </c:pt>
                <c:pt idx="164">
                  <c:v>7</c:v>
                </c:pt>
                <c:pt idx="165">
                  <c:v>7</c:v>
                </c:pt>
                <c:pt idx="166">
                  <c:v>7</c:v>
                </c:pt>
                <c:pt idx="167">
                  <c:v>7</c:v>
                </c:pt>
                <c:pt idx="168">
                  <c:v>7</c:v>
                </c:pt>
                <c:pt idx="169">
                  <c:v>7</c:v>
                </c:pt>
                <c:pt idx="170">
                  <c:v>7</c:v>
                </c:pt>
                <c:pt idx="171">
                  <c:v>7</c:v>
                </c:pt>
                <c:pt idx="172">
                  <c:v>7</c:v>
                </c:pt>
                <c:pt idx="173">
                  <c:v>7</c:v>
                </c:pt>
                <c:pt idx="174">
                  <c:v>7</c:v>
                </c:pt>
                <c:pt idx="175">
                  <c:v>7</c:v>
                </c:pt>
                <c:pt idx="176">
                  <c:v>7</c:v>
                </c:pt>
                <c:pt idx="177">
                  <c:v>7</c:v>
                </c:pt>
                <c:pt idx="178">
                  <c:v>7</c:v>
                </c:pt>
                <c:pt idx="179">
                  <c:v>7</c:v>
                </c:pt>
                <c:pt idx="180">
                  <c:v>7</c:v>
                </c:pt>
                <c:pt idx="181">
                  <c:v>7</c:v>
                </c:pt>
                <c:pt idx="182">
                  <c:v>7</c:v>
                </c:pt>
                <c:pt idx="183">
                  <c:v>7</c:v>
                </c:pt>
                <c:pt idx="184">
                  <c:v>7</c:v>
                </c:pt>
                <c:pt idx="185">
                  <c:v>7</c:v>
                </c:pt>
                <c:pt idx="186">
                  <c:v>7</c:v>
                </c:pt>
                <c:pt idx="187">
                  <c:v>7</c:v>
                </c:pt>
                <c:pt idx="188">
                  <c:v>7</c:v>
                </c:pt>
                <c:pt idx="189">
                  <c:v>7</c:v>
                </c:pt>
                <c:pt idx="190">
                  <c:v>7</c:v>
                </c:pt>
                <c:pt idx="191">
                  <c:v>7</c:v>
                </c:pt>
                <c:pt idx="192">
                  <c:v>7</c:v>
                </c:pt>
                <c:pt idx="193">
                  <c:v>7</c:v>
                </c:pt>
                <c:pt idx="194">
                  <c:v>7</c:v>
                </c:pt>
              </c:numCache>
            </c:numRef>
          </c:val>
          <c:smooth val="0"/>
        </c:ser>
        <c:ser>
          <c:idx val="8"/>
          <c:order val="7"/>
          <c:spPr>
            <a:ln w="127000" cap="flat">
              <a:solidFill>
                <a:srgbClr val="7030A0"/>
              </a:solidFill>
            </a:ln>
          </c:spPr>
          <c:marker>
            <c:symbol val="none"/>
          </c:marker>
          <c:cat>
            <c:numRef>
              <c:f>Sheet1!$A$4:$A$234</c:f>
              <c:numCache>
                <c:formatCode>General</c:formatCode>
                <c:ptCount val="231"/>
                <c:pt idx="0">
                  <c:v>100</c:v>
                </c:pt>
                <c:pt idx="1">
                  <c:v>101</c:v>
                </c:pt>
                <c:pt idx="2">
                  <c:v>102</c:v>
                </c:pt>
                <c:pt idx="3">
                  <c:v>103</c:v>
                </c:pt>
                <c:pt idx="4">
                  <c:v>104</c:v>
                </c:pt>
                <c:pt idx="5">
                  <c:v>105</c:v>
                </c:pt>
                <c:pt idx="6">
                  <c:v>106</c:v>
                </c:pt>
                <c:pt idx="7">
                  <c:v>107</c:v>
                </c:pt>
                <c:pt idx="8">
                  <c:v>108</c:v>
                </c:pt>
                <c:pt idx="9">
                  <c:v>109</c:v>
                </c:pt>
                <c:pt idx="10">
                  <c:v>110</c:v>
                </c:pt>
                <c:pt idx="11">
                  <c:v>111</c:v>
                </c:pt>
                <c:pt idx="12">
                  <c:v>112</c:v>
                </c:pt>
                <c:pt idx="13">
                  <c:v>113</c:v>
                </c:pt>
                <c:pt idx="14">
                  <c:v>114</c:v>
                </c:pt>
                <c:pt idx="15">
                  <c:v>115</c:v>
                </c:pt>
                <c:pt idx="16">
                  <c:v>116</c:v>
                </c:pt>
                <c:pt idx="17">
                  <c:v>117</c:v>
                </c:pt>
                <c:pt idx="18">
                  <c:v>118</c:v>
                </c:pt>
                <c:pt idx="19">
                  <c:v>119</c:v>
                </c:pt>
                <c:pt idx="20">
                  <c:v>120</c:v>
                </c:pt>
                <c:pt idx="21">
                  <c:v>121</c:v>
                </c:pt>
                <c:pt idx="22">
                  <c:v>122</c:v>
                </c:pt>
                <c:pt idx="23">
                  <c:v>123</c:v>
                </c:pt>
                <c:pt idx="24">
                  <c:v>124</c:v>
                </c:pt>
                <c:pt idx="25">
                  <c:v>125</c:v>
                </c:pt>
                <c:pt idx="26">
                  <c:v>126</c:v>
                </c:pt>
                <c:pt idx="27">
                  <c:v>127</c:v>
                </c:pt>
                <c:pt idx="28">
                  <c:v>128</c:v>
                </c:pt>
                <c:pt idx="29">
                  <c:v>129</c:v>
                </c:pt>
                <c:pt idx="30">
                  <c:v>130</c:v>
                </c:pt>
                <c:pt idx="31">
                  <c:v>131</c:v>
                </c:pt>
                <c:pt idx="32">
                  <c:v>132</c:v>
                </c:pt>
                <c:pt idx="33">
                  <c:v>133</c:v>
                </c:pt>
                <c:pt idx="34">
                  <c:v>134</c:v>
                </c:pt>
                <c:pt idx="35">
                  <c:v>135</c:v>
                </c:pt>
                <c:pt idx="36">
                  <c:v>136</c:v>
                </c:pt>
                <c:pt idx="37">
                  <c:v>137</c:v>
                </c:pt>
                <c:pt idx="38">
                  <c:v>138</c:v>
                </c:pt>
                <c:pt idx="39">
                  <c:v>139</c:v>
                </c:pt>
                <c:pt idx="40">
                  <c:v>140</c:v>
                </c:pt>
                <c:pt idx="41">
                  <c:v>141</c:v>
                </c:pt>
                <c:pt idx="42">
                  <c:v>142</c:v>
                </c:pt>
                <c:pt idx="43">
                  <c:v>143</c:v>
                </c:pt>
                <c:pt idx="44">
                  <c:v>144</c:v>
                </c:pt>
                <c:pt idx="45">
                  <c:v>145</c:v>
                </c:pt>
                <c:pt idx="46">
                  <c:v>146</c:v>
                </c:pt>
                <c:pt idx="47">
                  <c:v>147</c:v>
                </c:pt>
                <c:pt idx="48">
                  <c:v>148</c:v>
                </c:pt>
                <c:pt idx="49">
                  <c:v>149</c:v>
                </c:pt>
                <c:pt idx="50">
                  <c:v>150</c:v>
                </c:pt>
                <c:pt idx="51">
                  <c:v>151</c:v>
                </c:pt>
                <c:pt idx="52">
                  <c:v>152</c:v>
                </c:pt>
                <c:pt idx="53">
                  <c:v>153</c:v>
                </c:pt>
                <c:pt idx="54">
                  <c:v>154</c:v>
                </c:pt>
                <c:pt idx="55">
                  <c:v>155</c:v>
                </c:pt>
                <c:pt idx="56">
                  <c:v>156</c:v>
                </c:pt>
                <c:pt idx="57">
                  <c:v>157</c:v>
                </c:pt>
                <c:pt idx="58">
                  <c:v>158</c:v>
                </c:pt>
                <c:pt idx="59">
                  <c:v>159</c:v>
                </c:pt>
                <c:pt idx="60">
                  <c:v>160</c:v>
                </c:pt>
                <c:pt idx="61">
                  <c:v>161</c:v>
                </c:pt>
                <c:pt idx="62">
                  <c:v>162</c:v>
                </c:pt>
                <c:pt idx="63">
                  <c:v>163</c:v>
                </c:pt>
                <c:pt idx="64">
                  <c:v>164</c:v>
                </c:pt>
                <c:pt idx="65">
                  <c:v>165</c:v>
                </c:pt>
                <c:pt idx="66">
                  <c:v>166</c:v>
                </c:pt>
                <c:pt idx="67">
                  <c:v>167</c:v>
                </c:pt>
                <c:pt idx="68">
                  <c:v>168</c:v>
                </c:pt>
                <c:pt idx="69">
                  <c:v>169</c:v>
                </c:pt>
                <c:pt idx="70">
                  <c:v>170</c:v>
                </c:pt>
                <c:pt idx="71">
                  <c:v>171</c:v>
                </c:pt>
                <c:pt idx="72">
                  <c:v>172</c:v>
                </c:pt>
                <c:pt idx="73">
                  <c:v>173</c:v>
                </c:pt>
                <c:pt idx="74">
                  <c:v>174</c:v>
                </c:pt>
                <c:pt idx="75">
                  <c:v>175</c:v>
                </c:pt>
                <c:pt idx="76">
                  <c:v>176</c:v>
                </c:pt>
                <c:pt idx="77">
                  <c:v>177</c:v>
                </c:pt>
                <c:pt idx="78">
                  <c:v>178</c:v>
                </c:pt>
                <c:pt idx="79">
                  <c:v>179</c:v>
                </c:pt>
                <c:pt idx="80">
                  <c:v>180</c:v>
                </c:pt>
                <c:pt idx="81">
                  <c:v>181</c:v>
                </c:pt>
                <c:pt idx="82">
                  <c:v>182</c:v>
                </c:pt>
                <c:pt idx="83">
                  <c:v>183</c:v>
                </c:pt>
                <c:pt idx="84">
                  <c:v>184</c:v>
                </c:pt>
                <c:pt idx="85">
                  <c:v>185</c:v>
                </c:pt>
                <c:pt idx="86">
                  <c:v>186</c:v>
                </c:pt>
                <c:pt idx="87">
                  <c:v>187</c:v>
                </c:pt>
                <c:pt idx="88">
                  <c:v>188</c:v>
                </c:pt>
                <c:pt idx="89">
                  <c:v>189</c:v>
                </c:pt>
                <c:pt idx="90">
                  <c:v>190</c:v>
                </c:pt>
                <c:pt idx="91">
                  <c:v>191</c:v>
                </c:pt>
                <c:pt idx="92">
                  <c:v>192</c:v>
                </c:pt>
                <c:pt idx="93">
                  <c:v>193</c:v>
                </c:pt>
                <c:pt idx="94">
                  <c:v>194</c:v>
                </c:pt>
                <c:pt idx="95">
                  <c:v>195</c:v>
                </c:pt>
                <c:pt idx="96">
                  <c:v>196</c:v>
                </c:pt>
                <c:pt idx="97">
                  <c:v>197</c:v>
                </c:pt>
                <c:pt idx="98">
                  <c:v>198</c:v>
                </c:pt>
                <c:pt idx="99">
                  <c:v>199</c:v>
                </c:pt>
                <c:pt idx="100">
                  <c:v>200</c:v>
                </c:pt>
                <c:pt idx="101">
                  <c:v>201</c:v>
                </c:pt>
                <c:pt idx="102">
                  <c:v>202</c:v>
                </c:pt>
                <c:pt idx="103">
                  <c:v>203</c:v>
                </c:pt>
                <c:pt idx="104">
                  <c:v>204</c:v>
                </c:pt>
                <c:pt idx="105">
                  <c:v>205</c:v>
                </c:pt>
                <c:pt idx="106">
                  <c:v>206</c:v>
                </c:pt>
                <c:pt idx="107">
                  <c:v>207</c:v>
                </c:pt>
                <c:pt idx="108">
                  <c:v>208</c:v>
                </c:pt>
                <c:pt idx="109">
                  <c:v>209</c:v>
                </c:pt>
                <c:pt idx="110">
                  <c:v>210</c:v>
                </c:pt>
                <c:pt idx="111">
                  <c:v>211</c:v>
                </c:pt>
                <c:pt idx="112">
                  <c:v>212</c:v>
                </c:pt>
                <c:pt idx="113">
                  <c:v>213</c:v>
                </c:pt>
                <c:pt idx="114">
                  <c:v>214</c:v>
                </c:pt>
                <c:pt idx="115">
                  <c:v>215</c:v>
                </c:pt>
                <c:pt idx="116">
                  <c:v>216</c:v>
                </c:pt>
                <c:pt idx="117">
                  <c:v>217</c:v>
                </c:pt>
                <c:pt idx="118">
                  <c:v>218</c:v>
                </c:pt>
                <c:pt idx="119">
                  <c:v>219</c:v>
                </c:pt>
                <c:pt idx="120">
                  <c:v>220</c:v>
                </c:pt>
                <c:pt idx="121">
                  <c:v>221</c:v>
                </c:pt>
                <c:pt idx="122">
                  <c:v>222</c:v>
                </c:pt>
                <c:pt idx="123">
                  <c:v>223</c:v>
                </c:pt>
                <c:pt idx="124">
                  <c:v>224</c:v>
                </c:pt>
                <c:pt idx="125">
                  <c:v>225</c:v>
                </c:pt>
                <c:pt idx="126">
                  <c:v>226</c:v>
                </c:pt>
                <c:pt idx="127">
                  <c:v>227</c:v>
                </c:pt>
                <c:pt idx="128">
                  <c:v>228</c:v>
                </c:pt>
                <c:pt idx="129">
                  <c:v>229</c:v>
                </c:pt>
                <c:pt idx="130">
                  <c:v>230</c:v>
                </c:pt>
                <c:pt idx="131">
                  <c:v>231</c:v>
                </c:pt>
                <c:pt idx="132">
                  <c:v>232</c:v>
                </c:pt>
                <c:pt idx="133">
                  <c:v>233</c:v>
                </c:pt>
                <c:pt idx="134">
                  <c:v>234</c:v>
                </c:pt>
                <c:pt idx="135">
                  <c:v>235</c:v>
                </c:pt>
                <c:pt idx="136">
                  <c:v>236</c:v>
                </c:pt>
                <c:pt idx="137">
                  <c:v>237</c:v>
                </c:pt>
                <c:pt idx="138">
                  <c:v>238</c:v>
                </c:pt>
                <c:pt idx="139">
                  <c:v>239</c:v>
                </c:pt>
                <c:pt idx="140">
                  <c:v>240</c:v>
                </c:pt>
                <c:pt idx="141">
                  <c:v>241</c:v>
                </c:pt>
                <c:pt idx="142">
                  <c:v>242</c:v>
                </c:pt>
                <c:pt idx="143">
                  <c:v>243</c:v>
                </c:pt>
                <c:pt idx="144">
                  <c:v>244</c:v>
                </c:pt>
                <c:pt idx="145">
                  <c:v>245</c:v>
                </c:pt>
                <c:pt idx="146">
                  <c:v>246</c:v>
                </c:pt>
                <c:pt idx="147">
                  <c:v>247</c:v>
                </c:pt>
                <c:pt idx="148">
                  <c:v>248</c:v>
                </c:pt>
                <c:pt idx="149">
                  <c:v>249</c:v>
                </c:pt>
                <c:pt idx="150">
                  <c:v>250</c:v>
                </c:pt>
                <c:pt idx="151">
                  <c:v>251</c:v>
                </c:pt>
                <c:pt idx="152">
                  <c:v>252</c:v>
                </c:pt>
                <c:pt idx="153">
                  <c:v>253</c:v>
                </c:pt>
                <c:pt idx="154">
                  <c:v>254</c:v>
                </c:pt>
                <c:pt idx="155">
                  <c:v>255</c:v>
                </c:pt>
                <c:pt idx="156">
                  <c:v>256</c:v>
                </c:pt>
                <c:pt idx="157">
                  <c:v>257</c:v>
                </c:pt>
                <c:pt idx="158">
                  <c:v>258</c:v>
                </c:pt>
                <c:pt idx="159">
                  <c:v>259</c:v>
                </c:pt>
                <c:pt idx="160">
                  <c:v>260</c:v>
                </c:pt>
                <c:pt idx="161">
                  <c:v>261</c:v>
                </c:pt>
                <c:pt idx="162">
                  <c:v>262</c:v>
                </c:pt>
                <c:pt idx="163">
                  <c:v>263</c:v>
                </c:pt>
                <c:pt idx="164">
                  <c:v>264</c:v>
                </c:pt>
                <c:pt idx="165">
                  <c:v>265</c:v>
                </c:pt>
                <c:pt idx="166">
                  <c:v>266</c:v>
                </c:pt>
                <c:pt idx="167">
                  <c:v>267</c:v>
                </c:pt>
                <c:pt idx="168">
                  <c:v>268</c:v>
                </c:pt>
                <c:pt idx="169">
                  <c:v>269</c:v>
                </c:pt>
                <c:pt idx="170">
                  <c:v>270</c:v>
                </c:pt>
                <c:pt idx="171">
                  <c:v>271</c:v>
                </c:pt>
                <c:pt idx="172">
                  <c:v>272</c:v>
                </c:pt>
                <c:pt idx="173">
                  <c:v>273</c:v>
                </c:pt>
                <c:pt idx="174">
                  <c:v>274</c:v>
                </c:pt>
                <c:pt idx="175">
                  <c:v>275</c:v>
                </c:pt>
                <c:pt idx="176">
                  <c:v>276</c:v>
                </c:pt>
                <c:pt idx="177">
                  <c:v>277</c:v>
                </c:pt>
                <c:pt idx="178">
                  <c:v>278</c:v>
                </c:pt>
                <c:pt idx="179">
                  <c:v>279</c:v>
                </c:pt>
                <c:pt idx="180">
                  <c:v>280</c:v>
                </c:pt>
                <c:pt idx="181">
                  <c:v>281</c:v>
                </c:pt>
                <c:pt idx="182">
                  <c:v>282</c:v>
                </c:pt>
                <c:pt idx="183">
                  <c:v>283</c:v>
                </c:pt>
                <c:pt idx="184">
                  <c:v>284</c:v>
                </c:pt>
                <c:pt idx="185">
                  <c:v>285</c:v>
                </c:pt>
                <c:pt idx="186">
                  <c:v>286</c:v>
                </c:pt>
                <c:pt idx="187">
                  <c:v>287</c:v>
                </c:pt>
                <c:pt idx="188">
                  <c:v>288</c:v>
                </c:pt>
                <c:pt idx="189">
                  <c:v>289</c:v>
                </c:pt>
                <c:pt idx="190">
                  <c:v>290</c:v>
                </c:pt>
                <c:pt idx="191">
                  <c:v>291</c:v>
                </c:pt>
                <c:pt idx="192">
                  <c:v>292</c:v>
                </c:pt>
                <c:pt idx="193">
                  <c:v>293</c:v>
                </c:pt>
                <c:pt idx="194">
                  <c:v>294</c:v>
                </c:pt>
                <c:pt idx="195">
                  <c:v>295</c:v>
                </c:pt>
                <c:pt idx="196">
                  <c:v>296</c:v>
                </c:pt>
                <c:pt idx="197">
                  <c:v>297</c:v>
                </c:pt>
                <c:pt idx="198">
                  <c:v>298</c:v>
                </c:pt>
                <c:pt idx="199">
                  <c:v>299</c:v>
                </c:pt>
                <c:pt idx="200">
                  <c:v>300</c:v>
                </c:pt>
                <c:pt idx="201">
                  <c:v>301</c:v>
                </c:pt>
                <c:pt idx="202">
                  <c:v>302</c:v>
                </c:pt>
                <c:pt idx="203">
                  <c:v>303</c:v>
                </c:pt>
                <c:pt idx="204">
                  <c:v>304</c:v>
                </c:pt>
                <c:pt idx="205">
                  <c:v>305</c:v>
                </c:pt>
                <c:pt idx="206">
                  <c:v>306</c:v>
                </c:pt>
                <c:pt idx="207">
                  <c:v>307</c:v>
                </c:pt>
                <c:pt idx="208">
                  <c:v>308</c:v>
                </c:pt>
                <c:pt idx="209">
                  <c:v>309</c:v>
                </c:pt>
                <c:pt idx="210">
                  <c:v>310</c:v>
                </c:pt>
                <c:pt idx="211">
                  <c:v>311</c:v>
                </c:pt>
                <c:pt idx="212">
                  <c:v>312</c:v>
                </c:pt>
                <c:pt idx="213">
                  <c:v>313</c:v>
                </c:pt>
                <c:pt idx="214">
                  <c:v>314</c:v>
                </c:pt>
                <c:pt idx="215">
                  <c:v>315</c:v>
                </c:pt>
                <c:pt idx="216">
                  <c:v>316</c:v>
                </c:pt>
                <c:pt idx="217">
                  <c:v>317</c:v>
                </c:pt>
                <c:pt idx="218">
                  <c:v>318</c:v>
                </c:pt>
                <c:pt idx="219">
                  <c:v>319</c:v>
                </c:pt>
                <c:pt idx="220">
                  <c:v>320</c:v>
                </c:pt>
                <c:pt idx="221">
                  <c:v>321</c:v>
                </c:pt>
                <c:pt idx="222">
                  <c:v>322</c:v>
                </c:pt>
                <c:pt idx="223">
                  <c:v>323</c:v>
                </c:pt>
                <c:pt idx="224">
                  <c:v>324</c:v>
                </c:pt>
                <c:pt idx="225">
                  <c:v>325</c:v>
                </c:pt>
                <c:pt idx="226">
                  <c:v>326</c:v>
                </c:pt>
                <c:pt idx="227">
                  <c:v>327</c:v>
                </c:pt>
                <c:pt idx="228">
                  <c:v>328</c:v>
                </c:pt>
                <c:pt idx="229">
                  <c:v>329</c:v>
                </c:pt>
                <c:pt idx="230">
                  <c:v>330</c:v>
                </c:pt>
              </c:numCache>
            </c:numRef>
          </c:cat>
          <c:val>
            <c:numRef>
              <c:f>Sheet1!$I$4:$I$234</c:f>
              <c:numCache>
                <c:formatCode>General</c:formatCode>
                <c:ptCount val="231"/>
                <c:pt idx="120">
                  <c:v>8</c:v>
                </c:pt>
                <c:pt idx="121">
                  <c:v>8</c:v>
                </c:pt>
                <c:pt idx="122">
                  <c:v>8</c:v>
                </c:pt>
                <c:pt idx="123">
                  <c:v>8</c:v>
                </c:pt>
                <c:pt idx="124">
                  <c:v>8</c:v>
                </c:pt>
                <c:pt idx="125">
                  <c:v>8</c:v>
                </c:pt>
                <c:pt idx="126">
                  <c:v>8</c:v>
                </c:pt>
                <c:pt idx="127">
                  <c:v>8</c:v>
                </c:pt>
                <c:pt idx="128">
                  <c:v>8</c:v>
                </c:pt>
                <c:pt idx="129">
                  <c:v>8</c:v>
                </c:pt>
                <c:pt idx="130">
                  <c:v>8</c:v>
                </c:pt>
                <c:pt idx="131">
                  <c:v>8</c:v>
                </c:pt>
                <c:pt idx="132">
                  <c:v>8</c:v>
                </c:pt>
                <c:pt idx="133">
                  <c:v>8</c:v>
                </c:pt>
                <c:pt idx="134">
                  <c:v>8</c:v>
                </c:pt>
                <c:pt idx="135">
                  <c:v>8</c:v>
                </c:pt>
                <c:pt idx="136">
                  <c:v>8</c:v>
                </c:pt>
                <c:pt idx="137">
                  <c:v>8</c:v>
                </c:pt>
                <c:pt idx="138">
                  <c:v>8</c:v>
                </c:pt>
                <c:pt idx="139">
                  <c:v>8</c:v>
                </c:pt>
                <c:pt idx="140">
                  <c:v>8</c:v>
                </c:pt>
                <c:pt idx="141">
                  <c:v>8</c:v>
                </c:pt>
                <c:pt idx="142">
                  <c:v>8</c:v>
                </c:pt>
                <c:pt idx="143">
                  <c:v>8</c:v>
                </c:pt>
                <c:pt idx="144">
                  <c:v>8</c:v>
                </c:pt>
                <c:pt idx="145">
                  <c:v>8</c:v>
                </c:pt>
                <c:pt idx="146">
                  <c:v>8</c:v>
                </c:pt>
                <c:pt idx="147">
                  <c:v>8</c:v>
                </c:pt>
                <c:pt idx="148">
                  <c:v>8</c:v>
                </c:pt>
                <c:pt idx="149">
                  <c:v>8</c:v>
                </c:pt>
                <c:pt idx="150">
                  <c:v>8</c:v>
                </c:pt>
                <c:pt idx="151">
                  <c:v>8</c:v>
                </c:pt>
                <c:pt idx="152">
                  <c:v>8</c:v>
                </c:pt>
                <c:pt idx="153">
                  <c:v>8</c:v>
                </c:pt>
                <c:pt idx="154">
                  <c:v>8</c:v>
                </c:pt>
                <c:pt idx="155">
                  <c:v>8</c:v>
                </c:pt>
                <c:pt idx="156">
                  <c:v>8</c:v>
                </c:pt>
                <c:pt idx="157">
                  <c:v>8</c:v>
                </c:pt>
                <c:pt idx="158">
                  <c:v>8</c:v>
                </c:pt>
                <c:pt idx="159">
                  <c:v>8</c:v>
                </c:pt>
                <c:pt idx="160">
                  <c:v>8</c:v>
                </c:pt>
                <c:pt idx="161">
                  <c:v>8</c:v>
                </c:pt>
                <c:pt idx="162">
                  <c:v>8</c:v>
                </c:pt>
                <c:pt idx="163">
                  <c:v>8</c:v>
                </c:pt>
                <c:pt idx="164">
                  <c:v>8</c:v>
                </c:pt>
                <c:pt idx="165">
                  <c:v>8</c:v>
                </c:pt>
                <c:pt idx="166">
                  <c:v>8</c:v>
                </c:pt>
                <c:pt idx="167">
                  <c:v>8</c:v>
                </c:pt>
                <c:pt idx="168">
                  <c:v>8</c:v>
                </c:pt>
                <c:pt idx="169">
                  <c:v>8</c:v>
                </c:pt>
                <c:pt idx="170">
                  <c:v>8</c:v>
                </c:pt>
              </c:numCache>
            </c:numRef>
          </c:val>
          <c:smooth val="0"/>
        </c:ser>
        <c:ser>
          <c:idx val="9"/>
          <c:order val="8"/>
          <c:spPr>
            <a:ln w="127000" cap="flat">
              <a:solidFill>
                <a:srgbClr val="DB7725"/>
              </a:solidFill>
            </a:ln>
          </c:spPr>
          <c:marker>
            <c:symbol val="none"/>
          </c:marker>
          <c:cat>
            <c:numRef>
              <c:f>Sheet1!$A$4:$A$234</c:f>
              <c:numCache>
                <c:formatCode>General</c:formatCode>
                <c:ptCount val="231"/>
                <c:pt idx="0">
                  <c:v>100</c:v>
                </c:pt>
                <c:pt idx="1">
                  <c:v>101</c:v>
                </c:pt>
                <c:pt idx="2">
                  <c:v>102</c:v>
                </c:pt>
                <c:pt idx="3">
                  <c:v>103</c:v>
                </c:pt>
                <c:pt idx="4">
                  <c:v>104</c:v>
                </c:pt>
                <c:pt idx="5">
                  <c:v>105</c:v>
                </c:pt>
                <c:pt idx="6">
                  <c:v>106</c:v>
                </c:pt>
                <c:pt idx="7">
                  <c:v>107</c:v>
                </c:pt>
                <c:pt idx="8">
                  <c:v>108</c:v>
                </c:pt>
                <c:pt idx="9">
                  <c:v>109</c:v>
                </c:pt>
                <c:pt idx="10">
                  <c:v>110</c:v>
                </c:pt>
                <c:pt idx="11">
                  <c:v>111</c:v>
                </c:pt>
                <c:pt idx="12">
                  <c:v>112</c:v>
                </c:pt>
                <c:pt idx="13">
                  <c:v>113</c:v>
                </c:pt>
                <c:pt idx="14">
                  <c:v>114</c:v>
                </c:pt>
                <c:pt idx="15">
                  <c:v>115</c:v>
                </c:pt>
                <c:pt idx="16">
                  <c:v>116</c:v>
                </c:pt>
                <c:pt idx="17">
                  <c:v>117</c:v>
                </c:pt>
                <c:pt idx="18">
                  <c:v>118</c:v>
                </c:pt>
                <c:pt idx="19">
                  <c:v>119</c:v>
                </c:pt>
                <c:pt idx="20">
                  <c:v>120</c:v>
                </c:pt>
                <c:pt idx="21">
                  <c:v>121</c:v>
                </c:pt>
                <c:pt idx="22">
                  <c:v>122</c:v>
                </c:pt>
                <c:pt idx="23">
                  <c:v>123</c:v>
                </c:pt>
                <c:pt idx="24">
                  <c:v>124</c:v>
                </c:pt>
                <c:pt idx="25">
                  <c:v>125</c:v>
                </c:pt>
                <c:pt idx="26">
                  <c:v>126</c:v>
                </c:pt>
                <c:pt idx="27">
                  <c:v>127</c:v>
                </c:pt>
                <c:pt idx="28">
                  <c:v>128</c:v>
                </c:pt>
                <c:pt idx="29">
                  <c:v>129</c:v>
                </c:pt>
                <c:pt idx="30">
                  <c:v>130</c:v>
                </c:pt>
                <c:pt idx="31">
                  <c:v>131</c:v>
                </c:pt>
                <c:pt idx="32">
                  <c:v>132</c:v>
                </c:pt>
                <c:pt idx="33">
                  <c:v>133</c:v>
                </c:pt>
                <c:pt idx="34">
                  <c:v>134</c:v>
                </c:pt>
                <c:pt idx="35">
                  <c:v>135</c:v>
                </c:pt>
                <c:pt idx="36">
                  <c:v>136</c:v>
                </c:pt>
                <c:pt idx="37">
                  <c:v>137</c:v>
                </c:pt>
                <c:pt idx="38">
                  <c:v>138</c:v>
                </c:pt>
                <c:pt idx="39">
                  <c:v>139</c:v>
                </c:pt>
                <c:pt idx="40">
                  <c:v>140</c:v>
                </c:pt>
                <c:pt idx="41">
                  <c:v>141</c:v>
                </c:pt>
                <c:pt idx="42">
                  <c:v>142</c:v>
                </c:pt>
                <c:pt idx="43">
                  <c:v>143</c:v>
                </c:pt>
                <c:pt idx="44">
                  <c:v>144</c:v>
                </c:pt>
                <c:pt idx="45">
                  <c:v>145</c:v>
                </c:pt>
                <c:pt idx="46">
                  <c:v>146</c:v>
                </c:pt>
                <c:pt idx="47">
                  <c:v>147</c:v>
                </c:pt>
                <c:pt idx="48">
                  <c:v>148</c:v>
                </c:pt>
                <c:pt idx="49">
                  <c:v>149</c:v>
                </c:pt>
                <c:pt idx="50">
                  <c:v>150</c:v>
                </c:pt>
                <c:pt idx="51">
                  <c:v>151</c:v>
                </c:pt>
                <c:pt idx="52">
                  <c:v>152</c:v>
                </c:pt>
                <c:pt idx="53">
                  <c:v>153</c:v>
                </c:pt>
                <c:pt idx="54">
                  <c:v>154</c:v>
                </c:pt>
                <c:pt idx="55">
                  <c:v>155</c:v>
                </c:pt>
                <c:pt idx="56">
                  <c:v>156</c:v>
                </c:pt>
                <c:pt idx="57">
                  <c:v>157</c:v>
                </c:pt>
                <c:pt idx="58">
                  <c:v>158</c:v>
                </c:pt>
                <c:pt idx="59">
                  <c:v>159</c:v>
                </c:pt>
                <c:pt idx="60">
                  <c:v>160</c:v>
                </c:pt>
                <c:pt idx="61">
                  <c:v>161</c:v>
                </c:pt>
                <c:pt idx="62">
                  <c:v>162</c:v>
                </c:pt>
                <c:pt idx="63">
                  <c:v>163</c:v>
                </c:pt>
                <c:pt idx="64">
                  <c:v>164</c:v>
                </c:pt>
                <c:pt idx="65">
                  <c:v>165</c:v>
                </c:pt>
                <c:pt idx="66">
                  <c:v>166</c:v>
                </c:pt>
                <c:pt idx="67">
                  <c:v>167</c:v>
                </c:pt>
                <c:pt idx="68">
                  <c:v>168</c:v>
                </c:pt>
                <c:pt idx="69">
                  <c:v>169</c:v>
                </c:pt>
                <c:pt idx="70">
                  <c:v>170</c:v>
                </c:pt>
                <c:pt idx="71">
                  <c:v>171</c:v>
                </c:pt>
                <c:pt idx="72">
                  <c:v>172</c:v>
                </c:pt>
                <c:pt idx="73">
                  <c:v>173</c:v>
                </c:pt>
                <c:pt idx="74">
                  <c:v>174</c:v>
                </c:pt>
                <c:pt idx="75">
                  <c:v>175</c:v>
                </c:pt>
                <c:pt idx="76">
                  <c:v>176</c:v>
                </c:pt>
                <c:pt idx="77">
                  <c:v>177</c:v>
                </c:pt>
                <c:pt idx="78">
                  <c:v>178</c:v>
                </c:pt>
                <c:pt idx="79">
                  <c:v>179</c:v>
                </c:pt>
                <c:pt idx="80">
                  <c:v>180</c:v>
                </c:pt>
                <c:pt idx="81">
                  <c:v>181</c:v>
                </c:pt>
                <c:pt idx="82">
                  <c:v>182</c:v>
                </c:pt>
                <c:pt idx="83">
                  <c:v>183</c:v>
                </c:pt>
                <c:pt idx="84">
                  <c:v>184</c:v>
                </c:pt>
                <c:pt idx="85">
                  <c:v>185</c:v>
                </c:pt>
                <c:pt idx="86">
                  <c:v>186</c:v>
                </c:pt>
                <c:pt idx="87">
                  <c:v>187</c:v>
                </c:pt>
                <c:pt idx="88">
                  <c:v>188</c:v>
                </c:pt>
                <c:pt idx="89">
                  <c:v>189</c:v>
                </c:pt>
                <c:pt idx="90">
                  <c:v>190</c:v>
                </c:pt>
                <c:pt idx="91">
                  <c:v>191</c:v>
                </c:pt>
                <c:pt idx="92">
                  <c:v>192</c:v>
                </c:pt>
                <c:pt idx="93">
                  <c:v>193</c:v>
                </c:pt>
                <c:pt idx="94">
                  <c:v>194</c:v>
                </c:pt>
                <c:pt idx="95">
                  <c:v>195</c:v>
                </c:pt>
                <c:pt idx="96">
                  <c:v>196</c:v>
                </c:pt>
                <c:pt idx="97">
                  <c:v>197</c:v>
                </c:pt>
                <c:pt idx="98">
                  <c:v>198</c:v>
                </c:pt>
                <c:pt idx="99">
                  <c:v>199</c:v>
                </c:pt>
                <c:pt idx="100">
                  <c:v>200</c:v>
                </c:pt>
                <c:pt idx="101">
                  <c:v>201</c:v>
                </c:pt>
                <c:pt idx="102">
                  <c:v>202</c:v>
                </c:pt>
                <c:pt idx="103">
                  <c:v>203</c:v>
                </c:pt>
                <c:pt idx="104">
                  <c:v>204</c:v>
                </c:pt>
                <c:pt idx="105">
                  <c:v>205</c:v>
                </c:pt>
                <c:pt idx="106">
                  <c:v>206</c:v>
                </c:pt>
                <c:pt idx="107">
                  <c:v>207</c:v>
                </c:pt>
                <c:pt idx="108">
                  <c:v>208</c:v>
                </c:pt>
                <c:pt idx="109">
                  <c:v>209</c:v>
                </c:pt>
                <c:pt idx="110">
                  <c:v>210</c:v>
                </c:pt>
                <c:pt idx="111">
                  <c:v>211</c:v>
                </c:pt>
                <c:pt idx="112">
                  <c:v>212</c:v>
                </c:pt>
                <c:pt idx="113">
                  <c:v>213</c:v>
                </c:pt>
                <c:pt idx="114">
                  <c:v>214</c:v>
                </c:pt>
                <c:pt idx="115">
                  <c:v>215</c:v>
                </c:pt>
                <c:pt idx="116">
                  <c:v>216</c:v>
                </c:pt>
                <c:pt idx="117">
                  <c:v>217</c:v>
                </c:pt>
                <c:pt idx="118">
                  <c:v>218</c:v>
                </c:pt>
                <c:pt idx="119">
                  <c:v>219</c:v>
                </c:pt>
                <c:pt idx="120">
                  <c:v>220</c:v>
                </c:pt>
                <c:pt idx="121">
                  <c:v>221</c:v>
                </c:pt>
                <c:pt idx="122">
                  <c:v>222</c:v>
                </c:pt>
                <c:pt idx="123">
                  <c:v>223</c:v>
                </c:pt>
                <c:pt idx="124">
                  <c:v>224</c:v>
                </c:pt>
                <c:pt idx="125">
                  <c:v>225</c:v>
                </c:pt>
                <c:pt idx="126">
                  <c:v>226</c:v>
                </c:pt>
                <c:pt idx="127">
                  <c:v>227</c:v>
                </c:pt>
                <c:pt idx="128">
                  <c:v>228</c:v>
                </c:pt>
                <c:pt idx="129">
                  <c:v>229</c:v>
                </c:pt>
                <c:pt idx="130">
                  <c:v>230</c:v>
                </c:pt>
                <c:pt idx="131">
                  <c:v>231</c:v>
                </c:pt>
                <c:pt idx="132">
                  <c:v>232</c:v>
                </c:pt>
                <c:pt idx="133">
                  <c:v>233</c:v>
                </c:pt>
                <c:pt idx="134">
                  <c:v>234</c:v>
                </c:pt>
                <c:pt idx="135">
                  <c:v>235</c:v>
                </c:pt>
                <c:pt idx="136">
                  <c:v>236</c:v>
                </c:pt>
                <c:pt idx="137">
                  <c:v>237</c:v>
                </c:pt>
                <c:pt idx="138">
                  <c:v>238</c:v>
                </c:pt>
                <c:pt idx="139">
                  <c:v>239</c:v>
                </c:pt>
                <c:pt idx="140">
                  <c:v>240</c:v>
                </c:pt>
                <c:pt idx="141">
                  <c:v>241</c:v>
                </c:pt>
                <c:pt idx="142">
                  <c:v>242</c:v>
                </c:pt>
                <c:pt idx="143">
                  <c:v>243</c:v>
                </c:pt>
                <c:pt idx="144">
                  <c:v>244</c:v>
                </c:pt>
                <c:pt idx="145">
                  <c:v>245</c:v>
                </c:pt>
                <c:pt idx="146">
                  <c:v>246</c:v>
                </c:pt>
                <c:pt idx="147">
                  <c:v>247</c:v>
                </c:pt>
                <c:pt idx="148">
                  <c:v>248</c:v>
                </c:pt>
                <c:pt idx="149">
                  <c:v>249</c:v>
                </c:pt>
                <c:pt idx="150">
                  <c:v>250</c:v>
                </c:pt>
                <c:pt idx="151">
                  <c:v>251</c:v>
                </c:pt>
                <c:pt idx="152">
                  <c:v>252</c:v>
                </c:pt>
                <c:pt idx="153">
                  <c:v>253</c:v>
                </c:pt>
                <c:pt idx="154">
                  <c:v>254</c:v>
                </c:pt>
                <c:pt idx="155">
                  <c:v>255</c:v>
                </c:pt>
                <c:pt idx="156">
                  <c:v>256</c:v>
                </c:pt>
                <c:pt idx="157">
                  <c:v>257</c:v>
                </c:pt>
                <c:pt idx="158">
                  <c:v>258</c:v>
                </c:pt>
                <c:pt idx="159">
                  <c:v>259</c:v>
                </c:pt>
                <c:pt idx="160">
                  <c:v>260</c:v>
                </c:pt>
                <c:pt idx="161">
                  <c:v>261</c:v>
                </c:pt>
                <c:pt idx="162">
                  <c:v>262</c:v>
                </c:pt>
                <c:pt idx="163">
                  <c:v>263</c:v>
                </c:pt>
                <c:pt idx="164">
                  <c:v>264</c:v>
                </c:pt>
                <c:pt idx="165">
                  <c:v>265</c:v>
                </c:pt>
                <c:pt idx="166">
                  <c:v>266</c:v>
                </c:pt>
                <c:pt idx="167">
                  <c:v>267</c:v>
                </c:pt>
                <c:pt idx="168">
                  <c:v>268</c:v>
                </c:pt>
                <c:pt idx="169">
                  <c:v>269</c:v>
                </c:pt>
                <c:pt idx="170">
                  <c:v>270</c:v>
                </c:pt>
                <c:pt idx="171">
                  <c:v>271</c:v>
                </c:pt>
                <c:pt idx="172">
                  <c:v>272</c:v>
                </c:pt>
                <c:pt idx="173">
                  <c:v>273</c:v>
                </c:pt>
                <c:pt idx="174">
                  <c:v>274</c:v>
                </c:pt>
                <c:pt idx="175">
                  <c:v>275</c:v>
                </c:pt>
                <c:pt idx="176">
                  <c:v>276</c:v>
                </c:pt>
                <c:pt idx="177">
                  <c:v>277</c:v>
                </c:pt>
                <c:pt idx="178">
                  <c:v>278</c:v>
                </c:pt>
                <c:pt idx="179">
                  <c:v>279</c:v>
                </c:pt>
                <c:pt idx="180">
                  <c:v>280</c:v>
                </c:pt>
                <c:pt idx="181">
                  <c:v>281</c:v>
                </c:pt>
                <c:pt idx="182">
                  <c:v>282</c:v>
                </c:pt>
                <c:pt idx="183">
                  <c:v>283</c:v>
                </c:pt>
                <c:pt idx="184">
                  <c:v>284</c:v>
                </c:pt>
                <c:pt idx="185">
                  <c:v>285</c:v>
                </c:pt>
                <c:pt idx="186">
                  <c:v>286</c:v>
                </c:pt>
                <c:pt idx="187">
                  <c:v>287</c:v>
                </c:pt>
                <c:pt idx="188">
                  <c:v>288</c:v>
                </c:pt>
                <c:pt idx="189">
                  <c:v>289</c:v>
                </c:pt>
                <c:pt idx="190">
                  <c:v>290</c:v>
                </c:pt>
                <c:pt idx="191">
                  <c:v>291</c:v>
                </c:pt>
                <c:pt idx="192">
                  <c:v>292</c:v>
                </c:pt>
                <c:pt idx="193">
                  <c:v>293</c:v>
                </c:pt>
                <c:pt idx="194">
                  <c:v>294</c:v>
                </c:pt>
                <c:pt idx="195">
                  <c:v>295</c:v>
                </c:pt>
                <c:pt idx="196">
                  <c:v>296</c:v>
                </c:pt>
                <c:pt idx="197">
                  <c:v>297</c:v>
                </c:pt>
                <c:pt idx="198">
                  <c:v>298</c:v>
                </c:pt>
                <c:pt idx="199">
                  <c:v>299</c:v>
                </c:pt>
                <c:pt idx="200">
                  <c:v>300</c:v>
                </c:pt>
                <c:pt idx="201">
                  <c:v>301</c:v>
                </c:pt>
                <c:pt idx="202">
                  <c:v>302</c:v>
                </c:pt>
                <c:pt idx="203">
                  <c:v>303</c:v>
                </c:pt>
                <c:pt idx="204">
                  <c:v>304</c:v>
                </c:pt>
                <c:pt idx="205">
                  <c:v>305</c:v>
                </c:pt>
                <c:pt idx="206">
                  <c:v>306</c:v>
                </c:pt>
                <c:pt idx="207">
                  <c:v>307</c:v>
                </c:pt>
                <c:pt idx="208">
                  <c:v>308</c:v>
                </c:pt>
                <c:pt idx="209">
                  <c:v>309</c:v>
                </c:pt>
                <c:pt idx="210">
                  <c:v>310</c:v>
                </c:pt>
                <c:pt idx="211">
                  <c:v>311</c:v>
                </c:pt>
                <c:pt idx="212">
                  <c:v>312</c:v>
                </c:pt>
                <c:pt idx="213">
                  <c:v>313</c:v>
                </c:pt>
                <c:pt idx="214">
                  <c:v>314</c:v>
                </c:pt>
                <c:pt idx="215">
                  <c:v>315</c:v>
                </c:pt>
                <c:pt idx="216">
                  <c:v>316</c:v>
                </c:pt>
                <c:pt idx="217">
                  <c:v>317</c:v>
                </c:pt>
                <c:pt idx="218">
                  <c:v>318</c:v>
                </c:pt>
                <c:pt idx="219">
                  <c:v>319</c:v>
                </c:pt>
                <c:pt idx="220">
                  <c:v>320</c:v>
                </c:pt>
                <c:pt idx="221">
                  <c:v>321</c:v>
                </c:pt>
                <c:pt idx="222">
                  <c:v>322</c:v>
                </c:pt>
                <c:pt idx="223">
                  <c:v>323</c:v>
                </c:pt>
                <c:pt idx="224">
                  <c:v>324</c:v>
                </c:pt>
                <c:pt idx="225">
                  <c:v>325</c:v>
                </c:pt>
                <c:pt idx="226">
                  <c:v>326</c:v>
                </c:pt>
                <c:pt idx="227">
                  <c:v>327</c:v>
                </c:pt>
                <c:pt idx="228">
                  <c:v>328</c:v>
                </c:pt>
                <c:pt idx="229">
                  <c:v>329</c:v>
                </c:pt>
                <c:pt idx="230">
                  <c:v>330</c:v>
                </c:pt>
              </c:numCache>
            </c:numRef>
          </c:cat>
          <c:val>
            <c:numRef>
              <c:f>Sheet1!$J$4:$J$234</c:f>
              <c:numCache>
                <c:formatCode>General</c:formatCode>
                <c:ptCount val="231"/>
                <c:pt idx="120">
                  <c:v>9</c:v>
                </c:pt>
                <c:pt idx="121">
                  <c:v>9</c:v>
                </c:pt>
                <c:pt idx="122">
                  <c:v>9</c:v>
                </c:pt>
                <c:pt idx="123">
                  <c:v>9</c:v>
                </c:pt>
                <c:pt idx="124">
                  <c:v>9</c:v>
                </c:pt>
                <c:pt idx="125">
                  <c:v>9</c:v>
                </c:pt>
                <c:pt idx="126">
                  <c:v>9</c:v>
                </c:pt>
                <c:pt idx="127">
                  <c:v>9</c:v>
                </c:pt>
                <c:pt idx="128">
                  <c:v>9</c:v>
                </c:pt>
                <c:pt idx="129">
                  <c:v>9</c:v>
                </c:pt>
                <c:pt idx="130">
                  <c:v>9</c:v>
                </c:pt>
                <c:pt idx="131">
                  <c:v>9</c:v>
                </c:pt>
                <c:pt idx="132">
                  <c:v>9</c:v>
                </c:pt>
                <c:pt idx="133">
                  <c:v>9</c:v>
                </c:pt>
                <c:pt idx="134">
                  <c:v>9</c:v>
                </c:pt>
                <c:pt idx="135">
                  <c:v>9</c:v>
                </c:pt>
                <c:pt idx="136">
                  <c:v>9</c:v>
                </c:pt>
                <c:pt idx="137">
                  <c:v>9</c:v>
                </c:pt>
                <c:pt idx="138">
                  <c:v>9</c:v>
                </c:pt>
                <c:pt idx="139">
                  <c:v>9</c:v>
                </c:pt>
                <c:pt idx="140">
                  <c:v>9</c:v>
                </c:pt>
                <c:pt idx="141">
                  <c:v>9</c:v>
                </c:pt>
                <c:pt idx="142">
                  <c:v>9</c:v>
                </c:pt>
                <c:pt idx="143">
                  <c:v>9</c:v>
                </c:pt>
                <c:pt idx="144">
                  <c:v>9</c:v>
                </c:pt>
                <c:pt idx="145">
                  <c:v>9</c:v>
                </c:pt>
                <c:pt idx="146">
                  <c:v>9</c:v>
                </c:pt>
                <c:pt idx="147">
                  <c:v>9</c:v>
                </c:pt>
                <c:pt idx="148">
                  <c:v>9</c:v>
                </c:pt>
                <c:pt idx="149">
                  <c:v>9</c:v>
                </c:pt>
                <c:pt idx="150">
                  <c:v>9</c:v>
                </c:pt>
                <c:pt idx="151">
                  <c:v>9</c:v>
                </c:pt>
                <c:pt idx="152">
                  <c:v>9</c:v>
                </c:pt>
                <c:pt idx="153">
                  <c:v>9</c:v>
                </c:pt>
                <c:pt idx="154">
                  <c:v>9</c:v>
                </c:pt>
                <c:pt idx="155">
                  <c:v>9</c:v>
                </c:pt>
                <c:pt idx="156">
                  <c:v>9</c:v>
                </c:pt>
                <c:pt idx="157">
                  <c:v>9</c:v>
                </c:pt>
                <c:pt idx="158">
                  <c:v>9</c:v>
                </c:pt>
                <c:pt idx="159">
                  <c:v>9</c:v>
                </c:pt>
                <c:pt idx="160">
                  <c:v>9</c:v>
                </c:pt>
                <c:pt idx="161">
                  <c:v>9</c:v>
                </c:pt>
                <c:pt idx="162">
                  <c:v>9</c:v>
                </c:pt>
                <c:pt idx="163">
                  <c:v>9</c:v>
                </c:pt>
                <c:pt idx="164">
                  <c:v>9</c:v>
                </c:pt>
                <c:pt idx="165">
                  <c:v>9</c:v>
                </c:pt>
                <c:pt idx="166">
                  <c:v>9</c:v>
                </c:pt>
                <c:pt idx="167">
                  <c:v>9</c:v>
                </c:pt>
                <c:pt idx="168">
                  <c:v>9</c:v>
                </c:pt>
                <c:pt idx="169">
                  <c:v>9</c:v>
                </c:pt>
                <c:pt idx="170">
                  <c:v>9</c:v>
                </c:pt>
                <c:pt idx="171">
                  <c:v>9</c:v>
                </c:pt>
                <c:pt idx="172">
                  <c:v>9</c:v>
                </c:pt>
                <c:pt idx="173">
                  <c:v>9</c:v>
                </c:pt>
                <c:pt idx="174">
                  <c:v>9</c:v>
                </c:pt>
                <c:pt idx="175">
                  <c:v>9</c:v>
                </c:pt>
                <c:pt idx="176">
                  <c:v>9</c:v>
                </c:pt>
                <c:pt idx="177">
                  <c:v>9</c:v>
                </c:pt>
                <c:pt idx="178">
                  <c:v>9</c:v>
                </c:pt>
                <c:pt idx="179">
                  <c:v>9</c:v>
                </c:pt>
                <c:pt idx="180">
                  <c:v>9</c:v>
                </c:pt>
                <c:pt idx="181">
                  <c:v>9</c:v>
                </c:pt>
                <c:pt idx="182">
                  <c:v>9</c:v>
                </c:pt>
                <c:pt idx="183">
                  <c:v>9</c:v>
                </c:pt>
                <c:pt idx="184">
                  <c:v>9</c:v>
                </c:pt>
                <c:pt idx="185">
                  <c:v>9</c:v>
                </c:pt>
                <c:pt idx="186">
                  <c:v>9</c:v>
                </c:pt>
                <c:pt idx="187">
                  <c:v>9</c:v>
                </c:pt>
                <c:pt idx="188">
                  <c:v>9</c:v>
                </c:pt>
                <c:pt idx="189">
                  <c:v>9</c:v>
                </c:pt>
                <c:pt idx="190">
                  <c:v>9</c:v>
                </c:pt>
                <c:pt idx="191">
                  <c:v>9</c:v>
                </c:pt>
                <c:pt idx="192">
                  <c:v>9</c:v>
                </c:pt>
                <c:pt idx="193">
                  <c:v>9</c:v>
                </c:pt>
                <c:pt idx="194">
                  <c:v>9</c:v>
                </c:pt>
              </c:numCache>
            </c:numRef>
          </c:val>
          <c:smooth val="0"/>
        </c:ser>
        <c:ser>
          <c:idx val="10"/>
          <c:order val="9"/>
          <c:marker>
            <c:symbol val="none"/>
          </c:marker>
          <c:cat>
            <c:numRef>
              <c:f>Sheet1!$A$4:$A$234</c:f>
              <c:numCache>
                <c:formatCode>General</c:formatCode>
                <c:ptCount val="231"/>
                <c:pt idx="0">
                  <c:v>100</c:v>
                </c:pt>
                <c:pt idx="1">
                  <c:v>101</c:v>
                </c:pt>
                <c:pt idx="2">
                  <c:v>102</c:v>
                </c:pt>
                <c:pt idx="3">
                  <c:v>103</c:v>
                </c:pt>
                <c:pt idx="4">
                  <c:v>104</c:v>
                </c:pt>
                <c:pt idx="5">
                  <c:v>105</c:v>
                </c:pt>
                <c:pt idx="6">
                  <c:v>106</c:v>
                </c:pt>
                <c:pt idx="7">
                  <c:v>107</c:v>
                </c:pt>
                <c:pt idx="8">
                  <c:v>108</c:v>
                </c:pt>
                <c:pt idx="9">
                  <c:v>109</c:v>
                </c:pt>
                <c:pt idx="10">
                  <c:v>110</c:v>
                </c:pt>
                <c:pt idx="11">
                  <c:v>111</c:v>
                </c:pt>
                <c:pt idx="12">
                  <c:v>112</c:v>
                </c:pt>
                <c:pt idx="13">
                  <c:v>113</c:v>
                </c:pt>
                <c:pt idx="14">
                  <c:v>114</c:v>
                </c:pt>
                <c:pt idx="15">
                  <c:v>115</c:v>
                </c:pt>
                <c:pt idx="16">
                  <c:v>116</c:v>
                </c:pt>
                <c:pt idx="17">
                  <c:v>117</c:v>
                </c:pt>
                <c:pt idx="18">
                  <c:v>118</c:v>
                </c:pt>
                <c:pt idx="19">
                  <c:v>119</c:v>
                </c:pt>
                <c:pt idx="20">
                  <c:v>120</c:v>
                </c:pt>
                <c:pt idx="21">
                  <c:v>121</c:v>
                </c:pt>
                <c:pt idx="22">
                  <c:v>122</c:v>
                </c:pt>
                <c:pt idx="23">
                  <c:v>123</c:v>
                </c:pt>
                <c:pt idx="24">
                  <c:v>124</c:v>
                </c:pt>
                <c:pt idx="25">
                  <c:v>125</c:v>
                </c:pt>
                <c:pt idx="26">
                  <c:v>126</c:v>
                </c:pt>
                <c:pt idx="27">
                  <c:v>127</c:v>
                </c:pt>
                <c:pt idx="28">
                  <c:v>128</c:v>
                </c:pt>
                <c:pt idx="29">
                  <c:v>129</c:v>
                </c:pt>
                <c:pt idx="30">
                  <c:v>130</c:v>
                </c:pt>
                <c:pt idx="31">
                  <c:v>131</c:v>
                </c:pt>
                <c:pt idx="32">
                  <c:v>132</c:v>
                </c:pt>
                <c:pt idx="33">
                  <c:v>133</c:v>
                </c:pt>
                <c:pt idx="34">
                  <c:v>134</c:v>
                </c:pt>
                <c:pt idx="35">
                  <c:v>135</c:v>
                </c:pt>
                <c:pt idx="36">
                  <c:v>136</c:v>
                </c:pt>
                <c:pt idx="37">
                  <c:v>137</c:v>
                </c:pt>
                <c:pt idx="38">
                  <c:v>138</c:v>
                </c:pt>
                <c:pt idx="39">
                  <c:v>139</c:v>
                </c:pt>
                <c:pt idx="40">
                  <c:v>140</c:v>
                </c:pt>
                <c:pt idx="41">
                  <c:v>141</c:v>
                </c:pt>
                <c:pt idx="42">
                  <c:v>142</c:v>
                </c:pt>
                <c:pt idx="43">
                  <c:v>143</c:v>
                </c:pt>
                <c:pt idx="44">
                  <c:v>144</c:v>
                </c:pt>
                <c:pt idx="45">
                  <c:v>145</c:v>
                </c:pt>
                <c:pt idx="46">
                  <c:v>146</c:v>
                </c:pt>
                <c:pt idx="47">
                  <c:v>147</c:v>
                </c:pt>
                <c:pt idx="48">
                  <c:v>148</c:v>
                </c:pt>
                <c:pt idx="49">
                  <c:v>149</c:v>
                </c:pt>
                <c:pt idx="50">
                  <c:v>150</c:v>
                </c:pt>
                <c:pt idx="51">
                  <c:v>151</c:v>
                </c:pt>
                <c:pt idx="52">
                  <c:v>152</c:v>
                </c:pt>
                <c:pt idx="53">
                  <c:v>153</c:v>
                </c:pt>
                <c:pt idx="54">
                  <c:v>154</c:v>
                </c:pt>
                <c:pt idx="55">
                  <c:v>155</c:v>
                </c:pt>
                <c:pt idx="56">
                  <c:v>156</c:v>
                </c:pt>
                <c:pt idx="57">
                  <c:v>157</c:v>
                </c:pt>
                <c:pt idx="58">
                  <c:v>158</c:v>
                </c:pt>
                <c:pt idx="59">
                  <c:v>159</c:v>
                </c:pt>
                <c:pt idx="60">
                  <c:v>160</c:v>
                </c:pt>
                <c:pt idx="61">
                  <c:v>161</c:v>
                </c:pt>
                <c:pt idx="62">
                  <c:v>162</c:v>
                </c:pt>
                <c:pt idx="63">
                  <c:v>163</c:v>
                </c:pt>
                <c:pt idx="64">
                  <c:v>164</c:v>
                </c:pt>
                <c:pt idx="65">
                  <c:v>165</c:v>
                </c:pt>
                <c:pt idx="66">
                  <c:v>166</c:v>
                </c:pt>
                <c:pt idx="67">
                  <c:v>167</c:v>
                </c:pt>
                <c:pt idx="68">
                  <c:v>168</c:v>
                </c:pt>
                <c:pt idx="69">
                  <c:v>169</c:v>
                </c:pt>
                <c:pt idx="70">
                  <c:v>170</c:v>
                </c:pt>
                <c:pt idx="71">
                  <c:v>171</c:v>
                </c:pt>
                <c:pt idx="72">
                  <c:v>172</c:v>
                </c:pt>
                <c:pt idx="73">
                  <c:v>173</c:v>
                </c:pt>
                <c:pt idx="74">
                  <c:v>174</c:v>
                </c:pt>
                <c:pt idx="75">
                  <c:v>175</c:v>
                </c:pt>
                <c:pt idx="76">
                  <c:v>176</c:v>
                </c:pt>
                <c:pt idx="77">
                  <c:v>177</c:v>
                </c:pt>
                <c:pt idx="78">
                  <c:v>178</c:v>
                </c:pt>
                <c:pt idx="79">
                  <c:v>179</c:v>
                </c:pt>
                <c:pt idx="80">
                  <c:v>180</c:v>
                </c:pt>
                <c:pt idx="81">
                  <c:v>181</c:v>
                </c:pt>
                <c:pt idx="82">
                  <c:v>182</c:v>
                </c:pt>
                <c:pt idx="83">
                  <c:v>183</c:v>
                </c:pt>
                <c:pt idx="84">
                  <c:v>184</c:v>
                </c:pt>
                <c:pt idx="85">
                  <c:v>185</c:v>
                </c:pt>
                <c:pt idx="86">
                  <c:v>186</c:v>
                </c:pt>
                <c:pt idx="87">
                  <c:v>187</c:v>
                </c:pt>
                <c:pt idx="88">
                  <c:v>188</c:v>
                </c:pt>
                <c:pt idx="89">
                  <c:v>189</c:v>
                </c:pt>
                <c:pt idx="90">
                  <c:v>190</c:v>
                </c:pt>
                <c:pt idx="91">
                  <c:v>191</c:v>
                </c:pt>
                <c:pt idx="92">
                  <c:v>192</c:v>
                </c:pt>
                <c:pt idx="93">
                  <c:v>193</c:v>
                </c:pt>
                <c:pt idx="94">
                  <c:v>194</c:v>
                </c:pt>
                <c:pt idx="95">
                  <c:v>195</c:v>
                </c:pt>
                <c:pt idx="96">
                  <c:v>196</c:v>
                </c:pt>
                <c:pt idx="97">
                  <c:v>197</c:v>
                </c:pt>
                <c:pt idx="98">
                  <c:v>198</c:v>
                </c:pt>
                <c:pt idx="99">
                  <c:v>199</c:v>
                </c:pt>
                <c:pt idx="100">
                  <c:v>200</c:v>
                </c:pt>
                <c:pt idx="101">
                  <c:v>201</c:v>
                </c:pt>
                <c:pt idx="102">
                  <c:v>202</c:v>
                </c:pt>
                <c:pt idx="103">
                  <c:v>203</c:v>
                </c:pt>
                <c:pt idx="104">
                  <c:v>204</c:v>
                </c:pt>
                <c:pt idx="105">
                  <c:v>205</c:v>
                </c:pt>
                <c:pt idx="106">
                  <c:v>206</c:v>
                </c:pt>
                <c:pt idx="107">
                  <c:v>207</c:v>
                </c:pt>
                <c:pt idx="108">
                  <c:v>208</c:v>
                </c:pt>
                <c:pt idx="109">
                  <c:v>209</c:v>
                </c:pt>
                <c:pt idx="110">
                  <c:v>210</c:v>
                </c:pt>
                <c:pt idx="111">
                  <c:v>211</c:v>
                </c:pt>
                <c:pt idx="112">
                  <c:v>212</c:v>
                </c:pt>
                <c:pt idx="113">
                  <c:v>213</c:v>
                </c:pt>
                <c:pt idx="114">
                  <c:v>214</c:v>
                </c:pt>
                <c:pt idx="115">
                  <c:v>215</c:v>
                </c:pt>
                <c:pt idx="116">
                  <c:v>216</c:v>
                </c:pt>
                <c:pt idx="117">
                  <c:v>217</c:v>
                </c:pt>
                <c:pt idx="118">
                  <c:v>218</c:v>
                </c:pt>
                <c:pt idx="119">
                  <c:v>219</c:v>
                </c:pt>
                <c:pt idx="120">
                  <c:v>220</c:v>
                </c:pt>
                <c:pt idx="121">
                  <c:v>221</c:v>
                </c:pt>
                <c:pt idx="122">
                  <c:v>222</c:v>
                </c:pt>
                <c:pt idx="123">
                  <c:v>223</c:v>
                </c:pt>
                <c:pt idx="124">
                  <c:v>224</c:v>
                </c:pt>
                <c:pt idx="125">
                  <c:v>225</c:v>
                </c:pt>
                <c:pt idx="126">
                  <c:v>226</c:v>
                </c:pt>
                <c:pt idx="127">
                  <c:v>227</c:v>
                </c:pt>
                <c:pt idx="128">
                  <c:v>228</c:v>
                </c:pt>
                <c:pt idx="129">
                  <c:v>229</c:v>
                </c:pt>
                <c:pt idx="130">
                  <c:v>230</c:v>
                </c:pt>
                <c:pt idx="131">
                  <c:v>231</c:v>
                </c:pt>
                <c:pt idx="132">
                  <c:v>232</c:v>
                </c:pt>
                <c:pt idx="133">
                  <c:v>233</c:v>
                </c:pt>
                <c:pt idx="134">
                  <c:v>234</c:v>
                </c:pt>
                <c:pt idx="135">
                  <c:v>235</c:v>
                </c:pt>
                <c:pt idx="136">
                  <c:v>236</c:v>
                </c:pt>
                <c:pt idx="137">
                  <c:v>237</c:v>
                </c:pt>
                <c:pt idx="138">
                  <c:v>238</c:v>
                </c:pt>
                <c:pt idx="139">
                  <c:v>239</c:v>
                </c:pt>
                <c:pt idx="140">
                  <c:v>240</c:v>
                </c:pt>
                <c:pt idx="141">
                  <c:v>241</c:v>
                </c:pt>
                <c:pt idx="142">
                  <c:v>242</c:v>
                </c:pt>
                <c:pt idx="143">
                  <c:v>243</c:v>
                </c:pt>
                <c:pt idx="144">
                  <c:v>244</c:v>
                </c:pt>
                <c:pt idx="145">
                  <c:v>245</c:v>
                </c:pt>
                <c:pt idx="146">
                  <c:v>246</c:v>
                </c:pt>
                <c:pt idx="147">
                  <c:v>247</c:v>
                </c:pt>
                <c:pt idx="148">
                  <c:v>248</c:v>
                </c:pt>
                <c:pt idx="149">
                  <c:v>249</c:v>
                </c:pt>
                <c:pt idx="150">
                  <c:v>250</c:v>
                </c:pt>
                <c:pt idx="151">
                  <c:v>251</c:v>
                </c:pt>
                <c:pt idx="152">
                  <c:v>252</c:v>
                </c:pt>
                <c:pt idx="153">
                  <c:v>253</c:v>
                </c:pt>
                <c:pt idx="154">
                  <c:v>254</c:v>
                </c:pt>
                <c:pt idx="155">
                  <c:v>255</c:v>
                </c:pt>
                <c:pt idx="156">
                  <c:v>256</c:v>
                </c:pt>
                <c:pt idx="157">
                  <c:v>257</c:v>
                </c:pt>
                <c:pt idx="158">
                  <c:v>258</c:v>
                </c:pt>
                <c:pt idx="159">
                  <c:v>259</c:v>
                </c:pt>
                <c:pt idx="160">
                  <c:v>260</c:v>
                </c:pt>
                <c:pt idx="161">
                  <c:v>261</c:v>
                </c:pt>
                <c:pt idx="162">
                  <c:v>262</c:v>
                </c:pt>
                <c:pt idx="163">
                  <c:v>263</c:v>
                </c:pt>
                <c:pt idx="164">
                  <c:v>264</c:v>
                </c:pt>
                <c:pt idx="165">
                  <c:v>265</c:v>
                </c:pt>
                <c:pt idx="166">
                  <c:v>266</c:v>
                </c:pt>
                <c:pt idx="167">
                  <c:v>267</c:v>
                </c:pt>
                <c:pt idx="168">
                  <c:v>268</c:v>
                </c:pt>
                <c:pt idx="169">
                  <c:v>269</c:v>
                </c:pt>
                <c:pt idx="170">
                  <c:v>270</c:v>
                </c:pt>
                <c:pt idx="171">
                  <c:v>271</c:v>
                </c:pt>
                <c:pt idx="172">
                  <c:v>272</c:v>
                </c:pt>
                <c:pt idx="173">
                  <c:v>273</c:v>
                </c:pt>
                <c:pt idx="174">
                  <c:v>274</c:v>
                </c:pt>
                <c:pt idx="175">
                  <c:v>275</c:v>
                </c:pt>
                <c:pt idx="176">
                  <c:v>276</c:v>
                </c:pt>
                <c:pt idx="177">
                  <c:v>277</c:v>
                </c:pt>
                <c:pt idx="178">
                  <c:v>278</c:v>
                </c:pt>
                <c:pt idx="179">
                  <c:v>279</c:v>
                </c:pt>
                <c:pt idx="180">
                  <c:v>280</c:v>
                </c:pt>
                <c:pt idx="181">
                  <c:v>281</c:v>
                </c:pt>
                <c:pt idx="182">
                  <c:v>282</c:v>
                </c:pt>
                <c:pt idx="183">
                  <c:v>283</c:v>
                </c:pt>
                <c:pt idx="184">
                  <c:v>284</c:v>
                </c:pt>
                <c:pt idx="185">
                  <c:v>285</c:v>
                </c:pt>
                <c:pt idx="186">
                  <c:v>286</c:v>
                </c:pt>
                <c:pt idx="187">
                  <c:v>287</c:v>
                </c:pt>
                <c:pt idx="188">
                  <c:v>288</c:v>
                </c:pt>
                <c:pt idx="189">
                  <c:v>289</c:v>
                </c:pt>
                <c:pt idx="190">
                  <c:v>290</c:v>
                </c:pt>
                <c:pt idx="191">
                  <c:v>291</c:v>
                </c:pt>
                <c:pt idx="192">
                  <c:v>292</c:v>
                </c:pt>
                <c:pt idx="193">
                  <c:v>293</c:v>
                </c:pt>
                <c:pt idx="194">
                  <c:v>294</c:v>
                </c:pt>
                <c:pt idx="195">
                  <c:v>295</c:v>
                </c:pt>
                <c:pt idx="196">
                  <c:v>296</c:v>
                </c:pt>
                <c:pt idx="197">
                  <c:v>297</c:v>
                </c:pt>
                <c:pt idx="198">
                  <c:v>298</c:v>
                </c:pt>
                <c:pt idx="199">
                  <c:v>299</c:v>
                </c:pt>
                <c:pt idx="200">
                  <c:v>300</c:v>
                </c:pt>
                <c:pt idx="201">
                  <c:v>301</c:v>
                </c:pt>
                <c:pt idx="202">
                  <c:v>302</c:v>
                </c:pt>
                <c:pt idx="203">
                  <c:v>303</c:v>
                </c:pt>
                <c:pt idx="204">
                  <c:v>304</c:v>
                </c:pt>
                <c:pt idx="205">
                  <c:v>305</c:v>
                </c:pt>
                <c:pt idx="206">
                  <c:v>306</c:v>
                </c:pt>
                <c:pt idx="207">
                  <c:v>307</c:v>
                </c:pt>
                <c:pt idx="208">
                  <c:v>308</c:v>
                </c:pt>
                <c:pt idx="209">
                  <c:v>309</c:v>
                </c:pt>
                <c:pt idx="210">
                  <c:v>310</c:v>
                </c:pt>
                <c:pt idx="211">
                  <c:v>311</c:v>
                </c:pt>
                <c:pt idx="212">
                  <c:v>312</c:v>
                </c:pt>
                <c:pt idx="213">
                  <c:v>313</c:v>
                </c:pt>
                <c:pt idx="214">
                  <c:v>314</c:v>
                </c:pt>
                <c:pt idx="215">
                  <c:v>315</c:v>
                </c:pt>
                <c:pt idx="216">
                  <c:v>316</c:v>
                </c:pt>
                <c:pt idx="217">
                  <c:v>317</c:v>
                </c:pt>
                <c:pt idx="218">
                  <c:v>318</c:v>
                </c:pt>
                <c:pt idx="219">
                  <c:v>319</c:v>
                </c:pt>
                <c:pt idx="220">
                  <c:v>320</c:v>
                </c:pt>
                <c:pt idx="221">
                  <c:v>321</c:v>
                </c:pt>
                <c:pt idx="222">
                  <c:v>322</c:v>
                </c:pt>
                <c:pt idx="223">
                  <c:v>323</c:v>
                </c:pt>
                <c:pt idx="224">
                  <c:v>324</c:v>
                </c:pt>
                <c:pt idx="225">
                  <c:v>325</c:v>
                </c:pt>
                <c:pt idx="226">
                  <c:v>326</c:v>
                </c:pt>
                <c:pt idx="227">
                  <c:v>327</c:v>
                </c:pt>
                <c:pt idx="228">
                  <c:v>328</c:v>
                </c:pt>
                <c:pt idx="229">
                  <c:v>329</c:v>
                </c:pt>
                <c:pt idx="230">
                  <c:v>330</c:v>
                </c:pt>
              </c:numCache>
            </c:numRef>
          </c:cat>
          <c:val>
            <c:numRef>
              <c:f>Sheet1!$K$4:$K$234</c:f>
              <c:numCache>
                <c:formatCode>General</c:formatCode>
                <c:ptCount val="231"/>
              </c:numCache>
            </c:numRef>
          </c:val>
          <c:smooth val="0"/>
        </c:ser>
        <c:ser>
          <c:idx val="11"/>
          <c:order val="10"/>
          <c:spPr>
            <a:ln w="127000" cap="flat">
              <a:solidFill>
                <a:srgbClr val="FFC000"/>
              </a:solidFill>
            </a:ln>
          </c:spPr>
          <c:marker>
            <c:symbol val="none"/>
          </c:marker>
          <c:cat>
            <c:numRef>
              <c:f>Sheet1!$A$4:$A$234</c:f>
              <c:numCache>
                <c:formatCode>General</c:formatCode>
                <c:ptCount val="231"/>
                <c:pt idx="0">
                  <c:v>100</c:v>
                </c:pt>
                <c:pt idx="1">
                  <c:v>101</c:v>
                </c:pt>
                <c:pt idx="2">
                  <c:v>102</c:v>
                </c:pt>
                <c:pt idx="3">
                  <c:v>103</c:v>
                </c:pt>
                <c:pt idx="4">
                  <c:v>104</c:v>
                </c:pt>
                <c:pt idx="5">
                  <c:v>105</c:v>
                </c:pt>
                <c:pt idx="6">
                  <c:v>106</c:v>
                </c:pt>
                <c:pt idx="7">
                  <c:v>107</c:v>
                </c:pt>
                <c:pt idx="8">
                  <c:v>108</c:v>
                </c:pt>
                <c:pt idx="9">
                  <c:v>109</c:v>
                </c:pt>
                <c:pt idx="10">
                  <c:v>110</c:v>
                </c:pt>
                <c:pt idx="11">
                  <c:v>111</c:v>
                </c:pt>
                <c:pt idx="12">
                  <c:v>112</c:v>
                </c:pt>
                <c:pt idx="13">
                  <c:v>113</c:v>
                </c:pt>
                <c:pt idx="14">
                  <c:v>114</c:v>
                </c:pt>
                <c:pt idx="15">
                  <c:v>115</c:v>
                </c:pt>
                <c:pt idx="16">
                  <c:v>116</c:v>
                </c:pt>
                <c:pt idx="17">
                  <c:v>117</c:v>
                </c:pt>
                <c:pt idx="18">
                  <c:v>118</c:v>
                </c:pt>
                <c:pt idx="19">
                  <c:v>119</c:v>
                </c:pt>
                <c:pt idx="20">
                  <c:v>120</c:v>
                </c:pt>
                <c:pt idx="21">
                  <c:v>121</c:v>
                </c:pt>
                <c:pt idx="22">
                  <c:v>122</c:v>
                </c:pt>
                <c:pt idx="23">
                  <c:v>123</c:v>
                </c:pt>
                <c:pt idx="24">
                  <c:v>124</c:v>
                </c:pt>
                <c:pt idx="25">
                  <c:v>125</c:v>
                </c:pt>
                <c:pt idx="26">
                  <c:v>126</c:v>
                </c:pt>
                <c:pt idx="27">
                  <c:v>127</c:v>
                </c:pt>
                <c:pt idx="28">
                  <c:v>128</c:v>
                </c:pt>
                <c:pt idx="29">
                  <c:v>129</c:v>
                </c:pt>
                <c:pt idx="30">
                  <c:v>130</c:v>
                </c:pt>
                <c:pt idx="31">
                  <c:v>131</c:v>
                </c:pt>
                <c:pt idx="32">
                  <c:v>132</c:v>
                </c:pt>
                <c:pt idx="33">
                  <c:v>133</c:v>
                </c:pt>
                <c:pt idx="34">
                  <c:v>134</c:v>
                </c:pt>
                <c:pt idx="35">
                  <c:v>135</c:v>
                </c:pt>
                <c:pt idx="36">
                  <c:v>136</c:v>
                </c:pt>
                <c:pt idx="37">
                  <c:v>137</c:v>
                </c:pt>
                <c:pt idx="38">
                  <c:v>138</c:v>
                </c:pt>
                <c:pt idx="39">
                  <c:v>139</c:v>
                </c:pt>
                <c:pt idx="40">
                  <c:v>140</c:v>
                </c:pt>
                <c:pt idx="41">
                  <c:v>141</c:v>
                </c:pt>
                <c:pt idx="42">
                  <c:v>142</c:v>
                </c:pt>
                <c:pt idx="43">
                  <c:v>143</c:v>
                </c:pt>
                <c:pt idx="44">
                  <c:v>144</c:v>
                </c:pt>
                <c:pt idx="45">
                  <c:v>145</c:v>
                </c:pt>
                <c:pt idx="46">
                  <c:v>146</c:v>
                </c:pt>
                <c:pt idx="47">
                  <c:v>147</c:v>
                </c:pt>
                <c:pt idx="48">
                  <c:v>148</c:v>
                </c:pt>
                <c:pt idx="49">
                  <c:v>149</c:v>
                </c:pt>
                <c:pt idx="50">
                  <c:v>150</c:v>
                </c:pt>
                <c:pt idx="51">
                  <c:v>151</c:v>
                </c:pt>
                <c:pt idx="52">
                  <c:v>152</c:v>
                </c:pt>
                <c:pt idx="53">
                  <c:v>153</c:v>
                </c:pt>
                <c:pt idx="54">
                  <c:v>154</c:v>
                </c:pt>
                <c:pt idx="55">
                  <c:v>155</c:v>
                </c:pt>
                <c:pt idx="56">
                  <c:v>156</c:v>
                </c:pt>
                <c:pt idx="57">
                  <c:v>157</c:v>
                </c:pt>
                <c:pt idx="58">
                  <c:v>158</c:v>
                </c:pt>
                <c:pt idx="59">
                  <c:v>159</c:v>
                </c:pt>
                <c:pt idx="60">
                  <c:v>160</c:v>
                </c:pt>
                <c:pt idx="61">
                  <c:v>161</c:v>
                </c:pt>
                <c:pt idx="62">
                  <c:v>162</c:v>
                </c:pt>
                <c:pt idx="63">
                  <c:v>163</c:v>
                </c:pt>
                <c:pt idx="64">
                  <c:v>164</c:v>
                </c:pt>
                <c:pt idx="65">
                  <c:v>165</c:v>
                </c:pt>
                <c:pt idx="66">
                  <c:v>166</c:v>
                </c:pt>
                <c:pt idx="67">
                  <c:v>167</c:v>
                </c:pt>
                <c:pt idx="68">
                  <c:v>168</c:v>
                </c:pt>
                <c:pt idx="69">
                  <c:v>169</c:v>
                </c:pt>
                <c:pt idx="70">
                  <c:v>170</c:v>
                </c:pt>
                <c:pt idx="71">
                  <c:v>171</c:v>
                </c:pt>
                <c:pt idx="72">
                  <c:v>172</c:v>
                </c:pt>
                <c:pt idx="73">
                  <c:v>173</c:v>
                </c:pt>
                <c:pt idx="74">
                  <c:v>174</c:v>
                </c:pt>
                <c:pt idx="75">
                  <c:v>175</c:v>
                </c:pt>
                <c:pt idx="76">
                  <c:v>176</c:v>
                </c:pt>
                <c:pt idx="77">
                  <c:v>177</c:v>
                </c:pt>
                <c:pt idx="78">
                  <c:v>178</c:v>
                </c:pt>
                <c:pt idx="79">
                  <c:v>179</c:v>
                </c:pt>
                <c:pt idx="80">
                  <c:v>180</c:v>
                </c:pt>
                <c:pt idx="81">
                  <c:v>181</c:v>
                </c:pt>
                <c:pt idx="82">
                  <c:v>182</c:v>
                </c:pt>
                <c:pt idx="83">
                  <c:v>183</c:v>
                </c:pt>
                <c:pt idx="84">
                  <c:v>184</c:v>
                </c:pt>
                <c:pt idx="85">
                  <c:v>185</c:v>
                </c:pt>
                <c:pt idx="86">
                  <c:v>186</c:v>
                </c:pt>
                <c:pt idx="87">
                  <c:v>187</c:v>
                </c:pt>
                <c:pt idx="88">
                  <c:v>188</c:v>
                </c:pt>
                <c:pt idx="89">
                  <c:v>189</c:v>
                </c:pt>
                <c:pt idx="90">
                  <c:v>190</c:v>
                </c:pt>
                <c:pt idx="91">
                  <c:v>191</c:v>
                </c:pt>
                <c:pt idx="92">
                  <c:v>192</c:v>
                </c:pt>
                <c:pt idx="93">
                  <c:v>193</c:v>
                </c:pt>
                <c:pt idx="94">
                  <c:v>194</c:v>
                </c:pt>
                <c:pt idx="95">
                  <c:v>195</c:v>
                </c:pt>
                <c:pt idx="96">
                  <c:v>196</c:v>
                </c:pt>
                <c:pt idx="97">
                  <c:v>197</c:v>
                </c:pt>
                <c:pt idx="98">
                  <c:v>198</c:v>
                </c:pt>
                <c:pt idx="99">
                  <c:v>199</c:v>
                </c:pt>
                <c:pt idx="100">
                  <c:v>200</c:v>
                </c:pt>
                <c:pt idx="101">
                  <c:v>201</c:v>
                </c:pt>
                <c:pt idx="102">
                  <c:v>202</c:v>
                </c:pt>
                <c:pt idx="103">
                  <c:v>203</c:v>
                </c:pt>
                <c:pt idx="104">
                  <c:v>204</c:v>
                </c:pt>
                <c:pt idx="105">
                  <c:v>205</c:v>
                </c:pt>
                <c:pt idx="106">
                  <c:v>206</c:v>
                </c:pt>
                <c:pt idx="107">
                  <c:v>207</c:v>
                </c:pt>
                <c:pt idx="108">
                  <c:v>208</c:v>
                </c:pt>
                <c:pt idx="109">
                  <c:v>209</c:v>
                </c:pt>
                <c:pt idx="110">
                  <c:v>210</c:v>
                </c:pt>
                <c:pt idx="111">
                  <c:v>211</c:v>
                </c:pt>
                <c:pt idx="112">
                  <c:v>212</c:v>
                </c:pt>
                <c:pt idx="113">
                  <c:v>213</c:v>
                </c:pt>
                <c:pt idx="114">
                  <c:v>214</c:v>
                </c:pt>
                <c:pt idx="115">
                  <c:v>215</c:v>
                </c:pt>
                <c:pt idx="116">
                  <c:v>216</c:v>
                </c:pt>
                <c:pt idx="117">
                  <c:v>217</c:v>
                </c:pt>
                <c:pt idx="118">
                  <c:v>218</c:v>
                </c:pt>
                <c:pt idx="119">
                  <c:v>219</c:v>
                </c:pt>
                <c:pt idx="120">
                  <c:v>220</c:v>
                </c:pt>
                <c:pt idx="121">
                  <c:v>221</c:v>
                </c:pt>
                <c:pt idx="122">
                  <c:v>222</c:v>
                </c:pt>
                <c:pt idx="123">
                  <c:v>223</c:v>
                </c:pt>
                <c:pt idx="124">
                  <c:v>224</c:v>
                </c:pt>
                <c:pt idx="125">
                  <c:v>225</c:v>
                </c:pt>
                <c:pt idx="126">
                  <c:v>226</c:v>
                </c:pt>
                <c:pt idx="127">
                  <c:v>227</c:v>
                </c:pt>
                <c:pt idx="128">
                  <c:v>228</c:v>
                </c:pt>
                <c:pt idx="129">
                  <c:v>229</c:v>
                </c:pt>
                <c:pt idx="130">
                  <c:v>230</c:v>
                </c:pt>
                <c:pt idx="131">
                  <c:v>231</c:v>
                </c:pt>
                <c:pt idx="132">
                  <c:v>232</c:v>
                </c:pt>
                <c:pt idx="133">
                  <c:v>233</c:v>
                </c:pt>
                <c:pt idx="134">
                  <c:v>234</c:v>
                </c:pt>
                <c:pt idx="135">
                  <c:v>235</c:v>
                </c:pt>
                <c:pt idx="136">
                  <c:v>236</c:v>
                </c:pt>
                <c:pt idx="137">
                  <c:v>237</c:v>
                </c:pt>
                <c:pt idx="138">
                  <c:v>238</c:v>
                </c:pt>
                <c:pt idx="139">
                  <c:v>239</c:v>
                </c:pt>
                <c:pt idx="140">
                  <c:v>240</c:v>
                </c:pt>
                <c:pt idx="141">
                  <c:v>241</c:v>
                </c:pt>
                <c:pt idx="142">
                  <c:v>242</c:v>
                </c:pt>
                <c:pt idx="143">
                  <c:v>243</c:v>
                </c:pt>
                <c:pt idx="144">
                  <c:v>244</c:v>
                </c:pt>
                <c:pt idx="145">
                  <c:v>245</c:v>
                </c:pt>
                <c:pt idx="146">
                  <c:v>246</c:v>
                </c:pt>
                <c:pt idx="147">
                  <c:v>247</c:v>
                </c:pt>
                <c:pt idx="148">
                  <c:v>248</c:v>
                </c:pt>
                <c:pt idx="149">
                  <c:v>249</c:v>
                </c:pt>
                <c:pt idx="150">
                  <c:v>250</c:v>
                </c:pt>
                <c:pt idx="151">
                  <c:v>251</c:v>
                </c:pt>
                <c:pt idx="152">
                  <c:v>252</c:v>
                </c:pt>
                <c:pt idx="153">
                  <c:v>253</c:v>
                </c:pt>
                <c:pt idx="154">
                  <c:v>254</c:v>
                </c:pt>
                <c:pt idx="155">
                  <c:v>255</c:v>
                </c:pt>
                <c:pt idx="156">
                  <c:v>256</c:v>
                </c:pt>
                <c:pt idx="157">
                  <c:v>257</c:v>
                </c:pt>
                <c:pt idx="158">
                  <c:v>258</c:v>
                </c:pt>
                <c:pt idx="159">
                  <c:v>259</c:v>
                </c:pt>
                <c:pt idx="160">
                  <c:v>260</c:v>
                </c:pt>
                <c:pt idx="161">
                  <c:v>261</c:v>
                </c:pt>
                <c:pt idx="162">
                  <c:v>262</c:v>
                </c:pt>
                <c:pt idx="163">
                  <c:v>263</c:v>
                </c:pt>
                <c:pt idx="164">
                  <c:v>264</c:v>
                </c:pt>
                <c:pt idx="165">
                  <c:v>265</c:v>
                </c:pt>
                <c:pt idx="166">
                  <c:v>266</c:v>
                </c:pt>
                <c:pt idx="167">
                  <c:v>267</c:v>
                </c:pt>
                <c:pt idx="168">
                  <c:v>268</c:v>
                </c:pt>
                <c:pt idx="169">
                  <c:v>269</c:v>
                </c:pt>
                <c:pt idx="170">
                  <c:v>270</c:v>
                </c:pt>
                <c:pt idx="171">
                  <c:v>271</c:v>
                </c:pt>
                <c:pt idx="172">
                  <c:v>272</c:v>
                </c:pt>
                <c:pt idx="173">
                  <c:v>273</c:v>
                </c:pt>
                <c:pt idx="174">
                  <c:v>274</c:v>
                </c:pt>
                <c:pt idx="175">
                  <c:v>275</c:v>
                </c:pt>
                <c:pt idx="176">
                  <c:v>276</c:v>
                </c:pt>
                <c:pt idx="177">
                  <c:v>277</c:v>
                </c:pt>
                <c:pt idx="178">
                  <c:v>278</c:v>
                </c:pt>
                <c:pt idx="179">
                  <c:v>279</c:v>
                </c:pt>
                <c:pt idx="180">
                  <c:v>280</c:v>
                </c:pt>
                <c:pt idx="181">
                  <c:v>281</c:v>
                </c:pt>
                <c:pt idx="182">
                  <c:v>282</c:v>
                </c:pt>
                <c:pt idx="183">
                  <c:v>283</c:v>
                </c:pt>
                <c:pt idx="184">
                  <c:v>284</c:v>
                </c:pt>
                <c:pt idx="185">
                  <c:v>285</c:v>
                </c:pt>
                <c:pt idx="186">
                  <c:v>286</c:v>
                </c:pt>
                <c:pt idx="187">
                  <c:v>287</c:v>
                </c:pt>
                <c:pt idx="188">
                  <c:v>288</c:v>
                </c:pt>
                <c:pt idx="189">
                  <c:v>289</c:v>
                </c:pt>
                <c:pt idx="190">
                  <c:v>290</c:v>
                </c:pt>
                <c:pt idx="191">
                  <c:v>291</c:v>
                </c:pt>
                <c:pt idx="192">
                  <c:v>292</c:v>
                </c:pt>
                <c:pt idx="193">
                  <c:v>293</c:v>
                </c:pt>
                <c:pt idx="194">
                  <c:v>294</c:v>
                </c:pt>
                <c:pt idx="195">
                  <c:v>295</c:v>
                </c:pt>
                <c:pt idx="196">
                  <c:v>296</c:v>
                </c:pt>
                <c:pt idx="197">
                  <c:v>297</c:v>
                </c:pt>
                <c:pt idx="198">
                  <c:v>298</c:v>
                </c:pt>
                <c:pt idx="199">
                  <c:v>299</c:v>
                </c:pt>
                <c:pt idx="200">
                  <c:v>300</c:v>
                </c:pt>
                <c:pt idx="201">
                  <c:v>301</c:v>
                </c:pt>
                <c:pt idx="202">
                  <c:v>302</c:v>
                </c:pt>
                <c:pt idx="203">
                  <c:v>303</c:v>
                </c:pt>
                <c:pt idx="204">
                  <c:v>304</c:v>
                </c:pt>
                <c:pt idx="205">
                  <c:v>305</c:v>
                </c:pt>
                <c:pt idx="206">
                  <c:v>306</c:v>
                </c:pt>
                <c:pt idx="207">
                  <c:v>307</c:v>
                </c:pt>
                <c:pt idx="208">
                  <c:v>308</c:v>
                </c:pt>
                <c:pt idx="209">
                  <c:v>309</c:v>
                </c:pt>
                <c:pt idx="210">
                  <c:v>310</c:v>
                </c:pt>
                <c:pt idx="211">
                  <c:v>311</c:v>
                </c:pt>
                <c:pt idx="212">
                  <c:v>312</c:v>
                </c:pt>
                <c:pt idx="213">
                  <c:v>313</c:v>
                </c:pt>
                <c:pt idx="214">
                  <c:v>314</c:v>
                </c:pt>
                <c:pt idx="215">
                  <c:v>315</c:v>
                </c:pt>
                <c:pt idx="216">
                  <c:v>316</c:v>
                </c:pt>
                <c:pt idx="217">
                  <c:v>317</c:v>
                </c:pt>
                <c:pt idx="218">
                  <c:v>318</c:v>
                </c:pt>
                <c:pt idx="219">
                  <c:v>319</c:v>
                </c:pt>
                <c:pt idx="220">
                  <c:v>320</c:v>
                </c:pt>
                <c:pt idx="221">
                  <c:v>321</c:v>
                </c:pt>
                <c:pt idx="222">
                  <c:v>322</c:v>
                </c:pt>
                <c:pt idx="223">
                  <c:v>323</c:v>
                </c:pt>
                <c:pt idx="224">
                  <c:v>324</c:v>
                </c:pt>
                <c:pt idx="225">
                  <c:v>325</c:v>
                </c:pt>
                <c:pt idx="226">
                  <c:v>326</c:v>
                </c:pt>
                <c:pt idx="227">
                  <c:v>327</c:v>
                </c:pt>
                <c:pt idx="228">
                  <c:v>328</c:v>
                </c:pt>
                <c:pt idx="229">
                  <c:v>329</c:v>
                </c:pt>
                <c:pt idx="230">
                  <c:v>330</c:v>
                </c:pt>
              </c:numCache>
            </c:numRef>
          </c:cat>
          <c:val>
            <c:numRef>
              <c:f>Sheet1!$L$4:$L$234</c:f>
              <c:numCache>
                <c:formatCode>General</c:formatCode>
                <c:ptCount val="231"/>
                <c:pt idx="6">
                  <c:v>11</c:v>
                </c:pt>
                <c:pt idx="7">
                  <c:v>11</c:v>
                </c:pt>
                <c:pt idx="8">
                  <c:v>11</c:v>
                </c:pt>
                <c:pt idx="9">
                  <c:v>11</c:v>
                </c:pt>
                <c:pt idx="10">
                  <c:v>11</c:v>
                </c:pt>
                <c:pt idx="11">
                  <c:v>11</c:v>
                </c:pt>
                <c:pt idx="12">
                  <c:v>11</c:v>
                </c:pt>
                <c:pt idx="13">
                  <c:v>11</c:v>
                </c:pt>
                <c:pt idx="14">
                  <c:v>11</c:v>
                </c:pt>
                <c:pt idx="15">
                  <c:v>11</c:v>
                </c:pt>
                <c:pt idx="16">
                  <c:v>11</c:v>
                </c:pt>
                <c:pt idx="17">
                  <c:v>11</c:v>
                </c:pt>
                <c:pt idx="18">
                  <c:v>11</c:v>
                </c:pt>
                <c:pt idx="19">
                  <c:v>11</c:v>
                </c:pt>
                <c:pt idx="20">
                  <c:v>11</c:v>
                </c:pt>
                <c:pt idx="21">
                  <c:v>11</c:v>
                </c:pt>
                <c:pt idx="22">
                  <c:v>11</c:v>
                </c:pt>
                <c:pt idx="23">
                  <c:v>11</c:v>
                </c:pt>
                <c:pt idx="24">
                  <c:v>11</c:v>
                </c:pt>
                <c:pt idx="25">
                  <c:v>11</c:v>
                </c:pt>
                <c:pt idx="26">
                  <c:v>11</c:v>
                </c:pt>
                <c:pt idx="27">
                  <c:v>11</c:v>
                </c:pt>
                <c:pt idx="28">
                  <c:v>11</c:v>
                </c:pt>
                <c:pt idx="29">
                  <c:v>11</c:v>
                </c:pt>
                <c:pt idx="30">
                  <c:v>11</c:v>
                </c:pt>
                <c:pt idx="31">
                  <c:v>11</c:v>
                </c:pt>
                <c:pt idx="32">
                  <c:v>11</c:v>
                </c:pt>
                <c:pt idx="33">
                  <c:v>11</c:v>
                </c:pt>
                <c:pt idx="34">
                  <c:v>11</c:v>
                </c:pt>
                <c:pt idx="35">
                  <c:v>11</c:v>
                </c:pt>
                <c:pt idx="36">
                  <c:v>11</c:v>
                </c:pt>
                <c:pt idx="37">
                  <c:v>11</c:v>
                </c:pt>
                <c:pt idx="38">
                  <c:v>11</c:v>
                </c:pt>
                <c:pt idx="39">
                  <c:v>11</c:v>
                </c:pt>
                <c:pt idx="40">
                  <c:v>11</c:v>
                </c:pt>
                <c:pt idx="41">
                  <c:v>11</c:v>
                </c:pt>
                <c:pt idx="42">
                  <c:v>11</c:v>
                </c:pt>
                <c:pt idx="43">
                  <c:v>11</c:v>
                </c:pt>
                <c:pt idx="44">
                  <c:v>11</c:v>
                </c:pt>
                <c:pt idx="45">
                  <c:v>11</c:v>
                </c:pt>
                <c:pt idx="46">
                  <c:v>11</c:v>
                </c:pt>
                <c:pt idx="47">
                  <c:v>11</c:v>
                </c:pt>
                <c:pt idx="48">
                  <c:v>11</c:v>
                </c:pt>
                <c:pt idx="49">
                  <c:v>11</c:v>
                </c:pt>
                <c:pt idx="50">
                  <c:v>11</c:v>
                </c:pt>
                <c:pt idx="51">
                  <c:v>11</c:v>
                </c:pt>
                <c:pt idx="52">
                  <c:v>11</c:v>
                </c:pt>
                <c:pt idx="53">
                  <c:v>11</c:v>
                </c:pt>
                <c:pt idx="54">
                  <c:v>11</c:v>
                </c:pt>
                <c:pt idx="55">
                  <c:v>11</c:v>
                </c:pt>
                <c:pt idx="56">
                  <c:v>11</c:v>
                </c:pt>
                <c:pt idx="57">
                  <c:v>11</c:v>
                </c:pt>
                <c:pt idx="58">
                  <c:v>11</c:v>
                </c:pt>
                <c:pt idx="59">
                  <c:v>11</c:v>
                </c:pt>
                <c:pt idx="60">
                  <c:v>11</c:v>
                </c:pt>
                <c:pt idx="61">
                  <c:v>11</c:v>
                </c:pt>
                <c:pt idx="62">
                  <c:v>11</c:v>
                </c:pt>
                <c:pt idx="63">
                  <c:v>11</c:v>
                </c:pt>
                <c:pt idx="64">
                  <c:v>11</c:v>
                </c:pt>
                <c:pt idx="65">
                  <c:v>11</c:v>
                </c:pt>
                <c:pt idx="66">
                  <c:v>11</c:v>
                </c:pt>
                <c:pt idx="67">
                  <c:v>11</c:v>
                </c:pt>
                <c:pt idx="68">
                  <c:v>11</c:v>
                </c:pt>
                <c:pt idx="69">
                  <c:v>11</c:v>
                </c:pt>
                <c:pt idx="70">
                  <c:v>11</c:v>
                </c:pt>
                <c:pt idx="71">
                  <c:v>11</c:v>
                </c:pt>
                <c:pt idx="72">
                  <c:v>11</c:v>
                </c:pt>
                <c:pt idx="73">
                  <c:v>11</c:v>
                </c:pt>
                <c:pt idx="74">
                  <c:v>11</c:v>
                </c:pt>
                <c:pt idx="75">
                  <c:v>11</c:v>
                </c:pt>
                <c:pt idx="76">
                  <c:v>11</c:v>
                </c:pt>
                <c:pt idx="77">
                  <c:v>11</c:v>
                </c:pt>
                <c:pt idx="78">
                  <c:v>11</c:v>
                </c:pt>
                <c:pt idx="79">
                  <c:v>11</c:v>
                </c:pt>
                <c:pt idx="80">
                  <c:v>11</c:v>
                </c:pt>
                <c:pt idx="81">
                  <c:v>11</c:v>
                </c:pt>
                <c:pt idx="82">
                  <c:v>11</c:v>
                </c:pt>
                <c:pt idx="83">
                  <c:v>11</c:v>
                </c:pt>
                <c:pt idx="84">
                  <c:v>11</c:v>
                </c:pt>
                <c:pt idx="85">
                  <c:v>11</c:v>
                </c:pt>
                <c:pt idx="86">
                  <c:v>11</c:v>
                </c:pt>
                <c:pt idx="87">
                  <c:v>11</c:v>
                </c:pt>
                <c:pt idx="88">
                  <c:v>11</c:v>
                </c:pt>
                <c:pt idx="89">
                  <c:v>11</c:v>
                </c:pt>
                <c:pt idx="90">
                  <c:v>11</c:v>
                </c:pt>
                <c:pt idx="91">
                  <c:v>11</c:v>
                </c:pt>
                <c:pt idx="92">
                  <c:v>11</c:v>
                </c:pt>
                <c:pt idx="93">
                  <c:v>11</c:v>
                </c:pt>
                <c:pt idx="94">
                  <c:v>11</c:v>
                </c:pt>
                <c:pt idx="95">
                  <c:v>11</c:v>
                </c:pt>
                <c:pt idx="96">
                  <c:v>11</c:v>
                </c:pt>
                <c:pt idx="97">
                  <c:v>11</c:v>
                </c:pt>
                <c:pt idx="98">
                  <c:v>11</c:v>
                </c:pt>
                <c:pt idx="99">
                  <c:v>11</c:v>
                </c:pt>
                <c:pt idx="100">
                  <c:v>11</c:v>
                </c:pt>
                <c:pt idx="101">
                  <c:v>11</c:v>
                </c:pt>
                <c:pt idx="102">
                  <c:v>11</c:v>
                </c:pt>
                <c:pt idx="103">
                  <c:v>11</c:v>
                </c:pt>
                <c:pt idx="104">
                  <c:v>11</c:v>
                </c:pt>
                <c:pt idx="105">
                  <c:v>11</c:v>
                </c:pt>
                <c:pt idx="106">
                  <c:v>11</c:v>
                </c:pt>
                <c:pt idx="107">
                  <c:v>11</c:v>
                </c:pt>
                <c:pt idx="108">
                  <c:v>11</c:v>
                </c:pt>
                <c:pt idx="109">
                  <c:v>11</c:v>
                </c:pt>
                <c:pt idx="110">
                  <c:v>11</c:v>
                </c:pt>
                <c:pt idx="111">
                  <c:v>11</c:v>
                </c:pt>
                <c:pt idx="112">
                  <c:v>11</c:v>
                </c:pt>
                <c:pt idx="113">
                  <c:v>11</c:v>
                </c:pt>
                <c:pt idx="114">
                  <c:v>11</c:v>
                </c:pt>
                <c:pt idx="115">
                  <c:v>11</c:v>
                </c:pt>
                <c:pt idx="116">
                  <c:v>11</c:v>
                </c:pt>
                <c:pt idx="117">
                  <c:v>11</c:v>
                </c:pt>
                <c:pt idx="118">
                  <c:v>11</c:v>
                </c:pt>
                <c:pt idx="119">
                  <c:v>11</c:v>
                </c:pt>
                <c:pt idx="120">
                  <c:v>11</c:v>
                </c:pt>
                <c:pt idx="121">
                  <c:v>11</c:v>
                </c:pt>
                <c:pt idx="122">
                  <c:v>11</c:v>
                </c:pt>
                <c:pt idx="123">
                  <c:v>11</c:v>
                </c:pt>
                <c:pt idx="124">
                  <c:v>11</c:v>
                </c:pt>
                <c:pt idx="125">
                  <c:v>11</c:v>
                </c:pt>
                <c:pt idx="126">
                  <c:v>11</c:v>
                </c:pt>
                <c:pt idx="127">
                  <c:v>11</c:v>
                </c:pt>
                <c:pt idx="128">
                  <c:v>11</c:v>
                </c:pt>
                <c:pt idx="129">
                  <c:v>11</c:v>
                </c:pt>
                <c:pt idx="130">
                  <c:v>11</c:v>
                </c:pt>
                <c:pt idx="131">
                  <c:v>11</c:v>
                </c:pt>
                <c:pt idx="132">
                  <c:v>11</c:v>
                </c:pt>
                <c:pt idx="133">
                  <c:v>11</c:v>
                </c:pt>
                <c:pt idx="134">
                  <c:v>11</c:v>
                </c:pt>
                <c:pt idx="135">
                  <c:v>11</c:v>
                </c:pt>
                <c:pt idx="136">
                  <c:v>11</c:v>
                </c:pt>
                <c:pt idx="137">
                  <c:v>11</c:v>
                </c:pt>
                <c:pt idx="138">
                  <c:v>11</c:v>
                </c:pt>
                <c:pt idx="139">
                  <c:v>11</c:v>
                </c:pt>
                <c:pt idx="140">
                  <c:v>11</c:v>
                </c:pt>
                <c:pt idx="141">
                  <c:v>11</c:v>
                </c:pt>
                <c:pt idx="142">
                  <c:v>11</c:v>
                </c:pt>
                <c:pt idx="143">
                  <c:v>11</c:v>
                </c:pt>
                <c:pt idx="144">
                  <c:v>11</c:v>
                </c:pt>
                <c:pt idx="145">
                  <c:v>11</c:v>
                </c:pt>
                <c:pt idx="146">
                  <c:v>11</c:v>
                </c:pt>
                <c:pt idx="147">
                  <c:v>11</c:v>
                </c:pt>
                <c:pt idx="148">
                  <c:v>11</c:v>
                </c:pt>
                <c:pt idx="149">
                  <c:v>11</c:v>
                </c:pt>
                <c:pt idx="150">
                  <c:v>11</c:v>
                </c:pt>
                <c:pt idx="151">
                  <c:v>11</c:v>
                </c:pt>
                <c:pt idx="152">
                  <c:v>11</c:v>
                </c:pt>
                <c:pt idx="153">
                  <c:v>11</c:v>
                </c:pt>
                <c:pt idx="154">
                  <c:v>11</c:v>
                </c:pt>
                <c:pt idx="155">
                  <c:v>11</c:v>
                </c:pt>
                <c:pt idx="156">
                  <c:v>11</c:v>
                </c:pt>
                <c:pt idx="157">
                  <c:v>11</c:v>
                </c:pt>
                <c:pt idx="158">
                  <c:v>11</c:v>
                </c:pt>
                <c:pt idx="159">
                  <c:v>11</c:v>
                </c:pt>
                <c:pt idx="160">
                  <c:v>11</c:v>
                </c:pt>
                <c:pt idx="161">
                  <c:v>11</c:v>
                </c:pt>
                <c:pt idx="162">
                  <c:v>11</c:v>
                </c:pt>
                <c:pt idx="163">
                  <c:v>11</c:v>
                </c:pt>
                <c:pt idx="164">
                  <c:v>11</c:v>
                </c:pt>
                <c:pt idx="165">
                  <c:v>11</c:v>
                </c:pt>
                <c:pt idx="166">
                  <c:v>11</c:v>
                </c:pt>
                <c:pt idx="167">
                  <c:v>11</c:v>
                </c:pt>
                <c:pt idx="168">
                  <c:v>11</c:v>
                </c:pt>
                <c:pt idx="169">
                  <c:v>11</c:v>
                </c:pt>
                <c:pt idx="170">
                  <c:v>11</c:v>
                </c:pt>
                <c:pt idx="171">
                  <c:v>11</c:v>
                </c:pt>
                <c:pt idx="172">
                  <c:v>11</c:v>
                </c:pt>
                <c:pt idx="173">
                  <c:v>11</c:v>
                </c:pt>
                <c:pt idx="174">
                  <c:v>11</c:v>
                </c:pt>
                <c:pt idx="175">
                  <c:v>11</c:v>
                </c:pt>
                <c:pt idx="176">
                  <c:v>11</c:v>
                </c:pt>
                <c:pt idx="177">
                  <c:v>11</c:v>
                </c:pt>
                <c:pt idx="178">
                  <c:v>11</c:v>
                </c:pt>
                <c:pt idx="179">
                  <c:v>11</c:v>
                </c:pt>
                <c:pt idx="180">
                  <c:v>11</c:v>
                </c:pt>
                <c:pt idx="181">
                  <c:v>11</c:v>
                </c:pt>
                <c:pt idx="182">
                  <c:v>11</c:v>
                </c:pt>
                <c:pt idx="183">
                  <c:v>11</c:v>
                </c:pt>
                <c:pt idx="184">
                  <c:v>11</c:v>
                </c:pt>
                <c:pt idx="185">
                  <c:v>11</c:v>
                </c:pt>
                <c:pt idx="186">
                  <c:v>11</c:v>
                </c:pt>
                <c:pt idx="187">
                  <c:v>11</c:v>
                </c:pt>
                <c:pt idx="188">
                  <c:v>11</c:v>
                </c:pt>
                <c:pt idx="189">
                  <c:v>11</c:v>
                </c:pt>
                <c:pt idx="190">
                  <c:v>11</c:v>
                </c:pt>
                <c:pt idx="191">
                  <c:v>11</c:v>
                </c:pt>
                <c:pt idx="192">
                  <c:v>11</c:v>
                </c:pt>
                <c:pt idx="193">
                  <c:v>11</c:v>
                </c:pt>
                <c:pt idx="194">
                  <c:v>11</c:v>
                </c:pt>
                <c:pt idx="195">
                  <c:v>11</c:v>
                </c:pt>
              </c:numCache>
            </c:numRef>
          </c:val>
          <c:smooth val="0"/>
        </c:ser>
        <c:ser>
          <c:idx val="12"/>
          <c:order val="11"/>
          <c:spPr>
            <a:ln w="127000" cap="flat">
              <a:solidFill>
                <a:schemeClr val="accent6">
                  <a:lumMod val="50000"/>
                </a:schemeClr>
              </a:solidFill>
            </a:ln>
          </c:spPr>
          <c:marker>
            <c:symbol val="none"/>
          </c:marker>
          <c:cat>
            <c:numRef>
              <c:f>Sheet1!$A$4:$A$234</c:f>
              <c:numCache>
                <c:formatCode>General</c:formatCode>
                <c:ptCount val="231"/>
                <c:pt idx="0">
                  <c:v>100</c:v>
                </c:pt>
                <c:pt idx="1">
                  <c:v>101</c:v>
                </c:pt>
                <c:pt idx="2">
                  <c:v>102</c:v>
                </c:pt>
                <c:pt idx="3">
                  <c:v>103</c:v>
                </c:pt>
                <c:pt idx="4">
                  <c:v>104</c:v>
                </c:pt>
                <c:pt idx="5">
                  <c:v>105</c:v>
                </c:pt>
                <c:pt idx="6">
                  <c:v>106</c:v>
                </c:pt>
                <c:pt idx="7">
                  <c:v>107</c:v>
                </c:pt>
                <c:pt idx="8">
                  <c:v>108</c:v>
                </c:pt>
                <c:pt idx="9">
                  <c:v>109</c:v>
                </c:pt>
                <c:pt idx="10">
                  <c:v>110</c:v>
                </c:pt>
                <c:pt idx="11">
                  <c:v>111</c:v>
                </c:pt>
                <c:pt idx="12">
                  <c:v>112</c:v>
                </c:pt>
                <c:pt idx="13">
                  <c:v>113</c:v>
                </c:pt>
                <c:pt idx="14">
                  <c:v>114</c:v>
                </c:pt>
                <c:pt idx="15">
                  <c:v>115</c:v>
                </c:pt>
                <c:pt idx="16">
                  <c:v>116</c:v>
                </c:pt>
                <c:pt idx="17">
                  <c:v>117</c:v>
                </c:pt>
                <c:pt idx="18">
                  <c:v>118</c:v>
                </c:pt>
                <c:pt idx="19">
                  <c:v>119</c:v>
                </c:pt>
                <c:pt idx="20">
                  <c:v>120</c:v>
                </c:pt>
                <c:pt idx="21">
                  <c:v>121</c:v>
                </c:pt>
                <c:pt idx="22">
                  <c:v>122</c:v>
                </c:pt>
                <c:pt idx="23">
                  <c:v>123</c:v>
                </c:pt>
                <c:pt idx="24">
                  <c:v>124</c:v>
                </c:pt>
                <c:pt idx="25">
                  <c:v>125</c:v>
                </c:pt>
                <c:pt idx="26">
                  <c:v>126</c:v>
                </c:pt>
                <c:pt idx="27">
                  <c:v>127</c:v>
                </c:pt>
                <c:pt idx="28">
                  <c:v>128</c:v>
                </c:pt>
                <c:pt idx="29">
                  <c:v>129</c:v>
                </c:pt>
                <c:pt idx="30">
                  <c:v>130</c:v>
                </c:pt>
                <c:pt idx="31">
                  <c:v>131</c:v>
                </c:pt>
                <c:pt idx="32">
                  <c:v>132</c:v>
                </c:pt>
                <c:pt idx="33">
                  <c:v>133</c:v>
                </c:pt>
                <c:pt idx="34">
                  <c:v>134</c:v>
                </c:pt>
                <c:pt idx="35">
                  <c:v>135</c:v>
                </c:pt>
                <c:pt idx="36">
                  <c:v>136</c:v>
                </c:pt>
                <c:pt idx="37">
                  <c:v>137</c:v>
                </c:pt>
                <c:pt idx="38">
                  <c:v>138</c:v>
                </c:pt>
                <c:pt idx="39">
                  <c:v>139</c:v>
                </c:pt>
                <c:pt idx="40">
                  <c:v>140</c:v>
                </c:pt>
                <c:pt idx="41">
                  <c:v>141</c:v>
                </c:pt>
                <c:pt idx="42">
                  <c:v>142</c:v>
                </c:pt>
                <c:pt idx="43">
                  <c:v>143</c:v>
                </c:pt>
                <c:pt idx="44">
                  <c:v>144</c:v>
                </c:pt>
                <c:pt idx="45">
                  <c:v>145</c:v>
                </c:pt>
                <c:pt idx="46">
                  <c:v>146</c:v>
                </c:pt>
                <c:pt idx="47">
                  <c:v>147</c:v>
                </c:pt>
                <c:pt idx="48">
                  <c:v>148</c:v>
                </c:pt>
                <c:pt idx="49">
                  <c:v>149</c:v>
                </c:pt>
                <c:pt idx="50">
                  <c:v>150</c:v>
                </c:pt>
                <c:pt idx="51">
                  <c:v>151</c:v>
                </c:pt>
                <c:pt idx="52">
                  <c:v>152</c:v>
                </c:pt>
                <c:pt idx="53">
                  <c:v>153</c:v>
                </c:pt>
                <c:pt idx="54">
                  <c:v>154</c:v>
                </c:pt>
                <c:pt idx="55">
                  <c:v>155</c:v>
                </c:pt>
                <c:pt idx="56">
                  <c:v>156</c:v>
                </c:pt>
                <c:pt idx="57">
                  <c:v>157</c:v>
                </c:pt>
                <c:pt idx="58">
                  <c:v>158</c:v>
                </c:pt>
                <c:pt idx="59">
                  <c:v>159</c:v>
                </c:pt>
                <c:pt idx="60">
                  <c:v>160</c:v>
                </c:pt>
                <c:pt idx="61">
                  <c:v>161</c:v>
                </c:pt>
                <c:pt idx="62">
                  <c:v>162</c:v>
                </c:pt>
                <c:pt idx="63">
                  <c:v>163</c:v>
                </c:pt>
                <c:pt idx="64">
                  <c:v>164</c:v>
                </c:pt>
                <c:pt idx="65">
                  <c:v>165</c:v>
                </c:pt>
                <c:pt idx="66">
                  <c:v>166</c:v>
                </c:pt>
                <c:pt idx="67">
                  <c:v>167</c:v>
                </c:pt>
                <c:pt idx="68">
                  <c:v>168</c:v>
                </c:pt>
                <c:pt idx="69">
                  <c:v>169</c:v>
                </c:pt>
                <c:pt idx="70">
                  <c:v>170</c:v>
                </c:pt>
                <c:pt idx="71">
                  <c:v>171</c:v>
                </c:pt>
                <c:pt idx="72">
                  <c:v>172</c:v>
                </c:pt>
                <c:pt idx="73">
                  <c:v>173</c:v>
                </c:pt>
                <c:pt idx="74">
                  <c:v>174</c:v>
                </c:pt>
                <c:pt idx="75">
                  <c:v>175</c:v>
                </c:pt>
                <c:pt idx="76">
                  <c:v>176</c:v>
                </c:pt>
                <c:pt idx="77">
                  <c:v>177</c:v>
                </c:pt>
                <c:pt idx="78">
                  <c:v>178</c:v>
                </c:pt>
                <c:pt idx="79">
                  <c:v>179</c:v>
                </c:pt>
                <c:pt idx="80">
                  <c:v>180</c:v>
                </c:pt>
                <c:pt idx="81">
                  <c:v>181</c:v>
                </c:pt>
                <c:pt idx="82">
                  <c:v>182</c:v>
                </c:pt>
                <c:pt idx="83">
                  <c:v>183</c:v>
                </c:pt>
                <c:pt idx="84">
                  <c:v>184</c:v>
                </c:pt>
                <c:pt idx="85">
                  <c:v>185</c:v>
                </c:pt>
                <c:pt idx="86">
                  <c:v>186</c:v>
                </c:pt>
                <c:pt idx="87">
                  <c:v>187</c:v>
                </c:pt>
                <c:pt idx="88">
                  <c:v>188</c:v>
                </c:pt>
                <c:pt idx="89">
                  <c:v>189</c:v>
                </c:pt>
                <c:pt idx="90">
                  <c:v>190</c:v>
                </c:pt>
                <c:pt idx="91">
                  <c:v>191</c:v>
                </c:pt>
                <c:pt idx="92">
                  <c:v>192</c:v>
                </c:pt>
                <c:pt idx="93">
                  <c:v>193</c:v>
                </c:pt>
                <c:pt idx="94">
                  <c:v>194</c:v>
                </c:pt>
                <c:pt idx="95">
                  <c:v>195</c:v>
                </c:pt>
                <c:pt idx="96">
                  <c:v>196</c:v>
                </c:pt>
                <c:pt idx="97">
                  <c:v>197</c:v>
                </c:pt>
                <c:pt idx="98">
                  <c:v>198</c:v>
                </c:pt>
                <c:pt idx="99">
                  <c:v>199</c:v>
                </c:pt>
                <c:pt idx="100">
                  <c:v>200</c:v>
                </c:pt>
                <c:pt idx="101">
                  <c:v>201</c:v>
                </c:pt>
                <c:pt idx="102">
                  <c:v>202</c:v>
                </c:pt>
                <c:pt idx="103">
                  <c:v>203</c:v>
                </c:pt>
                <c:pt idx="104">
                  <c:v>204</c:v>
                </c:pt>
                <c:pt idx="105">
                  <c:v>205</c:v>
                </c:pt>
                <c:pt idx="106">
                  <c:v>206</c:v>
                </c:pt>
                <c:pt idx="107">
                  <c:v>207</c:v>
                </c:pt>
                <c:pt idx="108">
                  <c:v>208</c:v>
                </c:pt>
                <c:pt idx="109">
                  <c:v>209</c:v>
                </c:pt>
                <c:pt idx="110">
                  <c:v>210</c:v>
                </c:pt>
                <c:pt idx="111">
                  <c:v>211</c:v>
                </c:pt>
                <c:pt idx="112">
                  <c:v>212</c:v>
                </c:pt>
                <c:pt idx="113">
                  <c:v>213</c:v>
                </c:pt>
                <c:pt idx="114">
                  <c:v>214</c:v>
                </c:pt>
                <c:pt idx="115">
                  <c:v>215</c:v>
                </c:pt>
                <c:pt idx="116">
                  <c:v>216</c:v>
                </c:pt>
                <c:pt idx="117">
                  <c:v>217</c:v>
                </c:pt>
                <c:pt idx="118">
                  <c:v>218</c:v>
                </c:pt>
                <c:pt idx="119">
                  <c:v>219</c:v>
                </c:pt>
                <c:pt idx="120">
                  <c:v>220</c:v>
                </c:pt>
                <c:pt idx="121">
                  <c:v>221</c:v>
                </c:pt>
                <c:pt idx="122">
                  <c:v>222</c:v>
                </c:pt>
                <c:pt idx="123">
                  <c:v>223</c:v>
                </c:pt>
                <c:pt idx="124">
                  <c:v>224</c:v>
                </c:pt>
                <c:pt idx="125">
                  <c:v>225</c:v>
                </c:pt>
                <c:pt idx="126">
                  <c:v>226</c:v>
                </c:pt>
                <c:pt idx="127">
                  <c:v>227</c:v>
                </c:pt>
                <c:pt idx="128">
                  <c:v>228</c:v>
                </c:pt>
                <c:pt idx="129">
                  <c:v>229</c:v>
                </c:pt>
                <c:pt idx="130">
                  <c:v>230</c:v>
                </c:pt>
                <c:pt idx="131">
                  <c:v>231</c:v>
                </c:pt>
                <c:pt idx="132">
                  <c:v>232</c:v>
                </c:pt>
                <c:pt idx="133">
                  <c:v>233</c:v>
                </c:pt>
                <c:pt idx="134">
                  <c:v>234</c:v>
                </c:pt>
                <c:pt idx="135">
                  <c:v>235</c:v>
                </c:pt>
                <c:pt idx="136">
                  <c:v>236</c:v>
                </c:pt>
                <c:pt idx="137">
                  <c:v>237</c:v>
                </c:pt>
                <c:pt idx="138">
                  <c:v>238</c:v>
                </c:pt>
                <c:pt idx="139">
                  <c:v>239</c:v>
                </c:pt>
                <c:pt idx="140">
                  <c:v>240</c:v>
                </c:pt>
                <c:pt idx="141">
                  <c:v>241</c:v>
                </c:pt>
                <c:pt idx="142">
                  <c:v>242</c:v>
                </c:pt>
                <c:pt idx="143">
                  <c:v>243</c:v>
                </c:pt>
                <c:pt idx="144">
                  <c:v>244</c:v>
                </c:pt>
                <c:pt idx="145">
                  <c:v>245</c:v>
                </c:pt>
                <c:pt idx="146">
                  <c:v>246</c:v>
                </c:pt>
                <c:pt idx="147">
                  <c:v>247</c:v>
                </c:pt>
                <c:pt idx="148">
                  <c:v>248</c:v>
                </c:pt>
                <c:pt idx="149">
                  <c:v>249</c:v>
                </c:pt>
                <c:pt idx="150">
                  <c:v>250</c:v>
                </c:pt>
                <c:pt idx="151">
                  <c:v>251</c:v>
                </c:pt>
                <c:pt idx="152">
                  <c:v>252</c:v>
                </c:pt>
                <c:pt idx="153">
                  <c:v>253</c:v>
                </c:pt>
                <c:pt idx="154">
                  <c:v>254</c:v>
                </c:pt>
                <c:pt idx="155">
                  <c:v>255</c:v>
                </c:pt>
                <c:pt idx="156">
                  <c:v>256</c:v>
                </c:pt>
                <c:pt idx="157">
                  <c:v>257</c:v>
                </c:pt>
                <c:pt idx="158">
                  <c:v>258</c:v>
                </c:pt>
                <c:pt idx="159">
                  <c:v>259</c:v>
                </c:pt>
                <c:pt idx="160">
                  <c:v>260</c:v>
                </c:pt>
                <c:pt idx="161">
                  <c:v>261</c:v>
                </c:pt>
                <c:pt idx="162">
                  <c:v>262</c:v>
                </c:pt>
                <c:pt idx="163">
                  <c:v>263</c:v>
                </c:pt>
                <c:pt idx="164">
                  <c:v>264</c:v>
                </c:pt>
                <c:pt idx="165">
                  <c:v>265</c:v>
                </c:pt>
                <c:pt idx="166">
                  <c:v>266</c:v>
                </c:pt>
                <c:pt idx="167">
                  <c:v>267</c:v>
                </c:pt>
                <c:pt idx="168">
                  <c:v>268</c:v>
                </c:pt>
                <c:pt idx="169">
                  <c:v>269</c:v>
                </c:pt>
                <c:pt idx="170">
                  <c:v>270</c:v>
                </c:pt>
                <c:pt idx="171">
                  <c:v>271</c:v>
                </c:pt>
                <c:pt idx="172">
                  <c:v>272</c:v>
                </c:pt>
                <c:pt idx="173">
                  <c:v>273</c:v>
                </c:pt>
                <c:pt idx="174">
                  <c:v>274</c:v>
                </c:pt>
                <c:pt idx="175">
                  <c:v>275</c:v>
                </c:pt>
                <c:pt idx="176">
                  <c:v>276</c:v>
                </c:pt>
                <c:pt idx="177">
                  <c:v>277</c:v>
                </c:pt>
                <c:pt idx="178">
                  <c:v>278</c:v>
                </c:pt>
                <c:pt idx="179">
                  <c:v>279</c:v>
                </c:pt>
                <c:pt idx="180">
                  <c:v>280</c:v>
                </c:pt>
                <c:pt idx="181">
                  <c:v>281</c:v>
                </c:pt>
                <c:pt idx="182">
                  <c:v>282</c:v>
                </c:pt>
                <c:pt idx="183">
                  <c:v>283</c:v>
                </c:pt>
                <c:pt idx="184">
                  <c:v>284</c:v>
                </c:pt>
                <c:pt idx="185">
                  <c:v>285</c:v>
                </c:pt>
                <c:pt idx="186">
                  <c:v>286</c:v>
                </c:pt>
                <c:pt idx="187">
                  <c:v>287</c:v>
                </c:pt>
                <c:pt idx="188">
                  <c:v>288</c:v>
                </c:pt>
                <c:pt idx="189">
                  <c:v>289</c:v>
                </c:pt>
                <c:pt idx="190">
                  <c:v>290</c:v>
                </c:pt>
                <c:pt idx="191">
                  <c:v>291</c:v>
                </c:pt>
                <c:pt idx="192">
                  <c:v>292</c:v>
                </c:pt>
                <c:pt idx="193">
                  <c:v>293</c:v>
                </c:pt>
                <c:pt idx="194">
                  <c:v>294</c:v>
                </c:pt>
                <c:pt idx="195">
                  <c:v>295</c:v>
                </c:pt>
                <c:pt idx="196">
                  <c:v>296</c:v>
                </c:pt>
                <c:pt idx="197">
                  <c:v>297</c:v>
                </c:pt>
                <c:pt idx="198">
                  <c:v>298</c:v>
                </c:pt>
                <c:pt idx="199">
                  <c:v>299</c:v>
                </c:pt>
                <c:pt idx="200">
                  <c:v>300</c:v>
                </c:pt>
                <c:pt idx="201">
                  <c:v>301</c:v>
                </c:pt>
                <c:pt idx="202">
                  <c:v>302</c:v>
                </c:pt>
                <c:pt idx="203">
                  <c:v>303</c:v>
                </c:pt>
                <c:pt idx="204">
                  <c:v>304</c:v>
                </c:pt>
                <c:pt idx="205">
                  <c:v>305</c:v>
                </c:pt>
                <c:pt idx="206">
                  <c:v>306</c:v>
                </c:pt>
                <c:pt idx="207">
                  <c:v>307</c:v>
                </c:pt>
                <c:pt idx="208">
                  <c:v>308</c:v>
                </c:pt>
                <c:pt idx="209">
                  <c:v>309</c:v>
                </c:pt>
                <c:pt idx="210">
                  <c:v>310</c:v>
                </c:pt>
                <c:pt idx="211">
                  <c:v>311</c:v>
                </c:pt>
                <c:pt idx="212">
                  <c:v>312</c:v>
                </c:pt>
                <c:pt idx="213">
                  <c:v>313</c:v>
                </c:pt>
                <c:pt idx="214">
                  <c:v>314</c:v>
                </c:pt>
                <c:pt idx="215">
                  <c:v>315</c:v>
                </c:pt>
                <c:pt idx="216">
                  <c:v>316</c:v>
                </c:pt>
                <c:pt idx="217">
                  <c:v>317</c:v>
                </c:pt>
                <c:pt idx="218">
                  <c:v>318</c:v>
                </c:pt>
                <c:pt idx="219">
                  <c:v>319</c:v>
                </c:pt>
                <c:pt idx="220">
                  <c:v>320</c:v>
                </c:pt>
                <c:pt idx="221">
                  <c:v>321</c:v>
                </c:pt>
                <c:pt idx="222">
                  <c:v>322</c:v>
                </c:pt>
                <c:pt idx="223">
                  <c:v>323</c:v>
                </c:pt>
                <c:pt idx="224">
                  <c:v>324</c:v>
                </c:pt>
                <c:pt idx="225">
                  <c:v>325</c:v>
                </c:pt>
                <c:pt idx="226">
                  <c:v>326</c:v>
                </c:pt>
                <c:pt idx="227">
                  <c:v>327</c:v>
                </c:pt>
                <c:pt idx="228">
                  <c:v>328</c:v>
                </c:pt>
                <c:pt idx="229">
                  <c:v>329</c:v>
                </c:pt>
                <c:pt idx="230">
                  <c:v>330</c:v>
                </c:pt>
              </c:numCache>
            </c:numRef>
          </c:cat>
          <c:val>
            <c:numRef>
              <c:f>Sheet1!$M$4:$M$234</c:f>
              <c:numCache>
                <c:formatCode>General</c:formatCode>
                <c:ptCount val="231"/>
                <c:pt idx="10">
                  <c:v>12</c:v>
                </c:pt>
                <c:pt idx="11">
                  <c:v>12</c:v>
                </c:pt>
                <c:pt idx="12">
                  <c:v>12</c:v>
                </c:pt>
                <c:pt idx="13">
                  <c:v>12</c:v>
                </c:pt>
                <c:pt idx="14">
                  <c:v>12</c:v>
                </c:pt>
                <c:pt idx="15">
                  <c:v>12</c:v>
                </c:pt>
                <c:pt idx="16">
                  <c:v>12</c:v>
                </c:pt>
                <c:pt idx="17">
                  <c:v>12</c:v>
                </c:pt>
                <c:pt idx="18">
                  <c:v>12</c:v>
                </c:pt>
                <c:pt idx="19">
                  <c:v>12</c:v>
                </c:pt>
                <c:pt idx="20">
                  <c:v>12</c:v>
                </c:pt>
                <c:pt idx="21">
                  <c:v>12</c:v>
                </c:pt>
                <c:pt idx="22">
                  <c:v>12</c:v>
                </c:pt>
                <c:pt idx="23">
                  <c:v>12</c:v>
                </c:pt>
                <c:pt idx="24">
                  <c:v>12</c:v>
                </c:pt>
                <c:pt idx="25">
                  <c:v>12</c:v>
                </c:pt>
                <c:pt idx="26">
                  <c:v>12</c:v>
                </c:pt>
                <c:pt idx="27">
                  <c:v>12</c:v>
                </c:pt>
                <c:pt idx="28">
                  <c:v>12</c:v>
                </c:pt>
                <c:pt idx="29">
                  <c:v>12</c:v>
                </c:pt>
                <c:pt idx="30">
                  <c:v>12</c:v>
                </c:pt>
                <c:pt idx="31">
                  <c:v>12</c:v>
                </c:pt>
                <c:pt idx="32">
                  <c:v>12</c:v>
                </c:pt>
                <c:pt idx="33">
                  <c:v>12</c:v>
                </c:pt>
                <c:pt idx="34">
                  <c:v>12</c:v>
                </c:pt>
                <c:pt idx="35">
                  <c:v>12</c:v>
                </c:pt>
                <c:pt idx="36">
                  <c:v>12</c:v>
                </c:pt>
                <c:pt idx="37">
                  <c:v>12</c:v>
                </c:pt>
                <c:pt idx="38">
                  <c:v>12</c:v>
                </c:pt>
                <c:pt idx="39">
                  <c:v>12</c:v>
                </c:pt>
                <c:pt idx="40">
                  <c:v>12</c:v>
                </c:pt>
                <c:pt idx="41">
                  <c:v>12</c:v>
                </c:pt>
                <c:pt idx="42">
                  <c:v>12</c:v>
                </c:pt>
                <c:pt idx="43">
                  <c:v>12</c:v>
                </c:pt>
                <c:pt idx="44">
                  <c:v>12</c:v>
                </c:pt>
                <c:pt idx="45">
                  <c:v>12</c:v>
                </c:pt>
                <c:pt idx="46">
                  <c:v>12</c:v>
                </c:pt>
                <c:pt idx="47">
                  <c:v>12</c:v>
                </c:pt>
                <c:pt idx="48">
                  <c:v>12</c:v>
                </c:pt>
                <c:pt idx="49">
                  <c:v>12</c:v>
                </c:pt>
                <c:pt idx="50">
                  <c:v>12</c:v>
                </c:pt>
                <c:pt idx="51">
                  <c:v>12</c:v>
                </c:pt>
                <c:pt idx="52">
                  <c:v>12</c:v>
                </c:pt>
                <c:pt idx="53">
                  <c:v>12</c:v>
                </c:pt>
                <c:pt idx="54">
                  <c:v>12</c:v>
                </c:pt>
                <c:pt idx="55">
                  <c:v>12</c:v>
                </c:pt>
                <c:pt idx="56">
                  <c:v>12</c:v>
                </c:pt>
                <c:pt idx="57">
                  <c:v>12</c:v>
                </c:pt>
                <c:pt idx="58">
                  <c:v>12</c:v>
                </c:pt>
                <c:pt idx="59">
                  <c:v>12</c:v>
                </c:pt>
                <c:pt idx="60">
                  <c:v>12</c:v>
                </c:pt>
                <c:pt idx="61">
                  <c:v>12</c:v>
                </c:pt>
                <c:pt idx="62">
                  <c:v>12</c:v>
                </c:pt>
                <c:pt idx="63">
                  <c:v>12</c:v>
                </c:pt>
                <c:pt idx="64">
                  <c:v>12</c:v>
                </c:pt>
                <c:pt idx="65">
                  <c:v>12</c:v>
                </c:pt>
                <c:pt idx="66">
                  <c:v>12</c:v>
                </c:pt>
                <c:pt idx="67">
                  <c:v>12</c:v>
                </c:pt>
                <c:pt idx="68">
                  <c:v>12</c:v>
                </c:pt>
                <c:pt idx="69">
                  <c:v>12</c:v>
                </c:pt>
                <c:pt idx="70">
                  <c:v>12</c:v>
                </c:pt>
                <c:pt idx="71">
                  <c:v>12</c:v>
                </c:pt>
                <c:pt idx="72">
                  <c:v>12</c:v>
                </c:pt>
                <c:pt idx="73">
                  <c:v>12</c:v>
                </c:pt>
                <c:pt idx="74">
                  <c:v>12</c:v>
                </c:pt>
                <c:pt idx="75">
                  <c:v>12</c:v>
                </c:pt>
                <c:pt idx="76">
                  <c:v>12</c:v>
                </c:pt>
                <c:pt idx="77">
                  <c:v>12</c:v>
                </c:pt>
                <c:pt idx="78">
                  <c:v>12</c:v>
                </c:pt>
                <c:pt idx="79">
                  <c:v>12</c:v>
                </c:pt>
                <c:pt idx="80">
                  <c:v>12</c:v>
                </c:pt>
                <c:pt idx="81">
                  <c:v>12</c:v>
                </c:pt>
                <c:pt idx="82">
                  <c:v>12</c:v>
                </c:pt>
                <c:pt idx="83">
                  <c:v>12</c:v>
                </c:pt>
                <c:pt idx="84">
                  <c:v>12</c:v>
                </c:pt>
                <c:pt idx="85">
                  <c:v>12</c:v>
                </c:pt>
                <c:pt idx="86">
                  <c:v>12</c:v>
                </c:pt>
                <c:pt idx="87">
                  <c:v>12</c:v>
                </c:pt>
                <c:pt idx="88">
                  <c:v>12</c:v>
                </c:pt>
                <c:pt idx="89">
                  <c:v>12</c:v>
                </c:pt>
                <c:pt idx="90">
                  <c:v>12</c:v>
                </c:pt>
                <c:pt idx="91">
                  <c:v>12</c:v>
                </c:pt>
                <c:pt idx="92">
                  <c:v>12</c:v>
                </c:pt>
                <c:pt idx="93">
                  <c:v>12</c:v>
                </c:pt>
                <c:pt idx="94">
                  <c:v>12</c:v>
                </c:pt>
                <c:pt idx="95">
                  <c:v>12</c:v>
                </c:pt>
                <c:pt idx="96">
                  <c:v>12</c:v>
                </c:pt>
                <c:pt idx="97">
                  <c:v>12</c:v>
                </c:pt>
                <c:pt idx="98">
                  <c:v>12</c:v>
                </c:pt>
                <c:pt idx="99">
                  <c:v>12</c:v>
                </c:pt>
                <c:pt idx="100">
                  <c:v>12</c:v>
                </c:pt>
                <c:pt idx="101">
                  <c:v>12</c:v>
                </c:pt>
                <c:pt idx="102">
                  <c:v>12</c:v>
                </c:pt>
                <c:pt idx="103">
                  <c:v>12</c:v>
                </c:pt>
                <c:pt idx="104">
                  <c:v>12</c:v>
                </c:pt>
                <c:pt idx="105">
                  <c:v>12</c:v>
                </c:pt>
                <c:pt idx="106">
                  <c:v>12</c:v>
                </c:pt>
                <c:pt idx="107">
                  <c:v>12</c:v>
                </c:pt>
                <c:pt idx="108">
                  <c:v>12</c:v>
                </c:pt>
                <c:pt idx="109">
                  <c:v>12</c:v>
                </c:pt>
                <c:pt idx="110">
                  <c:v>12</c:v>
                </c:pt>
                <c:pt idx="111">
                  <c:v>12</c:v>
                </c:pt>
                <c:pt idx="112">
                  <c:v>12</c:v>
                </c:pt>
                <c:pt idx="113">
                  <c:v>12</c:v>
                </c:pt>
                <c:pt idx="114">
                  <c:v>12</c:v>
                </c:pt>
                <c:pt idx="115">
                  <c:v>12</c:v>
                </c:pt>
                <c:pt idx="116">
                  <c:v>12</c:v>
                </c:pt>
                <c:pt idx="117">
                  <c:v>12</c:v>
                </c:pt>
                <c:pt idx="118">
                  <c:v>12</c:v>
                </c:pt>
                <c:pt idx="119">
                  <c:v>12</c:v>
                </c:pt>
                <c:pt idx="120">
                  <c:v>12</c:v>
                </c:pt>
                <c:pt idx="121">
                  <c:v>12</c:v>
                </c:pt>
                <c:pt idx="122">
                  <c:v>12</c:v>
                </c:pt>
                <c:pt idx="123">
                  <c:v>12</c:v>
                </c:pt>
                <c:pt idx="124">
                  <c:v>12</c:v>
                </c:pt>
                <c:pt idx="125">
                  <c:v>12</c:v>
                </c:pt>
                <c:pt idx="126">
                  <c:v>12</c:v>
                </c:pt>
                <c:pt idx="127">
                  <c:v>12</c:v>
                </c:pt>
                <c:pt idx="128">
                  <c:v>12</c:v>
                </c:pt>
                <c:pt idx="129">
                  <c:v>12</c:v>
                </c:pt>
                <c:pt idx="130">
                  <c:v>12</c:v>
                </c:pt>
                <c:pt idx="131">
                  <c:v>12</c:v>
                </c:pt>
                <c:pt idx="132">
                  <c:v>12</c:v>
                </c:pt>
                <c:pt idx="133">
                  <c:v>12</c:v>
                </c:pt>
                <c:pt idx="134">
                  <c:v>12</c:v>
                </c:pt>
                <c:pt idx="135">
                  <c:v>12</c:v>
                </c:pt>
                <c:pt idx="136">
                  <c:v>12</c:v>
                </c:pt>
                <c:pt idx="137">
                  <c:v>12</c:v>
                </c:pt>
                <c:pt idx="138">
                  <c:v>12</c:v>
                </c:pt>
                <c:pt idx="139">
                  <c:v>12</c:v>
                </c:pt>
                <c:pt idx="140">
                  <c:v>12</c:v>
                </c:pt>
                <c:pt idx="141">
                  <c:v>12</c:v>
                </c:pt>
                <c:pt idx="142">
                  <c:v>12</c:v>
                </c:pt>
                <c:pt idx="143">
                  <c:v>12</c:v>
                </c:pt>
                <c:pt idx="144">
                  <c:v>12</c:v>
                </c:pt>
                <c:pt idx="145">
                  <c:v>12</c:v>
                </c:pt>
                <c:pt idx="146">
                  <c:v>12</c:v>
                </c:pt>
                <c:pt idx="147">
                  <c:v>12</c:v>
                </c:pt>
                <c:pt idx="148">
                  <c:v>12</c:v>
                </c:pt>
                <c:pt idx="149">
                  <c:v>12</c:v>
                </c:pt>
                <c:pt idx="150">
                  <c:v>12</c:v>
                </c:pt>
                <c:pt idx="151">
                  <c:v>12</c:v>
                </c:pt>
                <c:pt idx="152">
                  <c:v>12</c:v>
                </c:pt>
                <c:pt idx="153">
                  <c:v>12</c:v>
                </c:pt>
                <c:pt idx="154">
                  <c:v>12</c:v>
                </c:pt>
                <c:pt idx="155">
                  <c:v>12</c:v>
                </c:pt>
                <c:pt idx="156">
                  <c:v>12</c:v>
                </c:pt>
                <c:pt idx="157">
                  <c:v>12</c:v>
                </c:pt>
                <c:pt idx="158">
                  <c:v>12</c:v>
                </c:pt>
                <c:pt idx="159">
                  <c:v>12</c:v>
                </c:pt>
                <c:pt idx="160">
                  <c:v>12</c:v>
                </c:pt>
                <c:pt idx="161">
                  <c:v>12</c:v>
                </c:pt>
                <c:pt idx="162">
                  <c:v>12</c:v>
                </c:pt>
                <c:pt idx="163">
                  <c:v>12</c:v>
                </c:pt>
                <c:pt idx="164">
                  <c:v>12</c:v>
                </c:pt>
                <c:pt idx="165">
                  <c:v>12</c:v>
                </c:pt>
                <c:pt idx="166">
                  <c:v>12</c:v>
                </c:pt>
                <c:pt idx="167">
                  <c:v>12</c:v>
                </c:pt>
                <c:pt idx="168">
                  <c:v>12</c:v>
                </c:pt>
                <c:pt idx="169">
                  <c:v>12</c:v>
                </c:pt>
                <c:pt idx="170">
                  <c:v>12</c:v>
                </c:pt>
                <c:pt idx="171">
                  <c:v>12</c:v>
                </c:pt>
                <c:pt idx="172">
                  <c:v>12</c:v>
                </c:pt>
                <c:pt idx="173">
                  <c:v>12</c:v>
                </c:pt>
                <c:pt idx="174">
                  <c:v>12</c:v>
                </c:pt>
                <c:pt idx="175">
                  <c:v>12</c:v>
                </c:pt>
                <c:pt idx="176">
                  <c:v>12</c:v>
                </c:pt>
                <c:pt idx="177">
                  <c:v>12</c:v>
                </c:pt>
                <c:pt idx="178">
                  <c:v>12</c:v>
                </c:pt>
                <c:pt idx="179">
                  <c:v>12</c:v>
                </c:pt>
                <c:pt idx="180">
                  <c:v>12</c:v>
                </c:pt>
                <c:pt idx="181">
                  <c:v>12</c:v>
                </c:pt>
                <c:pt idx="182">
                  <c:v>12</c:v>
                </c:pt>
                <c:pt idx="183">
                  <c:v>12</c:v>
                </c:pt>
                <c:pt idx="184">
                  <c:v>12</c:v>
                </c:pt>
                <c:pt idx="185">
                  <c:v>12</c:v>
                </c:pt>
                <c:pt idx="186">
                  <c:v>12</c:v>
                </c:pt>
                <c:pt idx="187">
                  <c:v>12</c:v>
                </c:pt>
                <c:pt idx="188">
                  <c:v>12</c:v>
                </c:pt>
                <c:pt idx="189">
                  <c:v>12</c:v>
                </c:pt>
                <c:pt idx="190">
                  <c:v>12</c:v>
                </c:pt>
                <c:pt idx="191">
                  <c:v>12</c:v>
                </c:pt>
                <c:pt idx="192">
                  <c:v>12</c:v>
                </c:pt>
                <c:pt idx="193">
                  <c:v>12</c:v>
                </c:pt>
                <c:pt idx="194">
                  <c:v>12</c:v>
                </c:pt>
                <c:pt idx="195">
                  <c:v>12</c:v>
                </c:pt>
                <c:pt idx="196">
                  <c:v>12</c:v>
                </c:pt>
                <c:pt idx="197">
                  <c:v>12</c:v>
                </c:pt>
                <c:pt idx="198">
                  <c:v>12</c:v>
                </c:pt>
                <c:pt idx="199">
                  <c:v>12</c:v>
                </c:pt>
                <c:pt idx="200">
                  <c:v>12</c:v>
                </c:pt>
                <c:pt idx="201">
                  <c:v>12</c:v>
                </c:pt>
                <c:pt idx="202">
                  <c:v>12</c:v>
                </c:pt>
                <c:pt idx="203">
                  <c:v>12</c:v>
                </c:pt>
                <c:pt idx="204">
                  <c:v>12</c:v>
                </c:pt>
                <c:pt idx="205">
                  <c:v>12</c:v>
                </c:pt>
                <c:pt idx="206">
                  <c:v>12</c:v>
                </c:pt>
                <c:pt idx="207">
                  <c:v>12</c:v>
                </c:pt>
                <c:pt idx="208">
                  <c:v>12</c:v>
                </c:pt>
                <c:pt idx="209">
                  <c:v>12</c:v>
                </c:pt>
                <c:pt idx="210">
                  <c:v>12</c:v>
                </c:pt>
                <c:pt idx="211">
                  <c:v>12</c:v>
                </c:pt>
                <c:pt idx="212">
                  <c:v>12</c:v>
                </c:pt>
                <c:pt idx="213">
                  <c:v>12</c:v>
                </c:pt>
                <c:pt idx="214">
                  <c:v>12</c:v>
                </c:pt>
                <c:pt idx="215">
                  <c:v>12</c:v>
                </c:pt>
                <c:pt idx="216">
                  <c:v>12</c:v>
                </c:pt>
                <c:pt idx="217">
                  <c:v>12</c:v>
                </c:pt>
                <c:pt idx="218">
                  <c:v>12</c:v>
                </c:pt>
                <c:pt idx="219">
                  <c:v>12</c:v>
                </c:pt>
              </c:numCache>
            </c:numRef>
          </c:val>
          <c:smooth val="0"/>
        </c:ser>
        <c:ser>
          <c:idx val="13"/>
          <c:order val="12"/>
          <c:spPr>
            <a:ln w="127000" cap="flat">
              <a:solidFill>
                <a:srgbClr val="7030A0"/>
              </a:solidFill>
            </a:ln>
          </c:spPr>
          <c:marker>
            <c:symbol val="none"/>
          </c:marker>
          <c:cat>
            <c:numRef>
              <c:f>Sheet1!$A$4:$A$234</c:f>
              <c:numCache>
                <c:formatCode>General</c:formatCode>
                <c:ptCount val="231"/>
                <c:pt idx="0">
                  <c:v>100</c:v>
                </c:pt>
                <c:pt idx="1">
                  <c:v>101</c:v>
                </c:pt>
                <c:pt idx="2">
                  <c:v>102</c:v>
                </c:pt>
                <c:pt idx="3">
                  <c:v>103</c:v>
                </c:pt>
                <c:pt idx="4">
                  <c:v>104</c:v>
                </c:pt>
                <c:pt idx="5">
                  <c:v>105</c:v>
                </c:pt>
                <c:pt idx="6">
                  <c:v>106</c:v>
                </c:pt>
                <c:pt idx="7">
                  <c:v>107</c:v>
                </c:pt>
                <c:pt idx="8">
                  <c:v>108</c:v>
                </c:pt>
                <c:pt idx="9">
                  <c:v>109</c:v>
                </c:pt>
                <c:pt idx="10">
                  <c:v>110</c:v>
                </c:pt>
                <c:pt idx="11">
                  <c:v>111</c:v>
                </c:pt>
                <c:pt idx="12">
                  <c:v>112</c:v>
                </c:pt>
                <c:pt idx="13">
                  <c:v>113</c:v>
                </c:pt>
                <c:pt idx="14">
                  <c:v>114</c:v>
                </c:pt>
                <c:pt idx="15">
                  <c:v>115</c:v>
                </c:pt>
                <c:pt idx="16">
                  <c:v>116</c:v>
                </c:pt>
                <c:pt idx="17">
                  <c:v>117</c:v>
                </c:pt>
                <c:pt idx="18">
                  <c:v>118</c:v>
                </c:pt>
                <c:pt idx="19">
                  <c:v>119</c:v>
                </c:pt>
                <c:pt idx="20">
                  <c:v>120</c:v>
                </c:pt>
                <c:pt idx="21">
                  <c:v>121</c:v>
                </c:pt>
                <c:pt idx="22">
                  <c:v>122</c:v>
                </c:pt>
                <c:pt idx="23">
                  <c:v>123</c:v>
                </c:pt>
                <c:pt idx="24">
                  <c:v>124</c:v>
                </c:pt>
                <c:pt idx="25">
                  <c:v>125</c:v>
                </c:pt>
                <c:pt idx="26">
                  <c:v>126</c:v>
                </c:pt>
                <c:pt idx="27">
                  <c:v>127</c:v>
                </c:pt>
                <c:pt idx="28">
                  <c:v>128</c:v>
                </c:pt>
                <c:pt idx="29">
                  <c:v>129</c:v>
                </c:pt>
                <c:pt idx="30">
                  <c:v>130</c:v>
                </c:pt>
                <c:pt idx="31">
                  <c:v>131</c:v>
                </c:pt>
                <c:pt idx="32">
                  <c:v>132</c:v>
                </c:pt>
                <c:pt idx="33">
                  <c:v>133</c:v>
                </c:pt>
                <c:pt idx="34">
                  <c:v>134</c:v>
                </c:pt>
                <c:pt idx="35">
                  <c:v>135</c:v>
                </c:pt>
                <c:pt idx="36">
                  <c:v>136</c:v>
                </c:pt>
                <c:pt idx="37">
                  <c:v>137</c:v>
                </c:pt>
                <c:pt idx="38">
                  <c:v>138</c:v>
                </c:pt>
                <c:pt idx="39">
                  <c:v>139</c:v>
                </c:pt>
                <c:pt idx="40">
                  <c:v>140</c:v>
                </c:pt>
                <c:pt idx="41">
                  <c:v>141</c:v>
                </c:pt>
                <c:pt idx="42">
                  <c:v>142</c:v>
                </c:pt>
                <c:pt idx="43">
                  <c:v>143</c:v>
                </c:pt>
                <c:pt idx="44">
                  <c:v>144</c:v>
                </c:pt>
                <c:pt idx="45">
                  <c:v>145</c:v>
                </c:pt>
                <c:pt idx="46">
                  <c:v>146</c:v>
                </c:pt>
                <c:pt idx="47">
                  <c:v>147</c:v>
                </c:pt>
                <c:pt idx="48">
                  <c:v>148</c:v>
                </c:pt>
                <c:pt idx="49">
                  <c:v>149</c:v>
                </c:pt>
                <c:pt idx="50">
                  <c:v>150</c:v>
                </c:pt>
                <c:pt idx="51">
                  <c:v>151</c:v>
                </c:pt>
                <c:pt idx="52">
                  <c:v>152</c:v>
                </c:pt>
                <c:pt idx="53">
                  <c:v>153</c:v>
                </c:pt>
                <c:pt idx="54">
                  <c:v>154</c:v>
                </c:pt>
                <c:pt idx="55">
                  <c:v>155</c:v>
                </c:pt>
                <c:pt idx="56">
                  <c:v>156</c:v>
                </c:pt>
                <c:pt idx="57">
                  <c:v>157</c:v>
                </c:pt>
                <c:pt idx="58">
                  <c:v>158</c:v>
                </c:pt>
                <c:pt idx="59">
                  <c:v>159</c:v>
                </c:pt>
                <c:pt idx="60">
                  <c:v>160</c:v>
                </c:pt>
                <c:pt idx="61">
                  <c:v>161</c:v>
                </c:pt>
                <c:pt idx="62">
                  <c:v>162</c:v>
                </c:pt>
                <c:pt idx="63">
                  <c:v>163</c:v>
                </c:pt>
                <c:pt idx="64">
                  <c:v>164</c:v>
                </c:pt>
                <c:pt idx="65">
                  <c:v>165</c:v>
                </c:pt>
                <c:pt idx="66">
                  <c:v>166</c:v>
                </c:pt>
                <c:pt idx="67">
                  <c:v>167</c:v>
                </c:pt>
                <c:pt idx="68">
                  <c:v>168</c:v>
                </c:pt>
                <c:pt idx="69">
                  <c:v>169</c:v>
                </c:pt>
                <c:pt idx="70">
                  <c:v>170</c:v>
                </c:pt>
                <c:pt idx="71">
                  <c:v>171</c:v>
                </c:pt>
                <c:pt idx="72">
                  <c:v>172</c:v>
                </c:pt>
                <c:pt idx="73">
                  <c:v>173</c:v>
                </c:pt>
                <c:pt idx="74">
                  <c:v>174</c:v>
                </c:pt>
                <c:pt idx="75">
                  <c:v>175</c:v>
                </c:pt>
                <c:pt idx="76">
                  <c:v>176</c:v>
                </c:pt>
                <c:pt idx="77">
                  <c:v>177</c:v>
                </c:pt>
                <c:pt idx="78">
                  <c:v>178</c:v>
                </c:pt>
                <c:pt idx="79">
                  <c:v>179</c:v>
                </c:pt>
                <c:pt idx="80">
                  <c:v>180</c:v>
                </c:pt>
                <c:pt idx="81">
                  <c:v>181</c:v>
                </c:pt>
                <c:pt idx="82">
                  <c:v>182</c:v>
                </c:pt>
                <c:pt idx="83">
                  <c:v>183</c:v>
                </c:pt>
                <c:pt idx="84">
                  <c:v>184</c:v>
                </c:pt>
                <c:pt idx="85">
                  <c:v>185</c:v>
                </c:pt>
                <c:pt idx="86">
                  <c:v>186</c:v>
                </c:pt>
                <c:pt idx="87">
                  <c:v>187</c:v>
                </c:pt>
                <c:pt idx="88">
                  <c:v>188</c:v>
                </c:pt>
                <c:pt idx="89">
                  <c:v>189</c:v>
                </c:pt>
                <c:pt idx="90">
                  <c:v>190</c:v>
                </c:pt>
                <c:pt idx="91">
                  <c:v>191</c:v>
                </c:pt>
                <c:pt idx="92">
                  <c:v>192</c:v>
                </c:pt>
                <c:pt idx="93">
                  <c:v>193</c:v>
                </c:pt>
                <c:pt idx="94">
                  <c:v>194</c:v>
                </c:pt>
                <c:pt idx="95">
                  <c:v>195</c:v>
                </c:pt>
                <c:pt idx="96">
                  <c:v>196</c:v>
                </c:pt>
                <c:pt idx="97">
                  <c:v>197</c:v>
                </c:pt>
                <c:pt idx="98">
                  <c:v>198</c:v>
                </c:pt>
                <c:pt idx="99">
                  <c:v>199</c:v>
                </c:pt>
                <c:pt idx="100">
                  <c:v>200</c:v>
                </c:pt>
                <c:pt idx="101">
                  <c:v>201</c:v>
                </c:pt>
                <c:pt idx="102">
                  <c:v>202</c:v>
                </c:pt>
                <c:pt idx="103">
                  <c:v>203</c:v>
                </c:pt>
                <c:pt idx="104">
                  <c:v>204</c:v>
                </c:pt>
                <c:pt idx="105">
                  <c:v>205</c:v>
                </c:pt>
                <c:pt idx="106">
                  <c:v>206</c:v>
                </c:pt>
                <c:pt idx="107">
                  <c:v>207</c:v>
                </c:pt>
                <c:pt idx="108">
                  <c:v>208</c:v>
                </c:pt>
                <c:pt idx="109">
                  <c:v>209</c:v>
                </c:pt>
                <c:pt idx="110">
                  <c:v>210</c:v>
                </c:pt>
                <c:pt idx="111">
                  <c:v>211</c:v>
                </c:pt>
                <c:pt idx="112">
                  <c:v>212</c:v>
                </c:pt>
                <c:pt idx="113">
                  <c:v>213</c:v>
                </c:pt>
                <c:pt idx="114">
                  <c:v>214</c:v>
                </c:pt>
                <c:pt idx="115">
                  <c:v>215</c:v>
                </c:pt>
                <c:pt idx="116">
                  <c:v>216</c:v>
                </c:pt>
                <c:pt idx="117">
                  <c:v>217</c:v>
                </c:pt>
                <c:pt idx="118">
                  <c:v>218</c:v>
                </c:pt>
                <c:pt idx="119">
                  <c:v>219</c:v>
                </c:pt>
                <c:pt idx="120">
                  <c:v>220</c:v>
                </c:pt>
                <c:pt idx="121">
                  <c:v>221</c:v>
                </c:pt>
                <c:pt idx="122">
                  <c:v>222</c:v>
                </c:pt>
                <c:pt idx="123">
                  <c:v>223</c:v>
                </c:pt>
                <c:pt idx="124">
                  <c:v>224</c:v>
                </c:pt>
                <c:pt idx="125">
                  <c:v>225</c:v>
                </c:pt>
                <c:pt idx="126">
                  <c:v>226</c:v>
                </c:pt>
                <c:pt idx="127">
                  <c:v>227</c:v>
                </c:pt>
                <c:pt idx="128">
                  <c:v>228</c:v>
                </c:pt>
                <c:pt idx="129">
                  <c:v>229</c:v>
                </c:pt>
                <c:pt idx="130">
                  <c:v>230</c:v>
                </c:pt>
                <c:pt idx="131">
                  <c:v>231</c:v>
                </c:pt>
                <c:pt idx="132">
                  <c:v>232</c:v>
                </c:pt>
                <c:pt idx="133">
                  <c:v>233</c:v>
                </c:pt>
                <c:pt idx="134">
                  <c:v>234</c:v>
                </c:pt>
                <c:pt idx="135">
                  <c:v>235</c:v>
                </c:pt>
                <c:pt idx="136">
                  <c:v>236</c:v>
                </c:pt>
                <c:pt idx="137">
                  <c:v>237</c:v>
                </c:pt>
                <c:pt idx="138">
                  <c:v>238</c:v>
                </c:pt>
                <c:pt idx="139">
                  <c:v>239</c:v>
                </c:pt>
                <c:pt idx="140">
                  <c:v>240</c:v>
                </c:pt>
                <c:pt idx="141">
                  <c:v>241</c:v>
                </c:pt>
                <c:pt idx="142">
                  <c:v>242</c:v>
                </c:pt>
                <c:pt idx="143">
                  <c:v>243</c:v>
                </c:pt>
                <c:pt idx="144">
                  <c:v>244</c:v>
                </c:pt>
                <c:pt idx="145">
                  <c:v>245</c:v>
                </c:pt>
                <c:pt idx="146">
                  <c:v>246</c:v>
                </c:pt>
                <c:pt idx="147">
                  <c:v>247</c:v>
                </c:pt>
                <c:pt idx="148">
                  <c:v>248</c:v>
                </c:pt>
                <c:pt idx="149">
                  <c:v>249</c:v>
                </c:pt>
                <c:pt idx="150">
                  <c:v>250</c:v>
                </c:pt>
                <c:pt idx="151">
                  <c:v>251</c:v>
                </c:pt>
                <c:pt idx="152">
                  <c:v>252</c:v>
                </c:pt>
                <c:pt idx="153">
                  <c:v>253</c:v>
                </c:pt>
                <c:pt idx="154">
                  <c:v>254</c:v>
                </c:pt>
                <c:pt idx="155">
                  <c:v>255</c:v>
                </c:pt>
                <c:pt idx="156">
                  <c:v>256</c:v>
                </c:pt>
                <c:pt idx="157">
                  <c:v>257</c:v>
                </c:pt>
                <c:pt idx="158">
                  <c:v>258</c:v>
                </c:pt>
                <c:pt idx="159">
                  <c:v>259</c:v>
                </c:pt>
                <c:pt idx="160">
                  <c:v>260</c:v>
                </c:pt>
                <c:pt idx="161">
                  <c:v>261</c:v>
                </c:pt>
                <c:pt idx="162">
                  <c:v>262</c:v>
                </c:pt>
                <c:pt idx="163">
                  <c:v>263</c:v>
                </c:pt>
                <c:pt idx="164">
                  <c:v>264</c:v>
                </c:pt>
                <c:pt idx="165">
                  <c:v>265</c:v>
                </c:pt>
                <c:pt idx="166">
                  <c:v>266</c:v>
                </c:pt>
                <c:pt idx="167">
                  <c:v>267</c:v>
                </c:pt>
                <c:pt idx="168">
                  <c:v>268</c:v>
                </c:pt>
                <c:pt idx="169">
                  <c:v>269</c:v>
                </c:pt>
                <c:pt idx="170">
                  <c:v>270</c:v>
                </c:pt>
                <c:pt idx="171">
                  <c:v>271</c:v>
                </c:pt>
                <c:pt idx="172">
                  <c:v>272</c:v>
                </c:pt>
                <c:pt idx="173">
                  <c:v>273</c:v>
                </c:pt>
                <c:pt idx="174">
                  <c:v>274</c:v>
                </c:pt>
                <c:pt idx="175">
                  <c:v>275</c:v>
                </c:pt>
                <c:pt idx="176">
                  <c:v>276</c:v>
                </c:pt>
                <c:pt idx="177">
                  <c:v>277</c:v>
                </c:pt>
                <c:pt idx="178">
                  <c:v>278</c:v>
                </c:pt>
                <c:pt idx="179">
                  <c:v>279</c:v>
                </c:pt>
                <c:pt idx="180">
                  <c:v>280</c:v>
                </c:pt>
                <c:pt idx="181">
                  <c:v>281</c:v>
                </c:pt>
                <c:pt idx="182">
                  <c:v>282</c:v>
                </c:pt>
                <c:pt idx="183">
                  <c:v>283</c:v>
                </c:pt>
                <c:pt idx="184">
                  <c:v>284</c:v>
                </c:pt>
                <c:pt idx="185">
                  <c:v>285</c:v>
                </c:pt>
                <c:pt idx="186">
                  <c:v>286</c:v>
                </c:pt>
                <c:pt idx="187">
                  <c:v>287</c:v>
                </c:pt>
                <c:pt idx="188">
                  <c:v>288</c:v>
                </c:pt>
                <c:pt idx="189">
                  <c:v>289</c:v>
                </c:pt>
                <c:pt idx="190">
                  <c:v>290</c:v>
                </c:pt>
                <c:pt idx="191">
                  <c:v>291</c:v>
                </c:pt>
                <c:pt idx="192">
                  <c:v>292</c:v>
                </c:pt>
                <c:pt idx="193">
                  <c:v>293</c:v>
                </c:pt>
                <c:pt idx="194">
                  <c:v>294</c:v>
                </c:pt>
                <c:pt idx="195">
                  <c:v>295</c:v>
                </c:pt>
                <c:pt idx="196">
                  <c:v>296</c:v>
                </c:pt>
                <c:pt idx="197">
                  <c:v>297</c:v>
                </c:pt>
                <c:pt idx="198">
                  <c:v>298</c:v>
                </c:pt>
                <c:pt idx="199">
                  <c:v>299</c:v>
                </c:pt>
                <c:pt idx="200">
                  <c:v>300</c:v>
                </c:pt>
                <c:pt idx="201">
                  <c:v>301</c:v>
                </c:pt>
                <c:pt idx="202">
                  <c:v>302</c:v>
                </c:pt>
                <c:pt idx="203">
                  <c:v>303</c:v>
                </c:pt>
                <c:pt idx="204">
                  <c:v>304</c:v>
                </c:pt>
                <c:pt idx="205">
                  <c:v>305</c:v>
                </c:pt>
                <c:pt idx="206">
                  <c:v>306</c:v>
                </c:pt>
                <c:pt idx="207">
                  <c:v>307</c:v>
                </c:pt>
                <c:pt idx="208">
                  <c:v>308</c:v>
                </c:pt>
                <c:pt idx="209">
                  <c:v>309</c:v>
                </c:pt>
                <c:pt idx="210">
                  <c:v>310</c:v>
                </c:pt>
                <c:pt idx="211">
                  <c:v>311</c:v>
                </c:pt>
                <c:pt idx="212">
                  <c:v>312</c:v>
                </c:pt>
                <c:pt idx="213">
                  <c:v>313</c:v>
                </c:pt>
                <c:pt idx="214">
                  <c:v>314</c:v>
                </c:pt>
                <c:pt idx="215">
                  <c:v>315</c:v>
                </c:pt>
                <c:pt idx="216">
                  <c:v>316</c:v>
                </c:pt>
                <c:pt idx="217">
                  <c:v>317</c:v>
                </c:pt>
                <c:pt idx="218">
                  <c:v>318</c:v>
                </c:pt>
                <c:pt idx="219">
                  <c:v>319</c:v>
                </c:pt>
                <c:pt idx="220">
                  <c:v>320</c:v>
                </c:pt>
                <c:pt idx="221">
                  <c:v>321</c:v>
                </c:pt>
                <c:pt idx="222">
                  <c:v>322</c:v>
                </c:pt>
                <c:pt idx="223">
                  <c:v>323</c:v>
                </c:pt>
                <c:pt idx="224">
                  <c:v>324</c:v>
                </c:pt>
                <c:pt idx="225">
                  <c:v>325</c:v>
                </c:pt>
                <c:pt idx="226">
                  <c:v>326</c:v>
                </c:pt>
                <c:pt idx="227">
                  <c:v>327</c:v>
                </c:pt>
                <c:pt idx="228">
                  <c:v>328</c:v>
                </c:pt>
                <c:pt idx="229">
                  <c:v>329</c:v>
                </c:pt>
                <c:pt idx="230">
                  <c:v>330</c:v>
                </c:pt>
              </c:numCache>
            </c:numRef>
          </c:cat>
          <c:val>
            <c:numRef>
              <c:f>Sheet1!$N$4:$N$234</c:f>
              <c:numCache>
                <c:formatCode>General</c:formatCode>
                <c:ptCount val="231"/>
                <c:pt idx="18">
                  <c:v>13</c:v>
                </c:pt>
                <c:pt idx="19">
                  <c:v>13</c:v>
                </c:pt>
                <c:pt idx="20">
                  <c:v>13</c:v>
                </c:pt>
                <c:pt idx="21">
                  <c:v>13</c:v>
                </c:pt>
                <c:pt idx="22">
                  <c:v>13</c:v>
                </c:pt>
                <c:pt idx="23">
                  <c:v>13</c:v>
                </c:pt>
                <c:pt idx="24">
                  <c:v>13</c:v>
                </c:pt>
                <c:pt idx="25">
                  <c:v>13</c:v>
                </c:pt>
                <c:pt idx="26">
                  <c:v>13</c:v>
                </c:pt>
                <c:pt idx="27">
                  <c:v>13</c:v>
                </c:pt>
                <c:pt idx="28">
                  <c:v>13</c:v>
                </c:pt>
                <c:pt idx="29">
                  <c:v>13</c:v>
                </c:pt>
                <c:pt idx="30">
                  <c:v>13</c:v>
                </c:pt>
                <c:pt idx="31">
                  <c:v>13</c:v>
                </c:pt>
                <c:pt idx="32">
                  <c:v>13</c:v>
                </c:pt>
                <c:pt idx="33">
                  <c:v>13</c:v>
                </c:pt>
                <c:pt idx="34">
                  <c:v>13</c:v>
                </c:pt>
                <c:pt idx="35">
                  <c:v>13</c:v>
                </c:pt>
                <c:pt idx="36">
                  <c:v>13</c:v>
                </c:pt>
                <c:pt idx="37">
                  <c:v>13</c:v>
                </c:pt>
                <c:pt idx="38">
                  <c:v>13</c:v>
                </c:pt>
                <c:pt idx="39">
                  <c:v>13</c:v>
                </c:pt>
                <c:pt idx="40">
                  <c:v>13</c:v>
                </c:pt>
                <c:pt idx="41">
                  <c:v>13</c:v>
                </c:pt>
                <c:pt idx="42">
                  <c:v>13</c:v>
                </c:pt>
                <c:pt idx="43">
                  <c:v>13</c:v>
                </c:pt>
                <c:pt idx="44">
                  <c:v>13</c:v>
                </c:pt>
                <c:pt idx="45">
                  <c:v>13</c:v>
                </c:pt>
                <c:pt idx="46">
                  <c:v>13</c:v>
                </c:pt>
                <c:pt idx="47">
                  <c:v>13</c:v>
                </c:pt>
                <c:pt idx="48">
                  <c:v>13</c:v>
                </c:pt>
                <c:pt idx="49">
                  <c:v>13</c:v>
                </c:pt>
                <c:pt idx="50">
                  <c:v>13</c:v>
                </c:pt>
                <c:pt idx="51">
                  <c:v>13</c:v>
                </c:pt>
                <c:pt idx="52">
                  <c:v>13</c:v>
                </c:pt>
                <c:pt idx="53">
                  <c:v>13</c:v>
                </c:pt>
                <c:pt idx="54">
                  <c:v>13</c:v>
                </c:pt>
                <c:pt idx="55">
                  <c:v>13</c:v>
                </c:pt>
                <c:pt idx="56">
                  <c:v>13</c:v>
                </c:pt>
                <c:pt idx="57">
                  <c:v>13</c:v>
                </c:pt>
                <c:pt idx="58">
                  <c:v>13</c:v>
                </c:pt>
                <c:pt idx="59">
                  <c:v>13</c:v>
                </c:pt>
                <c:pt idx="60">
                  <c:v>13</c:v>
                </c:pt>
                <c:pt idx="61">
                  <c:v>13</c:v>
                </c:pt>
                <c:pt idx="62">
                  <c:v>13</c:v>
                </c:pt>
                <c:pt idx="63">
                  <c:v>13</c:v>
                </c:pt>
                <c:pt idx="64">
                  <c:v>13</c:v>
                </c:pt>
                <c:pt idx="65">
                  <c:v>13</c:v>
                </c:pt>
                <c:pt idx="66">
                  <c:v>13</c:v>
                </c:pt>
                <c:pt idx="67">
                  <c:v>13</c:v>
                </c:pt>
                <c:pt idx="68">
                  <c:v>13</c:v>
                </c:pt>
                <c:pt idx="69">
                  <c:v>13</c:v>
                </c:pt>
                <c:pt idx="70">
                  <c:v>13</c:v>
                </c:pt>
                <c:pt idx="71">
                  <c:v>13</c:v>
                </c:pt>
                <c:pt idx="72">
                  <c:v>13</c:v>
                </c:pt>
                <c:pt idx="73">
                  <c:v>13</c:v>
                </c:pt>
                <c:pt idx="74">
                  <c:v>13</c:v>
                </c:pt>
                <c:pt idx="75">
                  <c:v>13</c:v>
                </c:pt>
                <c:pt idx="76">
                  <c:v>13</c:v>
                </c:pt>
                <c:pt idx="77">
                  <c:v>13</c:v>
                </c:pt>
                <c:pt idx="78">
                  <c:v>13</c:v>
                </c:pt>
                <c:pt idx="79">
                  <c:v>13</c:v>
                </c:pt>
                <c:pt idx="80">
                  <c:v>13</c:v>
                </c:pt>
                <c:pt idx="81">
                  <c:v>13</c:v>
                </c:pt>
                <c:pt idx="82">
                  <c:v>13</c:v>
                </c:pt>
                <c:pt idx="83">
                  <c:v>13</c:v>
                </c:pt>
                <c:pt idx="84">
                  <c:v>13</c:v>
                </c:pt>
                <c:pt idx="85">
                  <c:v>13</c:v>
                </c:pt>
                <c:pt idx="86">
                  <c:v>13</c:v>
                </c:pt>
                <c:pt idx="87">
                  <c:v>13</c:v>
                </c:pt>
                <c:pt idx="88">
                  <c:v>13</c:v>
                </c:pt>
                <c:pt idx="89">
                  <c:v>13</c:v>
                </c:pt>
                <c:pt idx="90">
                  <c:v>13</c:v>
                </c:pt>
                <c:pt idx="91">
                  <c:v>13</c:v>
                </c:pt>
                <c:pt idx="92">
                  <c:v>13</c:v>
                </c:pt>
                <c:pt idx="93">
                  <c:v>13</c:v>
                </c:pt>
                <c:pt idx="94">
                  <c:v>13</c:v>
                </c:pt>
                <c:pt idx="95">
                  <c:v>13</c:v>
                </c:pt>
                <c:pt idx="96">
                  <c:v>13</c:v>
                </c:pt>
                <c:pt idx="97">
                  <c:v>13</c:v>
                </c:pt>
                <c:pt idx="98">
                  <c:v>13</c:v>
                </c:pt>
                <c:pt idx="99">
                  <c:v>13</c:v>
                </c:pt>
                <c:pt idx="100">
                  <c:v>13</c:v>
                </c:pt>
                <c:pt idx="101">
                  <c:v>13</c:v>
                </c:pt>
                <c:pt idx="102">
                  <c:v>13</c:v>
                </c:pt>
                <c:pt idx="103">
                  <c:v>13</c:v>
                </c:pt>
                <c:pt idx="104">
                  <c:v>13</c:v>
                </c:pt>
                <c:pt idx="105">
                  <c:v>13</c:v>
                </c:pt>
                <c:pt idx="106">
                  <c:v>13</c:v>
                </c:pt>
                <c:pt idx="107">
                  <c:v>13</c:v>
                </c:pt>
                <c:pt idx="108">
                  <c:v>13</c:v>
                </c:pt>
                <c:pt idx="109">
                  <c:v>13</c:v>
                </c:pt>
                <c:pt idx="110">
                  <c:v>13</c:v>
                </c:pt>
                <c:pt idx="111">
                  <c:v>13</c:v>
                </c:pt>
                <c:pt idx="112">
                  <c:v>13</c:v>
                </c:pt>
                <c:pt idx="113">
                  <c:v>13</c:v>
                </c:pt>
                <c:pt idx="114">
                  <c:v>13</c:v>
                </c:pt>
                <c:pt idx="115">
                  <c:v>13</c:v>
                </c:pt>
                <c:pt idx="116">
                  <c:v>13</c:v>
                </c:pt>
                <c:pt idx="117">
                  <c:v>13</c:v>
                </c:pt>
                <c:pt idx="118">
                  <c:v>13</c:v>
                </c:pt>
                <c:pt idx="119">
                  <c:v>13</c:v>
                </c:pt>
                <c:pt idx="120">
                  <c:v>13</c:v>
                </c:pt>
                <c:pt idx="121">
                  <c:v>13</c:v>
                </c:pt>
                <c:pt idx="122">
                  <c:v>13</c:v>
                </c:pt>
                <c:pt idx="123">
                  <c:v>13</c:v>
                </c:pt>
                <c:pt idx="124">
                  <c:v>13</c:v>
                </c:pt>
                <c:pt idx="125">
                  <c:v>13</c:v>
                </c:pt>
                <c:pt idx="126">
                  <c:v>13</c:v>
                </c:pt>
                <c:pt idx="127">
                  <c:v>13</c:v>
                </c:pt>
                <c:pt idx="128">
                  <c:v>13</c:v>
                </c:pt>
                <c:pt idx="129">
                  <c:v>13</c:v>
                </c:pt>
                <c:pt idx="130">
                  <c:v>13</c:v>
                </c:pt>
                <c:pt idx="131">
                  <c:v>13</c:v>
                </c:pt>
                <c:pt idx="132">
                  <c:v>13</c:v>
                </c:pt>
                <c:pt idx="133">
                  <c:v>13</c:v>
                </c:pt>
                <c:pt idx="134">
                  <c:v>13</c:v>
                </c:pt>
                <c:pt idx="135">
                  <c:v>13</c:v>
                </c:pt>
                <c:pt idx="136">
                  <c:v>13</c:v>
                </c:pt>
                <c:pt idx="137">
                  <c:v>13</c:v>
                </c:pt>
                <c:pt idx="138">
                  <c:v>13</c:v>
                </c:pt>
                <c:pt idx="139">
                  <c:v>13</c:v>
                </c:pt>
                <c:pt idx="140">
                  <c:v>13</c:v>
                </c:pt>
                <c:pt idx="141">
                  <c:v>13</c:v>
                </c:pt>
                <c:pt idx="142">
                  <c:v>13</c:v>
                </c:pt>
                <c:pt idx="143">
                  <c:v>13</c:v>
                </c:pt>
                <c:pt idx="144">
                  <c:v>13</c:v>
                </c:pt>
                <c:pt idx="145">
                  <c:v>13</c:v>
                </c:pt>
                <c:pt idx="146">
                  <c:v>13</c:v>
                </c:pt>
                <c:pt idx="147">
                  <c:v>13</c:v>
                </c:pt>
                <c:pt idx="148">
                  <c:v>13</c:v>
                </c:pt>
                <c:pt idx="149">
                  <c:v>13</c:v>
                </c:pt>
                <c:pt idx="150">
                  <c:v>13</c:v>
                </c:pt>
                <c:pt idx="151">
                  <c:v>13</c:v>
                </c:pt>
                <c:pt idx="152">
                  <c:v>13</c:v>
                </c:pt>
                <c:pt idx="153">
                  <c:v>13</c:v>
                </c:pt>
                <c:pt idx="154">
                  <c:v>13</c:v>
                </c:pt>
                <c:pt idx="155">
                  <c:v>13</c:v>
                </c:pt>
                <c:pt idx="156">
                  <c:v>13</c:v>
                </c:pt>
                <c:pt idx="157">
                  <c:v>13</c:v>
                </c:pt>
                <c:pt idx="158">
                  <c:v>13</c:v>
                </c:pt>
                <c:pt idx="159">
                  <c:v>13</c:v>
                </c:pt>
                <c:pt idx="160">
                  <c:v>13</c:v>
                </c:pt>
                <c:pt idx="161">
                  <c:v>13</c:v>
                </c:pt>
                <c:pt idx="162">
                  <c:v>13</c:v>
                </c:pt>
                <c:pt idx="163">
                  <c:v>13</c:v>
                </c:pt>
                <c:pt idx="164">
                  <c:v>13</c:v>
                </c:pt>
                <c:pt idx="165">
                  <c:v>13</c:v>
                </c:pt>
                <c:pt idx="166">
                  <c:v>13</c:v>
                </c:pt>
                <c:pt idx="167">
                  <c:v>13</c:v>
                </c:pt>
                <c:pt idx="168">
                  <c:v>13</c:v>
                </c:pt>
                <c:pt idx="169">
                  <c:v>13</c:v>
                </c:pt>
                <c:pt idx="170">
                  <c:v>13</c:v>
                </c:pt>
                <c:pt idx="171">
                  <c:v>13</c:v>
                </c:pt>
                <c:pt idx="172">
                  <c:v>13</c:v>
                </c:pt>
                <c:pt idx="173">
                  <c:v>13</c:v>
                </c:pt>
                <c:pt idx="174">
                  <c:v>13</c:v>
                </c:pt>
                <c:pt idx="175">
                  <c:v>13</c:v>
                </c:pt>
                <c:pt idx="176">
                  <c:v>13</c:v>
                </c:pt>
                <c:pt idx="177">
                  <c:v>13</c:v>
                </c:pt>
                <c:pt idx="178">
                  <c:v>13</c:v>
                </c:pt>
                <c:pt idx="179">
                  <c:v>13</c:v>
                </c:pt>
                <c:pt idx="180">
                  <c:v>13</c:v>
                </c:pt>
                <c:pt idx="181">
                  <c:v>13</c:v>
                </c:pt>
                <c:pt idx="182">
                  <c:v>13</c:v>
                </c:pt>
                <c:pt idx="183">
                  <c:v>13</c:v>
                </c:pt>
                <c:pt idx="184">
                  <c:v>13</c:v>
                </c:pt>
                <c:pt idx="185">
                  <c:v>13</c:v>
                </c:pt>
                <c:pt idx="186">
                  <c:v>13</c:v>
                </c:pt>
                <c:pt idx="187">
                  <c:v>13</c:v>
                </c:pt>
                <c:pt idx="188">
                  <c:v>13</c:v>
                </c:pt>
                <c:pt idx="189">
                  <c:v>13</c:v>
                </c:pt>
                <c:pt idx="190">
                  <c:v>13</c:v>
                </c:pt>
                <c:pt idx="191">
                  <c:v>13</c:v>
                </c:pt>
                <c:pt idx="192">
                  <c:v>13</c:v>
                </c:pt>
                <c:pt idx="193">
                  <c:v>13</c:v>
                </c:pt>
                <c:pt idx="194">
                  <c:v>13</c:v>
                </c:pt>
                <c:pt idx="195">
                  <c:v>13</c:v>
                </c:pt>
                <c:pt idx="196">
                  <c:v>13</c:v>
                </c:pt>
                <c:pt idx="197">
                  <c:v>13</c:v>
                </c:pt>
                <c:pt idx="198">
                  <c:v>13</c:v>
                </c:pt>
                <c:pt idx="199">
                  <c:v>13</c:v>
                </c:pt>
                <c:pt idx="200">
                  <c:v>13</c:v>
                </c:pt>
                <c:pt idx="201">
                  <c:v>13</c:v>
                </c:pt>
                <c:pt idx="202">
                  <c:v>13</c:v>
                </c:pt>
                <c:pt idx="203">
                  <c:v>13</c:v>
                </c:pt>
                <c:pt idx="204">
                  <c:v>13</c:v>
                </c:pt>
                <c:pt idx="205">
                  <c:v>13</c:v>
                </c:pt>
                <c:pt idx="206">
                  <c:v>13</c:v>
                </c:pt>
                <c:pt idx="207">
                  <c:v>13</c:v>
                </c:pt>
                <c:pt idx="208">
                  <c:v>13</c:v>
                </c:pt>
                <c:pt idx="209">
                  <c:v>13</c:v>
                </c:pt>
                <c:pt idx="210">
                  <c:v>13</c:v>
                </c:pt>
                <c:pt idx="211">
                  <c:v>13</c:v>
                </c:pt>
                <c:pt idx="212">
                  <c:v>13</c:v>
                </c:pt>
                <c:pt idx="213">
                  <c:v>13</c:v>
                </c:pt>
                <c:pt idx="214">
                  <c:v>13</c:v>
                </c:pt>
                <c:pt idx="215">
                  <c:v>13</c:v>
                </c:pt>
                <c:pt idx="216">
                  <c:v>13</c:v>
                </c:pt>
                <c:pt idx="217">
                  <c:v>13</c:v>
                </c:pt>
                <c:pt idx="218">
                  <c:v>13</c:v>
                </c:pt>
                <c:pt idx="219">
                  <c:v>13</c:v>
                </c:pt>
              </c:numCache>
            </c:numRef>
          </c:val>
          <c:smooth val="0"/>
        </c:ser>
        <c:ser>
          <c:idx val="14"/>
          <c:order val="13"/>
          <c:spPr>
            <a:ln w="127000" cap="flat">
              <a:solidFill>
                <a:srgbClr val="DB7725"/>
              </a:solidFill>
            </a:ln>
          </c:spPr>
          <c:marker>
            <c:symbol val="none"/>
          </c:marker>
          <c:cat>
            <c:numRef>
              <c:f>Sheet1!$A$4:$A$234</c:f>
              <c:numCache>
                <c:formatCode>General</c:formatCode>
                <c:ptCount val="231"/>
                <c:pt idx="0">
                  <c:v>100</c:v>
                </c:pt>
                <c:pt idx="1">
                  <c:v>101</c:v>
                </c:pt>
                <c:pt idx="2">
                  <c:v>102</c:v>
                </c:pt>
                <c:pt idx="3">
                  <c:v>103</c:v>
                </c:pt>
                <c:pt idx="4">
                  <c:v>104</c:v>
                </c:pt>
                <c:pt idx="5">
                  <c:v>105</c:v>
                </c:pt>
                <c:pt idx="6">
                  <c:v>106</c:v>
                </c:pt>
                <c:pt idx="7">
                  <c:v>107</c:v>
                </c:pt>
                <c:pt idx="8">
                  <c:v>108</c:v>
                </c:pt>
                <c:pt idx="9">
                  <c:v>109</c:v>
                </c:pt>
                <c:pt idx="10">
                  <c:v>110</c:v>
                </c:pt>
                <c:pt idx="11">
                  <c:v>111</c:v>
                </c:pt>
                <c:pt idx="12">
                  <c:v>112</c:v>
                </c:pt>
                <c:pt idx="13">
                  <c:v>113</c:v>
                </c:pt>
                <c:pt idx="14">
                  <c:v>114</c:v>
                </c:pt>
                <c:pt idx="15">
                  <c:v>115</c:v>
                </c:pt>
                <c:pt idx="16">
                  <c:v>116</c:v>
                </c:pt>
                <c:pt idx="17">
                  <c:v>117</c:v>
                </c:pt>
                <c:pt idx="18">
                  <c:v>118</c:v>
                </c:pt>
                <c:pt idx="19">
                  <c:v>119</c:v>
                </c:pt>
                <c:pt idx="20">
                  <c:v>120</c:v>
                </c:pt>
                <c:pt idx="21">
                  <c:v>121</c:v>
                </c:pt>
                <c:pt idx="22">
                  <c:v>122</c:v>
                </c:pt>
                <c:pt idx="23">
                  <c:v>123</c:v>
                </c:pt>
                <c:pt idx="24">
                  <c:v>124</c:v>
                </c:pt>
                <c:pt idx="25">
                  <c:v>125</c:v>
                </c:pt>
                <c:pt idx="26">
                  <c:v>126</c:v>
                </c:pt>
                <c:pt idx="27">
                  <c:v>127</c:v>
                </c:pt>
                <c:pt idx="28">
                  <c:v>128</c:v>
                </c:pt>
                <c:pt idx="29">
                  <c:v>129</c:v>
                </c:pt>
                <c:pt idx="30">
                  <c:v>130</c:v>
                </c:pt>
                <c:pt idx="31">
                  <c:v>131</c:v>
                </c:pt>
                <c:pt idx="32">
                  <c:v>132</c:v>
                </c:pt>
                <c:pt idx="33">
                  <c:v>133</c:v>
                </c:pt>
                <c:pt idx="34">
                  <c:v>134</c:v>
                </c:pt>
                <c:pt idx="35">
                  <c:v>135</c:v>
                </c:pt>
                <c:pt idx="36">
                  <c:v>136</c:v>
                </c:pt>
                <c:pt idx="37">
                  <c:v>137</c:v>
                </c:pt>
                <c:pt idx="38">
                  <c:v>138</c:v>
                </c:pt>
                <c:pt idx="39">
                  <c:v>139</c:v>
                </c:pt>
                <c:pt idx="40">
                  <c:v>140</c:v>
                </c:pt>
                <c:pt idx="41">
                  <c:v>141</c:v>
                </c:pt>
                <c:pt idx="42">
                  <c:v>142</c:v>
                </c:pt>
                <c:pt idx="43">
                  <c:v>143</c:v>
                </c:pt>
                <c:pt idx="44">
                  <c:v>144</c:v>
                </c:pt>
                <c:pt idx="45">
                  <c:v>145</c:v>
                </c:pt>
                <c:pt idx="46">
                  <c:v>146</c:v>
                </c:pt>
                <c:pt idx="47">
                  <c:v>147</c:v>
                </c:pt>
                <c:pt idx="48">
                  <c:v>148</c:v>
                </c:pt>
                <c:pt idx="49">
                  <c:v>149</c:v>
                </c:pt>
                <c:pt idx="50">
                  <c:v>150</c:v>
                </c:pt>
                <c:pt idx="51">
                  <c:v>151</c:v>
                </c:pt>
                <c:pt idx="52">
                  <c:v>152</c:v>
                </c:pt>
                <c:pt idx="53">
                  <c:v>153</c:v>
                </c:pt>
                <c:pt idx="54">
                  <c:v>154</c:v>
                </c:pt>
                <c:pt idx="55">
                  <c:v>155</c:v>
                </c:pt>
                <c:pt idx="56">
                  <c:v>156</c:v>
                </c:pt>
                <c:pt idx="57">
                  <c:v>157</c:v>
                </c:pt>
                <c:pt idx="58">
                  <c:v>158</c:v>
                </c:pt>
                <c:pt idx="59">
                  <c:v>159</c:v>
                </c:pt>
                <c:pt idx="60">
                  <c:v>160</c:v>
                </c:pt>
                <c:pt idx="61">
                  <c:v>161</c:v>
                </c:pt>
                <c:pt idx="62">
                  <c:v>162</c:v>
                </c:pt>
                <c:pt idx="63">
                  <c:v>163</c:v>
                </c:pt>
                <c:pt idx="64">
                  <c:v>164</c:v>
                </c:pt>
                <c:pt idx="65">
                  <c:v>165</c:v>
                </c:pt>
                <c:pt idx="66">
                  <c:v>166</c:v>
                </c:pt>
                <c:pt idx="67">
                  <c:v>167</c:v>
                </c:pt>
                <c:pt idx="68">
                  <c:v>168</c:v>
                </c:pt>
                <c:pt idx="69">
                  <c:v>169</c:v>
                </c:pt>
                <c:pt idx="70">
                  <c:v>170</c:v>
                </c:pt>
                <c:pt idx="71">
                  <c:v>171</c:v>
                </c:pt>
                <c:pt idx="72">
                  <c:v>172</c:v>
                </c:pt>
                <c:pt idx="73">
                  <c:v>173</c:v>
                </c:pt>
                <c:pt idx="74">
                  <c:v>174</c:v>
                </c:pt>
                <c:pt idx="75">
                  <c:v>175</c:v>
                </c:pt>
                <c:pt idx="76">
                  <c:v>176</c:v>
                </c:pt>
                <c:pt idx="77">
                  <c:v>177</c:v>
                </c:pt>
                <c:pt idx="78">
                  <c:v>178</c:v>
                </c:pt>
                <c:pt idx="79">
                  <c:v>179</c:v>
                </c:pt>
                <c:pt idx="80">
                  <c:v>180</c:v>
                </c:pt>
                <c:pt idx="81">
                  <c:v>181</c:v>
                </c:pt>
                <c:pt idx="82">
                  <c:v>182</c:v>
                </c:pt>
                <c:pt idx="83">
                  <c:v>183</c:v>
                </c:pt>
                <c:pt idx="84">
                  <c:v>184</c:v>
                </c:pt>
                <c:pt idx="85">
                  <c:v>185</c:v>
                </c:pt>
                <c:pt idx="86">
                  <c:v>186</c:v>
                </c:pt>
                <c:pt idx="87">
                  <c:v>187</c:v>
                </c:pt>
                <c:pt idx="88">
                  <c:v>188</c:v>
                </c:pt>
                <c:pt idx="89">
                  <c:v>189</c:v>
                </c:pt>
                <c:pt idx="90">
                  <c:v>190</c:v>
                </c:pt>
                <c:pt idx="91">
                  <c:v>191</c:v>
                </c:pt>
                <c:pt idx="92">
                  <c:v>192</c:v>
                </c:pt>
                <c:pt idx="93">
                  <c:v>193</c:v>
                </c:pt>
                <c:pt idx="94">
                  <c:v>194</c:v>
                </c:pt>
                <c:pt idx="95">
                  <c:v>195</c:v>
                </c:pt>
                <c:pt idx="96">
                  <c:v>196</c:v>
                </c:pt>
                <c:pt idx="97">
                  <c:v>197</c:v>
                </c:pt>
                <c:pt idx="98">
                  <c:v>198</c:v>
                </c:pt>
                <c:pt idx="99">
                  <c:v>199</c:v>
                </c:pt>
                <c:pt idx="100">
                  <c:v>200</c:v>
                </c:pt>
                <c:pt idx="101">
                  <c:v>201</c:v>
                </c:pt>
                <c:pt idx="102">
                  <c:v>202</c:v>
                </c:pt>
                <c:pt idx="103">
                  <c:v>203</c:v>
                </c:pt>
                <c:pt idx="104">
                  <c:v>204</c:v>
                </c:pt>
                <c:pt idx="105">
                  <c:v>205</c:v>
                </c:pt>
                <c:pt idx="106">
                  <c:v>206</c:v>
                </c:pt>
                <c:pt idx="107">
                  <c:v>207</c:v>
                </c:pt>
                <c:pt idx="108">
                  <c:v>208</c:v>
                </c:pt>
                <c:pt idx="109">
                  <c:v>209</c:v>
                </c:pt>
                <c:pt idx="110">
                  <c:v>210</c:v>
                </c:pt>
                <c:pt idx="111">
                  <c:v>211</c:v>
                </c:pt>
                <c:pt idx="112">
                  <c:v>212</c:v>
                </c:pt>
                <c:pt idx="113">
                  <c:v>213</c:v>
                </c:pt>
                <c:pt idx="114">
                  <c:v>214</c:v>
                </c:pt>
                <c:pt idx="115">
                  <c:v>215</c:v>
                </c:pt>
                <c:pt idx="116">
                  <c:v>216</c:v>
                </c:pt>
                <c:pt idx="117">
                  <c:v>217</c:v>
                </c:pt>
                <c:pt idx="118">
                  <c:v>218</c:v>
                </c:pt>
                <c:pt idx="119">
                  <c:v>219</c:v>
                </c:pt>
                <c:pt idx="120">
                  <c:v>220</c:v>
                </c:pt>
                <c:pt idx="121">
                  <c:v>221</c:v>
                </c:pt>
                <c:pt idx="122">
                  <c:v>222</c:v>
                </c:pt>
                <c:pt idx="123">
                  <c:v>223</c:v>
                </c:pt>
                <c:pt idx="124">
                  <c:v>224</c:v>
                </c:pt>
                <c:pt idx="125">
                  <c:v>225</c:v>
                </c:pt>
                <c:pt idx="126">
                  <c:v>226</c:v>
                </c:pt>
                <c:pt idx="127">
                  <c:v>227</c:v>
                </c:pt>
                <c:pt idx="128">
                  <c:v>228</c:v>
                </c:pt>
                <c:pt idx="129">
                  <c:v>229</c:v>
                </c:pt>
                <c:pt idx="130">
                  <c:v>230</c:v>
                </c:pt>
                <c:pt idx="131">
                  <c:v>231</c:v>
                </c:pt>
                <c:pt idx="132">
                  <c:v>232</c:v>
                </c:pt>
                <c:pt idx="133">
                  <c:v>233</c:v>
                </c:pt>
                <c:pt idx="134">
                  <c:v>234</c:v>
                </c:pt>
                <c:pt idx="135">
                  <c:v>235</c:v>
                </c:pt>
                <c:pt idx="136">
                  <c:v>236</c:v>
                </c:pt>
                <c:pt idx="137">
                  <c:v>237</c:v>
                </c:pt>
                <c:pt idx="138">
                  <c:v>238</c:v>
                </c:pt>
                <c:pt idx="139">
                  <c:v>239</c:v>
                </c:pt>
                <c:pt idx="140">
                  <c:v>240</c:v>
                </c:pt>
                <c:pt idx="141">
                  <c:v>241</c:v>
                </c:pt>
                <c:pt idx="142">
                  <c:v>242</c:v>
                </c:pt>
                <c:pt idx="143">
                  <c:v>243</c:v>
                </c:pt>
                <c:pt idx="144">
                  <c:v>244</c:v>
                </c:pt>
                <c:pt idx="145">
                  <c:v>245</c:v>
                </c:pt>
                <c:pt idx="146">
                  <c:v>246</c:v>
                </c:pt>
                <c:pt idx="147">
                  <c:v>247</c:v>
                </c:pt>
                <c:pt idx="148">
                  <c:v>248</c:v>
                </c:pt>
                <c:pt idx="149">
                  <c:v>249</c:v>
                </c:pt>
                <c:pt idx="150">
                  <c:v>250</c:v>
                </c:pt>
                <c:pt idx="151">
                  <c:v>251</c:v>
                </c:pt>
                <c:pt idx="152">
                  <c:v>252</c:v>
                </c:pt>
                <c:pt idx="153">
                  <c:v>253</c:v>
                </c:pt>
                <c:pt idx="154">
                  <c:v>254</c:v>
                </c:pt>
                <c:pt idx="155">
                  <c:v>255</c:v>
                </c:pt>
                <c:pt idx="156">
                  <c:v>256</c:v>
                </c:pt>
                <c:pt idx="157">
                  <c:v>257</c:v>
                </c:pt>
                <c:pt idx="158">
                  <c:v>258</c:v>
                </c:pt>
                <c:pt idx="159">
                  <c:v>259</c:v>
                </c:pt>
                <c:pt idx="160">
                  <c:v>260</c:v>
                </c:pt>
                <c:pt idx="161">
                  <c:v>261</c:v>
                </c:pt>
                <c:pt idx="162">
                  <c:v>262</c:v>
                </c:pt>
                <c:pt idx="163">
                  <c:v>263</c:v>
                </c:pt>
                <c:pt idx="164">
                  <c:v>264</c:v>
                </c:pt>
                <c:pt idx="165">
                  <c:v>265</c:v>
                </c:pt>
                <c:pt idx="166">
                  <c:v>266</c:v>
                </c:pt>
                <c:pt idx="167">
                  <c:v>267</c:v>
                </c:pt>
                <c:pt idx="168">
                  <c:v>268</c:v>
                </c:pt>
                <c:pt idx="169">
                  <c:v>269</c:v>
                </c:pt>
                <c:pt idx="170">
                  <c:v>270</c:v>
                </c:pt>
                <c:pt idx="171">
                  <c:v>271</c:v>
                </c:pt>
                <c:pt idx="172">
                  <c:v>272</c:v>
                </c:pt>
                <c:pt idx="173">
                  <c:v>273</c:v>
                </c:pt>
                <c:pt idx="174">
                  <c:v>274</c:v>
                </c:pt>
                <c:pt idx="175">
                  <c:v>275</c:v>
                </c:pt>
                <c:pt idx="176">
                  <c:v>276</c:v>
                </c:pt>
                <c:pt idx="177">
                  <c:v>277</c:v>
                </c:pt>
                <c:pt idx="178">
                  <c:v>278</c:v>
                </c:pt>
                <c:pt idx="179">
                  <c:v>279</c:v>
                </c:pt>
                <c:pt idx="180">
                  <c:v>280</c:v>
                </c:pt>
                <c:pt idx="181">
                  <c:v>281</c:v>
                </c:pt>
                <c:pt idx="182">
                  <c:v>282</c:v>
                </c:pt>
                <c:pt idx="183">
                  <c:v>283</c:v>
                </c:pt>
                <c:pt idx="184">
                  <c:v>284</c:v>
                </c:pt>
                <c:pt idx="185">
                  <c:v>285</c:v>
                </c:pt>
                <c:pt idx="186">
                  <c:v>286</c:v>
                </c:pt>
                <c:pt idx="187">
                  <c:v>287</c:v>
                </c:pt>
                <c:pt idx="188">
                  <c:v>288</c:v>
                </c:pt>
                <c:pt idx="189">
                  <c:v>289</c:v>
                </c:pt>
                <c:pt idx="190">
                  <c:v>290</c:v>
                </c:pt>
                <c:pt idx="191">
                  <c:v>291</c:v>
                </c:pt>
                <c:pt idx="192">
                  <c:v>292</c:v>
                </c:pt>
                <c:pt idx="193">
                  <c:v>293</c:v>
                </c:pt>
                <c:pt idx="194">
                  <c:v>294</c:v>
                </c:pt>
                <c:pt idx="195">
                  <c:v>295</c:v>
                </c:pt>
                <c:pt idx="196">
                  <c:v>296</c:v>
                </c:pt>
                <c:pt idx="197">
                  <c:v>297</c:v>
                </c:pt>
                <c:pt idx="198">
                  <c:v>298</c:v>
                </c:pt>
                <c:pt idx="199">
                  <c:v>299</c:v>
                </c:pt>
                <c:pt idx="200">
                  <c:v>300</c:v>
                </c:pt>
                <c:pt idx="201">
                  <c:v>301</c:v>
                </c:pt>
                <c:pt idx="202">
                  <c:v>302</c:v>
                </c:pt>
                <c:pt idx="203">
                  <c:v>303</c:v>
                </c:pt>
                <c:pt idx="204">
                  <c:v>304</c:v>
                </c:pt>
                <c:pt idx="205">
                  <c:v>305</c:v>
                </c:pt>
                <c:pt idx="206">
                  <c:v>306</c:v>
                </c:pt>
                <c:pt idx="207">
                  <c:v>307</c:v>
                </c:pt>
                <c:pt idx="208">
                  <c:v>308</c:v>
                </c:pt>
                <c:pt idx="209">
                  <c:v>309</c:v>
                </c:pt>
                <c:pt idx="210">
                  <c:v>310</c:v>
                </c:pt>
                <c:pt idx="211">
                  <c:v>311</c:v>
                </c:pt>
                <c:pt idx="212">
                  <c:v>312</c:v>
                </c:pt>
                <c:pt idx="213">
                  <c:v>313</c:v>
                </c:pt>
                <c:pt idx="214">
                  <c:v>314</c:v>
                </c:pt>
                <c:pt idx="215">
                  <c:v>315</c:v>
                </c:pt>
                <c:pt idx="216">
                  <c:v>316</c:v>
                </c:pt>
                <c:pt idx="217">
                  <c:v>317</c:v>
                </c:pt>
                <c:pt idx="218">
                  <c:v>318</c:v>
                </c:pt>
                <c:pt idx="219">
                  <c:v>319</c:v>
                </c:pt>
                <c:pt idx="220">
                  <c:v>320</c:v>
                </c:pt>
                <c:pt idx="221">
                  <c:v>321</c:v>
                </c:pt>
                <c:pt idx="222">
                  <c:v>322</c:v>
                </c:pt>
                <c:pt idx="223">
                  <c:v>323</c:v>
                </c:pt>
                <c:pt idx="224">
                  <c:v>324</c:v>
                </c:pt>
                <c:pt idx="225">
                  <c:v>325</c:v>
                </c:pt>
                <c:pt idx="226">
                  <c:v>326</c:v>
                </c:pt>
                <c:pt idx="227">
                  <c:v>327</c:v>
                </c:pt>
                <c:pt idx="228">
                  <c:v>328</c:v>
                </c:pt>
                <c:pt idx="229">
                  <c:v>329</c:v>
                </c:pt>
                <c:pt idx="230">
                  <c:v>330</c:v>
                </c:pt>
              </c:numCache>
            </c:numRef>
          </c:cat>
          <c:val>
            <c:numRef>
              <c:f>Sheet1!$O$4:$O$234</c:f>
              <c:numCache>
                <c:formatCode>General</c:formatCode>
                <c:ptCount val="231"/>
                <c:pt idx="18">
                  <c:v>14</c:v>
                </c:pt>
                <c:pt idx="19">
                  <c:v>14</c:v>
                </c:pt>
                <c:pt idx="20">
                  <c:v>14</c:v>
                </c:pt>
                <c:pt idx="21">
                  <c:v>14</c:v>
                </c:pt>
                <c:pt idx="22">
                  <c:v>14</c:v>
                </c:pt>
                <c:pt idx="23">
                  <c:v>14</c:v>
                </c:pt>
                <c:pt idx="24">
                  <c:v>14</c:v>
                </c:pt>
                <c:pt idx="25">
                  <c:v>14</c:v>
                </c:pt>
                <c:pt idx="26">
                  <c:v>14</c:v>
                </c:pt>
                <c:pt idx="27">
                  <c:v>14</c:v>
                </c:pt>
                <c:pt idx="28">
                  <c:v>14</c:v>
                </c:pt>
                <c:pt idx="29">
                  <c:v>14</c:v>
                </c:pt>
                <c:pt idx="30">
                  <c:v>14</c:v>
                </c:pt>
                <c:pt idx="31">
                  <c:v>14</c:v>
                </c:pt>
                <c:pt idx="32">
                  <c:v>14</c:v>
                </c:pt>
                <c:pt idx="33">
                  <c:v>14</c:v>
                </c:pt>
                <c:pt idx="34">
                  <c:v>14</c:v>
                </c:pt>
                <c:pt idx="35">
                  <c:v>14</c:v>
                </c:pt>
                <c:pt idx="36">
                  <c:v>14</c:v>
                </c:pt>
                <c:pt idx="37">
                  <c:v>14</c:v>
                </c:pt>
                <c:pt idx="38">
                  <c:v>14</c:v>
                </c:pt>
                <c:pt idx="39">
                  <c:v>14</c:v>
                </c:pt>
                <c:pt idx="40">
                  <c:v>14</c:v>
                </c:pt>
                <c:pt idx="41">
                  <c:v>14</c:v>
                </c:pt>
                <c:pt idx="42">
                  <c:v>14</c:v>
                </c:pt>
                <c:pt idx="43">
                  <c:v>14</c:v>
                </c:pt>
                <c:pt idx="44">
                  <c:v>14</c:v>
                </c:pt>
                <c:pt idx="45">
                  <c:v>14</c:v>
                </c:pt>
                <c:pt idx="46">
                  <c:v>14</c:v>
                </c:pt>
                <c:pt idx="47">
                  <c:v>14</c:v>
                </c:pt>
                <c:pt idx="48">
                  <c:v>14</c:v>
                </c:pt>
                <c:pt idx="49">
                  <c:v>14</c:v>
                </c:pt>
                <c:pt idx="50">
                  <c:v>14</c:v>
                </c:pt>
                <c:pt idx="51">
                  <c:v>14</c:v>
                </c:pt>
                <c:pt idx="52">
                  <c:v>14</c:v>
                </c:pt>
                <c:pt idx="53">
                  <c:v>14</c:v>
                </c:pt>
                <c:pt idx="54">
                  <c:v>14</c:v>
                </c:pt>
                <c:pt idx="55">
                  <c:v>14</c:v>
                </c:pt>
                <c:pt idx="56">
                  <c:v>14</c:v>
                </c:pt>
                <c:pt idx="57">
                  <c:v>14</c:v>
                </c:pt>
                <c:pt idx="58">
                  <c:v>14</c:v>
                </c:pt>
                <c:pt idx="59">
                  <c:v>14</c:v>
                </c:pt>
                <c:pt idx="60">
                  <c:v>14</c:v>
                </c:pt>
                <c:pt idx="61">
                  <c:v>14</c:v>
                </c:pt>
                <c:pt idx="62">
                  <c:v>14</c:v>
                </c:pt>
                <c:pt idx="63">
                  <c:v>14</c:v>
                </c:pt>
                <c:pt idx="64">
                  <c:v>14</c:v>
                </c:pt>
                <c:pt idx="65">
                  <c:v>14</c:v>
                </c:pt>
                <c:pt idx="66">
                  <c:v>14</c:v>
                </c:pt>
                <c:pt idx="67">
                  <c:v>14</c:v>
                </c:pt>
                <c:pt idx="68">
                  <c:v>14</c:v>
                </c:pt>
                <c:pt idx="69">
                  <c:v>14</c:v>
                </c:pt>
                <c:pt idx="70">
                  <c:v>14</c:v>
                </c:pt>
                <c:pt idx="71">
                  <c:v>14</c:v>
                </c:pt>
                <c:pt idx="72">
                  <c:v>14</c:v>
                </c:pt>
                <c:pt idx="73">
                  <c:v>14</c:v>
                </c:pt>
                <c:pt idx="74">
                  <c:v>14</c:v>
                </c:pt>
                <c:pt idx="75">
                  <c:v>14</c:v>
                </c:pt>
                <c:pt idx="76">
                  <c:v>14</c:v>
                </c:pt>
                <c:pt idx="77">
                  <c:v>14</c:v>
                </c:pt>
                <c:pt idx="78">
                  <c:v>14</c:v>
                </c:pt>
                <c:pt idx="79">
                  <c:v>14</c:v>
                </c:pt>
                <c:pt idx="80">
                  <c:v>14</c:v>
                </c:pt>
                <c:pt idx="81">
                  <c:v>14</c:v>
                </c:pt>
                <c:pt idx="82">
                  <c:v>14</c:v>
                </c:pt>
                <c:pt idx="83">
                  <c:v>14</c:v>
                </c:pt>
                <c:pt idx="84">
                  <c:v>14</c:v>
                </c:pt>
                <c:pt idx="85">
                  <c:v>14</c:v>
                </c:pt>
                <c:pt idx="86">
                  <c:v>14</c:v>
                </c:pt>
                <c:pt idx="87">
                  <c:v>14</c:v>
                </c:pt>
                <c:pt idx="88">
                  <c:v>14</c:v>
                </c:pt>
                <c:pt idx="89">
                  <c:v>14</c:v>
                </c:pt>
                <c:pt idx="90">
                  <c:v>14</c:v>
                </c:pt>
                <c:pt idx="91">
                  <c:v>14</c:v>
                </c:pt>
                <c:pt idx="92">
                  <c:v>14</c:v>
                </c:pt>
                <c:pt idx="93">
                  <c:v>14</c:v>
                </c:pt>
                <c:pt idx="94">
                  <c:v>14</c:v>
                </c:pt>
                <c:pt idx="95">
                  <c:v>14</c:v>
                </c:pt>
                <c:pt idx="96">
                  <c:v>14</c:v>
                </c:pt>
                <c:pt idx="97">
                  <c:v>14</c:v>
                </c:pt>
                <c:pt idx="98">
                  <c:v>14</c:v>
                </c:pt>
                <c:pt idx="99">
                  <c:v>14</c:v>
                </c:pt>
                <c:pt idx="100">
                  <c:v>14</c:v>
                </c:pt>
                <c:pt idx="101">
                  <c:v>14</c:v>
                </c:pt>
                <c:pt idx="102">
                  <c:v>14</c:v>
                </c:pt>
                <c:pt idx="103">
                  <c:v>14</c:v>
                </c:pt>
                <c:pt idx="104">
                  <c:v>14</c:v>
                </c:pt>
                <c:pt idx="105">
                  <c:v>14</c:v>
                </c:pt>
                <c:pt idx="106">
                  <c:v>14</c:v>
                </c:pt>
                <c:pt idx="107">
                  <c:v>14</c:v>
                </c:pt>
                <c:pt idx="108">
                  <c:v>14</c:v>
                </c:pt>
                <c:pt idx="109">
                  <c:v>14</c:v>
                </c:pt>
                <c:pt idx="110">
                  <c:v>14</c:v>
                </c:pt>
                <c:pt idx="111">
                  <c:v>14</c:v>
                </c:pt>
                <c:pt idx="112">
                  <c:v>14</c:v>
                </c:pt>
                <c:pt idx="113">
                  <c:v>14</c:v>
                </c:pt>
                <c:pt idx="114">
                  <c:v>14</c:v>
                </c:pt>
                <c:pt idx="115">
                  <c:v>14</c:v>
                </c:pt>
                <c:pt idx="116">
                  <c:v>14</c:v>
                </c:pt>
                <c:pt idx="117">
                  <c:v>14</c:v>
                </c:pt>
                <c:pt idx="118">
                  <c:v>14</c:v>
                </c:pt>
                <c:pt idx="119">
                  <c:v>14</c:v>
                </c:pt>
                <c:pt idx="120">
                  <c:v>14</c:v>
                </c:pt>
                <c:pt idx="121">
                  <c:v>14</c:v>
                </c:pt>
                <c:pt idx="122">
                  <c:v>14</c:v>
                </c:pt>
                <c:pt idx="123">
                  <c:v>14</c:v>
                </c:pt>
                <c:pt idx="124">
                  <c:v>14</c:v>
                </c:pt>
                <c:pt idx="125">
                  <c:v>14</c:v>
                </c:pt>
                <c:pt idx="126">
                  <c:v>14</c:v>
                </c:pt>
                <c:pt idx="127">
                  <c:v>14</c:v>
                </c:pt>
                <c:pt idx="128">
                  <c:v>14</c:v>
                </c:pt>
                <c:pt idx="129">
                  <c:v>14</c:v>
                </c:pt>
                <c:pt idx="130">
                  <c:v>14</c:v>
                </c:pt>
                <c:pt idx="131">
                  <c:v>14</c:v>
                </c:pt>
                <c:pt idx="132">
                  <c:v>14</c:v>
                </c:pt>
                <c:pt idx="133">
                  <c:v>14</c:v>
                </c:pt>
                <c:pt idx="134">
                  <c:v>14</c:v>
                </c:pt>
                <c:pt idx="135">
                  <c:v>14</c:v>
                </c:pt>
                <c:pt idx="136">
                  <c:v>14</c:v>
                </c:pt>
                <c:pt idx="137">
                  <c:v>14</c:v>
                </c:pt>
                <c:pt idx="138">
                  <c:v>14</c:v>
                </c:pt>
                <c:pt idx="139">
                  <c:v>14</c:v>
                </c:pt>
                <c:pt idx="140">
                  <c:v>14</c:v>
                </c:pt>
                <c:pt idx="141">
                  <c:v>14</c:v>
                </c:pt>
                <c:pt idx="142">
                  <c:v>14</c:v>
                </c:pt>
                <c:pt idx="143">
                  <c:v>14</c:v>
                </c:pt>
                <c:pt idx="144">
                  <c:v>14</c:v>
                </c:pt>
                <c:pt idx="145">
                  <c:v>14</c:v>
                </c:pt>
                <c:pt idx="146">
                  <c:v>14</c:v>
                </c:pt>
                <c:pt idx="147">
                  <c:v>14</c:v>
                </c:pt>
                <c:pt idx="148">
                  <c:v>14</c:v>
                </c:pt>
                <c:pt idx="149">
                  <c:v>14</c:v>
                </c:pt>
                <c:pt idx="150">
                  <c:v>14</c:v>
                </c:pt>
                <c:pt idx="151">
                  <c:v>14</c:v>
                </c:pt>
                <c:pt idx="152">
                  <c:v>14</c:v>
                </c:pt>
                <c:pt idx="153">
                  <c:v>14</c:v>
                </c:pt>
                <c:pt idx="154">
                  <c:v>14</c:v>
                </c:pt>
                <c:pt idx="155">
                  <c:v>14</c:v>
                </c:pt>
                <c:pt idx="156">
                  <c:v>14</c:v>
                </c:pt>
                <c:pt idx="157">
                  <c:v>14</c:v>
                </c:pt>
                <c:pt idx="158">
                  <c:v>14</c:v>
                </c:pt>
                <c:pt idx="159">
                  <c:v>14</c:v>
                </c:pt>
                <c:pt idx="160">
                  <c:v>14</c:v>
                </c:pt>
                <c:pt idx="161">
                  <c:v>14</c:v>
                </c:pt>
                <c:pt idx="162">
                  <c:v>14</c:v>
                </c:pt>
                <c:pt idx="163">
                  <c:v>14</c:v>
                </c:pt>
                <c:pt idx="164">
                  <c:v>14</c:v>
                </c:pt>
                <c:pt idx="165">
                  <c:v>14</c:v>
                </c:pt>
                <c:pt idx="166">
                  <c:v>14</c:v>
                </c:pt>
                <c:pt idx="167">
                  <c:v>14</c:v>
                </c:pt>
                <c:pt idx="168">
                  <c:v>14</c:v>
                </c:pt>
                <c:pt idx="169">
                  <c:v>14</c:v>
                </c:pt>
                <c:pt idx="170">
                  <c:v>14</c:v>
                </c:pt>
                <c:pt idx="171">
                  <c:v>14</c:v>
                </c:pt>
                <c:pt idx="172">
                  <c:v>14</c:v>
                </c:pt>
                <c:pt idx="173">
                  <c:v>14</c:v>
                </c:pt>
                <c:pt idx="174">
                  <c:v>14</c:v>
                </c:pt>
                <c:pt idx="175">
                  <c:v>14</c:v>
                </c:pt>
                <c:pt idx="176">
                  <c:v>14</c:v>
                </c:pt>
                <c:pt idx="177">
                  <c:v>14</c:v>
                </c:pt>
                <c:pt idx="178">
                  <c:v>14</c:v>
                </c:pt>
                <c:pt idx="179">
                  <c:v>14</c:v>
                </c:pt>
                <c:pt idx="180">
                  <c:v>14</c:v>
                </c:pt>
                <c:pt idx="181">
                  <c:v>14</c:v>
                </c:pt>
                <c:pt idx="182">
                  <c:v>14</c:v>
                </c:pt>
                <c:pt idx="183">
                  <c:v>14</c:v>
                </c:pt>
                <c:pt idx="184">
                  <c:v>14</c:v>
                </c:pt>
                <c:pt idx="185">
                  <c:v>14</c:v>
                </c:pt>
                <c:pt idx="186">
                  <c:v>14</c:v>
                </c:pt>
                <c:pt idx="187">
                  <c:v>14</c:v>
                </c:pt>
                <c:pt idx="188">
                  <c:v>14</c:v>
                </c:pt>
                <c:pt idx="189">
                  <c:v>14</c:v>
                </c:pt>
                <c:pt idx="190">
                  <c:v>14</c:v>
                </c:pt>
                <c:pt idx="191">
                  <c:v>14</c:v>
                </c:pt>
                <c:pt idx="192">
                  <c:v>14</c:v>
                </c:pt>
                <c:pt idx="193">
                  <c:v>14</c:v>
                </c:pt>
                <c:pt idx="194">
                  <c:v>14</c:v>
                </c:pt>
                <c:pt idx="195">
                  <c:v>14</c:v>
                </c:pt>
                <c:pt idx="196">
                  <c:v>14</c:v>
                </c:pt>
                <c:pt idx="197">
                  <c:v>14</c:v>
                </c:pt>
                <c:pt idx="198">
                  <c:v>14</c:v>
                </c:pt>
                <c:pt idx="199">
                  <c:v>14</c:v>
                </c:pt>
                <c:pt idx="200">
                  <c:v>14</c:v>
                </c:pt>
                <c:pt idx="201">
                  <c:v>14</c:v>
                </c:pt>
                <c:pt idx="202">
                  <c:v>14</c:v>
                </c:pt>
                <c:pt idx="203">
                  <c:v>14</c:v>
                </c:pt>
                <c:pt idx="204">
                  <c:v>14</c:v>
                </c:pt>
                <c:pt idx="205">
                  <c:v>14</c:v>
                </c:pt>
                <c:pt idx="206">
                  <c:v>14</c:v>
                </c:pt>
                <c:pt idx="207">
                  <c:v>14</c:v>
                </c:pt>
                <c:pt idx="208">
                  <c:v>14</c:v>
                </c:pt>
                <c:pt idx="209">
                  <c:v>14</c:v>
                </c:pt>
                <c:pt idx="210">
                  <c:v>14</c:v>
                </c:pt>
                <c:pt idx="211">
                  <c:v>14</c:v>
                </c:pt>
                <c:pt idx="212">
                  <c:v>14</c:v>
                </c:pt>
                <c:pt idx="213">
                  <c:v>14</c:v>
                </c:pt>
                <c:pt idx="214">
                  <c:v>14</c:v>
                </c:pt>
                <c:pt idx="215">
                  <c:v>14</c:v>
                </c:pt>
                <c:pt idx="216">
                  <c:v>14</c:v>
                </c:pt>
                <c:pt idx="217">
                  <c:v>14</c:v>
                </c:pt>
                <c:pt idx="218">
                  <c:v>14</c:v>
                </c:pt>
                <c:pt idx="219">
                  <c:v>14</c:v>
                </c:pt>
              </c:numCache>
            </c:numRef>
          </c:val>
          <c:smooth val="0"/>
        </c:ser>
        <c:ser>
          <c:idx val="15"/>
          <c:order val="14"/>
          <c:marker>
            <c:symbol val="none"/>
          </c:marker>
          <c:cat>
            <c:numRef>
              <c:f>Sheet1!$A$4:$A$234</c:f>
              <c:numCache>
                <c:formatCode>General</c:formatCode>
                <c:ptCount val="231"/>
                <c:pt idx="0">
                  <c:v>100</c:v>
                </c:pt>
                <c:pt idx="1">
                  <c:v>101</c:v>
                </c:pt>
                <c:pt idx="2">
                  <c:v>102</c:v>
                </c:pt>
                <c:pt idx="3">
                  <c:v>103</c:v>
                </c:pt>
                <c:pt idx="4">
                  <c:v>104</c:v>
                </c:pt>
                <c:pt idx="5">
                  <c:v>105</c:v>
                </c:pt>
                <c:pt idx="6">
                  <c:v>106</c:v>
                </c:pt>
                <c:pt idx="7">
                  <c:v>107</c:v>
                </c:pt>
                <c:pt idx="8">
                  <c:v>108</c:v>
                </c:pt>
                <c:pt idx="9">
                  <c:v>109</c:v>
                </c:pt>
                <c:pt idx="10">
                  <c:v>110</c:v>
                </c:pt>
                <c:pt idx="11">
                  <c:v>111</c:v>
                </c:pt>
                <c:pt idx="12">
                  <c:v>112</c:v>
                </c:pt>
                <c:pt idx="13">
                  <c:v>113</c:v>
                </c:pt>
                <c:pt idx="14">
                  <c:v>114</c:v>
                </c:pt>
                <c:pt idx="15">
                  <c:v>115</c:v>
                </c:pt>
                <c:pt idx="16">
                  <c:v>116</c:v>
                </c:pt>
                <c:pt idx="17">
                  <c:v>117</c:v>
                </c:pt>
                <c:pt idx="18">
                  <c:v>118</c:v>
                </c:pt>
                <c:pt idx="19">
                  <c:v>119</c:v>
                </c:pt>
                <c:pt idx="20">
                  <c:v>120</c:v>
                </c:pt>
                <c:pt idx="21">
                  <c:v>121</c:v>
                </c:pt>
                <c:pt idx="22">
                  <c:v>122</c:v>
                </c:pt>
                <c:pt idx="23">
                  <c:v>123</c:v>
                </c:pt>
                <c:pt idx="24">
                  <c:v>124</c:v>
                </c:pt>
                <c:pt idx="25">
                  <c:v>125</c:v>
                </c:pt>
                <c:pt idx="26">
                  <c:v>126</c:v>
                </c:pt>
                <c:pt idx="27">
                  <c:v>127</c:v>
                </c:pt>
                <c:pt idx="28">
                  <c:v>128</c:v>
                </c:pt>
                <c:pt idx="29">
                  <c:v>129</c:v>
                </c:pt>
                <c:pt idx="30">
                  <c:v>130</c:v>
                </c:pt>
                <c:pt idx="31">
                  <c:v>131</c:v>
                </c:pt>
                <c:pt idx="32">
                  <c:v>132</c:v>
                </c:pt>
                <c:pt idx="33">
                  <c:v>133</c:v>
                </c:pt>
                <c:pt idx="34">
                  <c:v>134</c:v>
                </c:pt>
                <c:pt idx="35">
                  <c:v>135</c:v>
                </c:pt>
                <c:pt idx="36">
                  <c:v>136</c:v>
                </c:pt>
                <c:pt idx="37">
                  <c:v>137</c:v>
                </c:pt>
                <c:pt idx="38">
                  <c:v>138</c:v>
                </c:pt>
                <c:pt idx="39">
                  <c:v>139</c:v>
                </c:pt>
                <c:pt idx="40">
                  <c:v>140</c:v>
                </c:pt>
                <c:pt idx="41">
                  <c:v>141</c:v>
                </c:pt>
                <c:pt idx="42">
                  <c:v>142</c:v>
                </c:pt>
                <c:pt idx="43">
                  <c:v>143</c:v>
                </c:pt>
                <c:pt idx="44">
                  <c:v>144</c:v>
                </c:pt>
                <c:pt idx="45">
                  <c:v>145</c:v>
                </c:pt>
                <c:pt idx="46">
                  <c:v>146</c:v>
                </c:pt>
                <c:pt idx="47">
                  <c:v>147</c:v>
                </c:pt>
                <c:pt idx="48">
                  <c:v>148</c:v>
                </c:pt>
                <c:pt idx="49">
                  <c:v>149</c:v>
                </c:pt>
                <c:pt idx="50">
                  <c:v>150</c:v>
                </c:pt>
                <c:pt idx="51">
                  <c:v>151</c:v>
                </c:pt>
                <c:pt idx="52">
                  <c:v>152</c:v>
                </c:pt>
                <c:pt idx="53">
                  <c:v>153</c:v>
                </c:pt>
                <c:pt idx="54">
                  <c:v>154</c:v>
                </c:pt>
                <c:pt idx="55">
                  <c:v>155</c:v>
                </c:pt>
                <c:pt idx="56">
                  <c:v>156</c:v>
                </c:pt>
                <c:pt idx="57">
                  <c:v>157</c:v>
                </c:pt>
                <c:pt idx="58">
                  <c:v>158</c:v>
                </c:pt>
                <c:pt idx="59">
                  <c:v>159</c:v>
                </c:pt>
                <c:pt idx="60">
                  <c:v>160</c:v>
                </c:pt>
                <c:pt idx="61">
                  <c:v>161</c:v>
                </c:pt>
                <c:pt idx="62">
                  <c:v>162</c:v>
                </c:pt>
                <c:pt idx="63">
                  <c:v>163</c:v>
                </c:pt>
                <c:pt idx="64">
                  <c:v>164</c:v>
                </c:pt>
                <c:pt idx="65">
                  <c:v>165</c:v>
                </c:pt>
                <c:pt idx="66">
                  <c:v>166</c:v>
                </c:pt>
                <c:pt idx="67">
                  <c:v>167</c:v>
                </c:pt>
                <c:pt idx="68">
                  <c:v>168</c:v>
                </c:pt>
                <c:pt idx="69">
                  <c:v>169</c:v>
                </c:pt>
                <c:pt idx="70">
                  <c:v>170</c:v>
                </c:pt>
                <c:pt idx="71">
                  <c:v>171</c:v>
                </c:pt>
                <c:pt idx="72">
                  <c:v>172</c:v>
                </c:pt>
                <c:pt idx="73">
                  <c:v>173</c:v>
                </c:pt>
                <c:pt idx="74">
                  <c:v>174</c:v>
                </c:pt>
                <c:pt idx="75">
                  <c:v>175</c:v>
                </c:pt>
                <c:pt idx="76">
                  <c:v>176</c:v>
                </c:pt>
                <c:pt idx="77">
                  <c:v>177</c:v>
                </c:pt>
                <c:pt idx="78">
                  <c:v>178</c:v>
                </c:pt>
                <c:pt idx="79">
                  <c:v>179</c:v>
                </c:pt>
                <c:pt idx="80">
                  <c:v>180</c:v>
                </c:pt>
                <c:pt idx="81">
                  <c:v>181</c:v>
                </c:pt>
                <c:pt idx="82">
                  <c:v>182</c:v>
                </c:pt>
                <c:pt idx="83">
                  <c:v>183</c:v>
                </c:pt>
                <c:pt idx="84">
                  <c:v>184</c:v>
                </c:pt>
                <c:pt idx="85">
                  <c:v>185</c:v>
                </c:pt>
                <c:pt idx="86">
                  <c:v>186</c:v>
                </c:pt>
                <c:pt idx="87">
                  <c:v>187</c:v>
                </c:pt>
                <c:pt idx="88">
                  <c:v>188</c:v>
                </c:pt>
                <c:pt idx="89">
                  <c:v>189</c:v>
                </c:pt>
                <c:pt idx="90">
                  <c:v>190</c:v>
                </c:pt>
                <c:pt idx="91">
                  <c:v>191</c:v>
                </c:pt>
                <c:pt idx="92">
                  <c:v>192</c:v>
                </c:pt>
                <c:pt idx="93">
                  <c:v>193</c:v>
                </c:pt>
                <c:pt idx="94">
                  <c:v>194</c:v>
                </c:pt>
                <c:pt idx="95">
                  <c:v>195</c:v>
                </c:pt>
                <c:pt idx="96">
                  <c:v>196</c:v>
                </c:pt>
                <c:pt idx="97">
                  <c:v>197</c:v>
                </c:pt>
                <c:pt idx="98">
                  <c:v>198</c:v>
                </c:pt>
                <c:pt idx="99">
                  <c:v>199</c:v>
                </c:pt>
                <c:pt idx="100">
                  <c:v>200</c:v>
                </c:pt>
                <c:pt idx="101">
                  <c:v>201</c:v>
                </c:pt>
                <c:pt idx="102">
                  <c:v>202</c:v>
                </c:pt>
                <c:pt idx="103">
                  <c:v>203</c:v>
                </c:pt>
                <c:pt idx="104">
                  <c:v>204</c:v>
                </c:pt>
                <c:pt idx="105">
                  <c:v>205</c:v>
                </c:pt>
                <c:pt idx="106">
                  <c:v>206</c:v>
                </c:pt>
                <c:pt idx="107">
                  <c:v>207</c:v>
                </c:pt>
                <c:pt idx="108">
                  <c:v>208</c:v>
                </c:pt>
                <c:pt idx="109">
                  <c:v>209</c:v>
                </c:pt>
                <c:pt idx="110">
                  <c:v>210</c:v>
                </c:pt>
                <c:pt idx="111">
                  <c:v>211</c:v>
                </c:pt>
                <c:pt idx="112">
                  <c:v>212</c:v>
                </c:pt>
                <c:pt idx="113">
                  <c:v>213</c:v>
                </c:pt>
                <c:pt idx="114">
                  <c:v>214</c:v>
                </c:pt>
                <c:pt idx="115">
                  <c:v>215</c:v>
                </c:pt>
                <c:pt idx="116">
                  <c:v>216</c:v>
                </c:pt>
                <c:pt idx="117">
                  <c:v>217</c:v>
                </c:pt>
                <c:pt idx="118">
                  <c:v>218</c:v>
                </c:pt>
                <c:pt idx="119">
                  <c:v>219</c:v>
                </c:pt>
                <c:pt idx="120">
                  <c:v>220</c:v>
                </c:pt>
                <c:pt idx="121">
                  <c:v>221</c:v>
                </c:pt>
                <c:pt idx="122">
                  <c:v>222</c:v>
                </c:pt>
                <c:pt idx="123">
                  <c:v>223</c:v>
                </c:pt>
                <c:pt idx="124">
                  <c:v>224</c:v>
                </c:pt>
                <c:pt idx="125">
                  <c:v>225</c:v>
                </c:pt>
                <c:pt idx="126">
                  <c:v>226</c:v>
                </c:pt>
                <c:pt idx="127">
                  <c:v>227</c:v>
                </c:pt>
                <c:pt idx="128">
                  <c:v>228</c:v>
                </c:pt>
                <c:pt idx="129">
                  <c:v>229</c:v>
                </c:pt>
                <c:pt idx="130">
                  <c:v>230</c:v>
                </c:pt>
                <c:pt idx="131">
                  <c:v>231</c:v>
                </c:pt>
                <c:pt idx="132">
                  <c:v>232</c:v>
                </c:pt>
                <c:pt idx="133">
                  <c:v>233</c:v>
                </c:pt>
                <c:pt idx="134">
                  <c:v>234</c:v>
                </c:pt>
                <c:pt idx="135">
                  <c:v>235</c:v>
                </c:pt>
                <c:pt idx="136">
                  <c:v>236</c:v>
                </c:pt>
                <c:pt idx="137">
                  <c:v>237</c:v>
                </c:pt>
                <c:pt idx="138">
                  <c:v>238</c:v>
                </c:pt>
                <c:pt idx="139">
                  <c:v>239</c:v>
                </c:pt>
                <c:pt idx="140">
                  <c:v>240</c:v>
                </c:pt>
                <c:pt idx="141">
                  <c:v>241</c:v>
                </c:pt>
                <c:pt idx="142">
                  <c:v>242</c:v>
                </c:pt>
                <c:pt idx="143">
                  <c:v>243</c:v>
                </c:pt>
                <c:pt idx="144">
                  <c:v>244</c:v>
                </c:pt>
                <c:pt idx="145">
                  <c:v>245</c:v>
                </c:pt>
                <c:pt idx="146">
                  <c:v>246</c:v>
                </c:pt>
                <c:pt idx="147">
                  <c:v>247</c:v>
                </c:pt>
                <c:pt idx="148">
                  <c:v>248</c:v>
                </c:pt>
                <c:pt idx="149">
                  <c:v>249</c:v>
                </c:pt>
                <c:pt idx="150">
                  <c:v>250</c:v>
                </c:pt>
                <c:pt idx="151">
                  <c:v>251</c:v>
                </c:pt>
                <c:pt idx="152">
                  <c:v>252</c:v>
                </c:pt>
                <c:pt idx="153">
                  <c:v>253</c:v>
                </c:pt>
                <c:pt idx="154">
                  <c:v>254</c:v>
                </c:pt>
                <c:pt idx="155">
                  <c:v>255</c:v>
                </c:pt>
                <c:pt idx="156">
                  <c:v>256</c:v>
                </c:pt>
                <c:pt idx="157">
                  <c:v>257</c:v>
                </c:pt>
                <c:pt idx="158">
                  <c:v>258</c:v>
                </c:pt>
                <c:pt idx="159">
                  <c:v>259</c:v>
                </c:pt>
                <c:pt idx="160">
                  <c:v>260</c:v>
                </c:pt>
                <c:pt idx="161">
                  <c:v>261</c:v>
                </c:pt>
                <c:pt idx="162">
                  <c:v>262</c:v>
                </c:pt>
                <c:pt idx="163">
                  <c:v>263</c:v>
                </c:pt>
                <c:pt idx="164">
                  <c:v>264</c:v>
                </c:pt>
                <c:pt idx="165">
                  <c:v>265</c:v>
                </c:pt>
                <c:pt idx="166">
                  <c:v>266</c:v>
                </c:pt>
                <c:pt idx="167">
                  <c:v>267</c:v>
                </c:pt>
                <c:pt idx="168">
                  <c:v>268</c:v>
                </c:pt>
                <c:pt idx="169">
                  <c:v>269</c:v>
                </c:pt>
                <c:pt idx="170">
                  <c:v>270</c:v>
                </c:pt>
                <c:pt idx="171">
                  <c:v>271</c:v>
                </c:pt>
                <c:pt idx="172">
                  <c:v>272</c:v>
                </c:pt>
                <c:pt idx="173">
                  <c:v>273</c:v>
                </c:pt>
                <c:pt idx="174">
                  <c:v>274</c:v>
                </c:pt>
                <c:pt idx="175">
                  <c:v>275</c:v>
                </c:pt>
                <c:pt idx="176">
                  <c:v>276</c:v>
                </c:pt>
                <c:pt idx="177">
                  <c:v>277</c:v>
                </c:pt>
                <c:pt idx="178">
                  <c:v>278</c:v>
                </c:pt>
                <c:pt idx="179">
                  <c:v>279</c:v>
                </c:pt>
                <c:pt idx="180">
                  <c:v>280</c:v>
                </c:pt>
                <c:pt idx="181">
                  <c:v>281</c:v>
                </c:pt>
                <c:pt idx="182">
                  <c:v>282</c:v>
                </c:pt>
                <c:pt idx="183">
                  <c:v>283</c:v>
                </c:pt>
                <c:pt idx="184">
                  <c:v>284</c:v>
                </c:pt>
                <c:pt idx="185">
                  <c:v>285</c:v>
                </c:pt>
                <c:pt idx="186">
                  <c:v>286</c:v>
                </c:pt>
                <c:pt idx="187">
                  <c:v>287</c:v>
                </c:pt>
                <c:pt idx="188">
                  <c:v>288</c:v>
                </c:pt>
                <c:pt idx="189">
                  <c:v>289</c:v>
                </c:pt>
                <c:pt idx="190">
                  <c:v>290</c:v>
                </c:pt>
                <c:pt idx="191">
                  <c:v>291</c:v>
                </c:pt>
                <c:pt idx="192">
                  <c:v>292</c:v>
                </c:pt>
                <c:pt idx="193">
                  <c:v>293</c:v>
                </c:pt>
                <c:pt idx="194">
                  <c:v>294</c:v>
                </c:pt>
                <c:pt idx="195">
                  <c:v>295</c:v>
                </c:pt>
                <c:pt idx="196">
                  <c:v>296</c:v>
                </c:pt>
                <c:pt idx="197">
                  <c:v>297</c:v>
                </c:pt>
                <c:pt idx="198">
                  <c:v>298</c:v>
                </c:pt>
                <c:pt idx="199">
                  <c:v>299</c:v>
                </c:pt>
                <c:pt idx="200">
                  <c:v>300</c:v>
                </c:pt>
                <c:pt idx="201">
                  <c:v>301</c:v>
                </c:pt>
                <c:pt idx="202">
                  <c:v>302</c:v>
                </c:pt>
                <c:pt idx="203">
                  <c:v>303</c:v>
                </c:pt>
                <c:pt idx="204">
                  <c:v>304</c:v>
                </c:pt>
                <c:pt idx="205">
                  <c:v>305</c:v>
                </c:pt>
                <c:pt idx="206">
                  <c:v>306</c:v>
                </c:pt>
                <c:pt idx="207">
                  <c:v>307</c:v>
                </c:pt>
                <c:pt idx="208">
                  <c:v>308</c:v>
                </c:pt>
                <c:pt idx="209">
                  <c:v>309</c:v>
                </c:pt>
                <c:pt idx="210">
                  <c:v>310</c:v>
                </c:pt>
                <c:pt idx="211">
                  <c:v>311</c:v>
                </c:pt>
                <c:pt idx="212">
                  <c:v>312</c:v>
                </c:pt>
                <c:pt idx="213">
                  <c:v>313</c:v>
                </c:pt>
                <c:pt idx="214">
                  <c:v>314</c:v>
                </c:pt>
                <c:pt idx="215">
                  <c:v>315</c:v>
                </c:pt>
                <c:pt idx="216">
                  <c:v>316</c:v>
                </c:pt>
                <c:pt idx="217">
                  <c:v>317</c:v>
                </c:pt>
                <c:pt idx="218">
                  <c:v>318</c:v>
                </c:pt>
                <c:pt idx="219">
                  <c:v>319</c:v>
                </c:pt>
                <c:pt idx="220">
                  <c:v>320</c:v>
                </c:pt>
                <c:pt idx="221">
                  <c:v>321</c:v>
                </c:pt>
                <c:pt idx="222">
                  <c:v>322</c:v>
                </c:pt>
                <c:pt idx="223">
                  <c:v>323</c:v>
                </c:pt>
                <c:pt idx="224">
                  <c:v>324</c:v>
                </c:pt>
                <c:pt idx="225">
                  <c:v>325</c:v>
                </c:pt>
                <c:pt idx="226">
                  <c:v>326</c:v>
                </c:pt>
                <c:pt idx="227">
                  <c:v>327</c:v>
                </c:pt>
                <c:pt idx="228">
                  <c:v>328</c:v>
                </c:pt>
                <c:pt idx="229">
                  <c:v>329</c:v>
                </c:pt>
                <c:pt idx="230">
                  <c:v>330</c:v>
                </c:pt>
              </c:numCache>
            </c:numRef>
          </c:cat>
          <c:val>
            <c:numRef>
              <c:f>Sheet1!$P$4:$P$234</c:f>
              <c:numCache>
                <c:formatCode>General</c:formatCode>
                <c:ptCount val="231"/>
              </c:numCache>
            </c:numRef>
          </c:val>
          <c:smooth val="0"/>
        </c:ser>
        <c:ser>
          <c:idx val="16"/>
          <c:order val="15"/>
          <c:spPr>
            <a:ln w="127000" cap="flat">
              <a:solidFill>
                <a:srgbClr val="FFC000"/>
              </a:solidFill>
            </a:ln>
          </c:spPr>
          <c:marker>
            <c:symbol val="none"/>
          </c:marker>
          <c:cat>
            <c:numRef>
              <c:f>Sheet1!$A$4:$A$234</c:f>
              <c:numCache>
                <c:formatCode>General</c:formatCode>
                <c:ptCount val="231"/>
                <c:pt idx="0">
                  <c:v>100</c:v>
                </c:pt>
                <c:pt idx="1">
                  <c:v>101</c:v>
                </c:pt>
                <c:pt idx="2">
                  <c:v>102</c:v>
                </c:pt>
                <c:pt idx="3">
                  <c:v>103</c:v>
                </c:pt>
                <c:pt idx="4">
                  <c:v>104</c:v>
                </c:pt>
                <c:pt idx="5">
                  <c:v>105</c:v>
                </c:pt>
                <c:pt idx="6">
                  <c:v>106</c:v>
                </c:pt>
                <c:pt idx="7">
                  <c:v>107</c:v>
                </c:pt>
                <c:pt idx="8">
                  <c:v>108</c:v>
                </c:pt>
                <c:pt idx="9">
                  <c:v>109</c:v>
                </c:pt>
                <c:pt idx="10">
                  <c:v>110</c:v>
                </c:pt>
                <c:pt idx="11">
                  <c:v>111</c:v>
                </c:pt>
                <c:pt idx="12">
                  <c:v>112</c:v>
                </c:pt>
                <c:pt idx="13">
                  <c:v>113</c:v>
                </c:pt>
                <c:pt idx="14">
                  <c:v>114</c:v>
                </c:pt>
                <c:pt idx="15">
                  <c:v>115</c:v>
                </c:pt>
                <c:pt idx="16">
                  <c:v>116</c:v>
                </c:pt>
                <c:pt idx="17">
                  <c:v>117</c:v>
                </c:pt>
                <c:pt idx="18">
                  <c:v>118</c:v>
                </c:pt>
                <c:pt idx="19">
                  <c:v>119</c:v>
                </c:pt>
                <c:pt idx="20">
                  <c:v>120</c:v>
                </c:pt>
                <c:pt idx="21">
                  <c:v>121</c:v>
                </c:pt>
                <c:pt idx="22">
                  <c:v>122</c:v>
                </c:pt>
                <c:pt idx="23">
                  <c:v>123</c:v>
                </c:pt>
                <c:pt idx="24">
                  <c:v>124</c:v>
                </c:pt>
                <c:pt idx="25">
                  <c:v>125</c:v>
                </c:pt>
                <c:pt idx="26">
                  <c:v>126</c:v>
                </c:pt>
                <c:pt idx="27">
                  <c:v>127</c:v>
                </c:pt>
                <c:pt idx="28">
                  <c:v>128</c:v>
                </c:pt>
                <c:pt idx="29">
                  <c:v>129</c:v>
                </c:pt>
                <c:pt idx="30">
                  <c:v>130</c:v>
                </c:pt>
                <c:pt idx="31">
                  <c:v>131</c:v>
                </c:pt>
                <c:pt idx="32">
                  <c:v>132</c:v>
                </c:pt>
                <c:pt idx="33">
                  <c:v>133</c:v>
                </c:pt>
                <c:pt idx="34">
                  <c:v>134</c:v>
                </c:pt>
                <c:pt idx="35">
                  <c:v>135</c:v>
                </c:pt>
                <c:pt idx="36">
                  <c:v>136</c:v>
                </c:pt>
                <c:pt idx="37">
                  <c:v>137</c:v>
                </c:pt>
                <c:pt idx="38">
                  <c:v>138</c:v>
                </c:pt>
                <c:pt idx="39">
                  <c:v>139</c:v>
                </c:pt>
                <c:pt idx="40">
                  <c:v>140</c:v>
                </c:pt>
                <c:pt idx="41">
                  <c:v>141</c:v>
                </c:pt>
                <c:pt idx="42">
                  <c:v>142</c:v>
                </c:pt>
                <c:pt idx="43">
                  <c:v>143</c:v>
                </c:pt>
                <c:pt idx="44">
                  <c:v>144</c:v>
                </c:pt>
                <c:pt idx="45">
                  <c:v>145</c:v>
                </c:pt>
                <c:pt idx="46">
                  <c:v>146</c:v>
                </c:pt>
                <c:pt idx="47">
                  <c:v>147</c:v>
                </c:pt>
                <c:pt idx="48">
                  <c:v>148</c:v>
                </c:pt>
                <c:pt idx="49">
                  <c:v>149</c:v>
                </c:pt>
                <c:pt idx="50">
                  <c:v>150</c:v>
                </c:pt>
                <c:pt idx="51">
                  <c:v>151</c:v>
                </c:pt>
                <c:pt idx="52">
                  <c:v>152</c:v>
                </c:pt>
                <c:pt idx="53">
                  <c:v>153</c:v>
                </c:pt>
                <c:pt idx="54">
                  <c:v>154</c:v>
                </c:pt>
                <c:pt idx="55">
                  <c:v>155</c:v>
                </c:pt>
                <c:pt idx="56">
                  <c:v>156</c:v>
                </c:pt>
                <c:pt idx="57">
                  <c:v>157</c:v>
                </c:pt>
                <c:pt idx="58">
                  <c:v>158</c:v>
                </c:pt>
                <c:pt idx="59">
                  <c:v>159</c:v>
                </c:pt>
                <c:pt idx="60">
                  <c:v>160</c:v>
                </c:pt>
                <c:pt idx="61">
                  <c:v>161</c:v>
                </c:pt>
                <c:pt idx="62">
                  <c:v>162</c:v>
                </c:pt>
                <c:pt idx="63">
                  <c:v>163</c:v>
                </c:pt>
                <c:pt idx="64">
                  <c:v>164</c:v>
                </c:pt>
                <c:pt idx="65">
                  <c:v>165</c:v>
                </c:pt>
                <c:pt idx="66">
                  <c:v>166</c:v>
                </c:pt>
                <c:pt idx="67">
                  <c:v>167</c:v>
                </c:pt>
                <c:pt idx="68">
                  <c:v>168</c:v>
                </c:pt>
                <c:pt idx="69">
                  <c:v>169</c:v>
                </c:pt>
                <c:pt idx="70">
                  <c:v>170</c:v>
                </c:pt>
                <c:pt idx="71">
                  <c:v>171</c:v>
                </c:pt>
                <c:pt idx="72">
                  <c:v>172</c:v>
                </c:pt>
                <c:pt idx="73">
                  <c:v>173</c:v>
                </c:pt>
                <c:pt idx="74">
                  <c:v>174</c:v>
                </c:pt>
                <c:pt idx="75">
                  <c:v>175</c:v>
                </c:pt>
                <c:pt idx="76">
                  <c:v>176</c:v>
                </c:pt>
                <c:pt idx="77">
                  <c:v>177</c:v>
                </c:pt>
                <c:pt idx="78">
                  <c:v>178</c:v>
                </c:pt>
                <c:pt idx="79">
                  <c:v>179</c:v>
                </c:pt>
                <c:pt idx="80">
                  <c:v>180</c:v>
                </c:pt>
                <c:pt idx="81">
                  <c:v>181</c:v>
                </c:pt>
                <c:pt idx="82">
                  <c:v>182</c:v>
                </c:pt>
                <c:pt idx="83">
                  <c:v>183</c:v>
                </c:pt>
                <c:pt idx="84">
                  <c:v>184</c:v>
                </c:pt>
                <c:pt idx="85">
                  <c:v>185</c:v>
                </c:pt>
                <c:pt idx="86">
                  <c:v>186</c:v>
                </c:pt>
                <c:pt idx="87">
                  <c:v>187</c:v>
                </c:pt>
                <c:pt idx="88">
                  <c:v>188</c:v>
                </c:pt>
                <c:pt idx="89">
                  <c:v>189</c:v>
                </c:pt>
                <c:pt idx="90">
                  <c:v>190</c:v>
                </c:pt>
                <c:pt idx="91">
                  <c:v>191</c:v>
                </c:pt>
                <c:pt idx="92">
                  <c:v>192</c:v>
                </c:pt>
                <c:pt idx="93">
                  <c:v>193</c:v>
                </c:pt>
                <c:pt idx="94">
                  <c:v>194</c:v>
                </c:pt>
                <c:pt idx="95">
                  <c:v>195</c:v>
                </c:pt>
                <c:pt idx="96">
                  <c:v>196</c:v>
                </c:pt>
                <c:pt idx="97">
                  <c:v>197</c:v>
                </c:pt>
                <c:pt idx="98">
                  <c:v>198</c:v>
                </c:pt>
                <c:pt idx="99">
                  <c:v>199</c:v>
                </c:pt>
                <c:pt idx="100">
                  <c:v>200</c:v>
                </c:pt>
                <c:pt idx="101">
                  <c:v>201</c:v>
                </c:pt>
                <c:pt idx="102">
                  <c:v>202</c:v>
                </c:pt>
                <c:pt idx="103">
                  <c:v>203</c:v>
                </c:pt>
                <c:pt idx="104">
                  <c:v>204</c:v>
                </c:pt>
                <c:pt idx="105">
                  <c:v>205</c:v>
                </c:pt>
                <c:pt idx="106">
                  <c:v>206</c:v>
                </c:pt>
                <c:pt idx="107">
                  <c:v>207</c:v>
                </c:pt>
                <c:pt idx="108">
                  <c:v>208</c:v>
                </c:pt>
                <c:pt idx="109">
                  <c:v>209</c:v>
                </c:pt>
                <c:pt idx="110">
                  <c:v>210</c:v>
                </c:pt>
                <c:pt idx="111">
                  <c:v>211</c:v>
                </c:pt>
                <c:pt idx="112">
                  <c:v>212</c:v>
                </c:pt>
                <c:pt idx="113">
                  <c:v>213</c:v>
                </c:pt>
                <c:pt idx="114">
                  <c:v>214</c:v>
                </c:pt>
                <c:pt idx="115">
                  <c:v>215</c:v>
                </c:pt>
                <c:pt idx="116">
                  <c:v>216</c:v>
                </c:pt>
                <c:pt idx="117">
                  <c:v>217</c:v>
                </c:pt>
                <c:pt idx="118">
                  <c:v>218</c:v>
                </c:pt>
                <c:pt idx="119">
                  <c:v>219</c:v>
                </c:pt>
                <c:pt idx="120">
                  <c:v>220</c:v>
                </c:pt>
                <c:pt idx="121">
                  <c:v>221</c:v>
                </c:pt>
                <c:pt idx="122">
                  <c:v>222</c:v>
                </c:pt>
                <c:pt idx="123">
                  <c:v>223</c:v>
                </c:pt>
                <c:pt idx="124">
                  <c:v>224</c:v>
                </c:pt>
                <c:pt idx="125">
                  <c:v>225</c:v>
                </c:pt>
                <c:pt idx="126">
                  <c:v>226</c:v>
                </c:pt>
                <c:pt idx="127">
                  <c:v>227</c:v>
                </c:pt>
                <c:pt idx="128">
                  <c:v>228</c:v>
                </c:pt>
                <c:pt idx="129">
                  <c:v>229</c:v>
                </c:pt>
                <c:pt idx="130">
                  <c:v>230</c:v>
                </c:pt>
                <c:pt idx="131">
                  <c:v>231</c:v>
                </c:pt>
                <c:pt idx="132">
                  <c:v>232</c:v>
                </c:pt>
                <c:pt idx="133">
                  <c:v>233</c:v>
                </c:pt>
                <c:pt idx="134">
                  <c:v>234</c:v>
                </c:pt>
                <c:pt idx="135">
                  <c:v>235</c:v>
                </c:pt>
                <c:pt idx="136">
                  <c:v>236</c:v>
                </c:pt>
                <c:pt idx="137">
                  <c:v>237</c:v>
                </c:pt>
                <c:pt idx="138">
                  <c:v>238</c:v>
                </c:pt>
                <c:pt idx="139">
                  <c:v>239</c:v>
                </c:pt>
                <c:pt idx="140">
                  <c:v>240</c:v>
                </c:pt>
                <c:pt idx="141">
                  <c:v>241</c:v>
                </c:pt>
                <c:pt idx="142">
                  <c:v>242</c:v>
                </c:pt>
                <c:pt idx="143">
                  <c:v>243</c:v>
                </c:pt>
                <c:pt idx="144">
                  <c:v>244</c:v>
                </c:pt>
                <c:pt idx="145">
                  <c:v>245</c:v>
                </c:pt>
                <c:pt idx="146">
                  <c:v>246</c:v>
                </c:pt>
                <c:pt idx="147">
                  <c:v>247</c:v>
                </c:pt>
                <c:pt idx="148">
                  <c:v>248</c:v>
                </c:pt>
                <c:pt idx="149">
                  <c:v>249</c:v>
                </c:pt>
                <c:pt idx="150">
                  <c:v>250</c:v>
                </c:pt>
                <c:pt idx="151">
                  <c:v>251</c:v>
                </c:pt>
                <c:pt idx="152">
                  <c:v>252</c:v>
                </c:pt>
                <c:pt idx="153">
                  <c:v>253</c:v>
                </c:pt>
                <c:pt idx="154">
                  <c:v>254</c:v>
                </c:pt>
                <c:pt idx="155">
                  <c:v>255</c:v>
                </c:pt>
                <c:pt idx="156">
                  <c:v>256</c:v>
                </c:pt>
                <c:pt idx="157">
                  <c:v>257</c:v>
                </c:pt>
                <c:pt idx="158">
                  <c:v>258</c:v>
                </c:pt>
                <c:pt idx="159">
                  <c:v>259</c:v>
                </c:pt>
                <c:pt idx="160">
                  <c:v>260</c:v>
                </c:pt>
                <c:pt idx="161">
                  <c:v>261</c:v>
                </c:pt>
                <c:pt idx="162">
                  <c:v>262</c:v>
                </c:pt>
                <c:pt idx="163">
                  <c:v>263</c:v>
                </c:pt>
                <c:pt idx="164">
                  <c:v>264</c:v>
                </c:pt>
                <c:pt idx="165">
                  <c:v>265</c:v>
                </c:pt>
                <c:pt idx="166">
                  <c:v>266</c:v>
                </c:pt>
                <c:pt idx="167">
                  <c:v>267</c:v>
                </c:pt>
                <c:pt idx="168">
                  <c:v>268</c:v>
                </c:pt>
                <c:pt idx="169">
                  <c:v>269</c:v>
                </c:pt>
                <c:pt idx="170">
                  <c:v>270</c:v>
                </c:pt>
                <c:pt idx="171">
                  <c:v>271</c:v>
                </c:pt>
                <c:pt idx="172">
                  <c:v>272</c:v>
                </c:pt>
                <c:pt idx="173">
                  <c:v>273</c:v>
                </c:pt>
                <c:pt idx="174">
                  <c:v>274</c:v>
                </c:pt>
                <c:pt idx="175">
                  <c:v>275</c:v>
                </c:pt>
                <c:pt idx="176">
                  <c:v>276</c:v>
                </c:pt>
                <c:pt idx="177">
                  <c:v>277</c:v>
                </c:pt>
                <c:pt idx="178">
                  <c:v>278</c:v>
                </c:pt>
                <c:pt idx="179">
                  <c:v>279</c:v>
                </c:pt>
                <c:pt idx="180">
                  <c:v>280</c:v>
                </c:pt>
                <c:pt idx="181">
                  <c:v>281</c:v>
                </c:pt>
                <c:pt idx="182">
                  <c:v>282</c:v>
                </c:pt>
                <c:pt idx="183">
                  <c:v>283</c:v>
                </c:pt>
                <c:pt idx="184">
                  <c:v>284</c:v>
                </c:pt>
                <c:pt idx="185">
                  <c:v>285</c:v>
                </c:pt>
                <c:pt idx="186">
                  <c:v>286</c:v>
                </c:pt>
                <c:pt idx="187">
                  <c:v>287</c:v>
                </c:pt>
                <c:pt idx="188">
                  <c:v>288</c:v>
                </c:pt>
                <c:pt idx="189">
                  <c:v>289</c:v>
                </c:pt>
                <c:pt idx="190">
                  <c:v>290</c:v>
                </c:pt>
                <c:pt idx="191">
                  <c:v>291</c:v>
                </c:pt>
                <c:pt idx="192">
                  <c:v>292</c:v>
                </c:pt>
                <c:pt idx="193">
                  <c:v>293</c:v>
                </c:pt>
                <c:pt idx="194">
                  <c:v>294</c:v>
                </c:pt>
                <c:pt idx="195">
                  <c:v>295</c:v>
                </c:pt>
                <c:pt idx="196">
                  <c:v>296</c:v>
                </c:pt>
                <c:pt idx="197">
                  <c:v>297</c:v>
                </c:pt>
                <c:pt idx="198">
                  <c:v>298</c:v>
                </c:pt>
                <c:pt idx="199">
                  <c:v>299</c:v>
                </c:pt>
                <c:pt idx="200">
                  <c:v>300</c:v>
                </c:pt>
                <c:pt idx="201">
                  <c:v>301</c:v>
                </c:pt>
                <c:pt idx="202">
                  <c:v>302</c:v>
                </c:pt>
                <c:pt idx="203">
                  <c:v>303</c:v>
                </c:pt>
                <c:pt idx="204">
                  <c:v>304</c:v>
                </c:pt>
                <c:pt idx="205">
                  <c:v>305</c:v>
                </c:pt>
                <c:pt idx="206">
                  <c:v>306</c:v>
                </c:pt>
                <c:pt idx="207">
                  <c:v>307</c:v>
                </c:pt>
                <c:pt idx="208">
                  <c:v>308</c:v>
                </c:pt>
                <c:pt idx="209">
                  <c:v>309</c:v>
                </c:pt>
                <c:pt idx="210">
                  <c:v>310</c:v>
                </c:pt>
                <c:pt idx="211">
                  <c:v>311</c:v>
                </c:pt>
                <c:pt idx="212">
                  <c:v>312</c:v>
                </c:pt>
                <c:pt idx="213">
                  <c:v>313</c:v>
                </c:pt>
                <c:pt idx="214">
                  <c:v>314</c:v>
                </c:pt>
                <c:pt idx="215">
                  <c:v>315</c:v>
                </c:pt>
                <c:pt idx="216">
                  <c:v>316</c:v>
                </c:pt>
                <c:pt idx="217">
                  <c:v>317</c:v>
                </c:pt>
                <c:pt idx="218">
                  <c:v>318</c:v>
                </c:pt>
                <c:pt idx="219">
                  <c:v>319</c:v>
                </c:pt>
                <c:pt idx="220">
                  <c:v>320</c:v>
                </c:pt>
                <c:pt idx="221">
                  <c:v>321</c:v>
                </c:pt>
                <c:pt idx="222">
                  <c:v>322</c:v>
                </c:pt>
                <c:pt idx="223">
                  <c:v>323</c:v>
                </c:pt>
                <c:pt idx="224">
                  <c:v>324</c:v>
                </c:pt>
                <c:pt idx="225">
                  <c:v>325</c:v>
                </c:pt>
                <c:pt idx="226">
                  <c:v>326</c:v>
                </c:pt>
                <c:pt idx="227">
                  <c:v>327</c:v>
                </c:pt>
                <c:pt idx="228">
                  <c:v>328</c:v>
                </c:pt>
                <c:pt idx="229">
                  <c:v>329</c:v>
                </c:pt>
                <c:pt idx="230">
                  <c:v>330</c:v>
                </c:pt>
              </c:numCache>
            </c:numRef>
          </c:cat>
          <c:val>
            <c:numRef>
              <c:f>Sheet1!$Q$4:$Q$234</c:f>
              <c:numCache>
                <c:formatCode>General</c:formatCode>
                <c:ptCount val="231"/>
                <c:pt idx="18">
                  <c:v>16</c:v>
                </c:pt>
                <c:pt idx="19">
                  <c:v>16</c:v>
                </c:pt>
                <c:pt idx="20">
                  <c:v>16</c:v>
                </c:pt>
                <c:pt idx="21">
                  <c:v>16</c:v>
                </c:pt>
                <c:pt idx="22">
                  <c:v>16</c:v>
                </c:pt>
                <c:pt idx="23">
                  <c:v>16</c:v>
                </c:pt>
                <c:pt idx="24">
                  <c:v>16</c:v>
                </c:pt>
                <c:pt idx="25">
                  <c:v>16</c:v>
                </c:pt>
                <c:pt idx="26">
                  <c:v>16</c:v>
                </c:pt>
                <c:pt idx="27">
                  <c:v>16</c:v>
                </c:pt>
                <c:pt idx="28">
                  <c:v>16</c:v>
                </c:pt>
                <c:pt idx="29">
                  <c:v>16</c:v>
                </c:pt>
                <c:pt idx="30">
                  <c:v>16</c:v>
                </c:pt>
                <c:pt idx="31">
                  <c:v>16</c:v>
                </c:pt>
                <c:pt idx="32">
                  <c:v>16</c:v>
                </c:pt>
                <c:pt idx="33">
                  <c:v>16</c:v>
                </c:pt>
                <c:pt idx="34">
                  <c:v>16</c:v>
                </c:pt>
                <c:pt idx="35">
                  <c:v>16</c:v>
                </c:pt>
                <c:pt idx="36">
                  <c:v>16</c:v>
                </c:pt>
                <c:pt idx="37">
                  <c:v>16</c:v>
                </c:pt>
                <c:pt idx="38">
                  <c:v>16</c:v>
                </c:pt>
                <c:pt idx="39">
                  <c:v>16</c:v>
                </c:pt>
                <c:pt idx="40">
                  <c:v>16</c:v>
                </c:pt>
                <c:pt idx="41">
                  <c:v>16</c:v>
                </c:pt>
                <c:pt idx="42">
                  <c:v>16</c:v>
                </c:pt>
                <c:pt idx="43">
                  <c:v>16</c:v>
                </c:pt>
                <c:pt idx="44">
                  <c:v>16</c:v>
                </c:pt>
                <c:pt idx="45">
                  <c:v>16</c:v>
                </c:pt>
                <c:pt idx="46">
                  <c:v>16</c:v>
                </c:pt>
                <c:pt idx="47">
                  <c:v>16</c:v>
                </c:pt>
                <c:pt idx="48">
                  <c:v>16</c:v>
                </c:pt>
                <c:pt idx="49">
                  <c:v>16</c:v>
                </c:pt>
                <c:pt idx="50">
                  <c:v>16</c:v>
                </c:pt>
                <c:pt idx="51">
                  <c:v>16</c:v>
                </c:pt>
                <c:pt idx="52">
                  <c:v>16</c:v>
                </c:pt>
                <c:pt idx="53">
                  <c:v>16</c:v>
                </c:pt>
                <c:pt idx="54">
                  <c:v>16</c:v>
                </c:pt>
                <c:pt idx="55">
                  <c:v>16</c:v>
                </c:pt>
                <c:pt idx="56">
                  <c:v>16</c:v>
                </c:pt>
                <c:pt idx="57">
                  <c:v>16</c:v>
                </c:pt>
                <c:pt idx="58">
                  <c:v>16</c:v>
                </c:pt>
                <c:pt idx="59">
                  <c:v>16</c:v>
                </c:pt>
                <c:pt idx="60">
                  <c:v>16</c:v>
                </c:pt>
                <c:pt idx="61">
                  <c:v>16</c:v>
                </c:pt>
                <c:pt idx="62">
                  <c:v>16</c:v>
                </c:pt>
                <c:pt idx="63">
                  <c:v>16</c:v>
                </c:pt>
                <c:pt idx="64">
                  <c:v>16</c:v>
                </c:pt>
                <c:pt idx="65">
                  <c:v>16</c:v>
                </c:pt>
                <c:pt idx="66">
                  <c:v>16</c:v>
                </c:pt>
                <c:pt idx="67">
                  <c:v>16</c:v>
                </c:pt>
                <c:pt idx="68">
                  <c:v>16</c:v>
                </c:pt>
                <c:pt idx="69">
                  <c:v>16</c:v>
                </c:pt>
                <c:pt idx="70">
                  <c:v>16</c:v>
                </c:pt>
                <c:pt idx="71">
                  <c:v>16</c:v>
                </c:pt>
                <c:pt idx="72">
                  <c:v>16</c:v>
                </c:pt>
                <c:pt idx="73">
                  <c:v>16</c:v>
                </c:pt>
                <c:pt idx="74">
                  <c:v>16</c:v>
                </c:pt>
                <c:pt idx="75">
                  <c:v>16</c:v>
                </c:pt>
                <c:pt idx="76">
                  <c:v>16</c:v>
                </c:pt>
                <c:pt idx="77">
                  <c:v>16</c:v>
                </c:pt>
                <c:pt idx="78">
                  <c:v>16</c:v>
                </c:pt>
                <c:pt idx="79">
                  <c:v>16</c:v>
                </c:pt>
                <c:pt idx="80">
                  <c:v>16</c:v>
                </c:pt>
                <c:pt idx="81">
                  <c:v>16</c:v>
                </c:pt>
                <c:pt idx="82">
                  <c:v>16</c:v>
                </c:pt>
                <c:pt idx="83">
                  <c:v>16</c:v>
                </c:pt>
                <c:pt idx="84">
                  <c:v>16</c:v>
                </c:pt>
                <c:pt idx="85">
                  <c:v>16</c:v>
                </c:pt>
                <c:pt idx="86">
                  <c:v>16</c:v>
                </c:pt>
                <c:pt idx="87">
                  <c:v>16</c:v>
                </c:pt>
                <c:pt idx="88">
                  <c:v>16</c:v>
                </c:pt>
                <c:pt idx="89">
                  <c:v>16</c:v>
                </c:pt>
                <c:pt idx="90">
                  <c:v>16</c:v>
                </c:pt>
                <c:pt idx="91">
                  <c:v>16</c:v>
                </c:pt>
                <c:pt idx="92">
                  <c:v>16</c:v>
                </c:pt>
                <c:pt idx="93">
                  <c:v>16</c:v>
                </c:pt>
                <c:pt idx="94">
                  <c:v>16</c:v>
                </c:pt>
                <c:pt idx="95">
                  <c:v>16</c:v>
                </c:pt>
                <c:pt idx="96">
                  <c:v>16</c:v>
                </c:pt>
                <c:pt idx="97">
                  <c:v>16</c:v>
                </c:pt>
                <c:pt idx="98">
                  <c:v>16</c:v>
                </c:pt>
                <c:pt idx="99">
                  <c:v>16</c:v>
                </c:pt>
                <c:pt idx="100">
                  <c:v>16</c:v>
                </c:pt>
                <c:pt idx="101">
                  <c:v>16</c:v>
                </c:pt>
                <c:pt idx="102">
                  <c:v>16</c:v>
                </c:pt>
                <c:pt idx="103">
                  <c:v>16</c:v>
                </c:pt>
                <c:pt idx="104">
                  <c:v>16</c:v>
                </c:pt>
                <c:pt idx="105">
                  <c:v>16</c:v>
                </c:pt>
                <c:pt idx="106">
                  <c:v>16</c:v>
                </c:pt>
                <c:pt idx="107">
                  <c:v>16</c:v>
                </c:pt>
                <c:pt idx="108">
                  <c:v>16</c:v>
                </c:pt>
                <c:pt idx="109">
                  <c:v>16</c:v>
                </c:pt>
                <c:pt idx="110">
                  <c:v>16</c:v>
                </c:pt>
                <c:pt idx="111">
                  <c:v>16</c:v>
                </c:pt>
                <c:pt idx="112">
                  <c:v>16</c:v>
                </c:pt>
                <c:pt idx="113">
                  <c:v>16</c:v>
                </c:pt>
                <c:pt idx="114">
                  <c:v>16</c:v>
                </c:pt>
                <c:pt idx="115">
                  <c:v>16</c:v>
                </c:pt>
                <c:pt idx="116">
                  <c:v>16</c:v>
                </c:pt>
                <c:pt idx="117">
                  <c:v>16</c:v>
                </c:pt>
                <c:pt idx="118">
                  <c:v>16</c:v>
                </c:pt>
                <c:pt idx="119">
                  <c:v>16</c:v>
                </c:pt>
                <c:pt idx="120">
                  <c:v>16</c:v>
                </c:pt>
                <c:pt idx="121">
                  <c:v>16</c:v>
                </c:pt>
                <c:pt idx="122">
                  <c:v>16</c:v>
                </c:pt>
                <c:pt idx="123">
                  <c:v>16</c:v>
                </c:pt>
                <c:pt idx="124">
                  <c:v>16</c:v>
                </c:pt>
                <c:pt idx="125">
                  <c:v>16</c:v>
                </c:pt>
                <c:pt idx="126">
                  <c:v>16</c:v>
                </c:pt>
                <c:pt idx="127">
                  <c:v>16</c:v>
                </c:pt>
              </c:numCache>
            </c:numRef>
          </c:val>
          <c:smooth val="0"/>
        </c:ser>
        <c:ser>
          <c:idx val="17"/>
          <c:order val="16"/>
          <c:spPr>
            <a:ln w="127000" cap="flat">
              <a:solidFill>
                <a:schemeClr val="accent6">
                  <a:lumMod val="50000"/>
                </a:schemeClr>
              </a:solidFill>
            </a:ln>
          </c:spPr>
          <c:marker>
            <c:symbol val="none"/>
          </c:marker>
          <c:cat>
            <c:numRef>
              <c:f>Sheet1!$A$4:$A$234</c:f>
              <c:numCache>
                <c:formatCode>General</c:formatCode>
                <c:ptCount val="231"/>
                <c:pt idx="0">
                  <c:v>100</c:v>
                </c:pt>
                <c:pt idx="1">
                  <c:v>101</c:v>
                </c:pt>
                <c:pt idx="2">
                  <c:v>102</c:v>
                </c:pt>
                <c:pt idx="3">
                  <c:v>103</c:v>
                </c:pt>
                <c:pt idx="4">
                  <c:v>104</c:v>
                </c:pt>
                <c:pt idx="5">
                  <c:v>105</c:v>
                </c:pt>
                <c:pt idx="6">
                  <c:v>106</c:v>
                </c:pt>
                <c:pt idx="7">
                  <c:v>107</c:v>
                </c:pt>
                <c:pt idx="8">
                  <c:v>108</c:v>
                </c:pt>
                <c:pt idx="9">
                  <c:v>109</c:v>
                </c:pt>
                <c:pt idx="10">
                  <c:v>110</c:v>
                </c:pt>
                <c:pt idx="11">
                  <c:v>111</c:v>
                </c:pt>
                <c:pt idx="12">
                  <c:v>112</c:v>
                </c:pt>
                <c:pt idx="13">
                  <c:v>113</c:v>
                </c:pt>
                <c:pt idx="14">
                  <c:v>114</c:v>
                </c:pt>
                <c:pt idx="15">
                  <c:v>115</c:v>
                </c:pt>
                <c:pt idx="16">
                  <c:v>116</c:v>
                </c:pt>
                <c:pt idx="17">
                  <c:v>117</c:v>
                </c:pt>
                <c:pt idx="18">
                  <c:v>118</c:v>
                </c:pt>
                <c:pt idx="19">
                  <c:v>119</c:v>
                </c:pt>
                <c:pt idx="20">
                  <c:v>120</c:v>
                </c:pt>
                <c:pt idx="21">
                  <c:v>121</c:v>
                </c:pt>
                <c:pt idx="22">
                  <c:v>122</c:v>
                </c:pt>
                <c:pt idx="23">
                  <c:v>123</c:v>
                </c:pt>
                <c:pt idx="24">
                  <c:v>124</c:v>
                </c:pt>
                <c:pt idx="25">
                  <c:v>125</c:v>
                </c:pt>
                <c:pt idx="26">
                  <c:v>126</c:v>
                </c:pt>
                <c:pt idx="27">
                  <c:v>127</c:v>
                </c:pt>
                <c:pt idx="28">
                  <c:v>128</c:v>
                </c:pt>
                <c:pt idx="29">
                  <c:v>129</c:v>
                </c:pt>
                <c:pt idx="30">
                  <c:v>130</c:v>
                </c:pt>
                <c:pt idx="31">
                  <c:v>131</c:v>
                </c:pt>
                <c:pt idx="32">
                  <c:v>132</c:v>
                </c:pt>
                <c:pt idx="33">
                  <c:v>133</c:v>
                </c:pt>
                <c:pt idx="34">
                  <c:v>134</c:v>
                </c:pt>
                <c:pt idx="35">
                  <c:v>135</c:v>
                </c:pt>
                <c:pt idx="36">
                  <c:v>136</c:v>
                </c:pt>
                <c:pt idx="37">
                  <c:v>137</c:v>
                </c:pt>
                <c:pt idx="38">
                  <c:v>138</c:v>
                </c:pt>
                <c:pt idx="39">
                  <c:v>139</c:v>
                </c:pt>
                <c:pt idx="40">
                  <c:v>140</c:v>
                </c:pt>
                <c:pt idx="41">
                  <c:v>141</c:v>
                </c:pt>
                <c:pt idx="42">
                  <c:v>142</c:v>
                </c:pt>
                <c:pt idx="43">
                  <c:v>143</c:v>
                </c:pt>
                <c:pt idx="44">
                  <c:v>144</c:v>
                </c:pt>
                <c:pt idx="45">
                  <c:v>145</c:v>
                </c:pt>
                <c:pt idx="46">
                  <c:v>146</c:v>
                </c:pt>
                <c:pt idx="47">
                  <c:v>147</c:v>
                </c:pt>
                <c:pt idx="48">
                  <c:v>148</c:v>
                </c:pt>
                <c:pt idx="49">
                  <c:v>149</c:v>
                </c:pt>
                <c:pt idx="50">
                  <c:v>150</c:v>
                </c:pt>
                <c:pt idx="51">
                  <c:v>151</c:v>
                </c:pt>
                <c:pt idx="52">
                  <c:v>152</c:v>
                </c:pt>
                <c:pt idx="53">
                  <c:v>153</c:v>
                </c:pt>
                <c:pt idx="54">
                  <c:v>154</c:v>
                </c:pt>
                <c:pt idx="55">
                  <c:v>155</c:v>
                </c:pt>
                <c:pt idx="56">
                  <c:v>156</c:v>
                </c:pt>
                <c:pt idx="57">
                  <c:v>157</c:v>
                </c:pt>
                <c:pt idx="58">
                  <c:v>158</c:v>
                </c:pt>
                <c:pt idx="59">
                  <c:v>159</c:v>
                </c:pt>
                <c:pt idx="60">
                  <c:v>160</c:v>
                </c:pt>
                <c:pt idx="61">
                  <c:v>161</c:v>
                </c:pt>
                <c:pt idx="62">
                  <c:v>162</c:v>
                </c:pt>
                <c:pt idx="63">
                  <c:v>163</c:v>
                </c:pt>
                <c:pt idx="64">
                  <c:v>164</c:v>
                </c:pt>
                <c:pt idx="65">
                  <c:v>165</c:v>
                </c:pt>
                <c:pt idx="66">
                  <c:v>166</c:v>
                </c:pt>
                <c:pt idx="67">
                  <c:v>167</c:v>
                </c:pt>
                <c:pt idx="68">
                  <c:v>168</c:v>
                </c:pt>
                <c:pt idx="69">
                  <c:v>169</c:v>
                </c:pt>
                <c:pt idx="70">
                  <c:v>170</c:v>
                </c:pt>
                <c:pt idx="71">
                  <c:v>171</c:v>
                </c:pt>
                <c:pt idx="72">
                  <c:v>172</c:v>
                </c:pt>
                <c:pt idx="73">
                  <c:v>173</c:v>
                </c:pt>
                <c:pt idx="74">
                  <c:v>174</c:v>
                </c:pt>
                <c:pt idx="75">
                  <c:v>175</c:v>
                </c:pt>
                <c:pt idx="76">
                  <c:v>176</c:v>
                </c:pt>
                <c:pt idx="77">
                  <c:v>177</c:v>
                </c:pt>
                <c:pt idx="78">
                  <c:v>178</c:v>
                </c:pt>
                <c:pt idx="79">
                  <c:v>179</c:v>
                </c:pt>
                <c:pt idx="80">
                  <c:v>180</c:v>
                </c:pt>
                <c:pt idx="81">
                  <c:v>181</c:v>
                </c:pt>
                <c:pt idx="82">
                  <c:v>182</c:v>
                </c:pt>
                <c:pt idx="83">
                  <c:v>183</c:v>
                </c:pt>
                <c:pt idx="84">
                  <c:v>184</c:v>
                </c:pt>
                <c:pt idx="85">
                  <c:v>185</c:v>
                </c:pt>
                <c:pt idx="86">
                  <c:v>186</c:v>
                </c:pt>
                <c:pt idx="87">
                  <c:v>187</c:v>
                </c:pt>
                <c:pt idx="88">
                  <c:v>188</c:v>
                </c:pt>
                <c:pt idx="89">
                  <c:v>189</c:v>
                </c:pt>
                <c:pt idx="90">
                  <c:v>190</c:v>
                </c:pt>
                <c:pt idx="91">
                  <c:v>191</c:v>
                </c:pt>
                <c:pt idx="92">
                  <c:v>192</c:v>
                </c:pt>
                <c:pt idx="93">
                  <c:v>193</c:v>
                </c:pt>
                <c:pt idx="94">
                  <c:v>194</c:v>
                </c:pt>
                <c:pt idx="95">
                  <c:v>195</c:v>
                </c:pt>
                <c:pt idx="96">
                  <c:v>196</c:v>
                </c:pt>
                <c:pt idx="97">
                  <c:v>197</c:v>
                </c:pt>
                <c:pt idx="98">
                  <c:v>198</c:v>
                </c:pt>
                <c:pt idx="99">
                  <c:v>199</c:v>
                </c:pt>
                <c:pt idx="100">
                  <c:v>200</c:v>
                </c:pt>
                <c:pt idx="101">
                  <c:v>201</c:v>
                </c:pt>
                <c:pt idx="102">
                  <c:v>202</c:v>
                </c:pt>
                <c:pt idx="103">
                  <c:v>203</c:v>
                </c:pt>
                <c:pt idx="104">
                  <c:v>204</c:v>
                </c:pt>
                <c:pt idx="105">
                  <c:v>205</c:v>
                </c:pt>
                <c:pt idx="106">
                  <c:v>206</c:v>
                </c:pt>
                <c:pt idx="107">
                  <c:v>207</c:v>
                </c:pt>
                <c:pt idx="108">
                  <c:v>208</c:v>
                </c:pt>
                <c:pt idx="109">
                  <c:v>209</c:v>
                </c:pt>
                <c:pt idx="110">
                  <c:v>210</c:v>
                </c:pt>
                <c:pt idx="111">
                  <c:v>211</c:v>
                </c:pt>
                <c:pt idx="112">
                  <c:v>212</c:v>
                </c:pt>
                <c:pt idx="113">
                  <c:v>213</c:v>
                </c:pt>
                <c:pt idx="114">
                  <c:v>214</c:v>
                </c:pt>
                <c:pt idx="115">
                  <c:v>215</c:v>
                </c:pt>
                <c:pt idx="116">
                  <c:v>216</c:v>
                </c:pt>
                <c:pt idx="117">
                  <c:v>217</c:v>
                </c:pt>
                <c:pt idx="118">
                  <c:v>218</c:v>
                </c:pt>
                <c:pt idx="119">
                  <c:v>219</c:v>
                </c:pt>
                <c:pt idx="120">
                  <c:v>220</c:v>
                </c:pt>
                <c:pt idx="121">
                  <c:v>221</c:v>
                </c:pt>
                <c:pt idx="122">
                  <c:v>222</c:v>
                </c:pt>
                <c:pt idx="123">
                  <c:v>223</c:v>
                </c:pt>
                <c:pt idx="124">
                  <c:v>224</c:v>
                </c:pt>
                <c:pt idx="125">
                  <c:v>225</c:v>
                </c:pt>
                <c:pt idx="126">
                  <c:v>226</c:v>
                </c:pt>
                <c:pt idx="127">
                  <c:v>227</c:v>
                </c:pt>
                <c:pt idx="128">
                  <c:v>228</c:v>
                </c:pt>
                <c:pt idx="129">
                  <c:v>229</c:v>
                </c:pt>
                <c:pt idx="130">
                  <c:v>230</c:v>
                </c:pt>
                <c:pt idx="131">
                  <c:v>231</c:v>
                </c:pt>
                <c:pt idx="132">
                  <c:v>232</c:v>
                </c:pt>
                <c:pt idx="133">
                  <c:v>233</c:v>
                </c:pt>
                <c:pt idx="134">
                  <c:v>234</c:v>
                </c:pt>
                <c:pt idx="135">
                  <c:v>235</c:v>
                </c:pt>
                <c:pt idx="136">
                  <c:v>236</c:v>
                </c:pt>
                <c:pt idx="137">
                  <c:v>237</c:v>
                </c:pt>
                <c:pt idx="138">
                  <c:v>238</c:v>
                </c:pt>
                <c:pt idx="139">
                  <c:v>239</c:v>
                </c:pt>
                <c:pt idx="140">
                  <c:v>240</c:v>
                </c:pt>
                <c:pt idx="141">
                  <c:v>241</c:v>
                </c:pt>
                <c:pt idx="142">
                  <c:v>242</c:v>
                </c:pt>
                <c:pt idx="143">
                  <c:v>243</c:v>
                </c:pt>
                <c:pt idx="144">
                  <c:v>244</c:v>
                </c:pt>
                <c:pt idx="145">
                  <c:v>245</c:v>
                </c:pt>
                <c:pt idx="146">
                  <c:v>246</c:v>
                </c:pt>
                <c:pt idx="147">
                  <c:v>247</c:v>
                </c:pt>
                <c:pt idx="148">
                  <c:v>248</c:v>
                </c:pt>
                <c:pt idx="149">
                  <c:v>249</c:v>
                </c:pt>
                <c:pt idx="150">
                  <c:v>250</c:v>
                </c:pt>
                <c:pt idx="151">
                  <c:v>251</c:v>
                </c:pt>
                <c:pt idx="152">
                  <c:v>252</c:v>
                </c:pt>
                <c:pt idx="153">
                  <c:v>253</c:v>
                </c:pt>
                <c:pt idx="154">
                  <c:v>254</c:v>
                </c:pt>
                <c:pt idx="155">
                  <c:v>255</c:v>
                </c:pt>
                <c:pt idx="156">
                  <c:v>256</c:v>
                </c:pt>
                <c:pt idx="157">
                  <c:v>257</c:v>
                </c:pt>
                <c:pt idx="158">
                  <c:v>258</c:v>
                </c:pt>
                <c:pt idx="159">
                  <c:v>259</c:v>
                </c:pt>
                <c:pt idx="160">
                  <c:v>260</c:v>
                </c:pt>
                <c:pt idx="161">
                  <c:v>261</c:v>
                </c:pt>
                <c:pt idx="162">
                  <c:v>262</c:v>
                </c:pt>
                <c:pt idx="163">
                  <c:v>263</c:v>
                </c:pt>
                <c:pt idx="164">
                  <c:v>264</c:v>
                </c:pt>
                <c:pt idx="165">
                  <c:v>265</c:v>
                </c:pt>
                <c:pt idx="166">
                  <c:v>266</c:v>
                </c:pt>
                <c:pt idx="167">
                  <c:v>267</c:v>
                </c:pt>
                <c:pt idx="168">
                  <c:v>268</c:v>
                </c:pt>
                <c:pt idx="169">
                  <c:v>269</c:v>
                </c:pt>
                <c:pt idx="170">
                  <c:v>270</c:v>
                </c:pt>
                <c:pt idx="171">
                  <c:v>271</c:v>
                </c:pt>
                <c:pt idx="172">
                  <c:v>272</c:v>
                </c:pt>
                <c:pt idx="173">
                  <c:v>273</c:v>
                </c:pt>
                <c:pt idx="174">
                  <c:v>274</c:v>
                </c:pt>
                <c:pt idx="175">
                  <c:v>275</c:v>
                </c:pt>
                <c:pt idx="176">
                  <c:v>276</c:v>
                </c:pt>
                <c:pt idx="177">
                  <c:v>277</c:v>
                </c:pt>
                <c:pt idx="178">
                  <c:v>278</c:v>
                </c:pt>
                <c:pt idx="179">
                  <c:v>279</c:v>
                </c:pt>
                <c:pt idx="180">
                  <c:v>280</c:v>
                </c:pt>
                <c:pt idx="181">
                  <c:v>281</c:v>
                </c:pt>
                <c:pt idx="182">
                  <c:v>282</c:v>
                </c:pt>
                <c:pt idx="183">
                  <c:v>283</c:v>
                </c:pt>
                <c:pt idx="184">
                  <c:v>284</c:v>
                </c:pt>
                <c:pt idx="185">
                  <c:v>285</c:v>
                </c:pt>
                <c:pt idx="186">
                  <c:v>286</c:v>
                </c:pt>
                <c:pt idx="187">
                  <c:v>287</c:v>
                </c:pt>
                <c:pt idx="188">
                  <c:v>288</c:v>
                </c:pt>
                <c:pt idx="189">
                  <c:v>289</c:v>
                </c:pt>
                <c:pt idx="190">
                  <c:v>290</c:v>
                </c:pt>
                <c:pt idx="191">
                  <c:v>291</c:v>
                </c:pt>
                <c:pt idx="192">
                  <c:v>292</c:v>
                </c:pt>
                <c:pt idx="193">
                  <c:v>293</c:v>
                </c:pt>
                <c:pt idx="194">
                  <c:v>294</c:v>
                </c:pt>
                <c:pt idx="195">
                  <c:v>295</c:v>
                </c:pt>
                <c:pt idx="196">
                  <c:v>296</c:v>
                </c:pt>
                <c:pt idx="197">
                  <c:v>297</c:v>
                </c:pt>
                <c:pt idx="198">
                  <c:v>298</c:v>
                </c:pt>
                <c:pt idx="199">
                  <c:v>299</c:v>
                </c:pt>
                <c:pt idx="200">
                  <c:v>300</c:v>
                </c:pt>
                <c:pt idx="201">
                  <c:v>301</c:v>
                </c:pt>
                <c:pt idx="202">
                  <c:v>302</c:v>
                </c:pt>
                <c:pt idx="203">
                  <c:v>303</c:v>
                </c:pt>
                <c:pt idx="204">
                  <c:v>304</c:v>
                </c:pt>
                <c:pt idx="205">
                  <c:v>305</c:v>
                </c:pt>
                <c:pt idx="206">
                  <c:v>306</c:v>
                </c:pt>
                <c:pt idx="207">
                  <c:v>307</c:v>
                </c:pt>
                <c:pt idx="208">
                  <c:v>308</c:v>
                </c:pt>
                <c:pt idx="209">
                  <c:v>309</c:v>
                </c:pt>
                <c:pt idx="210">
                  <c:v>310</c:v>
                </c:pt>
                <c:pt idx="211">
                  <c:v>311</c:v>
                </c:pt>
                <c:pt idx="212">
                  <c:v>312</c:v>
                </c:pt>
                <c:pt idx="213">
                  <c:v>313</c:v>
                </c:pt>
                <c:pt idx="214">
                  <c:v>314</c:v>
                </c:pt>
                <c:pt idx="215">
                  <c:v>315</c:v>
                </c:pt>
                <c:pt idx="216">
                  <c:v>316</c:v>
                </c:pt>
                <c:pt idx="217">
                  <c:v>317</c:v>
                </c:pt>
                <c:pt idx="218">
                  <c:v>318</c:v>
                </c:pt>
                <c:pt idx="219">
                  <c:v>319</c:v>
                </c:pt>
                <c:pt idx="220">
                  <c:v>320</c:v>
                </c:pt>
                <c:pt idx="221">
                  <c:v>321</c:v>
                </c:pt>
                <c:pt idx="222">
                  <c:v>322</c:v>
                </c:pt>
                <c:pt idx="223">
                  <c:v>323</c:v>
                </c:pt>
                <c:pt idx="224">
                  <c:v>324</c:v>
                </c:pt>
                <c:pt idx="225">
                  <c:v>325</c:v>
                </c:pt>
                <c:pt idx="226">
                  <c:v>326</c:v>
                </c:pt>
                <c:pt idx="227">
                  <c:v>327</c:v>
                </c:pt>
                <c:pt idx="228">
                  <c:v>328</c:v>
                </c:pt>
                <c:pt idx="229">
                  <c:v>329</c:v>
                </c:pt>
                <c:pt idx="230">
                  <c:v>330</c:v>
                </c:pt>
              </c:numCache>
            </c:numRef>
          </c:cat>
          <c:val>
            <c:numRef>
              <c:f>Sheet1!$R$4:$R$234</c:f>
              <c:numCache>
                <c:formatCode>General</c:formatCode>
                <c:ptCount val="231"/>
                <c:pt idx="30">
                  <c:v>17</c:v>
                </c:pt>
                <c:pt idx="31">
                  <c:v>17</c:v>
                </c:pt>
                <c:pt idx="32">
                  <c:v>17</c:v>
                </c:pt>
                <c:pt idx="33">
                  <c:v>17</c:v>
                </c:pt>
                <c:pt idx="34">
                  <c:v>17</c:v>
                </c:pt>
                <c:pt idx="35">
                  <c:v>17</c:v>
                </c:pt>
                <c:pt idx="36">
                  <c:v>17</c:v>
                </c:pt>
                <c:pt idx="37">
                  <c:v>17</c:v>
                </c:pt>
                <c:pt idx="38">
                  <c:v>17</c:v>
                </c:pt>
                <c:pt idx="39">
                  <c:v>17</c:v>
                </c:pt>
                <c:pt idx="40">
                  <c:v>17</c:v>
                </c:pt>
                <c:pt idx="41">
                  <c:v>17</c:v>
                </c:pt>
                <c:pt idx="42">
                  <c:v>17</c:v>
                </c:pt>
                <c:pt idx="43">
                  <c:v>17</c:v>
                </c:pt>
                <c:pt idx="44">
                  <c:v>17</c:v>
                </c:pt>
                <c:pt idx="45">
                  <c:v>17</c:v>
                </c:pt>
                <c:pt idx="46">
                  <c:v>17</c:v>
                </c:pt>
                <c:pt idx="47">
                  <c:v>17</c:v>
                </c:pt>
                <c:pt idx="48">
                  <c:v>17</c:v>
                </c:pt>
                <c:pt idx="49">
                  <c:v>17</c:v>
                </c:pt>
                <c:pt idx="50">
                  <c:v>17</c:v>
                </c:pt>
                <c:pt idx="51">
                  <c:v>17</c:v>
                </c:pt>
                <c:pt idx="52">
                  <c:v>17</c:v>
                </c:pt>
                <c:pt idx="53">
                  <c:v>17</c:v>
                </c:pt>
                <c:pt idx="54">
                  <c:v>17</c:v>
                </c:pt>
                <c:pt idx="55">
                  <c:v>17</c:v>
                </c:pt>
                <c:pt idx="56">
                  <c:v>17</c:v>
                </c:pt>
                <c:pt idx="57">
                  <c:v>17</c:v>
                </c:pt>
                <c:pt idx="58">
                  <c:v>17</c:v>
                </c:pt>
                <c:pt idx="59">
                  <c:v>17</c:v>
                </c:pt>
                <c:pt idx="60">
                  <c:v>17</c:v>
                </c:pt>
                <c:pt idx="61">
                  <c:v>17</c:v>
                </c:pt>
                <c:pt idx="62">
                  <c:v>17</c:v>
                </c:pt>
                <c:pt idx="63">
                  <c:v>17</c:v>
                </c:pt>
                <c:pt idx="64">
                  <c:v>17</c:v>
                </c:pt>
                <c:pt idx="65">
                  <c:v>17</c:v>
                </c:pt>
                <c:pt idx="66">
                  <c:v>17</c:v>
                </c:pt>
                <c:pt idx="67">
                  <c:v>17</c:v>
                </c:pt>
                <c:pt idx="68">
                  <c:v>17</c:v>
                </c:pt>
                <c:pt idx="69">
                  <c:v>17</c:v>
                </c:pt>
                <c:pt idx="70">
                  <c:v>17</c:v>
                </c:pt>
                <c:pt idx="71">
                  <c:v>17</c:v>
                </c:pt>
                <c:pt idx="72">
                  <c:v>17</c:v>
                </c:pt>
                <c:pt idx="73">
                  <c:v>17</c:v>
                </c:pt>
                <c:pt idx="74">
                  <c:v>17</c:v>
                </c:pt>
                <c:pt idx="75">
                  <c:v>17</c:v>
                </c:pt>
                <c:pt idx="76">
                  <c:v>17</c:v>
                </c:pt>
                <c:pt idx="77">
                  <c:v>17</c:v>
                </c:pt>
                <c:pt idx="78">
                  <c:v>17</c:v>
                </c:pt>
                <c:pt idx="79">
                  <c:v>17</c:v>
                </c:pt>
                <c:pt idx="80">
                  <c:v>17</c:v>
                </c:pt>
                <c:pt idx="81">
                  <c:v>17</c:v>
                </c:pt>
                <c:pt idx="82">
                  <c:v>17</c:v>
                </c:pt>
                <c:pt idx="83">
                  <c:v>17</c:v>
                </c:pt>
                <c:pt idx="84">
                  <c:v>17</c:v>
                </c:pt>
                <c:pt idx="85">
                  <c:v>17</c:v>
                </c:pt>
                <c:pt idx="86">
                  <c:v>17</c:v>
                </c:pt>
                <c:pt idx="87">
                  <c:v>17</c:v>
                </c:pt>
                <c:pt idx="88">
                  <c:v>17</c:v>
                </c:pt>
                <c:pt idx="89">
                  <c:v>17</c:v>
                </c:pt>
                <c:pt idx="90">
                  <c:v>17</c:v>
                </c:pt>
                <c:pt idx="91">
                  <c:v>17</c:v>
                </c:pt>
                <c:pt idx="92">
                  <c:v>17</c:v>
                </c:pt>
                <c:pt idx="93">
                  <c:v>17</c:v>
                </c:pt>
                <c:pt idx="94">
                  <c:v>17</c:v>
                </c:pt>
                <c:pt idx="95">
                  <c:v>17</c:v>
                </c:pt>
                <c:pt idx="96">
                  <c:v>17</c:v>
                </c:pt>
                <c:pt idx="97">
                  <c:v>17</c:v>
                </c:pt>
                <c:pt idx="98">
                  <c:v>17</c:v>
                </c:pt>
                <c:pt idx="99">
                  <c:v>17</c:v>
                </c:pt>
                <c:pt idx="100">
                  <c:v>17</c:v>
                </c:pt>
                <c:pt idx="101">
                  <c:v>17</c:v>
                </c:pt>
                <c:pt idx="102">
                  <c:v>17</c:v>
                </c:pt>
                <c:pt idx="103">
                  <c:v>17</c:v>
                </c:pt>
                <c:pt idx="104">
                  <c:v>17</c:v>
                </c:pt>
                <c:pt idx="105">
                  <c:v>17</c:v>
                </c:pt>
                <c:pt idx="106">
                  <c:v>17</c:v>
                </c:pt>
                <c:pt idx="107">
                  <c:v>17</c:v>
                </c:pt>
                <c:pt idx="108">
                  <c:v>17</c:v>
                </c:pt>
                <c:pt idx="109">
                  <c:v>17</c:v>
                </c:pt>
                <c:pt idx="110">
                  <c:v>17</c:v>
                </c:pt>
                <c:pt idx="111">
                  <c:v>17</c:v>
                </c:pt>
                <c:pt idx="112">
                  <c:v>17</c:v>
                </c:pt>
                <c:pt idx="113">
                  <c:v>17</c:v>
                </c:pt>
                <c:pt idx="114">
                  <c:v>17</c:v>
                </c:pt>
                <c:pt idx="115">
                  <c:v>17</c:v>
                </c:pt>
                <c:pt idx="116">
                  <c:v>17</c:v>
                </c:pt>
                <c:pt idx="117">
                  <c:v>17</c:v>
                </c:pt>
                <c:pt idx="118">
                  <c:v>17</c:v>
                </c:pt>
                <c:pt idx="119">
                  <c:v>17</c:v>
                </c:pt>
                <c:pt idx="120">
                  <c:v>17</c:v>
                </c:pt>
                <c:pt idx="121">
                  <c:v>17</c:v>
                </c:pt>
                <c:pt idx="122">
                  <c:v>17</c:v>
                </c:pt>
                <c:pt idx="123">
                  <c:v>17</c:v>
                </c:pt>
                <c:pt idx="124">
                  <c:v>17</c:v>
                </c:pt>
                <c:pt idx="125">
                  <c:v>17</c:v>
                </c:pt>
                <c:pt idx="126">
                  <c:v>17</c:v>
                </c:pt>
                <c:pt idx="127">
                  <c:v>17</c:v>
                </c:pt>
                <c:pt idx="128">
                  <c:v>17</c:v>
                </c:pt>
                <c:pt idx="129">
                  <c:v>17</c:v>
                </c:pt>
                <c:pt idx="130">
                  <c:v>17</c:v>
                </c:pt>
                <c:pt idx="131">
                  <c:v>17</c:v>
                </c:pt>
                <c:pt idx="132">
                  <c:v>17</c:v>
                </c:pt>
                <c:pt idx="133">
                  <c:v>17</c:v>
                </c:pt>
                <c:pt idx="134">
                  <c:v>17</c:v>
                </c:pt>
                <c:pt idx="135">
                  <c:v>17</c:v>
                </c:pt>
                <c:pt idx="136">
                  <c:v>17</c:v>
                </c:pt>
                <c:pt idx="137">
                  <c:v>17</c:v>
                </c:pt>
                <c:pt idx="138">
                  <c:v>17</c:v>
                </c:pt>
                <c:pt idx="139">
                  <c:v>17</c:v>
                </c:pt>
                <c:pt idx="140">
                  <c:v>17</c:v>
                </c:pt>
                <c:pt idx="141">
                  <c:v>17</c:v>
                </c:pt>
                <c:pt idx="142">
                  <c:v>17</c:v>
                </c:pt>
                <c:pt idx="143">
                  <c:v>17</c:v>
                </c:pt>
                <c:pt idx="144">
                  <c:v>17</c:v>
                </c:pt>
                <c:pt idx="145">
                  <c:v>17</c:v>
                </c:pt>
                <c:pt idx="146">
                  <c:v>17</c:v>
                </c:pt>
                <c:pt idx="147">
                  <c:v>17</c:v>
                </c:pt>
                <c:pt idx="148">
                  <c:v>17</c:v>
                </c:pt>
                <c:pt idx="149">
                  <c:v>17</c:v>
                </c:pt>
                <c:pt idx="150">
                  <c:v>17</c:v>
                </c:pt>
                <c:pt idx="151">
                  <c:v>17</c:v>
                </c:pt>
                <c:pt idx="152">
                  <c:v>17</c:v>
                </c:pt>
                <c:pt idx="153">
                  <c:v>17</c:v>
                </c:pt>
                <c:pt idx="154">
                  <c:v>17</c:v>
                </c:pt>
                <c:pt idx="155">
                  <c:v>17</c:v>
                </c:pt>
                <c:pt idx="156">
                  <c:v>17</c:v>
                </c:pt>
                <c:pt idx="157">
                  <c:v>17</c:v>
                </c:pt>
                <c:pt idx="158">
                  <c:v>17</c:v>
                </c:pt>
                <c:pt idx="159">
                  <c:v>17</c:v>
                </c:pt>
                <c:pt idx="160">
                  <c:v>17</c:v>
                </c:pt>
                <c:pt idx="161">
                  <c:v>17</c:v>
                </c:pt>
                <c:pt idx="162">
                  <c:v>17</c:v>
                </c:pt>
                <c:pt idx="163">
                  <c:v>17</c:v>
                </c:pt>
                <c:pt idx="164">
                  <c:v>17</c:v>
                </c:pt>
                <c:pt idx="165">
                  <c:v>17</c:v>
                </c:pt>
                <c:pt idx="166">
                  <c:v>17</c:v>
                </c:pt>
                <c:pt idx="167">
                  <c:v>17</c:v>
                </c:pt>
                <c:pt idx="168">
                  <c:v>17</c:v>
                </c:pt>
                <c:pt idx="169">
                  <c:v>17</c:v>
                </c:pt>
                <c:pt idx="170">
                  <c:v>17</c:v>
                </c:pt>
                <c:pt idx="171">
                  <c:v>17</c:v>
                </c:pt>
                <c:pt idx="172">
                  <c:v>17</c:v>
                </c:pt>
                <c:pt idx="173">
                  <c:v>17</c:v>
                </c:pt>
                <c:pt idx="174">
                  <c:v>17</c:v>
                </c:pt>
                <c:pt idx="175">
                  <c:v>17</c:v>
                </c:pt>
                <c:pt idx="176">
                  <c:v>17</c:v>
                </c:pt>
                <c:pt idx="177">
                  <c:v>17</c:v>
                </c:pt>
                <c:pt idx="178">
                  <c:v>17</c:v>
                </c:pt>
                <c:pt idx="179">
                  <c:v>17</c:v>
                </c:pt>
                <c:pt idx="180">
                  <c:v>17</c:v>
                </c:pt>
                <c:pt idx="181">
                  <c:v>17</c:v>
                </c:pt>
                <c:pt idx="182">
                  <c:v>17</c:v>
                </c:pt>
                <c:pt idx="183">
                  <c:v>17</c:v>
                </c:pt>
                <c:pt idx="184">
                  <c:v>17</c:v>
                </c:pt>
                <c:pt idx="185">
                  <c:v>17</c:v>
                </c:pt>
                <c:pt idx="186">
                  <c:v>17</c:v>
                </c:pt>
                <c:pt idx="187">
                  <c:v>17</c:v>
                </c:pt>
                <c:pt idx="188">
                  <c:v>17</c:v>
                </c:pt>
                <c:pt idx="189">
                  <c:v>17</c:v>
                </c:pt>
                <c:pt idx="190">
                  <c:v>17</c:v>
                </c:pt>
                <c:pt idx="191">
                  <c:v>17</c:v>
                </c:pt>
                <c:pt idx="192">
                  <c:v>17</c:v>
                </c:pt>
                <c:pt idx="193">
                  <c:v>17</c:v>
                </c:pt>
                <c:pt idx="194">
                  <c:v>17</c:v>
                </c:pt>
                <c:pt idx="195">
                  <c:v>17</c:v>
                </c:pt>
                <c:pt idx="196">
                  <c:v>17</c:v>
                </c:pt>
                <c:pt idx="197">
                  <c:v>17</c:v>
                </c:pt>
                <c:pt idx="198">
                  <c:v>17</c:v>
                </c:pt>
                <c:pt idx="199">
                  <c:v>17</c:v>
                </c:pt>
                <c:pt idx="200">
                  <c:v>17</c:v>
                </c:pt>
                <c:pt idx="201">
                  <c:v>17</c:v>
                </c:pt>
                <c:pt idx="202">
                  <c:v>17</c:v>
                </c:pt>
                <c:pt idx="203">
                  <c:v>17</c:v>
                </c:pt>
                <c:pt idx="204">
                  <c:v>17</c:v>
                </c:pt>
                <c:pt idx="205">
                  <c:v>17</c:v>
                </c:pt>
                <c:pt idx="206">
                  <c:v>17</c:v>
                </c:pt>
                <c:pt idx="207">
                  <c:v>17</c:v>
                </c:pt>
                <c:pt idx="208">
                  <c:v>17</c:v>
                </c:pt>
                <c:pt idx="209">
                  <c:v>17</c:v>
                </c:pt>
                <c:pt idx="210">
                  <c:v>17</c:v>
                </c:pt>
                <c:pt idx="211">
                  <c:v>17</c:v>
                </c:pt>
                <c:pt idx="212">
                  <c:v>17</c:v>
                </c:pt>
                <c:pt idx="213">
                  <c:v>17</c:v>
                </c:pt>
                <c:pt idx="214">
                  <c:v>17</c:v>
                </c:pt>
                <c:pt idx="215">
                  <c:v>17</c:v>
                </c:pt>
                <c:pt idx="216">
                  <c:v>17</c:v>
                </c:pt>
                <c:pt idx="217">
                  <c:v>17</c:v>
                </c:pt>
                <c:pt idx="218">
                  <c:v>17</c:v>
                </c:pt>
                <c:pt idx="219">
                  <c:v>17</c:v>
                </c:pt>
                <c:pt idx="220">
                  <c:v>17</c:v>
                </c:pt>
                <c:pt idx="221">
                  <c:v>17</c:v>
                </c:pt>
                <c:pt idx="222">
                  <c:v>17</c:v>
                </c:pt>
                <c:pt idx="223">
                  <c:v>17</c:v>
                </c:pt>
                <c:pt idx="224">
                  <c:v>17</c:v>
                </c:pt>
                <c:pt idx="225">
                  <c:v>17</c:v>
                </c:pt>
              </c:numCache>
            </c:numRef>
          </c:val>
          <c:smooth val="0"/>
        </c:ser>
        <c:ser>
          <c:idx val="18"/>
          <c:order val="17"/>
          <c:spPr>
            <a:ln w="127000" cap="flat">
              <a:solidFill>
                <a:srgbClr val="7030A0"/>
              </a:solidFill>
            </a:ln>
          </c:spPr>
          <c:marker>
            <c:symbol val="none"/>
          </c:marker>
          <c:cat>
            <c:numRef>
              <c:f>Sheet1!$A$4:$A$234</c:f>
              <c:numCache>
                <c:formatCode>General</c:formatCode>
                <c:ptCount val="231"/>
                <c:pt idx="0">
                  <c:v>100</c:v>
                </c:pt>
                <c:pt idx="1">
                  <c:v>101</c:v>
                </c:pt>
                <c:pt idx="2">
                  <c:v>102</c:v>
                </c:pt>
                <c:pt idx="3">
                  <c:v>103</c:v>
                </c:pt>
                <c:pt idx="4">
                  <c:v>104</c:v>
                </c:pt>
                <c:pt idx="5">
                  <c:v>105</c:v>
                </c:pt>
                <c:pt idx="6">
                  <c:v>106</c:v>
                </c:pt>
                <c:pt idx="7">
                  <c:v>107</c:v>
                </c:pt>
                <c:pt idx="8">
                  <c:v>108</c:v>
                </c:pt>
                <c:pt idx="9">
                  <c:v>109</c:v>
                </c:pt>
                <c:pt idx="10">
                  <c:v>110</c:v>
                </c:pt>
                <c:pt idx="11">
                  <c:v>111</c:v>
                </c:pt>
                <c:pt idx="12">
                  <c:v>112</c:v>
                </c:pt>
                <c:pt idx="13">
                  <c:v>113</c:v>
                </c:pt>
                <c:pt idx="14">
                  <c:v>114</c:v>
                </c:pt>
                <c:pt idx="15">
                  <c:v>115</c:v>
                </c:pt>
                <c:pt idx="16">
                  <c:v>116</c:v>
                </c:pt>
                <c:pt idx="17">
                  <c:v>117</c:v>
                </c:pt>
                <c:pt idx="18">
                  <c:v>118</c:v>
                </c:pt>
                <c:pt idx="19">
                  <c:v>119</c:v>
                </c:pt>
                <c:pt idx="20">
                  <c:v>120</c:v>
                </c:pt>
                <c:pt idx="21">
                  <c:v>121</c:v>
                </c:pt>
                <c:pt idx="22">
                  <c:v>122</c:v>
                </c:pt>
                <c:pt idx="23">
                  <c:v>123</c:v>
                </c:pt>
                <c:pt idx="24">
                  <c:v>124</c:v>
                </c:pt>
                <c:pt idx="25">
                  <c:v>125</c:v>
                </c:pt>
                <c:pt idx="26">
                  <c:v>126</c:v>
                </c:pt>
                <c:pt idx="27">
                  <c:v>127</c:v>
                </c:pt>
                <c:pt idx="28">
                  <c:v>128</c:v>
                </c:pt>
                <c:pt idx="29">
                  <c:v>129</c:v>
                </c:pt>
                <c:pt idx="30">
                  <c:v>130</c:v>
                </c:pt>
                <c:pt idx="31">
                  <c:v>131</c:v>
                </c:pt>
                <c:pt idx="32">
                  <c:v>132</c:v>
                </c:pt>
                <c:pt idx="33">
                  <c:v>133</c:v>
                </c:pt>
                <c:pt idx="34">
                  <c:v>134</c:v>
                </c:pt>
                <c:pt idx="35">
                  <c:v>135</c:v>
                </c:pt>
                <c:pt idx="36">
                  <c:v>136</c:v>
                </c:pt>
                <c:pt idx="37">
                  <c:v>137</c:v>
                </c:pt>
                <c:pt idx="38">
                  <c:v>138</c:v>
                </c:pt>
                <c:pt idx="39">
                  <c:v>139</c:v>
                </c:pt>
                <c:pt idx="40">
                  <c:v>140</c:v>
                </c:pt>
                <c:pt idx="41">
                  <c:v>141</c:v>
                </c:pt>
                <c:pt idx="42">
                  <c:v>142</c:v>
                </c:pt>
                <c:pt idx="43">
                  <c:v>143</c:v>
                </c:pt>
                <c:pt idx="44">
                  <c:v>144</c:v>
                </c:pt>
                <c:pt idx="45">
                  <c:v>145</c:v>
                </c:pt>
                <c:pt idx="46">
                  <c:v>146</c:v>
                </c:pt>
                <c:pt idx="47">
                  <c:v>147</c:v>
                </c:pt>
                <c:pt idx="48">
                  <c:v>148</c:v>
                </c:pt>
                <c:pt idx="49">
                  <c:v>149</c:v>
                </c:pt>
                <c:pt idx="50">
                  <c:v>150</c:v>
                </c:pt>
                <c:pt idx="51">
                  <c:v>151</c:v>
                </c:pt>
                <c:pt idx="52">
                  <c:v>152</c:v>
                </c:pt>
                <c:pt idx="53">
                  <c:v>153</c:v>
                </c:pt>
                <c:pt idx="54">
                  <c:v>154</c:v>
                </c:pt>
                <c:pt idx="55">
                  <c:v>155</c:v>
                </c:pt>
                <c:pt idx="56">
                  <c:v>156</c:v>
                </c:pt>
                <c:pt idx="57">
                  <c:v>157</c:v>
                </c:pt>
                <c:pt idx="58">
                  <c:v>158</c:v>
                </c:pt>
                <c:pt idx="59">
                  <c:v>159</c:v>
                </c:pt>
                <c:pt idx="60">
                  <c:v>160</c:v>
                </c:pt>
                <c:pt idx="61">
                  <c:v>161</c:v>
                </c:pt>
                <c:pt idx="62">
                  <c:v>162</c:v>
                </c:pt>
                <c:pt idx="63">
                  <c:v>163</c:v>
                </c:pt>
                <c:pt idx="64">
                  <c:v>164</c:v>
                </c:pt>
                <c:pt idx="65">
                  <c:v>165</c:v>
                </c:pt>
                <c:pt idx="66">
                  <c:v>166</c:v>
                </c:pt>
                <c:pt idx="67">
                  <c:v>167</c:v>
                </c:pt>
                <c:pt idx="68">
                  <c:v>168</c:v>
                </c:pt>
                <c:pt idx="69">
                  <c:v>169</c:v>
                </c:pt>
                <c:pt idx="70">
                  <c:v>170</c:v>
                </c:pt>
                <c:pt idx="71">
                  <c:v>171</c:v>
                </c:pt>
                <c:pt idx="72">
                  <c:v>172</c:v>
                </c:pt>
                <c:pt idx="73">
                  <c:v>173</c:v>
                </c:pt>
                <c:pt idx="74">
                  <c:v>174</c:v>
                </c:pt>
                <c:pt idx="75">
                  <c:v>175</c:v>
                </c:pt>
                <c:pt idx="76">
                  <c:v>176</c:v>
                </c:pt>
                <c:pt idx="77">
                  <c:v>177</c:v>
                </c:pt>
                <c:pt idx="78">
                  <c:v>178</c:v>
                </c:pt>
                <c:pt idx="79">
                  <c:v>179</c:v>
                </c:pt>
                <c:pt idx="80">
                  <c:v>180</c:v>
                </c:pt>
                <c:pt idx="81">
                  <c:v>181</c:v>
                </c:pt>
                <c:pt idx="82">
                  <c:v>182</c:v>
                </c:pt>
                <c:pt idx="83">
                  <c:v>183</c:v>
                </c:pt>
                <c:pt idx="84">
                  <c:v>184</c:v>
                </c:pt>
                <c:pt idx="85">
                  <c:v>185</c:v>
                </c:pt>
                <c:pt idx="86">
                  <c:v>186</c:v>
                </c:pt>
                <c:pt idx="87">
                  <c:v>187</c:v>
                </c:pt>
                <c:pt idx="88">
                  <c:v>188</c:v>
                </c:pt>
                <c:pt idx="89">
                  <c:v>189</c:v>
                </c:pt>
                <c:pt idx="90">
                  <c:v>190</c:v>
                </c:pt>
                <c:pt idx="91">
                  <c:v>191</c:v>
                </c:pt>
                <c:pt idx="92">
                  <c:v>192</c:v>
                </c:pt>
                <c:pt idx="93">
                  <c:v>193</c:v>
                </c:pt>
                <c:pt idx="94">
                  <c:v>194</c:v>
                </c:pt>
                <c:pt idx="95">
                  <c:v>195</c:v>
                </c:pt>
                <c:pt idx="96">
                  <c:v>196</c:v>
                </c:pt>
                <c:pt idx="97">
                  <c:v>197</c:v>
                </c:pt>
                <c:pt idx="98">
                  <c:v>198</c:v>
                </c:pt>
                <c:pt idx="99">
                  <c:v>199</c:v>
                </c:pt>
                <c:pt idx="100">
                  <c:v>200</c:v>
                </c:pt>
                <c:pt idx="101">
                  <c:v>201</c:v>
                </c:pt>
                <c:pt idx="102">
                  <c:v>202</c:v>
                </c:pt>
                <c:pt idx="103">
                  <c:v>203</c:v>
                </c:pt>
                <c:pt idx="104">
                  <c:v>204</c:v>
                </c:pt>
                <c:pt idx="105">
                  <c:v>205</c:v>
                </c:pt>
                <c:pt idx="106">
                  <c:v>206</c:v>
                </c:pt>
                <c:pt idx="107">
                  <c:v>207</c:v>
                </c:pt>
                <c:pt idx="108">
                  <c:v>208</c:v>
                </c:pt>
                <c:pt idx="109">
                  <c:v>209</c:v>
                </c:pt>
                <c:pt idx="110">
                  <c:v>210</c:v>
                </c:pt>
                <c:pt idx="111">
                  <c:v>211</c:v>
                </c:pt>
                <c:pt idx="112">
                  <c:v>212</c:v>
                </c:pt>
                <c:pt idx="113">
                  <c:v>213</c:v>
                </c:pt>
                <c:pt idx="114">
                  <c:v>214</c:v>
                </c:pt>
                <c:pt idx="115">
                  <c:v>215</c:v>
                </c:pt>
                <c:pt idx="116">
                  <c:v>216</c:v>
                </c:pt>
                <c:pt idx="117">
                  <c:v>217</c:v>
                </c:pt>
                <c:pt idx="118">
                  <c:v>218</c:v>
                </c:pt>
                <c:pt idx="119">
                  <c:v>219</c:v>
                </c:pt>
                <c:pt idx="120">
                  <c:v>220</c:v>
                </c:pt>
                <c:pt idx="121">
                  <c:v>221</c:v>
                </c:pt>
                <c:pt idx="122">
                  <c:v>222</c:v>
                </c:pt>
                <c:pt idx="123">
                  <c:v>223</c:v>
                </c:pt>
                <c:pt idx="124">
                  <c:v>224</c:v>
                </c:pt>
                <c:pt idx="125">
                  <c:v>225</c:v>
                </c:pt>
                <c:pt idx="126">
                  <c:v>226</c:v>
                </c:pt>
                <c:pt idx="127">
                  <c:v>227</c:v>
                </c:pt>
                <c:pt idx="128">
                  <c:v>228</c:v>
                </c:pt>
                <c:pt idx="129">
                  <c:v>229</c:v>
                </c:pt>
                <c:pt idx="130">
                  <c:v>230</c:v>
                </c:pt>
                <c:pt idx="131">
                  <c:v>231</c:v>
                </c:pt>
                <c:pt idx="132">
                  <c:v>232</c:v>
                </c:pt>
                <c:pt idx="133">
                  <c:v>233</c:v>
                </c:pt>
                <c:pt idx="134">
                  <c:v>234</c:v>
                </c:pt>
                <c:pt idx="135">
                  <c:v>235</c:v>
                </c:pt>
                <c:pt idx="136">
                  <c:v>236</c:v>
                </c:pt>
                <c:pt idx="137">
                  <c:v>237</c:v>
                </c:pt>
                <c:pt idx="138">
                  <c:v>238</c:v>
                </c:pt>
                <c:pt idx="139">
                  <c:v>239</c:v>
                </c:pt>
                <c:pt idx="140">
                  <c:v>240</c:v>
                </c:pt>
                <c:pt idx="141">
                  <c:v>241</c:v>
                </c:pt>
                <c:pt idx="142">
                  <c:v>242</c:v>
                </c:pt>
                <c:pt idx="143">
                  <c:v>243</c:v>
                </c:pt>
                <c:pt idx="144">
                  <c:v>244</c:v>
                </c:pt>
                <c:pt idx="145">
                  <c:v>245</c:v>
                </c:pt>
                <c:pt idx="146">
                  <c:v>246</c:v>
                </c:pt>
                <c:pt idx="147">
                  <c:v>247</c:v>
                </c:pt>
                <c:pt idx="148">
                  <c:v>248</c:v>
                </c:pt>
                <c:pt idx="149">
                  <c:v>249</c:v>
                </c:pt>
                <c:pt idx="150">
                  <c:v>250</c:v>
                </c:pt>
                <c:pt idx="151">
                  <c:v>251</c:v>
                </c:pt>
                <c:pt idx="152">
                  <c:v>252</c:v>
                </c:pt>
                <c:pt idx="153">
                  <c:v>253</c:v>
                </c:pt>
                <c:pt idx="154">
                  <c:v>254</c:v>
                </c:pt>
                <c:pt idx="155">
                  <c:v>255</c:v>
                </c:pt>
                <c:pt idx="156">
                  <c:v>256</c:v>
                </c:pt>
                <c:pt idx="157">
                  <c:v>257</c:v>
                </c:pt>
                <c:pt idx="158">
                  <c:v>258</c:v>
                </c:pt>
                <c:pt idx="159">
                  <c:v>259</c:v>
                </c:pt>
                <c:pt idx="160">
                  <c:v>260</c:v>
                </c:pt>
                <c:pt idx="161">
                  <c:v>261</c:v>
                </c:pt>
                <c:pt idx="162">
                  <c:v>262</c:v>
                </c:pt>
                <c:pt idx="163">
                  <c:v>263</c:v>
                </c:pt>
                <c:pt idx="164">
                  <c:v>264</c:v>
                </c:pt>
                <c:pt idx="165">
                  <c:v>265</c:v>
                </c:pt>
                <c:pt idx="166">
                  <c:v>266</c:v>
                </c:pt>
                <c:pt idx="167">
                  <c:v>267</c:v>
                </c:pt>
                <c:pt idx="168">
                  <c:v>268</c:v>
                </c:pt>
                <c:pt idx="169">
                  <c:v>269</c:v>
                </c:pt>
                <c:pt idx="170">
                  <c:v>270</c:v>
                </c:pt>
                <c:pt idx="171">
                  <c:v>271</c:v>
                </c:pt>
                <c:pt idx="172">
                  <c:v>272</c:v>
                </c:pt>
                <c:pt idx="173">
                  <c:v>273</c:v>
                </c:pt>
                <c:pt idx="174">
                  <c:v>274</c:v>
                </c:pt>
                <c:pt idx="175">
                  <c:v>275</c:v>
                </c:pt>
                <c:pt idx="176">
                  <c:v>276</c:v>
                </c:pt>
                <c:pt idx="177">
                  <c:v>277</c:v>
                </c:pt>
                <c:pt idx="178">
                  <c:v>278</c:v>
                </c:pt>
                <c:pt idx="179">
                  <c:v>279</c:v>
                </c:pt>
                <c:pt idx="180">
                  <c:v>280</c:v>
                </c:pt>
                <c:pt idx="181">
                  <c:v>281</c:v>
                </c:pt>
                <c:pt idx="182">
                  <c:v>282</c:v>
                </c:pt>
                <c:pt idx="183">
                  <c:v>283</c:v>
                </c:pt>
                <c:pt idx="184">
                  <c:v>284</c:v>
                </c:pt>
                <c:pt idx="185">
                  <c:v>285</c:v>
                </c:pt>
                <c:pt idx="186">
                  <c:v>286</c:v>
                </c:pt>
                <c:pt idx="187">
                  <c:v>287</c:v>
                </c:pt>
                <c:pt idx="188">
                  <c:v>288</c:v>
                </c:pt>
                <c:pt idx="189">
                  <c:v>289</c:v>
                </c:pt>
                <c:pt idx="190">
                  <c:v>290</c:v>
                </c:pt>
                <c:pt idx="191">
                  <c:v>291</c:v>
                </c:pt>
                <c:pt idx="192">
                  <c:v>292</c:v>
                </c:pt>
                <c:pt idx="193">
                  <c:v>293</c:v>
                </c:pt>
                <c:pt idx="194">
                  <c:v>294</c:v>
                </c:pt>
                <c:pt idx="195">
                  <c:v>295</c:v>
                </c:pt>
                <c:pt idx="196">
                  <c:v>296</c:v>
                </c:pt>
                <c:pt idx="197">
                  <c:v>297</c:v>
                </c:pt>
                <c:pt idx="198">
                  <c:v>298</c:v>
                </c:pt>
                <c:pt idx="199">
                  <c:v>299</c:v>
                </c:pt>
                <c:pt idx="200">
                  <c:v>300</c:v>
                </c:pt>
                <c:pt idx="201">
                  <c:v>301</c:v>
                </c:pt>
                <c:pt idx="202">
                  <c:v>302</c:v>
                </c:pt>
                <c:pt idx="203">
                  <c:v>303</c:v>
                </c:pt>
                <c:pt idx="204">
                  <c:v>304</c:v>
                </c:pt>
                <c:pt idx="205">
                  <c:v>305</c:v>
                </c:pt>
                <c:pt idx="206">
                  <c:v>306</c:v>
                </c:pt>
                <c:pt idx="207">
                  <c:v>307</c:v>
                </c:pt>
                <c:pt idx="208">
                  <c:v>308</c:v>
                </c:pt>
                <c:pt idx="209">
                  <c:v>309</c:v>
                </c:pt>
                <c:pt idx="210">
                  <c:v>310</c:v>
                </c:pt>
                <c:pt idx="211">
                  <c:v>311</c:v>
                </c:pt>
                <c:pt idx="212">
                  <c:v>312</c:v>
                </c:pt>
                <c:pt idx="213">
                  <c:v>313</c:v>
                </c:pt>
                <c:pt idx="214">
                  <c:v>314</c:v>
                </c:pt>
                <c:pt idx="215">
                  <c:v>315</c:v>
                </c:pt>
                <c:pt idx="216">
                  <c:v>316</c:v>
                </c:pt>
                <c:pt idx="217">
                  <c:v>317</c:v>
                </c:pt>
                <c:pt idx="218">
                  <c:v>318</c:v>
                </c:pt>
                <c:pt idx="219">
                  <c:v>319</c:v>
                </c:pt>
                <c:pt idx="220">
                  <c:v>320</c:v>
                </c:pt>
                <c:pt idx="221">
                  <c:v>321</c:v>
                </c:pt>
                <c:pt idx="222">
                  <c:v>322</c:v>
                </c:pt>
                <c:pt idx="223">
                  <c:v>323</c:v>
                </c:pt>
                <c:pt idx="224">
                  <c:v>324</c:v>
                </c:pt>
                <c:pt idx="225">
                  <c:v>325</c:v>
                </c:pt>
                <c:pt idx="226">
                  <c:v>326</c:v>
                </c:pt>
                <c:pt idx="227">
                  <c:v>327</c:v>
                </c:pt>
                <c:pt idx="228">
                  <c:v>328</c:v>
                </c:pt>
                <c:pt idx="229">
                  <c:v>329</c:v>
                </c:pt>
                <c:pt idx="230">
                  <c:v>330</c:v>
                </c:pt>
              </c:numCache>
            </c:numRef>
          </c:cat>
          <c:val>
            <c:numRef>
              <c:f>Sheet1!$S$4:$S$234</c:f>
              <c:numCache>
                <c:formatCode>General</c:formatCode>
                <c:ptCount val="231"/>
                <c:pt idx="56">
                  <c:v>18</c:v>
                </c:pt>
                <c:pt idx="57">
                  <c:v>18</c:v>
                </c:pt>
                <c:pt idx="58">
                  <c:v>18</c:v>
                </c:pt>
                <c:pt idx="59">
                  <c:v>18</c:v>
                </c:pt>
                <c:pt idx="60">
                  <c:v>18</c:v>
                </c:pt>
                <c:pt idx="61">
                  <c:v>18</c:v>
                </c:pt>
                <c:pt idx="62">
                  <c:v>18</c:v>
                </c:pt>
                <c:pt idx="63">
                  <c:v>18</c:v>
                </c:pt>
                <c:pt idx="64">
                  <c:v>18</c:v>
                </c:pt>
                <c:pt idx="65">
                  <c:v>18</c:v>
                </c:pt>
                <c:pt idx="66">
                  <c:v>18</c:v>
                </c:pt>
                <c:pt idx="67">
                  <c:v>18</c:v>
                </c:pt>
                <c:pt idx="68">
                  <c:v>18</c:v>
                </c:pt>
                <c:pt idx="69">
                  <c:v>18</c:v>
                </c:pt>
                <c:pt idx="70">
                  <c:v>18</c:v>
                </c:pt>
                <c:pt idx="71">
                  <c:v>18</c:v>
                </c:pt>
                <c:pt idx="72">
                  <c:v>18</c:v>
                </c:pt>
                <c:pt idx="73">
                  <c:v>18</c:v>
                </c:pt>
                <c:pt idx="74">
                  <c:v>18</c:v>
                </c:pt>
                <c:pt idx="75">
                  <c:v>18</c:v>
                </c:pt>
                <c:pt idx="76">
                  <c:v>18</c:v>
                </c:pt>
                <c:pt idx="77">
                  <c:v>18</c:v>
                </c:pt>
                <c:pt idx="78">
                  <c:v>18</c:v>
                </c:pt>
                <c:pt idx="79">
                  <c:v>18</c:v>
                </c:pt>
                <c:pt idx="80">
                  <c:v>18</c:v>
                </c:pt>
                <c:pt idx="81">
                  <c:v>18</c:v>
                </c:pt>
                <c:pt idx="82">
                  <c:v>18</c:v>
                </c:pt>
                <c:pt idx="83">
                  <c:v>18</c:v>
                </c:pt>
                <c:pt idx="84">
                  <c:v>18</c:v>
                </c:pt>
                <c:pt idx="85">
                  <c:v>18</c:v>
                </c:pt>
                <c:pt idx="86">
                  <c:v>18</c:v>
                </c:pt>
                <c:pt idx="87">
                  <c:v>18</c:v>
                </c:pt>
                <c:pt idx="88">
                  <c:v>18</c:v>
                </c:pt>
                <c:pt idx="89">
                  <c:v>18</c:v>
                </c:pt>
                <c:pt idx="90">
                  <c:v>18</c:v>
                </c:pt>
                <c:pt idx="91">
                  <c:v>18</c:v>
                </c:pt>
                <c:pt idx="92">
                  <c:v>18</c:v>
                </c:pt>
                <c:pt idx="93">
                  <c:v>18</c:v>
                </c:pt>
                <c:pt idx="94">
                  <c:v>18</c:v>
                </c:pt>
                <c:pt idx="95">
                  <c:v>18</c:v>
                </c:pt>
                <c:pt idx="96">
                  <c:v>18</c:v>
                </c:pt>
                <c:pt idx="97">
                  <c:v>18</c:v>
                </c:pt>
                <c:pt idx="98">
                  <c:v>18</c:v>
                </c:pt>
                <c:pt idx="99">
                  <c:v>18</c:v>
                </c:pt>
                <c:pt idx="100">
                  <c:v>18</c:v>
                </c:pt>
                <c:pt idx="101">
                  <c:v>18</c:v>
                </c:pt>
                <c:pt idx="102">
                  <c:v>18</c:v>
                </c:pt>
                <c:pt idx="103">
                  <c:v>18</c:v>
                </c:pt>
                <c:pt idx="104">
                  <c:v>18</c:v>
                </c:pt>
                <c:pt idx="105">
                  <c:v>18</c:v>
                </c:pt>
                <c:pt idx="106">
                  <c:v>18</c:v>
                </c:pt>
                <c:pt idx="107">
                  <c:v>18</c:v>
                </c:pt>
                <c:pt idx="108">
                  <c:v>18</c:v>
                </c:pt>
                <c:pt idx="109">
                  <c:v>18</c:v>
                </c:pt>
                <c:pt idx="110">
                  <c:v>18</c:v>
                </c:pt>
                <c:pt idx="111">
                  <c:v>18</c:v>
                </c:pt>
                <c:pt idx="112">
                  <c:v>18</c:v>
                </c:pt>
                <c:pt idx="113">
                  <c:v>18</c:v>
                </c:pt>
                <c:pt idx="114">
                  <c:v>18</c:v>
                </c:pt>
                <c:pt idx="115">
                  <c:v>18</c:v>
                </c:pt>
                <c:pt idx="116">
                  <c:v>18</c:v>
                </c:pt>
                <c:pt idx="117">
                  <c:v>18</c:v>
                </c:pt>
                <c:pt idx="118">
                  <c:v>18</c:v>
                </c:pt>
                <c:pt idx="119">
                  <c:v>18</c:v>
                </c:pt>
                <c:pt idx="120">
                  <c:v>18</c:v>
                </c:pt>
                <c:pt idx="121">
                  <c:v>18</c:v>
                </c:pt>
                <c:pt idx="122">
                  <c:v>18</c:v>
                </c:pt>
                <c:pt idx="123">
                  <c:v>18</c:v>
                </c:pt>
                <c:pt idx="124">
                  <c:v>18</c:v>
                </c:pt>
                <c:pt idx="125">
                  <c:v>18</c:v>
                </c:pt>
                <c:pt idx="126">
                  <c:v>18</c:v>
                </c:pt>
                <c:pt idx="127">
                  <c:v>18</c:v>
                </c:pt>
                <c:pt idx="128">
                  <c:v>18</c:v>
                </c:pt>
                <c:pt idx="129">
                  <c:v>18</c:v>
                </c:pt>
                <c:pt idx="130">
                  <c:v>18</c:v>
                </c:pt>
                <c:pt idx="131">
                  <c:v>18</c:v>
                </c:pt>
                <c:pt idx="132">
                  <c:v>18</c:v>
                </c:pt>
                <c:pt idx="133">
                  <c:v>18</c:v>
                </c:pt>
                <c:pt idx="134">
                  <c:v>18</c:v>
                </c:pt>
                <c:pt idx="135">
                  <c:v>18</c:v>
                </c:pt>
                <c:pt idx="136">
                  <c:v>18</c:v>
                </c:pt>
                <c:pt idx="137">
                  <c:v>18</c:v>
                </c:pt>
                <c:pt idx="138">
                  <c:v>18</c:v>
                </c:pt>
                <c:pt idx="139">
                  <c:v>18</c:v>
                </c:pt>
                <c:pt idx="140">
                  <c:v>18</c:v>
                </c:pt>
                <c:pt idx="141">
                  <c:v>18</c:v>
                </c:pt>
                <c:pt idx="142">
                  <c:v>18</c:v>
                </c:pt>
                <c:pt idx="143">
                  <c:v>18</c:v>
                </c:pt>
                <c:pt idx="144">
                  <c:v>18</c:v>
                </c:pt>
                <c:pt idx="145">
                  <c:v>18</c:v>
                </c:pt>
                <c:pt idx="146">
                  <c:v>18</c:v>
                </c:pt>
                <c:pt idx="147">
                  <c:v>18</c:v>
                </c:pt>
                <c:pt idx="148">
                  <c:v>18</c:v>
                </c:pt>
                <c:pt idx="149">
                  <c:v>18</c:v>
                </c:pt>
                <c:pt idx="150">
                  <c:v>18</c:v>
                </c:pt>
                <c:pt idx="151">
                  <c:v>18</c:v>
                </c:pt>
                <c:pt idx="152">
                  <c:v>18</c:v>
                </c:pt>
                <c:pt idx="153">
                  <c:v>18</c:v>
                </c:pt>
                <c:pt idx="154">
                  <c:v>18</c:v>
                </c:pt>
                <c:pt idx="155">
                  <c:v>18</c:v>
                </c:pt>
                <c:pt idx="156">
                  <c:v>18</c:v>
                </c:pt>
                <c:pt idx="157">
                  <c:v>18</c:v>
                </c:pt>
                <c:pt idx="158">
                  <c:v>18</c:v>
                </c:pt>
                <c:pt idx="159">
                  <c:v>18</c:v>
                </c:pt>
                <c:pt idx="160">
                  <c:v>18</c:v>
                </c:pt>
                <c:pt idx="161">
                  <c:v>18</c:v>
                </c:pt>
                <c:pt idx="162">
                  <c:v>18</c:v>
                </c:pt>
                <c:pt idx="163">
                  <c:v>18</c:v>
                </c:pt>
                <c:pt idx="164">
                  <c:v>18</c:v>
                </c:pt>
                <c:pt idx="165">
                  <c:v>18</c:v>
                </c:pt>
                <c:pt idx="166">
                  <c:v>18</c:v>
                </c:pt>
                <c:pt idx="167">
                  <c:v>18</c:v>
                </c:pt>
                <c:pt idx="168">
                  <c:v>18</c:v>
                </c:pt>
                <c:pt idx="169">
                  <c:v>18</c:v>
                </c:pt>
                <c:pt idx="170">
                  <c:v>18</c:v>
                </c:pt>
                <c:pt idx="171">
                  <c:v>18</c:v>
                </c:pt>
                <c:pt idx="172">
                  <c:v>18</c:v>
                </c:pt>
                <c:pt idx="173">
                  <c:v>18</c:v>
                </c:pt>
                <c:pt idx="174">
                  <c:v>18</c:v>
                </c:pt>
                <c:pt idx="175">
                  <c:v>18</c:v>
                </c:pt>
                <c:pt idx="176">
                  <c:v>18</c:v>
                </c:pt>
                <c:pt idx="177">
                  <c:v>18</c:v>
                </c:pt>
                <c:pt idx="178">
                  <c:v>18</c:v>
                </c:pt>
                <c:pt idx="179">
                  <c:v>18</c:v>
                </c:pt>
                <c:pt idx="180">
                  <c:v>18</c:v>
                </c:pt>
                <c:pt idx="181">
                  <c:v>18</c:v>
                </c:pt>
                <c:pt idx="182">
                  <c:v>18</c:v>
                </c:pt>
                <c:pt idx="183">
                  <c:v>18</c:v>
                </c:pt>
                <c:pt idx="184">
                  <c:v>18</c:v>
                </c:pt>
                <c:pt idx="185">
                  <c:v>18</c:v>
                </c:pt>
                <c:pt idx="186">
                  <c:v>18</c:v>
                </c:pt>
              </c:numCache>
            </c:numRef>
          </c:val>
          <c:smooth val="0"/>
        </c:ser>
        <c:ser>
          <c:idx val="0"/>
          <c:order val="18"/>
          <c:spPr>
            <a:ln w="127000" cap="flat">
              <a:solidFill>
                <a:srgbClr val="DB7725"/>
              </a:solidFill>
            </a:ln>
          </c:spPr>
          <c:marker>
            <c:symbol val="none"/>
          </c:marker>
          <c:cat>
            <c:numRef>
              <c:f>Sheet1!$A$4:$A$234</c:f>
              <c:numCache>
                <c:formatCode>General</c:formatCode>
                <c:ptCount val="231"/>
                <c:pt idx="0">
                  <c:v>100</c:v>
                </c:pt>
                <c:pt idx="1">
                  <c:v>101</c:v>
                </c:pt>
                <c:pt idx="2">
                  <c:v>102</c:v>
                </c:pt>
                <c:pt idx="3">
                  <c:v>103</c:v>
                </c:pt>
                <c:pt idx="4">
                  <c:v>104</c:v>
                </c:pt>
                <c:pt idx="5">
                  <c:v>105</c:v>
                </c:pt>
                <c:pt idx="6">
                  <c:v>106</c:v>
                </c:pt>
                <c:pt idx="7">
                  <c:v>107</c:v>
                </c:pt>
                <c:pt idx="8">
                  <c:v>108</c:v>
                </c:pt>
                <c:pt idx="9">
                  <c:v>109</c:v>
                </c:pt>
                <c:pt idx="10">
                  <c:v>110</c:v>
                </c:pt>
                <c:pt idx="11">
                  <c:v>111</c:v>
                </c:pt>
                <c:pt idx="12">
                  <c:v>112</c:v>
                </c:pt>
                <c:pt idx="13">
                  <c:v>113</c:v>
                </c:pt>
                <c:pt idx="14">
                  <c:v>114</c:v>
                </c:pt>
                <c:pt idx="15">
                  <c:v>115</c:v>
                </c:pt>
                <c:pt idx="16">
                  <c:v>116</c:v>
                </c:pt>
                <c:pt idx="17">
                  <c:v>117</c:v>
                </c:pt>
                <c:pt idx="18">
                  <c:v>118</c:v>
                </c:pt>
                <c:pt idx="19">
                  <c:v>119</c:v>
                </c:pt>
                <c:pt idx="20">
                  <c:v>120</c:v>
                </c:pt>
                <c:pt idx="21">
                  <c:v>121</c:v>
                </c:pt>
                <c:pt idx="22">
                  <c:v>122</c:v>
                </c:pt>
                <c:pt idx="23">
                  <c:v>123</c:v>
                </c:pt>
                <c:pt idx="24">
                  <c:v>124</c:v>
                </c:pt>
                <c:pt idx="25">
                  <c:v>125</c:v>
                </c:pt>
                <c:pt idx="26">
                  <c:v>126</c:v>
                </c:pt>
                <c:pt idx="27">
                  <c:v>127</c:v>
                </c:pt>
                <c:pt idx="28">
                  <c:v>128</c:v>
                </c:pt>
                <c:pt idx="29">
                  <c:v>129</c:v>
                </c:pt>
                <c:pt idx="30">
                  <c:v>130</c:v>
                </c:pt>
                <c:pt idx="31">
                  <c:v>131</c:v>
                </c:pt>
                <c:pt idx="32">
                  <c:v>132</c:v>
                </c:pt>
                <c:pt idx="33">
                  <c:v>133</c:v>
                </c:pt>
                <c:pt idx="34">
                  <c:v>134</c:v>
                </c:pt>
                <c:pt idx="35">
                  <c:v>135</c:v>
                </c:pt>
                <c:pt idx="36">
                  <c:v>136</c:v>
                </c:pt>
                <c:pt idx="37">
                  <c:v>137</c:v>
                </c:pt>
                <c:pt idx="38">
                  <c:v>138</c:v>
                </c:pt>
                <c:pt idx="39">
                  <c:v>139</c:v>
                </c:pt>
                <c:pt idx="40">
                  <c:v>140</c:v>
                </c:pt>
                <c:pt idx="41">
                  <c:v>141</c:v>
                </c:pt>
                <c:pt idx="42">
                  <c:v>142</c:v>
                </c:pt>
                <c:pt idx="43">
                  <c:v>143</c:v>
                </c:pt>
                <c:pt idx="44">
                  <c:v>144</c:v>
                </c:pt>
                <c:pt idx="45">
                  <c:v>145</c:v>
                </c:pt>
                <c:pt idx="46">
                  <c:v>146</c:v>
                </c:pt>
                <c:pt idx="47">
                  <c:v>147</c:v>
                </c:pt>
                <c:pt idx="48">
                  <c:v>148</c:v>
                </c:pt>
                <c:pt idx="49">
                  <c:v>149</c:v>
                </c:pt>
                <c:pt idx="50">
                  <c:v>150</c:v>
                </c:pt>
                <c:pt idx="51">
                  <c:v>151</c:v>
                </c:pt>
                <c:pt idx="52">
                  <c:v>152</c:v>
                </c:pt>
                <c:pt idx="53">
                  <c:v>153</c:v>
                </c:pt>
                <c:pt idx="54">
                  <c:v>154</c:v>
                </c:pt>
                <c:pt idx="55">
                  <c:v>155</c:v>
                </c:pt>
                <c:pt idx="56">
                  <c:v>156</c:v>
                </c:pt>
                <c:pt idx="57">
                  <c:v>157</c:v>
                </c:pt>
                <c:pt idx="58">
                  <c:v>158</c:v>
                </c:pt>
                <c:pt idx="59">
                  <c:v>159</c:v>
                </c:pt>
                <c:pt idx="60">
                  <c:v>160</c:v>
                </c:pt>
                <c:pt idx="61">
                  <c:v>161</c:v>
                </c:pt>
                <c:pt idx="62">
                  <c:v>162</c:v>
                </c:pt>
                <c:pt idx="63">
                  <c:v>163</c:v>
                </c:pt>
                <c:pt idx="64">
                  <c:v>164</c:v>
                </c:pt>
                <c:pt idx="65">
                  <c:v>165</c:v>
                </c:pt>
                <c:pt idx="66">
                  <c:v>166</c:v>
                </c:pt>
                <c:pt idx="67">
                  <c:v>167</c:v>
                </c:pt>
                <c:pt idx="68">
                  <c:v>168</c:v>
                </c:pt>
                <c:pt idx="69">
                  <c:v>169</c:v>
                </c:pt>
                <c:pt idx="70">
                  <c:v>170</c:v>
                </c:pt>
                <c:pt idx="71">
                  <c:v>171</c:v>
                </c:pt>
                <c:pt idx="72">
                  <c:v>172</c:v>
                </c:pt>
                <c:pt idx="73">
                  <c:v>173</c:v>
                </c:pt>
                <c:pt idx="74">
                  <c:v>174</c:v>
                </c:pt>
                <c:pt idx="75">
                  <c:v>175</c:v>
                </c:pt>
                <c:pt idx="76">
                  <c:v>176</c:v>
                </c:pt>
                <c:pt idx="77">
                  <c:v>177</c:v>
                </c:pt>
                <c:pt idx="78">
                  <c:v>178</c:v>
                </c:pt>
                <c:pt idx="79">
                  <c:v>179</c:v>
                </c:pt>
                <c:pt idx="80">
                  <c:v>180</c:v>
                </c:pt>
                <c:pt idx="81">
                  <c:v>181</c:v>
                </c:pt>
                <c:pt idx="82">
                  <c:v>182</c:v>
                </c:pt>
                <c:pt idx="83">
                  <c:v>183</c:v>
                </c:pt>
                <c:pt idx="84">
                  <c:v>184</c:v>
                </c:pt>
                <c:pt idx="85">
                  <c:v>185</c:v>
                </c:pt>
                <c:pt idx="86">
                  <c:v>186</c:v>
                </c:pt>
                <c:pt idx="87">
                  <c:v>187</c:v>
                </c:pt>
                <c:pt idx="88">
                  <c:v>188</c:v>
                </c:pt>
                <c:pt idx="89">
                  <c:v>189</c:v>
                </c:pt>
                <c:pt idx="90">
                  <c:v>190</c:v>
                </c:pt>
                <c:pt idx="91">
                  <c:v>191</c:v>
                </c:pt>
                <c:pt idx="92">
                  <c:v>192</c:v>
                </c:pt>
                <c:pt idx="93">
                  <c:v>193</c:v>
                </c:pt>
                <c:pt idx="94">
                  <c:v>194</c:v>
                </c:pt>
                <c:pt idx="95">
                  <c:v>195</c:v>
                </c:pt>
                <c:pt idx="96">
                  <c:v>196</c:v>
                </c:pt>
                <c:pt idx="97">
                  <c:v>197</c:v>
                </c:pt>
                <c:pt idx="98">
                  <c:v>198</c:v>
                </c:pt>
                <c:pt idx="99">
                  <c:v>199</c:v>
                </c:pt>
                <c:pt idx="100">
                  <c:v>200</c:v>
                </c:pt>
                <c:pt idx="101">
                  <c:v>201</c:v>
                </c:pt>
                <c:pt idx="102">
                  <c:v>202</c:v>
                </c:pt>
                <c:pt idx="103">
                  <c:v>203</c:v>
                </c:pt>
                <c:pt idx="104">
                  <c:v>204</c:v>
                </c:pt>
                <c:pt idx="105">
                  <c:v>205</c:v>
                </c:pt>
                <c:pt idx="106">
                  <c:v>206</c:v>
                </c:pt>
                <c:pt idx="107">
                  <c:v>207</c:v>
                </c:pt>
                <c:pt idx="108">
                  <c:v>208</c:v>
                </c:pt>
                <c:pt idx="109">
                  <c:v>209</c:v>
                </c:pt>
                <c:pt idx="110">
                  <c:v>210</c:v>
                </c:pt>
                <c:pt idx="111">
                  <c:v>211</c:v>
                </c:pt>
                <c:pt idx="112">
                  <c:v>212</c:v>
                </c:pt>
                <c:pt idx="113">
                  <c:v>213</c:v>
                </c:pt>
                <c:pt idx="114">
                  <c:v>214</c:v>
                </c:pt>
                <c:pt idx="115">
                  <c:v>215</c:v>
                </c:pt>
                <c:pt idx="116">
                  <c:v>216</c:v>
                </c:pt>
                <c:pt idx="117">
                  <c:v>217</c:v>
                </c:pt>
                <c:pt idx="118">
                  <c:v>218</c:v>
                </c:pt>
                <c:pt idx="119">
                  <c:v>219</c:v>
                </c:pt>
                <c:pt idx="120">
                  <c:v>220</c:v>
                </c:pt>
                <c:pt idx="121">
                  <c:v>221</c:v>
                </c:pt>
                <c:pt idx="122">
                  <c:v>222</c:v>
                </c:pt>
                <c:pt idx="123">
                  <c:v>223</c:v>
                </c:pt>
                <c:pt idx="124">
                  <c:v>224</c:v>
                </c:pt>
                <c:pt idx="125">
                  <c:v>225</c:v>
                </c:pt>
                <c:pt idx="126">
                  <c:v>226</c:v>
                </c:pt>
                <c:pt idx="127">
                  <c:v>227</c:v>
                </c:pt>
                <c:pt idx="128">
                  <c:v>228</c:v>
                </c:pt>
                <c:pt idx="129">
                  <c:v>229</c:v>
                </c:pt>
                <c:pt idx="130">
                  <c:v>230</c:v>
                </c:pt>
                <c:pt idx="131">
                  <c:v>231</c:v>
                </c:pt>
                <c:pt idx="132">
                  <c:v>232</c:v>
                </c:pt>
                <c:pt idx="133">
                  <c:v>233</c:v>
                </c:pt>
                <c:pt idx="134">
                  <c:v>234</c:v>
                </c:pt>
                <c:pt idx="135">
                  <c:v>235</c:v>
                </c:pt>
                <c:pt idx="136">
                  <c:v>236</c:v>
                </c:pt>
                <c:pt idx="137">
                  <c:v>237</c:v>
                </c:pt>
                <c:pt idx="138">
                  <c:v>238</c:v>
                </c:pt>
                <c:pt idx="139">
                  <c:v>239</c:v>
                </c:pt>
                <c:pt idx="140">
                  <c:v>240</c:v>
                </c:pt>
                <c:pt idx="141">
                  <c:v>241</c:v>
                </c:pt>
                <c:pt idx="142">
                  <c:v>242</c:v>
                </c:pt>
                <c:pt idx="143">
                  <c:v>243</c:v>
                </c:pt>
                <c:pt idx="144">
                  <c:v>244</c:v>
                </c:pt>
                <c:pt idx="145">
                  <c:v>245</c:v>
                </c:pt>
                <c:pt idx="146">
                  <c:v>246</c:v>
                </c:pt>
                <c:pt idx="147">
                  <c:v>247</c:v>
                </c:pt>
                <c:pt idx="148">
                  <c:v>248</c:v>
                </c:pt>
                <c:pt idx="149">
                  <c:v>249</c:v>
                </c:pt>
                <c:pt idx="150">
                  <c:v>250</c:v>
                </c:pt>
                <c:pt idx="151">
                  <c:v>251</c:v>
                </c:pt>
                <c:pt idx="152">
                  <c:v>252</c:v>
                </c:pt>
                <c:pt idx="153">
                  <c:v>253</c:v>
                </c:pt>
                <c:pt idx="154">
                  <c:v>254</c:v>
                </c:pt>
                <c:pt idx="155">
                  <c:v>255</c:v>
                </c:pt>
                <c:pt idx="156">
                  <c:v>256</c:v>
                </c:pt>
                <c:pt idx="157">
                  <c:v>257</c:v>
                </c:pt>
                <c:pt idx="158">
                  <c:v>258</c:v>
                </c:pt>
                <c:pt idx="159">
                  <c:v>259</c:v>
                </c:pt>
                <c:pt idx="160">
                  <c:v>260</c:v>
                </c:pt>
                <c:pt idx="161">
                  <c:v>261</c:v>
                </c:pt>
                <c:pt idx="162">
                  <c:v>262</c:v>
                </c:pt>
                <c:pt idx="163">
                  <c:v>263</c:v>
                </c:pt>
                <c:pt idx="164">
                  <c:v>264</c:v>
                </c:pt>
                <c:pt idx="165">
                  <c:v>265</c:v>
                </c:pt>
                <c:pt idx="166">
                  <c:v>266</c:v>
                </c:pt>
                <c:pt idx="167">
                  <c:v>267</c:v>
                </c:pt>
                <c:pt idx="168">
                  <c:v>268</c:v>
                </c:pt>
                <c:pt idx="169">
                  <c:v>269</c:v>
                </c:pt>
                <c:pt idx="170">
                  <c:v>270</c:v>
                </c:pt>
                <c:pt idx="171">
                  <c:v>271</c:v>
                </c:pt>
                <c:pt idx="172">
                  <c:v>272</c:v>
                </c:pt>
                <c:pt idx="173">
                  <c:v>273</c:v>
                </c:pt>
                <c:pt idx="174">
                  <c:v>274</c:v>
                </c:pt>
                <c:pt idx="175">
                  <c:v>275</c:v>
                </c:pt>
                <c:pt idx="176">
                  <c:v>276</c:v>
                </c:pt>
                <c:pt idx="177">
                  <c:v>277</c:v>
                </c:pt>
                <c:pt idx="178">
                  <c:v>278</c:v>
                </c:pt>
                <c:pt idx="179">
                  <c:v>279</c:v>
                </c:pt>
                <c:pt idx="180">
                  <c:v>280</c:v>
                </c:pt>
                <c:pt idx="181">
                  <c:v>281</c:v>
                </c:pt>
                <c:pt idx="182">
                  <c:v>282</c:v>
                </c:pt>
                <c:pt idx="183">
                  <c:v>283</c:v>
                </c:pt>
                <c:pt idx="184">
                  <c:v>284</c:v>
                </c:pt>
                <c:pt idx="185">
                  <c:v>285</c:v>
                </c:pt>
                <c:pt idx="186">
                  <c:v>286</c:v>
                </c:pt>
                <c:pt idx="187">
                  <c:v>287</c:v>
                </c:pt>
                <c:pt idx="188">
                  <c:v>288</c:v>
                </c:pt>
                <c:pt idx="189">
                  <c:v>289</c:v>
                </c:pt>
                <c:pt idx="190">
                  <c:v>290</c:v>
                </c:pt>
                <c:pt idx="191">
                  <c:v>291</c:v>
                </c:pt>
                <c:pt idx="192">
                  <c:v>292</c:v>
                </c:pt>
                <c:pt idx="193">
                  <c:v>293</c:v>
                </c:pt>
                <c:pt idx="194">
                  <c:v>294</c:v>
                </c:pt>
                <c:pt idx="195">
                  <c:v>295</c:v>
                </c:pt>
                <c:pt idx="196">
                  <c:v>296</c:v>
                </c:pt>
                <c:pt idx="197">
                  <c:v>297</c:v>
                </c:pt>
                <c:pt idx="198">
                  <c:v>298</c:v>
                </c:pt>
                <c:pt idx="199">
                  <c:v>299</c:v>
                </c:pt>
                <c:pt idx="200">
                  <c:v>300</c:v>
                </c:pt>
                <c:pt idx="201">
                  <c:v>301</c:v>
                </c:pt>
                <c:pt idx="202">
                  <c:v>302</c:v>
                </c:pt>
                <c:pt idx="203">
                  <c:v>303</c:v>
                </c:pt>
                <c:pt idx="204">
                  <c:v>304</c:v>
                </c:pt>
                <c:pt idx="205">
                  <c:v>305</c:v>
                </c:pt>
                <c:pt idx="206">
                  <c:v>306</c:v>
                </c:pt>
                <c:pt idx="207">
                  <c:v>307</c:v>
                </c:pt>
                <c:pt idx="208">
                  <c:v>308</c:v>
                </c:pt>
                <c:pt idx="209">
                  <c:v>309</c:v>
                </c:pt>
                <c:pt idx="210">
                  <c:v>310</c:v>
                </c:pt>
                <c:pt idx="211">
                  <c:v>311</c:v>
                </c:pt>
                <c:pt idx="212">
                  <c:v>312</c:v>
                </c:pt>
                <c:pt idx="213">
                  <c:v>313</c:v>
                </c:pt>
                <c:pt idx="214">
                  <c:v>314</c:v>
                </c:pt>
                <c:pt idx="215">
                  <c:v>315</c:v>
                </c:pt>
                <c:pt idx="216">
                  <c:v>316</c:v>
                </c:pt>
                <c:pt idx="217">
                  <c:v>317</c:v>
                </c:pt>
                <c:pt idx="218">
                  <c:v>318</c:v>
                </c:pt>
                <c:pt idx="219">
                  <c:v>319</c:v>
                </c:pt>
                <c:pt idx="220">
                  <c:v>320</c:v>
                </c:pt>
                <c:pt idx="221">
                  <c:v>321</c:v>
                </c:pt>
                <c:pt idx="222">
                  <c:v>322</c:v>
                </c:pt>
                <c:pt idx="223">
                  <c:v>323</c:v>
                </c:pt>
                <c:pt idx="224">
                  <c:v>324</c:v>
                </c:pt>
                <c:pt idx="225">
                  <c:v>325</c:v>
                </c:pt>
                <c:pt idx="226">
                  <c:v>326</c:v>
                </c:pt>
                <c:pt idx="227">
                  <c:v>327</c:v>
                </c:pt>
                <c:pt idx="228">
                  <c:v>328</c:v>
                </c:pt>
                <c:pt idx="229">
                  <c:v>329</c:v>
                </c:pt>
                <c:pt idx="230">
                  <c:v>330</c:v>
                </c:pt>
              </c:numCache>
            </c:numRef>
          </c:cat>
          <c:val>
            <c:numRef>
              <c:f>Sheet1!$T$4:$T$234</c:f>
              <c:numCache>
                <c:formatCode>General</c:formatCode>
                <c:ptCount val="231"/>
                <c:pt idx="56">
                  <c:v>19</c:v>
                </c:pt>
                <c:pt idx="57">
                  <c:v>19</c:v>
                </c:pt>
                <c:pt idx="58">
                  <c:v>19</c:v>
                </c:pt>
                <c:pt idx="59">
                  <c:v>19</c:v>
                </c:pt>
                <c:pt idx="60">
                  <c:v>19</c:v>
                </c:pt>
                <c:pt idx="61">
                  <c:v>19</c:v>
                </c:pt>
                <c:pt idx="62">
                  <c:v>19</c:v>
                </c:pt>
                <c:pt idx="63">
                  <c:v>19</c:v>
                </c:pt>
                <c:pt idx="64">
                  <c:v>19</c:v>
                </c:pt>
                <c:pt idx="65">
                  <c:v>19</c:v>
                </c:pt>
                <c:pt idx="66">
                  <c:v>19</c:v>
                </c:pt>
                <c:pt idx="67">
                  <c:v>19</c:v>
                </c:pt>
                <c:pt idx="68">
                  <c:v>19</c:v>
                </c:pt>
                <c:pt idx="69">
                  <c:v>19</c:v>
                </c:pt>
                <c:pt idx="70">
                  <c:v>19</c:v>
                </c:pt>
                <c:pt idx="71">
                  <c:v>19</c:v>
                </c:pt>
                <c:pt idx="72">
                  <c:v>19</c:v>
                </c:pt>
                <c:pt idx="73">
                  <c:v>19</c:v>
                </c:pt>
                <c:pt idx="74">
                  <c:v>19</c:v>
                </c:pt>
                <c:pt idx="75">
                  <c:v>19</c:v>
                </c:pt>
                <c:pt idx="76">
                  <c:v>19</c:v>
                </c:pt>
                <c:pt idx="77">
                  <c:v>19</c:v>
                </c:pt>
                <c:pt idx="78">
                  <c:v>19</c:v>
                </c:pt>
                <c:pt idx="79">
                  <c:v>19</c:v>
                </c:pt>
                <c:pt idx="80">
                  <c:v>19</c:v>
                </c:pt>
                <c:pt idx="81">
                  <c:v>19</c:v>
                </c:pt>
                <c:pt idx="82">
                  <c:v>19</c:v>
                </c:pt>
                <c:pt idx="83">
                  <c:v>19</c:v>
                </c:pt>
                <c:pt idx="84">
                  <c:v>19</c:v>
                </c:pt>
                <c:pt idx="85">
                  <c:v>19</c:v>
                </c:pt>
                <c:pt idx="86">
                  <c:v>19</c:v>
                </c:pt>
                <c:pt idx="87">
                  <c:v>19</c:v>
                </c:pt>
                <c:pt idx="88">
                  <c:v>19</c:v>
                </c:pt>
                <c:pt idx="89">
                  <c:v>19</c:v>
                </c:pt>
                <c:pt idx="90">
                  <c:v>19</c:v>
                </c:pt>
                <c:pt idx="91">
                  <c:v>19</c:v>
                </c:pt>
                <c:pt idx="92">
                  <c:v>19</c:v>
                </c:pt>
                <c:pt idx="93">
                  <c:v>19</c:v>
                </c:pt>
                <c:pt idx="94">
                  <c:v>19</c:v>
                </c:pt>
                <c:pt idx="95">
                  <c:v>19</c:v>
                </c:pt>
                <c:pt idx="96">
                  <c:v>19</c:v>
                </c:pt>
                <c:pt idx="97">
                  <c:v>19</c:v>
                </c:pt>
                <c:pt idx="98">
                  <c:v>19</c:v>
                </c:pt>
                <c:pt idx="99">
                  <c:v>19</c:v>
                </c:pt>
                <c:pt idx="100">
                  <c:v>19</c:v>
                </c:pt>
                <c:pt idx="101">
                  <c:v>19</c:v>
                </c:pt>
                <c:pt idx="102">
                  <c:v>19</c:v>
                </c:pt>
                <c:pt idx="103">
                  <c:v>19</c:v>
                </c:pt>
                <c:pt idx="104">
                  <c:v>19</c:v>
                </c:pt>
                <c:pt idx="105">
                  <c:v>19</c:v>
                </c:pt>
                <c:pt idx="106">
                  <c:v>19</c:v>
                </c:pt>
                <c:pt idx="107">
                  <c:v>19</c:v>
                </c:pt>
                <c:pt idx="108">
                  <c:v>19</c:v>
                </c:pt>
                <c:pt idx="109">
                  <c:v>19</c:v>
                </c:pt>
                <c:pt idx="110">
                  <c:v>19</c:v>
                </c:pt>
                <c:pt idx="111">
                  <c:v>19</c:v>
                </c:pt>
                <c:pt idx="112">
                  <c:v>19</c:v>
                </c:pt>
                <c:pt idx="113">
                  <c:v>19</c:v>
                </c:pt>
                <c:pt idx="114">
                  <c:v>19</c:v>
                </c:pt>
                <c:pt idx="115">
                  <c:v>19</c:v>
                </c:pt>
                <c:pt idx="116">
                  <c:v>19</c:v>
                </c:pt>
                <c:pt idx="117">
                  <c:v>19</c:v>
                </c:pt>
                <c:pt idx="118">
                  <c:v>19</c:v>
                </c:pt>
                <c:pt idx="119">
                  <c:v>19</c:v>
                </c:pt>
                <c:pt idx="120">
                  <c:v>19</c:v>
                </c:pt>
                <c:pt idx="121">
                  <c:v>19</c:v>
                </c:pt>
                <c:pt idx="122">
                  <c:v>19</c:v>
                </c:pt>
                <c:pt idx="123">
                  <c:v>19</c:v>
                </c:pt>
                <c:pt idx="124">
                  <c:v>19</c:v>
                </c:pt>
                <c:pt idx="125">
                  <c:v>19</c:v>
                </c:pt>
                <c:pt idx="126">
                  <c:v>19</c:v>
                </c:pt>
                <c:pt idx="127">
                  <c:v>19</c:v>
                </c:pt>
                <c:pt idx="128">
                  <c:v>19</c:v>
                </c:pt>
                <c:pt idx="129">
                  <c:v>19</c:v>
                </c:pt>
                <c:pt idx="130">
                  <c:v>19</c:v>
                </c:pt>
                <c:pt idx="131">
                  <c:v>19</c:v>
                </c:pt>
                <c:pt idx="132">
                  <c:v>19</c:v>
                </c:pt>
                <c:pt idx="133">
                  <c:v>19</c:v>
                </c:pt>
                <c:pt idx="134">
                  <c:v>19</c:v>
                </c:pt>
                <c:pt idx="135">
                  <c:v>19</c:v>
                </c:pt>
                <c:pt idx="136">
                  <c:v>19</c:v>
                </c:pt>
                <c:pt idx="137">
                  <c:v>19</c:v>
                </c:pt>
                <c:pt idx="138">
                  <c:v>19</c:v>
                </c:pt>
                <c:pt idx="139">
                  <c:v>19</c:v>
                </c:pt>
                <c:pt idx="140">
                  <c:v>19</c:v>
                </c:pt>
                <c:pt idx="141">
                  <c:v>19</c:v>
                </c:pt>
                <c:pt idx="142">
                  <c:v>19</c:v>
                </c:pt>
                <c:pt idx="143">
                  <c:v>19</c:v>
                </c:pt>
                <c:pt idx="144">
                  <c:v>19</c:v>
                </c:pt>
                <c:pt idx="145">
                  <c:v>19</c:v>
                </c:pt>
                <c:pt idx="146">
                  <c:v>19</c:v>
                </c:pt>
                <c:pt idx="147">
                  <c:v>19</c:v>
                </c:pt>
                <c:pt idx="148">
                  <c:v>19</c:v>
                </c:pt>
                <c:pt idx="149">
                  <c:v>19</c:v>
                </c:pt>
                <c:pt idx="150">
                  <c:v>19</c:v>
                </c:pt>
                <c:pt idx="151">
                  <c:v>19</c:v>
                </c:pt>
                <c:pt idx="152">
                  <c:v>19</c:v>
                </c:pt>
                <c:pt idx="153">
                  <c:v>19</c:v>
                </c:pt>
                <c:pt idx="154">
                  <c:v>19</c:v>
                </c:pt>
                <c:pt idx="155">
                  <c:v>19</c:v>
                </c:pt>
                <c:pt idx="156">
                  <c:v>19</c:v>
                </c:pt>
                <c:pt idx="157">
                  <c:v>19</c:v>
                </c:pt>
                <c:pt idx="158">
                  <c:v>19</c:v>
                </c:pt>
                <c:pt idx="159">
                  <c:v>19</c:v>
                </c:pt>
                <c:pt idx="160">
                  <c:v>19</c:v>
                </c:pt>
                <c:pt idx="161">
                  <c:v>19</c:v>
                </c:pt>
                <c:pt idx="162">
                  <c:v>19</c:v>
                </c:pt>
                <c:pt idx="163">
                  <c:v>19</c:v>
                </c:pt>
                <c:pt idx="164">
                  <c:v>19</c:v>
                </c:pt>
                <c:pt idx="165">
                  <c:v>19</c:v>
                </c:pt>
                <c:pt idx="166">
                  <c:v>19</c:v>
                </c:pt>
                <c:pt idx="167">
                  <c:v>19</c:v>
                </c:pt>
                <c:pt idx="168">
                  <c:v>19</c:v>
                </c:pt>
                <c:pt idx="169">
                  <c:v>19</c:v>
                </c:pt>
                <c:pt idx="170">
                  <c:v>19</c:v>
                </c:pt>
                <c:pt idx="171">
                  <c:v>19</c:v>
                </c:pt>
                <c:pt idx="172">
                  <c:v>19</c:v>
                </c:pt>
                <c:pt idx="173">
                  <c:v>19</c:v>
                </c:pt>
                <c:pt idx="174">
                  <c:v>19</c:v>
                </c:pt>
                <c:pt idx="175">
                  <c:v>19</c:v>
                </c:pt>
                <c:pt idx="176">
                  <c:v>19</c:v>
                </c:pt>
                <c:pt idx="177">
                  <c:v>19</c:v>
                </c:pt>
                <c:pt idx="178">
                  <c:v>19</c:v>
                </c:pt>
                <c:pt idx="179">
                  <c:v>19</c:v>
                </c:pt>
                <c:pt idx="180">
                  <c:v>19</c:v>
                </c:pt>
                <c:pt idx="181">
                  <c:v>19</c:v>
                </c:pt>
                <c:pt idx="182">
                  <c:v>19</c:v>
                </c:pt>
                <c:pt idx="183">
                  <c:v>19</c:v>
                </c:pt>
                <c:pt idx="184">
                  <c:v>19</c:v>
                </c:pt>
                <c:pt idx="185">
                  <c:v>19</c:v>
                </c:pt>
                <c:pt idx="186">
                  <c:v>19</c:v>
                </c:pt>
              </c:numCache>
            </c:numRef>
          </c:val>
          <c:smooth val="0"/>
        </c:ser>
        <c:dLbls>
          <c:showLegendKey val="0"/>
          <c:showVal val="0"/>
          <c:showCatName val="0"/>
          <c:showSerName val="0"/>
          <c:showPercent val="0"/>
          <c:showBubbleSize val="0"/>
        </c:dLbls>
        <c:smooth val="0"/>
        <c:axId val="428550816"/>
        <c:axId val="428551208"/>
      </c:lineChart>
      <c:catAx>
        <c:axId val="428550816"/>
        <c:scaling>
          <c:orientation val="minMax"/>
        </c:scaling>
        <c:delete val="0"/>
        <c:axPos val="b"/>
        <c:numFmt formatCode="General" sourceLinked="1"/>
        <c:majorTickMark val="out"/>
        <c:minorTickMark val="none"/>
        <c:tickLblPos val="nextTo"/>
        <c:txPr>
          <a:bodyPr/>
          <a:lstStyle/>
          <a:p>
            <a:pPr>
              <a:defRPr sz="1600">
                <a:solidFill>
                  <a:schemeClr val="bg1"/>
                </a:solidFill>
              </a:defRPr>
            </a:pPr>
            <a:endParaRPr lang="en-US"/>
          </a:p>
        </c:txPr>
        <c:crossAx val="428551208"/>
        <c:crosses val="autoZero"/>
        <c:auto val="1"/>
        <c:lblAlgn val="ctr"/>
        <c:lblOffset val="100"/>
        <c:tickLblSkip val="30"/>
        <c:tickMarkSkip val="30"/>
        <c:noMultiLvlLbl val="0"/>
      </c:catAx>
      <c:valAx>
        <c:axId val="428551208"/>
        <c:scaling>
          <c:orientation val="minMax"/>
        </c:scaling>
        <c:delete val="1"/>
        <c:axPos val="l"/>
        <c:numFmt formatCode="General" sourceLinked="1"/>
        <c:majorTickMark val="out"/>
        <c:minorTickMark val="none"/>
        <c:tickLblPos val="none"/>
        <c:crossAx val="428550816"/>
        <c:crosses val="autoZero"/>
        <c:crossBetween val="between"/>
      </c:valAx>
      <c:spPr>
        <a:ln>
          <a:noFill/>
        </a:ln>
      </c:spPr>
    </c:plotArea>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65138"/>
          </a:xfrm>
          <a:prstGeom prst="rect">
            <a:avLst/>
          </a:prstGeom>
        </p:spPr>
        <p:txBody>
          <a:bodyPr vert="horz" rtlCol="0"/>
          <a:lstStyle>
            <a:lvl1pPr algn="l" fontAlgn="auto">
              <a:spcBef>
                <a:spcPts val="0"/>
              </a:spcBef>
              <a:spcAft>
                <a:spcPts val="0"/>
              </a:spcAft>
              <a:defRPr sz="1200">
                <a:latin typeface="+mn-lt"/>
              </a:defRPr>
            </a:lvl1pPr>
            <a:extLst/>
          </a:lstStyle>
          <a:p>
            <a:pPr>
              <a:defRPr/>
            </a:pPr>
            <a:endParaRPr lang="en-US"/>
          </a:p>
        </p:txBody>
      </p:sp>
      <p:sp>
        <p:nvSpPr>
          <p:cNvPr id="3" name="Rectangle 3"/>
          <p:cNvSpPr>
            <a:spLocks noGrp="1"/>
          </p:cNvSpPr>
          <p:nvPr>
            <p:ph type="dt" sz="quarter" idx="1"/>
          </p:nvPr>
        </p:nvSpPr>
        <p:spPr>
          <a:xfrm>
            <a:off x="3884613" y="0"/>
            <a:ext cx="2971800" cy="465138"/>
          </a:xfrm>
          <a:prstGeom prst="rect">
            <a:avLst/>
          </a:prstGeom>
        </p:spPr>
        <p:txBody>
          <a:bodyPr vert="horz" rtlCol="0"/>
          <a:lstStyle>
            <a:lvl1pPr algn="r" fontAlgn="auto">
              <a:spcBef>
                <a:spcPts val="0"/>
              </a:spcBef>
              <a:spcAft>
                <a:spcPts val="0"/>
              </a:spcAft>
              <a:defRPr sz="1200">
                <a:latin typeface="+mn-lt"/>
              </a:defRPr>
            </a:lvl1pPr>
            <a:extLst/>
          </a:lstStyle>
          <a:p>
            <a:pPr>
              <a:defRPr/>
            </a:pPr>
            <a:fld id="{AF5D3C16-22C1-4D5E-930D-886203E135A3}" type="datetimeFigureOut">
              <a:rPr lang="en-US"/>
              <a:pPr>
                <a:defRPr/>
              </a:pPr>
              <a:t>6/24/2016</a:t>
            </a:fld>
            <a:endParaRPr lang="en-US" dirty="0"/>
          </a:p>
        </p:txBody>
      </p:sp>
      <p:sp>
        <p:nvSpPr>
          <p:cNvPr id="4" name="Rectangle 4"/>
          <p:cNvSpPr>
            <a:spLocks noGrp="1"/>
          </p:cNvSpPr>
          <p:nvPr>
            <p:ph type="ftr" sz="quarter" idx="2"/>
          </p:nvPr>
        </p:nvSpPr>
        <p:spPr>
          <a:xfrm>
            <a:off x="0" y="8829675"/>
            <a:ext cx="2971800" cy="465138"/>
          </a:xfrm>
          <a:prstGeom prst="rect">
            <a:avLst/>
          </a:prstGeom>
        </p:spPr>
        <p:txBody>
          <a:bodyPr vert="horz" rtlCol="0" anchor="b"/>
          <a:lstStyle>
            <a:lvl1pPr algn="l" fontAlgn="auto">
              <a:spcBef>
                <a:spcPts val="0"/>
              </a:spcBef>
              <a:spcAft>
                <a:spcPts val="0"/>
              </a:spcAft>
              <a:defRPr sz="1200">
                <a:latin typeface="+mn-lt"/>
              </a:defRPr>
            </a:lvl1pPr>
            <a:extLst/>
          </a:lstStyle>
          <a:p>
            <a:pPr>
              <a:defRPr/>
            </a:pPr>
            <a:endParaRPr lang="en-US"/>
          </a:p>
        </p:txBody>
      </p:sp>
      <p:sp>
        <p:nvSpPr>
          <p:cNvPr id="5" name="Rectangle 5"/>
          <p:cNvSpPr>
            <a:spLocks noGrp="1"/>
          </p:cNvSpPr>
          <p:nvPr>
            <p:ph type="sldNum" sz="quarter" idx="3"/>
          </p:nvPr>
        </p:nvSpPr>
        <p:spPr>
          <a:xfrm>
            <a:off x="3884613" y="8829675"/>
            <a:ext cx="2971800" cy="465138"/>
          </a:xfrm>
          <a:prstGeom prst="rect">
            <a:avLst/>
          </a:prstGeom>
        </p:spPr>
        <p:txBody>
          <a:bodyPr vert="horz" rtlCol="0" anchor="b"/>
          <a:lstStyle>
            <a:lvl1pPr algn="r" fontAlgn="auto">
              <a:spcBef>
                <a:spcPts val="0"/>
              </a:spcBef>
              <a:spcAft>
                <a:spcPts val="0"/>
              </a:spcAft>
              <a:defRPr sz="1200">
                <a:latin typeface="+mn-lt"/>
              </a:defRPr>
            </a:lvl1pPr>
            <a:extLst/>
          </a:lstStyle>
          <a:p>
            <a:pPr>
              <a:defRPr/>
            </a:pPr>
            <a:fld id="{EA4C29D4-5466-4FBA-8591-B8985822A68E}" type="slidenum">
              <a:rPr lang="en-US"/>
              <a:pPr>
                <a:defRPr/>
              </a:pPr>
              <a:t>‹#›</a:t>
            </a:fld>
            <a:endParaRPr lang="en-US" dirty="0"/>
          </a:p>
        </p:txBody>
      </p:sp>
    </p:spTree>
    <p:extLst>
      <p:ext uri="{BB962C8B-B14F-4D97-AF65-F5344CB8AC3E}">
        <p14:creationId xmlns:p14="http://schemas.microsoft.com/office/powerpoint/2010/main" val="15656645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65138"/>
          </a:xfrm>
          <a:prstGeom prst="rect">
            <a:avLst/>
          </a:prstGeom>
        </p:spPr>
        <p:txBody>
          <a:bodyPr vert="horz" rtlCol="0"/>
          <a:lstStyle>
            <a:lvl1pPr algn="l" fontAlgn="auto">
              <a:spcBef>
                <a:spcPts val="0"/>
              </a:spcBef>
              <a:spcAft>
                <a:spcPts val="0"/>
              </a:spcAft>
              <a:defRPr sz="1200">
                <a:latin typeface="+mn-lt"/>
              </a:defRPr>
            </a:lvl1pPr>
            <a:extLst/>
          </a:lstStyle>
          <a:p>
            <a:pPr>
              <a:defRPr/>
            </a:pPr>
            <a:endParaRPr lang="en-US"/>
          </a:p>
        </p:txBody>
      </p:sp>
      <p:sp>
        <p:nvSpPr>
          <p:cNvPr id="3" name="Rectangle 3"/>
          <p:cNvSpPr>
            <a:spLocks noGrp="1"/>
          </p:cNvSpPr>
          <p:nvPr>
            <p:ph type="dt" idx="1"/>
          </p:nvPr>
        </p:nvSpPr>
        <p:spPr>
          <a:xfrm>
            <a:off x="3884613" y="0"/>
            <a:ext cx="2971800" cy="465138"/>
          </a:xfrm>
          <a:prstGeom prst="rect">
            <a:avLst/>
          </a:prstGeom>
        </p:spPr>
        <p:txBody>
          <a:bodyPr vert="horz" rtlCol="0"/>
          <a:lstStyle>
            <a:lvl1pPr algn="r" fontAlgn="auto">
              <a:spcBef>
                <a:spcPts val="0"/>
              </a:spcBef>
              <a:spcAft>
                <a:spcPts val="0"/>
              </a:spcAft>
              <a:defRPr sz="1200">
                <a:latin typeface="+mn-lt"/>
              </a:defRPr>
            </a:lvl1pPr>
            <a:extLst/>
          </a:lstStyle>
          <a:p>
            <a:pPr>
              <a:defRPr/>
            </a:pPr>
            <a:fld id="{E903E70D-15BF-466C-9690-E9EAE97DD871}" type="datetimeFigureOut">
              <a:rPr lang="en-US"/>
              <a:pPr>
                <a:defRPr/>
              </a:pPr>
              <a:t>6/24/2016</a:t>
            </a:fld>
            <a:endParaRPr lang="en-US" dirty="0"/>
          </a:p>
        </p:txBody>
      </p:sp>
      <p:sp>
        <p:nvSpPr>
          <p:cNvPr id="4" name="Rectangle 4"/>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rtlCol="0" anchor="ctr"/>
          <a:lstStyle>
            <a:extLst/>
          </a:lstStyle>
          <a:p>
            <a:pPr lvl="0"/>
            <a:endParaRPr lang="en-US" noProof="0" dirty="0"/>
          </a:p>
        </p:txBody>
      </p:sp>
      <p:sp>
        <p:nvSpPr>
          <p:cNvPr id="5" name="Rectangle 5"/>
          <p:cNvSpPr>
            <a:spLocks noGrp="1"/>
          </p:cNvSpPr>
          <p:nvPr>
            <p:ph type="body" sz="quarter" idx="3"/>
          </p:nvPr>
        </p:nvSpPr>
        <p:spPr>
          <a:xfrm>
            <a:off x="685800" y="4416425"/>
            <a:ext cx="5486400" cy="4183063"/>
          </a:xfrm>
          <a:prstGeom prst="rect">
            <a:avLst/>
          </a:prstGeom>
        </p:spPr>
        <p:txBody>
          <a:bodyPr vert="horz" rtlCol="0">
            <a:normAutofit/>
          </a:bodyPr>
          <a:lstStyle>
            <a:extLst/>
          </a:lstStyle>
          <a:p>
            <a:pPr lvl="0"/>
            <a:r>
              <a:rPr lang="en-US" noProof="0" smtClean="0"/>
              <a:t>Click to edit Master text styles</a:t>
            </a:r>
            <a:endParaRPr lang="en-US" noProof="0"/>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Rectangle 6"/>
          <p:cNvSpPr>
            <a:spLocks noGrp="1"/>
          </p:cNvSpPr>
          <p:nvPr>
            <p:ph type="ftr" sz="quarter" idx="4"/>
          </p:nvPr>
        </p:nvSpPr>
        <p:spPr>
          <a:xfrm>
            <a:off x="0" y="8829675"/>
            <a:ext cx="2971800" cy="465138"/>
          </a:xfrm>
          <a:prstGeom prst="rect">
            <a:avLst/>
          </a:prstGeom>
        </p:spPr>
        <p:txBody>
          <a:bodyPr vert="horz" rtlCol="0" anchor="b"/>
          <a:lstStyle>
            <a:lvl1pPr algn="l" fontAlgn="auto">
              <a:spcBef>
                <a:spcPts val="0"/>
              </a:spcBef>
              <a:spcAft>
                <a:spcPts val="0"/>
              </a:spcAft>
              <a:defRPr sz="1200">
                <a:latin typeface="+mn-lt"/>
              </a:defRPr>
            </a:lvl1pPr>
            <a:extLst/>
          </a:lstStyle>
          <a:p>
            <a:pPr>
              <a:defRPr/>
            </a:pPr>
            <a:endParaRPr lang="en-US"/>
          </a:p>
        </p:txBody>
      </p:sp>
      <p:sp>
        <p:nvSpPr>
          <p:cNvPr id="7" name="Rectangle 7"/>
          <p:cNvSpPr>
            <a:spLocks noGrp="1"/>
          </p:cNvSpPr>
          <p:nvPr>
            <p:ph type="sldNum" sz="quarter" idx="5"/>
          </p:nvPr>
        </p:nvSpPr>
        <p:spPr>
          <a:xfrm>
            <a:off x="3884613" y="8829675"/>
            <a:ext cx="2971800" cy="465138"/>
          </a:xfrm>
          <a:prstGeom prst="rect">
            <a:avLst/>
          </a:prstGeom>
        </p:spPr>
        <p:txBody>
          <a:bodyPr vert="horz" rtlCol="0" anchor="b"/>
          <a:lstStyle>
            <a:lvl1pPr algn="r" fontAlgn="auto">
              <a:spcBef>
                <a:spcPts val="0"/>
              </a:spcBef>
              <a:spcAft>
                <a:spcPts val="0"/>
              </a:spcAft>
              <a:defRPr sz="1200">
                <a:latin typeface="+mn-lt"/>
              </a:defRPr>
            </a:lvl1pPr>
            <a:extLst/>
          </a:lstStyle>
          <a:p>
            <a:pPr>
              <a:defRPr/>
            </a:pPr>
            <a:fld id="{33025DF9-BA5F-42A7-9633-91526EFAF134}" type="slidenum">
              <a:rPr lang="en-US"/>
              <a:pPr>
                <a:defRPr/>
              </a:pPr>
              <a:t>‹#›</a:t>
            </a:fld>
            <a:endParaRPr lang="en-US" dirty="0"/>
          </a:p>
        </p:txBody>
      </p:sp>
    </p:spTree>
    <p:extLst>
      <p:ext uri="{BB962C8B-B14F-4D97-AF65-F5344CB8AC3E}">
        <p14:creationId xmlns:p14="http://schemas.microsoft.com/office/powerpoint/2010/main" val="33638814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altLang="en-US" smtClean="0"/>
          </a:p>
        </p:txBody>
      </p:sp>
      <p:sp>
        <p:nvSpPr>
          <p:cNvPr id="8294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69A246AF-C536-4FA5-BAF6-256284C649DE}" type="slidenum">
              <a:rPr lang="en-US" altLang="en-US" smtClean="0"/>
              <a:pPr fontAlgn="base">
                <a:spcBef>
                  <a:spcPct val="0"/>
                </a:spcBef>
                <a:spcAft>
                  <a:spcPct val="0"/>
                </a:spcAft>
              </a:pPr>
              <a:t>1</a:t>
            </a:fld>
            <a:endParaRPr lang="en-US" altLang="en-US" smtClean="0"/>
          </a:p>
        </p:txBody>
      </p:sp>
    </p:spTree>
    <p:extLst>
      <p:ext uri="{BB962C8B-B14F-4D97-AF65-F5344CB8AC3E}">
        <p14:creationId xmlns:p14="http://schemas.microsoft.com/office/powerpoint/2010/main" val="117978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TextEdit="1"/>
          </p:cNvSpPr>
          <p:nvPr>
            <p:ph type="sldImg"/>
          </p:nvPr>
        </p:nvSpPr>
        <p:spPr bwMode="auto">
          <a:noFill/>
          <a:ln>
            <a:solidFill>
              <a:srgbClr val="000000"/>
            </a:solidFill>
            <a:miter lim="800000"/>
            <a:headEnd/>
            <a:tailEnd/>
          </a:ln>
        </p:spPr>
      </p:sp>
      <p:sp>
        <p:nvSpPr>
          <p:cNvPr id="178179"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smtClean="0"/>
              <a:t>Placed side by side by Jake for viewing pleasure!</a:t>
            </a:r>
          </a:p>
        </p:txBody>
      </p:sp>
    </p:spTree>
    <p:extLst>
      <p:ext uri="{BB962C8B-B14F-4D97-AF65-F5344CB8AC3E}">
        <p14:creationId xmlns:p14="http://schemas.microsoft.com/office/powerpoint/2010/main" val="1998013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wrap="square" lIns="90571" tIns="45286" rIns="90571" bIns="45286" numCol="1" anchorCtr="0" compatLnSpc="1">
            <a:prstTxWarp prst="textNoShape">
              <a:avLst/>
            </a:prstTxWarp>
          </a:bodyPr>
          <a:lstStyle/>
          <a:p>
            <a:pPr fontAlgn="base">
              <a:spcBef>
                <a:spcPct val="0"/>
              </a:spcBef>
              <a:spcAft>
                <a:spcPct val="0"/>
              </a:spcAft>
            </a:pPr>
            <a:fld id="{2C6446F7-0185-4AD0-A3AF-87D38CEE6E63}" type="slidenum">
              <a:rPr lang="en-US" altLang="en-US" smtClean="0"/>
              <a:pPr fontAlgn="base">
                <a:spcBef>
                  <a:spcPct val="0"/>
                </a:spcBef>
                <a:spcAft>
                  <a:spcPct val="0"/>
                </a:spcAft>
              </a:pPr>
              <a:t>12</a:t>
            </a:fld>
            <a:endParaRPr lang="en-US" altLang="en-US" smtClean="0"/>
          </a:p>
        </p:txBody>
      </p:sp>
      <p:sp>
        <p:nvSpPr>
          <p:cNvPr id="106499"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0549" tIns="45274" rIns="90549" bIns="45274" anchor="b"/>
          <a:lstStyle/>
          <a:p>
            <a:pPr algn="r" defTabSz="909638"/>
            <a:fld id="{73286977-2704-4C63-A86E-A3A40091CE50}" type="slidenum">
              <a:rPr lang="en-US" altLang="en-US" sz="1200">
                <a:cs typeface="Arial" pitchFamily="34" charset="0"/>
              </a:rPr>
              <a:pPr algn="r" defTabSz="909638"/>
              <a:t>12</a:t>
            </a:fld>
            <a:endParaRPr lang="en-US" altLang="en-US" sz="1200">
              <a:cs typeface="Arial" pitchFamily="34" charset="0"/>
            </a:endParaRPr>
          </a:p>
        </p:txBody>
      </p:sp>
      <p:sp>
        <p:nvSpPr>
          <p:cNvPr id="106500" name="Slide Image Placeholder 1"/>
          <p:cNvSpPr>
            <a:spLocks noGrp="1" noRot="1" noChangeAspect="1" noTextEdit="1"/>
          </p:cNvSpPr>
          <p:nvPr>
            <p:ph type="sldImg"/>
          </p:nvPr>
        </p:nvSpPr>
        <p:spPr bwMode="auto">
          <a:xfrm>
            <a:off x="1104900" y="695325"/>
            <a:ext cx="4648200" cy="3486150"/>
          </a:xfrm>
          <a:noFill/>
          <a:ln>
            <a:solidFill>
              <a:srgbClr val="000000"/>
            </a:solidFill>
            <a:miter lim="800000"/>
            <a:headEnd/>
            <a:tailEnd/>
          </a:ln>
        </p:spPr>
      </p:sp>
      <p:sp>
        <p:nvSpPr>
          <p:cNvPr id="106501" name="Notes Placeholder 2"/>
          <p:cNvSpPr>
            <a:spLocks noGrp="1"/>
          </p:cNvSpPr>
          <p:nvPr>
            <p:ph type="body" idx="1"/>
          </p:nvPr>
        </p:nvSpPr>
        <p:spPr bwMode="auto">
          <a:xfrm>
            <a:off x="685800" y="4416425"/>
            <a:ext cx="5487988" cy="4184650"/>
          </a:xfrm>
          <a:noFill/>
        </p:spPr>
        <p:txBody>
          <a:bodyPr wrap="square" lIns="90673" tIns="45337" rIns="90673" bIns="45337" numCol="1" anchor="t" anchorCtr="0" compatLnSpc="1">
            <a:prstTxWarp prst="textNoShape">
              <a:avLst/>
            </a:prstTxWarp>
          </a:bodyPr>
          <a:lstStyle/>
          <a:p>
            <a:pPr eaLnBrk="1" hangingPunct="1">
              <a:spcBef>
                <a:spcPct val="0"/>
              </a:spcBef>
            </a:pPr>
            <a:r>
              <a:rPr lang="en-US" altLang="en-US" smtClean="0"/>
              <a:t>Hard to show "aggregation" so here's where you can get the data.</a:t>
            </a:r>
          </a:p>
        </p:txBody>
      </p:sp>
      <p:sp>
        <p:nvSpPr>
          <p:cNvPr id="106502" name="Slide Number Placeholder 3"/>
          <p:cNvSpPr txBox="1">
            <a:spLocks noGrp="1"/>
          </p:cNvSpPr>
          <p:nvPr/>
        </p:nvSpPr>
        <p:spPr bwMode="auto">
          <a:xfrm>
            <a:off x="3884613" y="8828088"/>
            <a:ext cx="2971800" cy="466725"/>
          </a:xfrm>
          <a:prstGeom prst="rect">
            <a:avLst/>
          </a:prstGeom>
          <a:noFill/>
          <a:ln w="9525">
            <a:noFill/>
            <a:miter lim="800000"/>
            <a:headEnd/>
            <a:tailEnd/>
          </a:ln>
        </p:spPr>
        <p:txBody>
          <a:bodyPr lIns="90673" tIns="45337" rIns="90673" bIns="45337" anchor="b"/>
          <a:lstStyle/>
          <a:p>
            <a:pPr algn="r" defTabSz="911225"/>
            <a:fld id="{1CC37187-78ED-4676-A647-A016CE9EF1E4}" type="slidenum">
              <a:rPr lang="en-US" altLang="en-US" sz="1200">
                <a:ea typeface="ＭＳ Ｐゴシック" pitchFamily="34" charset="-128"/>
                <a:cs typeface="Arial" pitchFamily="34" charset="0"/>
              </a:rPr>
              <a:pPr algn="r" defTabSz="911225"/>
              <a:t>12</a:t>
            </a:fld>
            <a:endParaRPr lang="en-US" altLang="en-US" sz="1200">
              <a:ea typeface="ＭＳ Ｐゴシック" pitchFamily="34" charset="-128"/>
              <a:cs typeface="Arial" pitchFamily="34" charset="0"/>
            </a:endParaRPr>
          </a:p>
        </p:txBody>
      </p:sp>
    </p:spTree>
    <p:extLst>
      <p:ext uri="{BB962C8B-B14F-4D97-AF65-F5344CB8AC3E}">
        <p14:creationId xmlns:p14="http://schemas.microsoft.com/office/powerpoint/2010/main" val="4283265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2232327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w="9525"/>
        </p:spPr>
        <p:txBody>
          <a:bodyPr/>
          <a:lstStyle/>
          <a:p>
            <a:r>
              <a:rPr lang="en-US" smtClean="0"/>
              <a:t>Warm season grasses Switchgrass, Buffalograss, Big bluestem more efficient in drought high temps requires more energy</a:t>
            </a:r>
          </a:p>
          <a:p>
            <a:r>
              <a:rPr lang="en-US" smtClean="0"/>
              <a:t>Became ecologically significant when grasses moved from shady forests to open environments.  46% of grasses</a:t>
            </a:r>
          </a:p>
          <a:p>
            <a:r>
              <a:rPr lang="en-US" smtClean="0"/>
              <a:t>Sideoats gramma is a facultative C4 grass.</a:t>
            </a:r>
          </a:p>
          <a:p>
            <a:r>
              <a:rPr lang="en-US" smtClean="0"/>
              <a:t>Buffalograss usually perfect flowers sometimes moneocious</a:t>
            </a:r>
          </a:p>
        </p:txBody>
      </p:sp>
    </p:spTree>
    <p:extLst>
      <p:ext uri="{BB962C8B-B14F-4D97-AF65-F5344CB8AC3E}">
        <p14:creationId xmlns:p14="http://schemas.microsoft.com/office/powerpoint/2010/main" val="111695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1070988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2364669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3863686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w="9525"/>
        </p:spPr>
        <p:txBody>
          <a:bodyPr/>
          <a:lstStyle/>
          <a:p>
            <a:r>
              <a:rPr lang="en-US" smtClean="0"/>
              <a:t>Spurge – Monoecious male and female separate but on the same plant</a:t>
            </a:r>
          </a:p>
          <a:p>
            <a:r>
              <a:rPr lang="en-US" smtClean="0"/>
              <a:t>Explosive seed pods, can germinate anytime moisture is available</a:t>
            </a:r>
          </a:p>
          <a:p>
            <a:r>
              <a:rPr lang="en-US" smtClean="0"/>
              <a:t>Large bracts, 2 flowers inferior ovary, large stigma and anthers</a:t>
            </a:r>
          </a:p>
          <a:p>
            <a:r>
              <a:rPr lang="en-US" smtClean="0"/>
              <a:t>First plants to emerge in the spring. Asexual and sexual reproduction</a:t>
            </a:r>
          </a:p>
          <a:p>
            <a:r>
              <a:rPr lang="en-US" smtClean="0"/>
              <a:t>Roots as deep as 9 meters</a:t>
            </a:r>
          </a:p>
          <a:p>
            <a:r>
              <a:rPr lang="en-US" smtClean="0"/>
              <a:t>Leafy bracts no petals</a:t>
            </a:r>
          </a:p>
          <a:p>
            <a:r>
              <a:rPr lang="en-US" smtClean="0"/>
              <a:t>2 subspecies and 1 hybrid – genetically variable can opccupy dry moist and wet sites.</a:t>
            </a:r>
          </a:p>
        </p:txBody>
      </p:sp>
    </p:spTree>
    <p:extLst>
      <p:ext uri="{BB962C8B-B14F-4D97-AF65-F5344CB8AC3E}">
        <p14:creationId xmlns:p14="http://schemas.microsoft.com/office/powerpoint/2010/main" val="1441315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1836137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ln>
            <a:miter lim="800000"/>
            <a:headEnd/>
            <a:tailEnd/>
          </a:ln>
        </p:spPr>
        <p:txBody>
          <a:bodyPr wrap="square" lIns="90571" tIns="45286" rIns="90571" bIns="45286" numCol="1" anchorCtr="0" compatLnSpc="1">
            <a:prstTxWarp prst="textNoShape">
              <a:avLst/>
            </a:prstTxWarp>
          </a:bodyPr>
          <a:lstStyle/>
          <a:p>
            <a:pPr fontAlgn="base">
              <a:spcBef>
                <a:spcPct val="0"/>
              </a:spcBef>
              <a:spcAft>
                <a:spcPct val="0"/>
              </a:spcAft>
            </a:pPr>
            <a:fld id="{6BD2B778-0A5E-469E-B2EF-B83693C9C833}" type="slidenum">
              <a:rPr lang="en-US" altLang="en-US" smtClean="0"/>
              <a:pPr fontAlgn="base">
                <a:spcBef>
                  <a:spcPct val="0"/>
                </a:spcBef>
                <a:spcAft>
                  <a:spcPct val="0"/>
                </a:spcAft>
              </a:pPr>
              <a:t>26</a:t>
            </a:fld>
            <a:endParaRPr lang="en-US" altLang="en-US" smtClean="0"/>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7524" name="Rectangle 3"/>
          <p:cNvSpPr>
            <a:spLocks noGrp="1" noChangeArrowheads="1"/>
          </p:cNvSpPr>
          <p:nvPr>
            <p:ph type="body" idx="1"/>
          </p:nvPr>
        </p:nvSpPr>
        <p:spPr bwMode="auto">
          <a:noFill/>
        </p:spPr>
        <p:txBody>
          <a:bodyPr wrap="square" lIns="90571" tIns="45286" rIns="90571" bIns="45286" numCol="1" anchor="t" anchorCtr="0" compatLnSpc="1">
            <a:prstTxWarp prst="textNoShape">
              <a:avLst/>
            </a:prstTxWarp>
          </a:bodyPr>
          <a:lstStyle/>
          <a:p>
            <a:pPr eaLnBrk="1" hangingPunct="1">
              <a:spcBef>
                <a:spcPct val="0"/>
              </a:spcBef>
            </a:pPr>
            <a:r>
              <a:rPr lang="en-US" altLang="en-US" smtClean="0"/>
              <a:t>We're doing a fair amount of work behind the scenes on derivation of data products…but, derivation involves being able to show data in a variety of ways.</a:t>
            </a:r>
          </a:p>
        </p:txBody>
      </p:sp>
    </p:spTree>
    <p:extLst>
      <p:ext uri="{BB962C8B-B14F-4D97-AF65-F5344CB8AC3E}">
        <p14:creationId xmlns:p14="http://schemas.microsoft.com/office/powerpoint/2010/main" val="2501879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latin typeface="Calibri" pitchFamily="34" charset="0"/>
                <a:cs typeface="Calibri" pitchFamily="34" charset="0"/>
              </a:rPr>
              <a:t>Basically</a:t>
            </a:r>
            <a:r>
              <a:rPr lang="en-US" sz="1200" b="0" baseline="0" dirty="0" smtClean="0">
                <a:latin typeface="Calibri" pitchFamily="34" charset="0"/>
                <a:cs typeface="Calibri" pitchFamily="34" charset="0"/>
              </a:rPr>
              <a:t> </a:t>
            </a:r>
            <a:r>
              <a:rPr lang="en-US" sz="1200" b="0" dirty="0" smtClean="0">
                <a:latin typeface="Calibri" pitchFamily="34" charset="0"/>
                <a:cs typeface="Calibri" pitchFamily="34" charset="0"/>
              </a:rPr>
              <a:t>Phenology is the study of seasonal plant and animal lifecycle events.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latin typeface="Calibri" pitchFamily="34" charset="0"/>
                <a:cs typeface="Calibri" pitchFamily="34" charset="0"/>
              </a:rPr>
              <a:t>Study</a:t>
            </a:r>
            <a:r>
              <a:rPr lang="en-US" sz="1200" b="0" baseline="0" dirty="0" smtClean="0">
                <a:latin typeface="Calibri" pitchFamily="34" charset="0"/>
                <a:cs typeface="Calibri" pitchFamily="34" charset="0"/>
              </a:rPr>
              <a:t> of the dynamics of the </a:t>
            </a:r>
            <a:r>
              <a:rPr lang="en-US" sz="1200" b="0" baseline="0" dirty="0" err="1" smtClean="0">
                <a:latin typeface="Calibri" pitchFamily="34" charset="0"/>
                <a:cs typeface="Calibri" pitchFamily="34" charset="0"/>
              </a:rPr>
              <a:t>lifecylce</a:t>
            </a:r>
            <a:r>
              <a:rPr lang="en-US" sz="1200" b="0" baseline="0" dirty="0" smtClean="0">
                <a:latin typeface="Calibri" pitchFamily="34" charset="0"/>
                <a:cs typeface="Calibri" pitchFamily="34" charset="0"/>
              </a:rPr>
              <a:t> events and how they are related or not related to the environment </a:t>
            </a:r>
            <a:endParaRPr lang="en-US" sz="1200" b="0" dirty="0" smtClean="0">
              <a:latin typeface="Calibri" pitchFamily="34" charset="0"/>
              <a:cs typeface="Calibri" pitchFamily="34" charset="0"/>
            </a:endParaRPr>
          </a:p>
          <a:p>
            <a:endParaRPr lang="en-US" dirty="0"/>
          </a:p>
        </p:txBody>
      </p:sp>
    </p:spTree>
    <p:extLst>
      <p:ext uri="{BB962C8B-B14F-4D97-AF65-F5344CB8AC3E}">
        <p14:creationId xmlns:p14="http://schemas.microsoft.com/office/powerpoint/2010/main" val="2441600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1060450" y="684213"/>
            <a:ext cx="4679950" cy="3511550"/>
          </a:xfrm>
          <a:ln/>
        </p:spPr>
      </p:sp>
      <p:sp>
        <p:nvSpPr>
          <p:cNvPr id="56323" name="Rectangle 3"/>
          <p:cNvSpPr>
            <a:spLocks noGrp="1" noChangeArrowheads="1"/>
          </p:cNvSpPr>
          <p:nvPr>
            <p:ph type="body" idx="1"/>
          </p:nvPr>
        </p:nvSpPr>
        <p:spPr>
          <a:xfrm>
            <a:off x="897774" y="4425342"/>
            <a:ext cx="5081155" cy="4197707"/>
          </a:xfrm>
        </p:spPr>
        <p:txBody>
          <a:bodyPr/>
          <a:lstStyle/>
          <a:p>
            <a:r>
              <a:rPr lang="en-US" smtClean="0">
                <a:latin typeface="Times New Roman" pitchFamily="18" charset="0"/>
                <a:ea typeface="ＭＳ Ｐゴシック" pitchFamily="34" charset="-128"/>
              </a:rPr>
              <a:t>As a basis for national terrestrial monitoring, there is great value of the AVHRR satellite database that has been consistently processed and is provided by the USGS EROS Data Center as a standard  product for over 20 years. We also calculate a number of other measures from the NDVI (Normalized Difference Vegetation Index—aka “Greenness”).  </a:t>
            </a:r>
          </a:p>
        </p:txBody>
      </p:sp>
    </p:spTree>
    <p:extLst>
      <p:ext uri="{BB962C8B-B14F-4D97-AF65-F5344CB8AC3E}">
        <p14:creationId xmlns:p14="http://schemas.microsoft.com/office/powerpoint/2010/main" val="2245634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Rot="1" noChangeAspect="1" noChangeArrowheads="1" noTextEdit="1"/>
          </p:cNvSpPr>
          <p:nvPr>
            <p:ph type="sldImg"/>
          </p:nvPr>
        </p:nvSpPr>
        <p:spPr>
          <a:xfrm>
            <a:off x="1184275" y="701675"/>
            <a:ext cx="4618038" cy="3463925"/>
          </a:xfrm>
          <a:ln cap="flat"/>
        </p:spPr>
      </p:sp>
      <p:sp>
        <p:nvSpPr>
          <p:cNvPr id="223234" name="Rectangle 3"/>
          <p:cNvSpPr>
            <a:spLocks noGrp="1" noChangeArrowheads="1"/>
          </p:cNvSpPr>
          <p:nvPr>
            <p:ph type="body" idx="1"/>
          </p:nvPr>
        </p:nvSpPr>
        <p:spPr>
          <a:xfrm>
            <a:off x="930275" y="4402138"/>
            <a:ext cx="5122863" cy="4173537"/>
          </a:xfrm>
          <a:noFill/>
        </p:spPr>
        <p:txBody>
          <a:bodyPr lIns="93784" tIns="45275" rIns="93784" bIns="45275"/>
          <a:lstStyle/>
          <a:p>
            <a:endParaRPr lang="en-US" smtClean="0">
              <a:latin typeface="Times New Roman" pitchFamily="18" charset="0"/>
              <a:ea typeface="ＭＳ Ｐゴシック"/>
              <a:cs typeface="ＭＳ Ｐゴシック"/>
            </a:endParaRPr>
          </a:p>
        </p:txBody>
      </p:sp>
    </p:spTree>
    <p:extLst>
      <p:ext uri="{BB962C8B-B14F-4D97-AF65-F5344CB8AC3E}">
        <p14:creationId xmlns:p14="http://schemas.microsoft.com/office/powerpoint/2010/main" val="3285735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353746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4133759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3025DF9-BA5F-42A7-9633-91526EFAF134}" type="slidenum">
              <a:rPr lang="en-US" smtClean="0"/>
              <a:pPr>
                <a:defRPr/>
              </a:pPr>
              <a:t>37</a:t>
            </a:fld>
            <a:endParaRPr lang="en-US" dirty="0"/>
          </a:p>
        </p:txBody>
      </p:sp>
    </p:spTree>
    <p:extLst>
      <p:ext uri="{BB962C8B-B14F-4D97-AF65-F5344CB8AC3E}">
        <p14:creationId xmlns:p14="http://schemas.microsoft.com/office/powerpoint/2010/main" val="1148806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3987984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noFill/>
          <a:ln>
            <a:miter lim="800000"/>
            <a:headEnd/>
            <a:tailEnd/>
          </a:ln>
        </p:spPr>
        <p:txBody>
          <a:bodyPr wrap="square" lIns="90571" tIns="45286" rIns="90571" bIns="45286" numCol="1" anchorCtr="0" compatLnSpc="1">
            <a:prstTxWarp prst="textNoShape">
              <a:avLst/>
            </a:prstTxWarp>
          </a:bodyPr>
          <a:lstStyle/>
          <a:p>
            <a:pPr fontAlgn="base">
              <a:spcBef>
                <a:spcPct val="0"/>
              </a:spcBef>
              <a:spcAft>
                <a:spcPct val="0"/>
              </a:spcAft>
            </a:pPr>
            <a:fld id="{7AB68966-57A2-4B31-9549-3A66843892C5}" type="slidenum">
              <a:rPr lang="en-US" altLang="en-US" smtClean="0"/>
              <a:pPr fontAlgn="base">
                <a:spcBef>
                  <a:spcPct val="0"/>
                </a:spcBef>
                <a:spcAft>
                  <a:spcPct val="0"/>
                </a:spcAft>
              </a:pPr>
              <a:t>4</a:t>
            </a:fld>
            <a:endParaRPr lang="en-US" altLang="en-US" smtClean="0"/>
          </a:p>
        </p:txBody>
      </p:sp>
      <p:sp>
        <p:nvSpPr>
          <p:cNvPr id="84995"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0556" tIns="45277" rIns="90556" bIns="45277" anchor="b"/>
          <a:lstStyle/>
          <a:p>
            <a:pPr algn="r" defTabSz="912813"/>
            <a:fld id="{83C8A0FB-F88C-4723-8D01-E3352CB9A7DF}" type="slidenum">
              <a:rPr lang="en-US" altLang="en-US" sz="1200">
                <a:ea typeface="ＭＳ Ｐゴシック" pitchFamily="34" charset="-128"/>
                <a:cs typeface="Arial" pitchFamily="34" charset="0"/>
              </a:rPr>
              <a:pPr algn="r" defTabSz="912813"/>
              <a:t>4</a:t>
            </a:fld>
            <a:endParaRPr lang="en-US" altLang="en-US" sz="1200">
              <a:ea typeface="ＭＳ Ｐゴシック" pitchFamily="34" charset="-128"/>
              <a:cs typeface="Arial" pitchFamily="34" charset="0"/>
            </a:endParaRPr>
          </a:p>
        </p:txBody>
      </p:sp>
      <p:sp>
        <p:nvSpPr>
          <p:cNvPr id="8499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997" name="Rectangle 3"/>
          <p:cNvSpPr>
            <a:spLocks noGrp="1" noChangeArrowheads="1"/>
          </p:cNvSpPr>
          <p:nvPr>
            <p:ph type="body" idx="1"/>
          </p:nvPr>
        </p:nvSpPr>
        <p:spPr bwMode="auto">
          <a:noFill/>
        </p:spPr>
        <p:txBody>
          <a:bodyPr wrap="square" lIns="90564" tIns="45281" rIns="90564" bIns="45281"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252753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ln>
            <a:miter lim="800000"/>
            <a:headEnd/>
            <a:tailEnd/>
          </a:ln>
        </p:spPr>
        <p:txBody>
          <a:bodyPr wrap="square" lIns="90571" tIns="45286" rIns="90571" bIns="45286" numCol="1" anchorCtr="0" compatLnSpc="1">
            <a:prstTxWarp prst="textNoShape">
              <a:avLst/>
            </a:prstTxWarp>
          </a:bodyPr>
          <a:lstStyle/>
          <a:p>
            <a:pPr fontAlgn="base">
              <a:spcBef>
                <a:spcPct val="0"/>
              </a:spcBef>
              <a:spcAft>
                <a:spcPct val="0"/>
              </a:spcAft>
            </a:pPr>
            <a:fld id="{BFC139A0-F80E-4AC6-A34D-606447035DA4}" type="slidenum">
              <a:rPr lang="en-US" altLang="en-US" smtClean="0"/>
              <a:pPr fontAlgn="base">
                <a:spcBef>
                  <a:spcPct val="0"/>
                </a:spcBef>
                <a:spcAft>
                  <a:spcPct val="0"/>
                </a:spcAft>
              </a:pPr>
              <a:t>5</a:t>
            </a:fld>
            <a:endParaRPr lang="en-US" altLang="en-US" smtClean="0"/>
          </a:p>
        </p:txBody>
      </p:sp>
      <p:sp>
        <p:nvSpPr>
          <p:cNvPr id="88067" name="Slide Image Placeholder 1"/>
          <p:cNvSpPr>
            <a:spLocks noGrp="1" noRot="1" noChangeAspect="1" noTextEdit="1"/>
          </p:cNvSpPr>
          <p:nvPr>
            <p:ph type="sldImg"/>
          </p:nvPr>
        </p:nvSpPr>
        <p:spPr bwMode="auto">
          <a:xfrm>
            <a:off x="1104900" y="695325"/>
            <a:ext cx="4648200" cy="3486150"/>
          </a:xfrm>
          <a:noFill/>
          <a:ln>
            <a:solidFill>
              <a:srgbClr val="000000"/>
            </a:solidFill>
            <a:miter lim="800000"/>
            <a:headEnd/>
            <a:tailEnd/>
          </a:ln>
        </p:spPr>
      </p:sp>
      <p:sp>
        <p:nvSpPr>
          <p:cNvPr id="88068" name="Notes Placeholder 2"/>
          <p:cNvSpPr>
            <a:spLocks noGrp="1"/>
          </p:cNvSpPr>
          <p:nvPr>
            <p:ph type="body" idx="1"/>
          </p:nvPr>
        </p:nvSpPr>
        <p:spPr bwMode="auto">
          <a:xfrm>
            <a:off x="685800" y="4416425"/>
            <a:ext cx="5487988" cy="4184650"/>
          </a:xfrm>
          <a:noFill/>
        </p:spPr>
        <p:txBody>
          <a:bodyPr wrap="square" lIns="90683" tIns="45342" rIns="90683" bIns="45342" numCol="1" anchor="t" anchorCtr="0" compatLnSpc="1">
            <a:prstTxWarp prst="textNoShape">
              <a:avLst/>
            </a:prstTxWarp>
          </a:bodyPr>
          <a:lstStyle/>
          <a:p>
            <a:pPr eaLnBrk="1" hangingPunct="1">
              <a:spcBef>
                <a:spcPct val="0"/>
              </a:spcBef>
            </a:pPr>
            <a:r>
              <a:rPr lang="en-US" altLang="en-US" smtClean="0"/>
              <a:t>USA-NPN makes phenology data, models, and related information freely available to empower scientists, resource managers, and the public in decision-making and adapting to variable and changing climates and environments.  We also encourage people of all ages and backgrounds to observe and record phenology as a way to discover and explore the nature and pace of our dynamic world. </a:t>
            </a:r>
          </a:p>
        </p:txBody>
      </p:sp>
      <p:sp>
        <p:nvSpPr>
          <p:cNvPr id="88069" name="Slide Number Placeholder 3"/>
          <p:cNvSpPr txBox="1">
            <a:spLocks noGrp="1"/>
          </p:cNvSpPr>
          <p:nvPr/>
        </p:nvSpPr>
        <p:spPr bwMode="auto">
          <a:xfrm>
            <a:off x="3884613" y="8828088"/>
            <a:ext cx="2971800" cy="466725"/>
          </a:xfrm>
          <a:prstGeom prst="rect">
            <a:avLst/>
          </a:prstGeom>
          <a:noFill/>
          <a:ln w="9525">
            <a:noFill/>
            <a:miter lim="800000"/>
            <a:headEnd/>
            <a:tailEnd/>
          </a:ln>
        </p:spPr>
        <p:txBody>
          <a:bodyPr lIns="90683" tIns="45342" rIns="90683" bIns="45342" anchor="b"/>
          <a:lstStyle/>
          <a:p>
            <a:pPr algn="r" defTabSz="911225"/>
            <a:fld id="{35DA0230-7E78-4E01-A3AA-E990833A1BA5}" type="slidenum">
              <a:rPr lang="en-US" altLang="en-US" sz="1200">
                <a:ea typeface="ＭＳ Ｐゴシック" pitchFamily="34" charset="-128"/>
                <a:cs typeface="Arial" pitchFamily="34" charset="0"/>
              </a:rPr>
              <a:pPr algn="r" defTabSz="911225"/>
              <a:t>5</a:t>
            </a:fld>
            <a:endParaRPr lang="en-US" altLang="en-US" sz="1200">
              <a:ea typeface="ＭＳ Ｐゴシック" pitchFamily="34" charset="-128"/>
              <a:cs typeface="Arial" pitchFamily="34" charset="0"/>
            </a:endParaRPr>
          </a:p>
        </p:txBody>
      </p:sp>
    </p:spTree>
    <p:extLst>
      <p:ext uri="{BB962C8B-B14F-4D97-AF65-F5344CB8AC3E}">
        <p14:creationId xmlns:p14="http://schemas.microsoft.com/office/powerpoint/2010/main" val="1045968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wrap="square" lIns="90571" tIns="45286" rIns="90571" bIns="45286" numCol="1" anchorCtr="0" compatLnSpc="1">
            <a:prstTxWarp prst="textNoShape">
              <a:avLst/>
            </a:prstTxWarp>
          </a:bodyPr>
          <a:lstStyle/>
          <a:p>
            <a:pPr fontAlgn="base">
              <a:spcBef>
                <a:spcPct val="0"/>
              </a:spcBef>
              <a:spcAft>
                <a:spcPct val="0"/>
              </a:spcAft>
            </a:pPr>
            <a:fld id="{B75F8AD4-FF6B-43FE-9631-0BDEB51233D3}" type="slidenum">
              <a:rPr lang="en-US" altLang="en-US" smtClean="0"/>
              <a:pPr fontAlgn="base">
                <a:spcBef>
                  <a:spcPct val="0"/>
                </a:spcBef>
                <a:spcAft>
                  <a:spcPct val="0"/>
                </a:spcAft>
              </a:pPr>
              <a:t>6</a:t>
            </a:fld>
            <a:endParaRPr lang="en-US" alt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lIns="90571" tIns="45286" rIns="90571" bIns="45286" numCol="1" anchor="t" anchorCtr="0" compatLnSpc="1">
            <a:prstTxWarp prst="textNoShape">
              <a:avLst/>
            </a:prstTxWarp>
          </a:bodyPr>
          <a:lstStyle/>
          <a:p>
            <a:pPr eaLnBrk="1" hangingPunct="1">
              <a:spcBef>
                <a:spcPct val="0"/>
              </a:spcBef>
            </a:pPr>
            <a:r>
              <a:rPr lang="en-US" altLang="en-US" smtClean="0"/>
              <a:t>We can start to integrate our dataset with other datasets like e-bird to do things never done before.  This is described in more detail in the USGS Ecosystems Strategic Science Plan.  (We also collect bird data, but our forte right now is plant data.)  </a:t>
            </a:r>
          </a:p>
        </p:txBody>
      </p:sp>
    </p:spTree>
    <p:extLst>
      <p:ext uri="{BB962C8B-B14F-4D97-AF65-F5344CB8AC3E}">
        <p14:creationId xmlns:p14="http://schemas.microsoft.com/office/powerpoint/2010/main" val="3236763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ln>
            <a:miter lim="800000"/>
            <a:headEnd/>
            <a:tailEnd/>
          </a:ln>
        </p:spPr>
        <p:txBody>
          <a:bodyPr wrap="square" lIns="90571" tIns="45286" rIns="90571" bIns="45286" numCol="1" anchorCtr="0" compatLnSpc="1">
            <a:prstTxWarp prst="textNoShape">
              <a:avLst/>
            </a:prstTxWarp>
          </a:bodyPr>
          <a:lstStyle/>
          <a:p>
            <a:pPr fontAlgn="base">
              <a:spcBef>
                <a:spcPct val="0"/>
              </a:spcBef>
              <a:spcAft>
                <a:spcPct val="0"/>
              </a:spcAft>
            </a:pPr>
            <a:fld id="{574AAD60-FFE2-4AA3-85D0-3C66AA4926A6}" type="slidenum">
              <a:rPr lang="en-US" altLang="en-US" smtClean="0"/>
              <a:pPr fontAlgn="base">
                <a:spcBef>
                  <a:spcPct val="0"/>
                </a:spcBef>
                <a:spcAft>
                  <a:spcPct val="0"/>
                </a:spcAft>
              </a:pPr>
              <a:t>7</a:t>
            </a:fld>
            <a:endParaRPr lang="en-US" altLang="en-US" smtClean="0"/>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lIns="90571" tIns="45286" rIns="90571" bIns="45286" numCol="1" anchor="t" anchorCtr="0" compatLnSpc="1">
            <a:prstTxWarp prst="textNoShape">
              <a:avLst/>
            </a:prstTxWarp>
            <a:normAutofit fontScale="92500"/>
          </a:bodyPr>
          <a:lstStyle/>
          <a:p>
            <a:pPr eaLnBrk="1" hangingPunct="1">
              <a:spcBef>
                <a:spcPct val="0"/>
              </a:spcBef>
            </a:pPr>
            <a:r>
              <a:rPr lang="en-US" altLang="en-US" smtClean="0"/>
              <a:t>We can hindcast, and forecast, using models that are derived from our data…because we have data from across the entire range of species, we can easily parameterize regional models that link phenology to climate across huge regions, and backwards in time, and using CMIP5 projection of co2 emissions out to 2100.  Basically, more co2 means earlier leafing, but that early response is most apparent at northern latitudes, which speeds up the rate of spring across the entire eastern half of the US.</a:t>
            </a:r>
          </a:p>
          <a:p>
            <a:pPr eaLnBrk="1" hangingPunct="1">
              <a:spcBef>
                <a:spcPct val="0"/>
              </a:spcBef>
            </a:pPr>
            <a:r>
              <a:rPr lang="en-US" altLang="en-US" smtClean="0"/>
              <a:t>Budburst date anomaly for </a:t>
            </a:r>
            <a:r>
              <a:rPr lang="en-US" altLang="en-US" i="1" smtClean="0"/>
              <a:t>A. rubrum</a:t>
            </a:r>
            <a:r>
              <a:rPr lang="en-US" altLang="en-US" smtClean="0"/>
              <a:t>. For each location, the anomaly are</a:t>
            </a:r>
          </a:p>
          <a:p>
            <a:pPr eaLnBrk="1" hangingPunct="1">
              <a:spcBef>
                <a:spcPct val="0"/>
              </a:spcBef>
            </a:pPr>
            <a:r>
              <a:rPr lang="en-US" altLang="en-US" smtClean="0"/>
              <a:t>computed relative to the 1980-1999 average budburst date. (a) Budburst date computed from</a:t>
            </a:r>
          </a:p>
          <a:p>
            <a:pPr eaLnBrk="1" hangingPunct="1">
              <a:spcBef>
                <a:spcPct val="0"/>
              </a:spcBef>
            </a:pPr>
            <a:r>
              <a:rPr lang="en-US" altLang="en-US" smtClean="0"/>
              <a:t>an area-weighted average over the continental U.S. The solid line in the figure indicates</a:t>
            </a:r>
          </a:p>
          <a:p>
            <a:pPr eaLnBrk="1" hangingPunct="1">
              <a:spcBef>
                <a:spcPct val="0"/>
              </a:spcBef>
            </a:pPr>
            <a:r>
              <a:rPr lang="en-US" altLang="en-US" smtClean="0"/>
              <a:t>ensemble mean of 6 kinds of CMIP5 models. The shading indicates the ensemble standard</a:t>
            </a:r>
          </a:p>
          <a:p>
            <a:pPr eaLnBrk="1" hangingPunct="1">
              <a:spcBef>
                <a:spcPct val="0"/>
              </a:spcBef>
            </a:pPr>
            <a:r>
              <a:rPr lang="en-US" altLang="en-US" smtClean="0"/>
              <a:t>deviation.</a:t>
            </a:r>
          </a:p>
          <a:p>
            <a:pPr eaLnBrk="1" hangingPunct="1">
              <a:spcBef>
                <a:spcPct val="0"/>
              </a:spcBef>
            </a:pPr>
            <a:endParaRPr lang="en-US" altLang="en-US" smtClean="0"/>
          </a:p>
          <a:p>
            <a:pPr eaLnBrk="1" hangingPunct="1">
              <a:spcBef>
                <a:spcPct val="0"/>
              </a:spcBef>
            </a:pPr>
            <a:r>
              <a:rPr lang="en-US" altLang="en-US" smtClean="0"/>
              <a:t>Right panel:  Acer rubrum (Red maple) budburst date anomalies relative to the 1980–1999 average:  Spatial patterns of budburst date anomaly</a:t>
            </a:r>
          </a:p>
          <a:p>
            <a:pPr eaLnBrk="1" hangingPunct="1">
              <a:spcBef>
                <a:spcPct val="0"/>
              </a:spcBef>
            </a:pPr>
            <a:r>
              <a:rPr lang="en-US" altLang="en-US" smtClean="0"/>
              <a:t>for the 2080–2099 period. The different maps correspond to the indicated RCPs. The domain is based on the current distribution</a:t>
            </a:r>
          </a:p>
          <a:p>
            <a:pPr eaLnBrk="1" hangingPunct="1">
              <a:spcBef>
                <a:spcPct val="0"/>
              </a:spcBef>
            </a:pPr>
            <a:r>
              <a:rPr lang="en-US" altLang="en-US" smtClean="0"/>
              <a:t>of A. rubrum from United States Department of Agriculture.</a:t>
            </a:r>
          </a:p>
          <a:p>
            <a:pPr eaLnBrk="1" hangingPunct="1">
              <a:spcBef>
                <a:spcPct val="0"/>
              </a:spcBef>
            </a:pPr>
            <a:endParaRPr lang="en-US" altLang="en-US" smtClean="0"/>
          </a:p>
          <a:p>
            <a:pPr eaLnBrk="1" hangingPunct="1">
              <a:spcBef>
                <a:spcPct val="0"/>
              </a:spcBef>
            </a:pPr>
            <a:r>
              <a:rPr lang="en-US" altLang="en-US" smtClean="0"/>
              <a:t>From:</a:t>
            </a:r>
          </a:p>
          <a:p>
            <a:pPr eaLnBrk="1" hangingPunct="1">
              <a:spcBef>
                <a:spcPct val="0"/>
              </a:spcBef>
            </a:pPr>
            <a:r>
              <a:rPr lang="en-US" altLang="en-US" b="1" smtClean="0"/>
              <a:t>Projecting future changes in spring phenology from backyard to continents</a:t>
            </a:r>
          </a:p>
          <a:p>
            <a:pPr eaLnBrk="1" hangingPunct="1">
              <a:spcBef>
                <a:spcPct val="0"/>
              </a:spcBef>
            </a:pPr>
            <a:r>
              <a:rPr lang="en-US" altLang="en-US" smtClean="0"/>
              <a:t>Su-Jong Jeong1,*, David Medvigy1, Elena Shevliakova2,3, and Sergey Malyshev2,3 Ronald J.</a:t>
            </a:r>
          </a:p>
          <a:p>
            <a:pPr eaLnBrk="1" hangingPunct="1">
              <a:spcBef>
                <a:spcPct val="0"/>
              </a:spcBef>
            </a:pPr>
            <a:r>
              <a:rPr lang="en-US" altLang="en-US" smtClean="0"/>
              <a:t>Stouffer3, and co-authors</a:t>
            </a:r>
          </a:p>
          <a:p>
            <a:pPr eaLnBrk="1" hangingPunct="1">
              <a:spcBef>
                <a:spcPct val="0"/>
              </a:spcBef>
            </a:pPr>
            <a:endParaRPr lang="en-US" altLang="en-US" smtClean="0"/>
          </a:p>
        </p:txBody>
      </p:sp>
    </p:spTree>
    <p:extLst>
      <p:ext uri="{BB962C8B-B14F-4D97-AF65-F5344CB8AC3E}">
        <p14:creationId xmlns:p14="http://schemas.microsoft.com/office/powerpoint/2010/main" val="3813016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ln>
            <a:miter lim="800000"/>
            <a:headEnd/>
            <a:tailEnd/>
          </a:ln>
        </p:spPr>
        <p:txBody>
          <a:bodyPr wrap="square" lIns="90571" tIns="45286" rIns="90571" bIns="45286" numCol="1" anchorCtr="0" compatLnSpc="1">
            <a:prstTxWarp prst="textNoShape">
              <a:avLst/>
            </a:prstTxWarp>
          </a:bodyPr>
          <a:lstStyle/>
          <a:p>
            <a:pPr fontAlgn="base">
              <a:spcBef>
                <a:spcPct val="0"/>
              </a:spcBef>
              <a:spcAft>
                <a:spcPct val="0"/>
              </a:spcAft>
            </a:pPr>
            <a:fld id="{C749D8F7-EA31-41ED-AABF-76BC79D7A217}" type="slidenum">
              <a:rPr lang="en-US" altLang="en-US" smtClean="0"/>
              <a:pPr fontAlgn="base">
                <a:spcBef>
                  <a:spcPct val="0"/>
                </a:spcBef>
                <a:spcAft>
                  <a:spcPct val="0"/>
                </a:spcAft>
              </a:pPr>
              <a:t>8</a:t>
            </a:fld>
            <a:endParaRPr lang="en-US" altLang="en-US" smtClean="0"/>
          </a:p>
        </p:txBody>
      </p:sp>
      <p:sp>
        <p:nvSpPr>
          <p:cNvPr id="93187" name="Rectangle 2"/>
          <p:cNvSpPr>
            <a:spLocks noGrp="1" noRot="1" noChangeAspect="1" noChangeArrowheads="1" noTextEdit="1"/>
          </p:cNvSpPr>
          <p:nvPr>
            <p:ph type="sldImg"/>
          </p:nvPr>
        </p:nvSpPr>
        <p:spPr bwMode="auto">
          <a:xfrm>
            <a:off x="1104900" y="698500"/>
            <a:ext cx="4648200" cy="3486150"/>
          </a:xfrm>
          <a:noFill/>
          <a:ln>
            <a:solidFill>
              <a:srgbClr val="000000"/>
            </a:solidFill>
            <a:miter lim="800000"/>
            <a:headEnd/>
            <a:tailEnd/>
          </a:ln>
        </p:spPr>
      </p:sp>
      <p:sp>
        <p:nvSpPr>
          <p:cNvPr id="93188" name="Rectangle 3"/>
          <p:cNvSpPr>
            <a:spLocks noGrp="1" noChangeArrowheads="1"/>
          </p:cNvSpPr>
          <p:nvPr>
            <p:ph type="body" idx="1"/>
          </p:nvPr>
        </p:nvSpPr>
        <p:spPr bwMode="auto">
          <a:xfrm>
            <a:off x="685800" y="4416425"/>
            <a:ext cx="5486400" cy="4181475"/>
          </a:xfrm>
          <a:noFill/>
        </p:spPr>
        <p:txBody>
          <a:bodyPr wrap="square" lIns="90571" tIns="45286" rIns="90571" bIns="45286" numCol="1" anchor="t" anchorCtr="0" compatLnSpc="1">
            <a:prstTxWarp prst="textNoShape">
              <a:avLst/>
            </a:prstTxWarp>
            <a:normAutofit fontScale="92500" lnSpcReduction="10000"/>
          </a:bodyPr>
          <a:lstStyle/>
          <a:p>
            <a:pPr eaLnBrk="1" hangingPunct="1">
              <a:spcBef>
                <a:spcPct val="0"/>
              </a:spcBef>
            </a:pPr>
            <a:r>
              <a:rPr lang="en-US" altLang="en-US" b="1" smtClean="0"/>
              <a:t>Figure 1. </a:t>
            </a:r>
            <a:r>
              <a:rPr lang="en-US" altLang="en-US" smtClean="0"/>
              <a:t>Metrics of phenology during the spring and summer of 2012: </a:t>
            </a:r>
            <a:r>
              <a:rPr lang="en-US" altLang="en-US" b="1" smtClean="0"/>
              <a:t>a) </a:t>
            </a:r>
            <a:r>
              <a:rPr lang="en-US" altLang="en-US" smtClean="0"/>
              <a:t>Time series of station--‐‑</a:t>
            </a:r>
          </a:p>
          <a:p>
            <a:pPr eaLnBrk="1" hangingPunct="1">
              <a:spcBef>
                <a:spcPct val="0"/>
              </a:spcBef>
            </a:pPr>
            <a:r>
              <a:rPr lang="en-US" altLang="en-US" smtClean="0"/>
              <a:t>based extended spring indices anomalies with respect to the 1981--‐‑2010 climatology from 1900</a:t>
            </a:r>
          </a:p>
          <a:p>
            <a:pPr eaLnBrk="1" hangingPunct="1">
              <a:spcBef>
                <a:spcPct val="0"/>
              </a:spcBef>
            </a:pPr>
            <a:r>
              <a:rPr lang="en-US" altLang="en-US" smtClean="0"/>
              <a:t>through 2012 and averaged over the conterminous United States (the </a:t>
            </a:r>
            <a:r>
              <a:rPr lang="en-US" altLang="en-US" i="1" smtClean="0"/>
              <a:t>First Leaf Index </a:t>
            </a:r>
            <a:r>
              <a:rPr lang="en-US" altLang="en-US" smtClean="0"/>
              <a:t>described</a:t>
            </a:r>
          </a:p>
          <a:p>
            <a:pPr eaLnBrk="1" hangingPunct="1">
              <a:spcBef>
                <a:spcPct val="0"/>
              </a:spcBef>
            </a:pPr>
            <a:r>
              <a:rPr lang="en-US" altLang="en-US" smtClean="0"/>
              <a:t>in [Schwartz et al., 2006, 2012b]); </a:t>
            </a:r>
            <a:r>
              <a:rPr lang="en-US" altLang="en-US" b="1" smtClean="0"/>
              <a:t>b) </a:t>
            </a:r>
            <a:r>
              <a:rPr lang="en-US" altLang="en-US" smtClean="0"/>
              <a:t>Map of first leaf index anomalies (in days) with respect to</a:t>
            </a:r>
          </a:p>
          <a:p>
            <a:pPr eaLnBrk="1" hangingPunct="1">
              <a:spcBef>
                <a:spcPct val="0"/>
              </a:spcBef>
            </a:pPr>
            <a:r>
              <a:rPr lang="en-US" altLang="en-US" smtClean="0"/>
              <a:t>the 1981--‐‑2010 climatology; </a:t>
            </a:r>
            <a:r>
              <a:rPr lang="en-US" altLang="en-US" b="1" smtClean="0"/>
              <a:t>c) </a:t>
            </a:r>
            <a:r>
              <a:rPr lang="en-US" altLang="en-US" smtClean="0"/>
              <a:t>values of the </a:t>
            </a:r>
            <a:r>
              <a:rPr lang="en-US" altLang="en-US" i="1" smtClean="0"/>
              <a:t>Damage Index </a:t>
            </a:r>
            <a:r>
              <a:rPr lang="en-US" altLang="en-US" smtClean="0"/>
              <a:t>with respect to the 1981--‐‑2010</a:t>
            </a:r>
          </a:p>
          <a:p>
            <a:pPr eaLnBrk="1" hangingPunct="1">
              <a:spcBef>
                <a:spcPct val="0"/>
              </a:spcBef>
            </a:pPr>
            <a:r>
              <a:rPr lang="en-US" altLang="en-US" smtClean="0"/>
              <a:t>climatology (also described in [Schwartz et al., 2006]), which measures the anomalous number</a:t>
            </a:r>
          </a:p>
          <a:p>
            <a:pPr eaLnBrk="1" hangingPunct="1">
              <a:spcBef>
                <a:spcPct val="0"/>
              </a:spcBef>
            </a:pPr>
            <a:r>
              <a:rPr lang="en-US" altLang="en-US" smtClean="0"/>
              <a:t>of days between the last freeze event date and the </a:t>
            </a:r>
            <a:r>
              <a:rPr lang="en-US" altLang="en-US" i="1" smtClean="0"/>
              <a:t>First Leaf Index </a:t>
            </a:r>
            <a:r>
              <a:rPr lang="en-US" altLang="en-US" smtClean="0"/>
              <a:t>date (with high negative</a:t>
            </a:r>
          </a:p>
          <a:p>
            <a:pPr eaLnBrk="1" hangingPunct="1">
              <a:spcBef>
                <a:spcPct val="0"/>
              </a:spcBef>
            </a:pPr>
            <a:r>
              <a:rPr lang="en-US" altLang="en-US" smtClean="0"/>
              <a:t>numbers indicative of a long period of potential plant growth followed by a freeze event); </a:t>
            </a:r>
            <a:r>
              <a:rPr lang="en-US" altLang="en-US" b="1" smtClean="0"/>
              <a:t>d)</a:t>
            </a:r>
          </a:p>
          <a:p>
            <a:pPr eaLnBrk="1" hangingPunct="1">
              <a:spcBef>
                <a:spcPct val="0"/>
              </a:spcBef>
            </a:pPr>
            <a:r>
              <a:rPr lang="en-US" altLang="en-US" smtClean="0"/>
              <a:t>normalized anomalies, with respect to the 2001--‐‑2011 baseline, of the </a:t>
            </a:r>
            <a:r>
              <a:rPr lang="en-US" altLang="en-US" i="1" smtClean="0"/>
              <a:t>Thermal Time to Peak NDVI</a:t>
            </a:r>
          </a:p>
          <a:p>
            <a:pPr eaLnBrk="1" hangingPunct="1">
              <a:spcBef>
                <a:spcPct val="0"/>
              </a:spcBef>
            </a:pPr>
            <a:r>
              <a:rPr lang="en-US" altLang="en-US" smtClean="0"/>
              <a:t>(a metric of heat accumulated prior to peak spring greenness; cf. [de Beurs and Henebry 2005;</a:t>
            </a:r>
          </a:p>
          <a:p>
            <a:pPr eaLnBrk="1" hangingPunct="1">
              <a:spcBef>
                <a:spcPct val="0"/>
              </a:spcBef>
            </a:pPr>
            <a:r>
              <a:rPr lang="en-US" altLang="en-US" smtClean="0"/>
              <a:t>2008; 2010]); </a:t>
            </a:r>
            <a:r>
              <a:rPr lang="en-US" altLang="en-US" b="1" smtClean="0"/>
              <a:t>e) </a:t>
            </a:r>
            <a:r>
              <a:rPr lang="en-US" altLang="en-US" smtClean="0"/>
              <a:t>Normalized anomalies in modeled </a:t>
            </a:r>
            <a:r>
              <a:rPr lang="en-US" altLang="en-US" i="1" smtClean="0"/>
              <a:t>peak NDVI </a:t>
            </a:r>
            <a:r>
              <a:rPr lang="en-US" altLang="en-US" smtClean="0"/>
              <a:t>(again, with respect to 2001--‐‑2001),</a:t>
            </a:r>
          </a:p>
          <a:p>
            <a:pPr eaLnBrk="1" hangingPunct="1">
              <a:spcBef>
                <a:spcPct val="0"/>
              </a:spcBef>
            </a:pPr>
            <a:r>
              <a:rPr lang="en-US" altLang="en-US" smtClean="0"/>
              <a:t>indicating significantly lower values during the summer; and </a:t>
            </a:r>
            <a:r>
              <a:rPr lang="en-US" altLang="en-US" b="1" smtClean="0"/>
              <a:t>f) </a:t>
            </a:r>
            <a:r>
              <a:rPr lang="en-US" altLang="en-US" smtClean="0"/>
              <a:t>the NDVI time averaged across</a:t>
            </a:r>
          </a:p>
          <a:p>
            <a:pPr eaLnBrk="1" hangingPunct="1">
              <a:spcBef>
                <a:spcPct val="0"/>
              </a:spcBef>
            </a:pPr>
            <a:r>
              <a:rPr lang="en-US" altLang="en-US" smtClean="0"/>
              <a:t>the Corn Belt and around the western Great Lakes, shown by the box in panels </a:t>
            </a:r>
            <a:r>
              <a:rPr lang="en-US" altLang="en-US" b="1" smtClean="0"/>
              <a:t>d) </a:t>
            </a:r>
            <a:r>
              <a:rPr lang="en-US" altLang="en-US" smtClean="0"/>
              <a:t>and </a:t>
            </a:r>
            <a:r>
              <a:rPr lang="en-US" altLang="en-US" b="1" smtClean="0"/>
              <a:t>e) </a:t>
            </a:r>
            <a:r>
              <a:rPr lang="en-US" altLang="en-US" smtClean="0"/>
              <a:t>series</a:t>
            </a:r>
          </a:p>
          <a:p>
            <a:pPr eaLnBrk="1" hangingPunct="1">
              <a:spcBef>
                <a:spcPct val="0"/>
              </a:spcBef>
            </a:pPr>
            <a:r>
              <a:rPr lang="en-US" altLang="en-US" smtClean="0"/>
              <a:t>(in days from January 1 onward). The gray line in panel </a:t>
            </a:r>
            <a:r>
              <a:rPr lang="en-US" altLang="en-US" b="1" smtClean="0"/>
              <a:t>f) </a:t>
            </a:r>
            <a:r>
              <a:rPr lang="en-US" altLang="en-US" smtClean="0"/>
              <a:t>shows the 2001--‐‑2011 climatology,</a:t>
            </a:r>
          </a:p>
          <a:p>
            <a:pPr eaLnBrk="1" hangingPunct="1">
              <a:spcBef>
                <a:spcPct val="0"/>
              </a:spcBef>
            </a:pPr>
            <a:r>
              <a:rPr lang="en-US" altLang="en-US" smtClean="0"/>
              <a:t>and the black line shows the 2012 anomalies.</a:t>
            </a:r>
          </a:p>
        </p:txBody>
      </p:sp>
    </p:spTree>
    <p:extLst>
      <p:ext uri="{BB962C8B-B14F-4D97-AF65-F5344CB8AC3E}">
        <p14:creationId xmlns:p14="http://schemas.microsoft.com/office/powerpoint/2010/main" val="2527594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TextEdit="1"/>
          </p:cNvSpPr>
          <p:nvPr>
            <p:ph type="sldImg"/>
          </p:nvPr>
        </p:nvSpPr>
        <p:spPr bwMode="auto">
          <a:noFill/>
          <a:ln>
            <a:solidFill>
              <a:srgbClr val="000000"/>
            </a:solidFill>
            <a:miter lim="800000"/>
            <a:headEnd/>
            <a:tailEnd/>
          </a:ln>
        </p:spPr>
      </p:sp>
      <p:sp>
        <p:nvSpPr>
          <p:cNvPr id="180227"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smtClean="0"/>
              <a:t>Placed side by side by Jake for viewing pleasure!</a:t>
            </a:r>
          </a:p>
        </p:txBody>
      </p:sp>
    </p:spTree>
    <p:extLst>
      <p:ext uri="{BB962C8B-B14F-4D97-AF65-F5344CB8AC3E}">
        <p14:creationId xmlns:p14="http://schemas.microsoft.com/office/powerpoint/2010/main" val="3804045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Album Cover">
    <p:spTree>
      <p:nvGrpSpPr>
        <p:cNvPr id="1" name=""/>
        <p:cNvGrpSpPr/>
        <p:nvPr/>
      </p:nvGrpSpPr>
      <p:grpSpPr>
        <a:xfrm>
          <a:off x="0" y="0"/>
          <a:ext cx="0" cy="0"/>
          <a:chOff x="0" y="0"/>
          <a:chExt cx="0" cy="0"/>
        </a:xfrm>
      </p:grpSpPr>
      <p:sp>
        <p:nvSpPr>
          <p:cNvPr id="5" name="Rectangle 9"/>
          <p:cNvSpPr/>
          <p:nvPr userDrawn="1"/>
        </p:nvSpPr>
        <p:spPr>
          <a:xfrm>
            <a:off x="7162800" y="136525"/>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31" name="Text Placeholder 30"/>
          <p:cNvSpPr>
            <a:spLocks noGrp="1"/>
          </p:cNvSpPr>
          <p:nvPr>
            <p:ph type="body" sz="quarter" idx="10"/>
          </p:nvPr>
        </p:nvSpPr>
        <p:spPr>
          <a:xfrm>
            <a:off x="228600" y="5467350"/>
            <a:ext cx="8672946" cy="1238250"/>
          </a:xfrm>
          <a:solidFill>
            <a:schemeClr val="accent1"/>
          </a:solidFill>
        </p:spPr>
        <p:txBody>
          <a:bodyPr anchor="ctr">
            <a:noAutofit/>
          </a:bodyPr>
          <a:lstStyle>
            <a:lvl1pPr marL="0" indent="0" algn="l">
              <a:buFontTx/>
              <a:buNone/>
              <a:defRPr lang="en-US" sz="4800" baseline="0" dirty="0">
                <a:solidFill>
                  <a:schemeClr val="bg1"/>
                </a:solidFill>
              </a:defRPr>
            </a:lvl1pPr>
            <a:extLst/>
          </a:lstStyle>
          <a:p>
            <a:pPr lvl="0"/>
            <a:r>
              <a:rPr lang="en-US" dirty="0" smtClean="0"/>
              <a:t>Click to edit Master text styles</a:t>
            </a:r>
          </a:p>
        </p:txBody>
      </p:sp>
      <p:sp>
        <p:nvSpPr>
          <p:cNvPr id="12" name="Picture Placeholder 11"/>
          <p:cNvSpPr>
            <a:spLocks noGrp="1"/>
          </p:cNvSpPr>
          <p:nvPr>
            <p:ph type="pic" sz="quarter" idx="11"/>
          </p:nvPr>
        </p:nvSpPr>
        <p:spPr>
          <a:xfrm>
            <a:off x="228600" y="152400"/>
            <a:ext cx="6858000" cy="5239512"/>
          </a:xfrm>
          <a:solidFill>
            <a:schemeClr val="bg1"/>
          </a:solidFill>
          <a:ln w="34925" cap="rnd" cmpd="sng" algn="ctr">
            <a:noFill/>
            <a:prstDash val="solid"/>
          </a:ln>
          <a:effectLst/>
        </p:spPr>
        <p:style>
          <a:lnRef idx="3">
            <a:schemeClr val="lt1"/>
          </a:lnRef>
          <a:fillRef idx="1">
            <a:schemeClr val="accent5"/>
          </a:fillRef>
          <a:effectRef idx="1">
            <a:schemeClr val="accent5"/>
          </a:effectRef>
          <a:fontRef idx="minor">
            <a:schemeClr val="lt1"/>
          </a:fontRef>
        </p:style>
        <p:txBody>
          <a:bodyPr rtlCol="0">
            <a:normAutofit/>
          </a:bodyPr>
          <a:lstStyle>
            <a:lvl1pPr marL="0" indent="0" algn="ctr" rtl="0" latinLnBrk="0">
              <a:spcBef>
                <a:spcPct val="20000"/>
              </a:spcBef>
              <a:defRPr lang="en-US" sz="2000" dirty="0">
                <a:solidFill>
                  <a:schemeClr val="tx2"/>
                </a:solidFill>
                <a:latin typeface="+mn-lt"/>
                <a:ea typeface="+mn-ea"/>
                <a:cs typeface="+mn-cs"/>
              </a:defRPr>
            </a:lvl1pPr>
            <a:extLst/>
          </a:lstStyle>
          <a:p>
            <a:pPr lvl="0"/>
            <a:r>
              <a:rPr lang="en-US" noProof="0" dirty="0" smtClean="0"/>
              <a:t>Click icon to add picture</a:t>
            </a:r>
            <a:endParaRPr lang="en-US" noProof="0" dirty="0"/>
          </a:p>
        </p:txBody>
      </p:sp>
      <p:sp>
        <p:nvSpPr>
          <p:cNvPr id="18" name="Rectangle 17"/>
          <p:cNvSpPr>
            <a:spLocks noGrp="1"/>
          </p:cNvSpPr>
          <p:nvPr>
            <p:ph type="body" sz="quarter" idx="15"/>
          </p:nvPr>
        </p:nvSpPr>
        <p:spPr>
          <a:xfrm rot="16200000">
            <a:off x="5372100" y="2247900"/>
            <a:ext cx="5181600" cy="990600"/>
          </a:xfrm>
        </p:spPr>
        <p:txBody>
          <a:bodyPr/>
          <a:lstStyle>
            <a:lvl1pPr marL="0" indent="0" algn="r">
              <a:buNone/>
              <a:defRPr sz="2000">
                <a:solidFill>
                  <a:srgbClr val="FFFFFF"/>
                </a:solidFill>
              </a:defRPr>
            </a:lvl1pPr>
          </a:lstStyle>
          <a:p>
            <a:pPr lvl="0"/>
            <a:r>
              <a:rPr lang="en-US" dirty="0" smtClean="0"/>
              <a:t>Click to edit Master text styles</a:t>
            </a:r>
          </a:p>
        </p:txBody>
      </p:sp>
      <p:sp>
        <p:nvSpPr>
          <p:cNvPr id="7" name="Rectangle 10"/>
          <p:cNvSpPr>
            <a:spLocks noGrp="1"/>
          </p:cNvSpPr>
          <p:nvPr>
            <p:ph type="dt" sz="half" idx="16"/>
          </p:nvPr>
        </p:nvSpPr>
        <p:spPr/>
        <p:txBody>
          <a:bodyPr/>
          <a:lstStyle>
            <a:lvl1pPr>
              <a:defRPr/>
            </a:lvl1pPr>
            <a:extLst/>
          </a:lstStyle>
          <a:p>
            <a:pPr>
              <a:defRPr/>
            </a:pPr>
            <a:fld id="{A1C88E00-4DED-4D80-B3E2-A7456AEE407F}" type="datetimeFigureOut">
              <a:rPr lang="en-US"/>
              <a:pPr>
                <a:defRPr/>
              </a:pPr>
              <a:t>6/24/2016</a:t>
            </a:fld>
            <a:endParaRPr lang="en-US" dirty="0"/>
          </a:p>
        </p:txBody>
      </p:sp>
      <p:sp>
        <p:nvSpPr>
          <p:cNvPr id="8" name="Rectangle 12"/>
          <p:cNvSpPr>
            <a:spLocks noGrp="1"/>
          </p:cNvSpPr>
          <p:nvPr>
            <p:ph type="sldNum" sz="quarter" idx="17"/>
          </p:nvPr>
        </p:nvSpPr>
        <p:spPr/>
        <p:txBody>
          <a:bodyPr/>
          <a:lstStyle>
            <a:lvl1pPr>
              <a:defRPr/>
            </a:lvl1pPr>
            <a:extLst/>
          </a:lstStyle>
          <a:p>
            <a:pPr>
              <a:defRPr/>
            </a:pPr>
            <a:fld id="{32CC7BBC-3527-4C87-A605-D8E5D63C124D}" type="slidenum">
              <a:rPr lang="en-US"/>
              <a:pPr>
                <a:defRPr/>
              </a:pPr>
              <a:t>‹#›</a:t>
            </a:fld>
            <a:endParaRPr lang="en-US" dirty="0"/>
          </a:p>
        </p:txBody>
      </p:sp>
      <p:sp>
        <p:nvSpPr>
          <p:cNvPr id="9" name="Rectangle 13"/>
          <p:cNvSpPr>
            <a:spLocks noGrp="1"/>
          </p:cNvSpPr>
          <p:nvPr>
            <p:ph type="ftr" sz="quarter" idx="18"/>
          </p:nvPr>
        </p:nvSpPr>
        <p:spPr>
          <a:xfrm rot="16200000">
            <a:off x="7296151" y="3698875"/>
            <a:ext cx="2933700" cy="365125"/>
          </a:xfrm>
        </p:spPr>
        <p:txBody>
          <a:bodyPr/>
          <a:lstStyle>
            <a:lvl1pPr>
              <a:defRPr/>
            </a:lvl1pPr>
            <a:extLst/>
          </a:lstStyle>
          <a:p>
            <a:pPr>
              <a:defRPr/>
            </a:pP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3-Up Landscape with Caption">
    <p:spTree>
      <p:nvGrpSpPr>
        <p:cNvPr id="1" name=""/>
        <p:cNvGrpSpPr/>
        <p:nvPr/>
      </p:nvGrpSpPr>
      <p:grpSpPr>
        <a:xfrm>
          <a:off x="0" y="0"/>
          <a:ext cx="0" cy="0"/>
          <a:chOff x="0" y="0"/>
          <a:chExt cx="0" cy="0"/>
        </a:xfrm>
      </p:grpSpPr>
      <p:sp>
        <p:nvSpPr>
          <p:cNvPr id="6" name="Rectangle 5"/>
          <p:cNvSpPr/>
          <p:nvPr/>
        </p:nvSpPr>
        <p:spPr>
          <a:xfrm rot="16200000">
            <a:off x="5315744" y="3269456"/>
            <a:ext cx="6858000" cy="319088"/>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7" name="Rectangle 6"/>
          <p:cNvSpPr/>
          <p:nvPr/>
        </p:nvSpPr>
        <p:spPr>
          <a:xfrm rot="16200000">
            <a:off x="5628482" y="3342481"/>
            <a:ext cx="6858000" cy="173037"/>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Rectangle 7"/>
          <p:cNvSpPr/>
          <p:nvPr/>
        </p:nvSpPr>
        <p:spPr>
          <a:xfrm>
            <a:off x="8896350"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pic>
        <p:nvPicPr>
          <p:cNvPr id="9" name="Picture 12"/>
          <p:cNvPicPr>
            <a:picLocks noChangeAspect="1" noChangeArrowheads="1"/>
          </p:cNvPicPr>
          <p:nvPr userDrawn="1"/>
        </p:nvPicPr>
        <p:blipFill>
          <a:blip r:embed="rId2" cstate="print"/>
          <a:srcRect/>
          <a:stretch>
            <a:fillRect/>
          </a:stretch>
        </p:blipFill>
        <p:spPr bwMode="auto">
          <a:xfrm>
            <a:off x="7299325" y="290513"/>
            <a:ext cx="903288" cy="365125"/>
          </a:xfrm>
          <a:prstGeom prst="rect">
            <a:avLst/>
          </a:prstGeom>
          <a:noFill/>
          <a:ln w="9525">
            <a:noFill/>
            <a:miter lim="800000"/>
            <a:headEnd/>
            <a:tailEnd/>
          </a:ln>
        </p:spPr>
      </p:pic>
      <p:pic>
        <p:nvPicPr>
          <p:cNvPr id="10" name="Picture 17" descr="npn_gradient_tagline_blk_lrg copy.png"/>
          <p:cNvPicPr>
            <a:picLocks noChangeAspect="1"/>
          </p:cNvPicPr>
          <p:nvPr userDrawn="1"/>
        </p:nvPicPr>
        <p:blipFill>
          <a:blip r:embed="rId3" cstate="print"/>
          <a:srcRect/>
          <a:stretch>
            <a:fillRect/>
          </a:stretch>
        </p:blipFill>
        <p:spPr bwMode="auto">
          <a:xfrm>
            <a:off x="6370638" y="288925"/>
            <a:ext cx="882650" cy="376238"/>
          </a:xfrm>
          <a:prstGeom prst="rect">
            <a:avLst/>
          </a:prstGeom>
          <a:noFill/>
          <a:ln w="9525">
            <a:noFill/>
            <a:miter lim="800000"/>
            <a:headEnd/>
            <a:tailEnd/>
          </a:ln>
        </p:spPr>
      </p:pic>
      <p:cxnSp>
        <p:nvCxnSpPr>
          <p:cNvPr id="14" name="Straight Connector 13"/>
          <p:cNvCxnSpPr/>
          <p:nvPr userDrawn="1"/>
        </p:nvCxnSpPr>
        <p:spPr>
          <a:xfrm>
            <a:off x="381000" y="914400"/>
            <a:ext cx="7924800"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rtlCol="0">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lvl="0"/>
            <a:r>
              <a:rPr lang="en-US" noProof="0" dirty="0" smtClean="0"/>
              <a:t>Click icon to add picture</a:t>
            </a:r>
            <a:endParaRPr lang="en-US" noProof="0" dirty="0"/>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rtlCol="0">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lvl="0"/>
            <a:r>
              <a:rPr lang="en-US" noProof="0" dirty="0" smtClean="0"/>
              <a:t>Click icon to add picture</a:t>
            </a:r>
            <a:endParaRPr lang="en-US" noProof="0" dirty="0"/>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rtlCol="0">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lvl="0"/>
            <a:r>
              <a:rPr lang="en-US" noProof="0" dirty="0" smtClean="0"/>
              <a:t>Click icon to add picture</a:t>
            </a:r>
            <a:endParaRPr lang="en-US" noProof="0" dirty="0"/>
          </a:p>
        </p:txBody>
      </p:sp>
      <p:sp>
        <p:nvSpPr>
          <p:cNvPr id="12" name="Text Placeholder 11"/>
          <p:cNvSpPr>
            <a:spLocks noGrp="1"/>
          </p:cNvSpPr>
          <p:nvPr>
            <p:ph type="body" sz="quarter" idx="14"/>
          </p:nvPr>
        </p:nvSpPr>
        <p:spPr>
          <a:xfrm>
            <a:off x="228600" y="228600"/>
            <a:ext cx="3947160" cy="2960370"/>
          </a:xfrm>
        </p:spPr>
        <p:txBody>
          <a:bodyPr anchor="b"/>
          <a:lstStyle>
            <a:lvl1pPr marL="0" marR="0" indent="0" algn="r">
              <a:buFontTx/>
              <a:buNone/>
              <a:defRPr sz="2000" i="0"/>
            </a:lvl1pPr>
            <a:extLst/>
          </a:lstStyle>
          <a:p>
            <a:pPr lvl="0"/>
            <a:r>
              <a:rPr lang="en-US" dirty="0" smtClean="0"/>
              <a:t>Click to edit Master text styles</a:t>
            </a:r>
          </a:p>
        </p:txBody>
      </p:sp>
      <p:sp>
        <p:nvSpPr>
          <p:cNvPr id="15" name="Rectangle 5"/>
          <p:cNvSpPr>
            <a:spLocks noGrp="1"/>
          </p:cNvSpPr>
          <p:nvPr>
            <p:ph type="dt" sz="half" idx="15"/>
          </p:nvPr>
        </p:nvSpPr>
        <p:spPr/>
        <p:txBody>
          <a:bodyPr/>
          <a:lstStyle>
            <a:lvl1pPr>
              <a:defRPr/>
            </a:lvl1pPr>
            <a:extLst/>
          </a:lstStyle>
          <a:p>
            <a:pPr>
              <a:defRPr/>
            </a:pPr>
            <a:fld id="{541D1769-8512-4CEA-97F8-92A533E57049}" type="datetimeFigureOut">
              <a:rPr lang="en-US"/>
              <a:pPr>
                <a:defRPr/>
              </a:pPr>
              <a:t>6/24/2016</a:t>
            </a:fld>
            <a:endParaRPr lang="en-US" dirty="0"/>
          </a:p>
        </p:txBody>
      </p:sp>
      <p:sp>
        <p:nvSpPr>
          <p:cNvPr id="16" name="Rectangle 6"/>
          <p:cNvSpPr>
            <a:spLocks noGrp="1"/>
          </p:cNvSpPr>
          <p:nvPr>
            <p:ph type="sldNum" sz="quarter" idx="16"/>
          </p:nvPr>
        </p:nvSpPr>
        <p:spPr/>
        <p:txBody>
          <a:bodyPr/>
          <a:lstStyle>
            <a:lvl1pPr>
              <a:defRPr>
                <a:solidFill>
                  <a:srgbClr val="FFFFFF"/>
                </a:solidFill>
              </a:defRPr>
            </a:lvl1pPr>
            <a:extLst/>
          </a:lstStyle>
          <a:p>
            <a:pPr>
              <a:defRPr/>
            </a:pPr>
            <a:fld id="{E7BB5427-1445-4834-9312-7A902C645E79}" type="slidenum">
              <a:rPr lang="en-US"/>
              <a:pPr>
                <a:defRPr/>
              </a:pPr>
              <a:t>‹#›</a:t>
            </a:fld>
            <a:endParaRPr lang="en-US" dirty="0">
              <a:solidFill>
                <a:schemeClr val="bg1"/>
              </a:solidFill>
            </a:endParaRPr>
          </a:p>
        </p:txBody>
      </p:sp>
      <p:sp>
        <p:nvSpPr>
          <p:cNvPr id="17" name="Rectangle 7"/>
          <p:cNvSpPr>
            <a:spLocks noGrp="1"/>
          </p:cNvSpPr>
          <p:nvPr>
            <p:ph type="ftr" sz="quarter" idx="17"/>
          </p:nvPr>
        </p:nvSpPr>
        <p:spPr/>
        <p:txBody>
          <a:bodyPr/>
          <a:lstStyle>
            <a:lvl1pPr>
              <a:defRPr/>
            </a:lvl1pPr>
            <a:extLst/>
          </a:lstStyle>
          <a:p>
            <a:pPr>
              <a:defRPr/>
            </a:pP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3-Up Mixed">
    <p:spTree>
      <p:nvGrpSpPr>
        <p:cNvPr id="1" name=""/>
        <p:cNvGrpSpPr/>
        <p:nvPr/>
      </p:nvGrpSpPr>
      <p:grpSpPr>
        <a:xfrm>
          <a:off x="0" y="0"/>
          <a:ext cx="0" cy="0"/>
          <a:chOff x="0" y="0"/>
          <a:chExt cx="0" cy="0"/>
        </a:xfrm>
      </p:grpSpPr>
      <p:sp>
        <p:nvSpPr>
          <p:cNvPr id="5" name="Rectangle 4"/>
          <p:cNvSpPr/>
          <p:nvPr/>
        </p:nvSpPr>
        <p:spPr>
          <a:xfrm rot="16200000">
            <a:off x="5315744" y="3269456"/>
            <a:ext cx="6858000" cy="319088"/>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7" name="Rectangle 6"/>
          <p:cNvSpPr/>
          <p:nvPr/>
        </p:nvSpPr>
        <p:spPr>
          <a:xfrm rot="16200000">
            <a:off x="5628482" y="3342481"/>
            <a:ext cx="6858000" cy="173037"/>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Rectangle 7"/>
          <p:cNvSpPr/>
          <p:nvPr/>
        </p:nvSpPr>
        <p:spPr>
          <a:xfrm>
            <a:off x="8896350"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pic>
        <p:nvPicPr>
          <p:cNvPr id="9" name="Picture 12"/>
          <p:cNvPicPr>
            <a:picLocks noChangeAspect="1" noChangeArrowheads="1"/>
          </p:cNvPicPr>
          <p:nvPr userDrawn="1"/>
        </p:nvPicPr>
        <p:blipFill>
          <a:blip r:embed="rId2" cstate="print"/>
          <a:srcRect/>
          <a:stretch>
            <a:fillRect/>
          </a:stretch>
        </p:blipFill>
        <p:spPr bwMode="auto">
          <a:xfrm>
            <a:off x="7299325" y="290513"/>
            <a:ext cx="903288" cy="365125"/>
          </a:xfrm>
          <a:prstGeom prst="rect">
            <a:avLst/>
          </a:prstGeom>
          <a:noFill/>
          <a:ln w="9525">
            <a:noFill/>
            <a:miter lim="800000"/>
            <a:headEnd/>
            <a:tailEnd/>
          </a:ln>
        </p:spPr>
      </p:pic>
      <p:pic>
        <p:nvPicPr>
          <p:cNvPr id="11" name="Picture 9" descr="npn_gradient_tagline_blk_lrg copy.png"/>
          <p:cNvPicPr>
            <a:picLocks noChangeAspect="1"/>
          </p:cNvPicPr>
          <p:nvPr userDrawn="1"/>
        </p:nvPicPr>
        <p:blipFill>
          <a:blip r:embed="rId3" cstate="print"/>
          <a:srcRect/>
          <a:stretch>
            <a:fillRect/>
          </a:stretch>
        </p:blipFill>
        <p:spPr bwMode="auto">
          <a:xfrm>
            <a:off x="6370638" y="288925"/>
            <a:ext cx="882650" cy="376238"/>
          </a:xfrm>
          <a:prstGeom prst="rect">
            <a:avLst/>
          </a:prstGeom>
          <a:noFill/>
          <a:ln w="9525">
            <a:noFill/>
            <a:miter lim="800000"/>
            <a:headEnd/>
            <a:tailEnd/>
          </a:ln>
        </p:spPr>
      </p:pic>
      <p:cxnSp>
        <p:nvCxnSpPr>
          <p:cNvPr id="12" name="Straight Connector 11"/>
          <p:cNvCxnSpPr/>
          <p:nvPr userDrawn="1"/>
        </p:nvCxnSpPr>
        <p:spPr>
          <a:xfrm>
            <a:off x="381000" y="914400"/>
            <a:ext cx="7924800"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Picture Placeholder 9"/>
          <p:cNvSpPr>
            <a:spLocks noGrp="1" noChangeAspect="1"/>
          </p:cNvSpPr>
          <p:nvPr>
            <p:ph type="pic" sz="quarter" idx="11"/>
          </p:nvPr>
        </p:nvSpPr>
        <p:spPr>
          <a:xfrm>
            <a:off x="4648200" y="3124962"/>
            <a:ext cx="3697224" cy="2772918"/>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rtlCol="0">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lvl="0"/>
            <a:r>
              <a:rPr lang="en-US" noProof="0" dirty="0" smtClean="0"/>
              <a:t>Click icon to add picture</a:t>
            </a:r>
            <a:endParaRPr lang="en-US" noProof="0" dirty="0"/>
          </a:p>
        </p:txBody>
      </p:sp>
      <p:sp>
        <p:nvSpPr>
          <p:cNvPr id="25" name="Picture Placeholder 24"/>
          <p:cNvSpPr>
            <a:spLocks noGrp="1" noChangeAspect="1"/>
          </p:cNvSpPr>
          <p:nvPr>
            <p:ph type="pic" sz="quarter" idx="12"/>
          </p:nvPr>
        </p:nvSpPr>
        <p:spPr>
          <a:xfrm>
            <a:off x="228600" y="228600"/>
            <a:ext cx="4251960" cy="566928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rtlCol="0">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lvl="0"/>
            <a:r>
              <a:rPr lang="en-US" noProof="0" dirty="0" smtClean="0"/>
              <a:t>Click icon to add picture</a:t>
            </a:r>
            <a:endParaRPr lang="en-US" noProof="0" dirty="0"/>
          </a:p>
        </p:txBody>
      </p:sp>
      <p:sp>
        <p:nvSpPr>
          <p:cNvPr id="6" name="Picture Placeholder 5"/>
          <p:cNvSpPr>
            <a:spLocks noGrp="1" noChangeAspect="1"/>
          </p:cNvSpPr>
          <p:nvPr>
            <p:ph type="pic" sz="quarter" idx="13"/>
          </p:nvPr>
        </p:nvSpPr>
        <p:spPr>
          <a:xfrm>
            <a:off x="4648200" y="228600"/>
            <a:ext cx="3672840" cy="275463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rtlCol="0">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4"/>
          <p:cNvSpPr>
            <a:spLocks noGrp="1"/>
          </p:cNvSpPr>
          <p:nvPr>
            <p:ph type="dt" sz="half" idx="14"/>
          </p:nvPr>
        </p:nvSpPr>
        <p:spPr/>
        <p:txBody>
          <a:bodyPr/>
          <a:lstStyle>
            <a:lvl1pPr>
              <a:defRPr/>
            </a:lvl1pPr>
            <a:extLst/>
          </a:lstStyle>
          <a:p>
            <a:pPr>
              <a:defRPr/>
            </a:pPr>
            <a:fld id="{779A3D2E-CFAE-4190-A961-D5AD150A6EED}" type="datetimeFigureOut">
              <a:rPr lang="en-US"/>
              <a:pPr>
                <a:defRPr/>
              </a:pPr>
              <a:t>6/24/2016</a:t>
            </a:fld>
            <a:endParaRPr lang="en-US" dirty="0"/>
          </a:p>
        </p:txBody>
      </p:sp>
      <p:sp>
        <p:nvSpPr>
          <p:cNvPr id="14" name="Rectangle 6"/>
          <p:cNvSpPr>
            <a:spLocks noGrp="1"/>
          </p:cNvSpPr>
          <p:nvPr>
            <p:ph type="sldNum" sz="quarter" idx="15"/>
          </p:nvPr>
        </p:nvSpPr>
        <p:spPr/>
        <p:txBody>
          <a:bodyPr/>
          <a:lstStyle>
            <a:lvl1pPr>
              <a:defRPr>
                <a:solidFill>
                  <a:srgbClr val="FFFFFF"/>
                </a:solidFill>
              </a:defRPr>
            </a:lvl1pPr>
            <a:extLst/>
          </a:lstStyle>
          <a:p>
            <a:pPr>
              <a:defRPr/>
            </a:pPr>
            <a:fld id="{53C585C6-3BD2-4BA4-B64B-7C64B0783722}" type="slidenum">
              <a:rPr lang="en-US"/>
              <a:pPr>
                <a:defRPr/>
              </a:pPr>
              <a:t>‹#›</a:t>
            </a:fld>
            <a:endParaRPr lang="en-US" dirty="0">
              <a:solidFill>
                <a:schemeClr val="bg1"/>
              </a:solidFill>
            </a:endParaRPr>
          </a:p>
        </p:txBody>
      </p:sp>
      <p:sp>
        <p:nvSpPr>
          <p:cNvPr id="15" name="Rectangle 7"/>
          <p:cNvSpPr>
            <a:spLocks noGrp="1"/>
          </p:cNvSpPr>
          <p:nvPr>
            <p:ph type="ftr" sz="quarter" idx="16"/>
          </p:nvPr>
        </p:nvSpPr>
        <p:spPr/>
        <p:txBody>
          <a:bodyPr/>
          <a:lstStyle>
            <a:lvl1pPr>
              <a:defRPr/>
            </a:lvl1pPr>
            <a:extLst/>
          </a:lstStyle>
          <a:p>
            <a:pPr>
              <a:defRPr/>
            </a:pPr>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3"/>
          <p:cNvPicPr>
            <a:picLocks noChangeAspect="1"/>
          </p:cNvPicPr>
          <p:nvPr userDrawn="1"/>
        </p:nvPicPr>
        <p:blipFill>
          <a:blip r:embed="rId2" cstate="print"/>
          <a:srcRect/>
          <a:stretch>
            <a:fillRect/>
          </a:stretch>
        </p:blipFill>
        <p:spPr bwMode="auto">
          <a:xfrm>
            <a:off x="7292975" y="171450"/>
            <a:ext cx="998538" cy="265113"/>
          </a:xfrm>
          <a:prstGeom prst="rect">
            <a:avLst/>
          </a:prstGeom>
          <a:noFill/>
          <a:ln w="9525">
            <a:noFill/>
            <a:miter lim="800000"/>
            <a:headEnd/>
            <a:tailEnd/>
          </a:ln>
        </p:spPr>
      </p:pic>
      <p:pic>
        <p:nvPicPr>
          <p:cNvPr id="5" name="Picture 14"/>
          <p:cNvPicPr>
            <a:picLocks noChangeAspect="1"/>
          </p:cNvPicPr>
          <p:nvPr userDrawn="1"/>
        </p:nvPicPr>
        <p:blipFill>
          <a:blip r:embed="rId3" cstate="print"/>
          <a:srcRect b="28677"/>
          <a:stretch>
            <a:fillRect/>
          </a:stretch>
        </p:blipFill>
        <p:spPr bwMode="auto">
          <a:xfrm>
            <a:off x="7267575" y="511175"/>
            <a:ext cx="1047750" cy="319088"/>
          </a:xfrm>
          <a:prstGeom prst="rect">
            <a:avLst/>
          </a:prstGeom>
          <a:noFill/>
          <a:ln w="9525">
            <a:noFill/>
            <a:miter lim="800000"/>
            <a:headEnd/>
            <a:tailEnd/>
          </a:ln>
        </p:spPr>
      </p:pic>
      <p:sp>
        <p:nvSpPr>
          <p:cNvPr id="2" name="Title 1"/>
          <p:cNvSpPr>
            <a:spLocks noGrp="1"/>
          </p:cNvSpPr>
          <p:nvPr>
            <p:ph type="title"/>
          </p:nvPr>
        </p:nvSpPr>
        <p:spPr>
          <a:xfrm>
            <a:off x="2693038" y="-59791"/>
            <a:ext cx="5610225" cy="1143000"/>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96876C99-9A9B-4053-8A44-0E130D60A9D2}" type="datetimeFigureOut">
              <a:rPr lang="en-US"/>
              <a:pPr>
                <a:defRPr/>
              </a:pPr>
              <a:t>6/24/2016</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44BF5B95-7A73-4188-85FA-A9E960A5BEEA}"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4"/>
          <p:cNvCxnSpPr/>
          <p:nvPr userDrawn="1"/>
        </p:nvCxnSpPr>
        <p:spPr>
          <a:xfrm>
            <a:off x="381000" y="914400"/>
            <a:ext cx="79248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Date Placeholder 1"/>
          <p:cNvSpPr>
            <a:spLocks noGrp="1"/>
          </p:cNvSpPr>
          <p:nvPr>
            <p:ph type="dt" sz="half" idx="10"/>
          </p:nvPr>
        </p:nvSpPr>
        <p:spPr/>
        <p:txBody>
          <a:bodyPr/>
          <a:lstStyle>
            <a:lvl1pPr>
              <a:defRPr/>
            </a:lvl1pPr>
            <a:extLst/>
          </a:lstStyle>
          <a:p>
            <a:pPr>
              <a:defRPr/>
            </a:pPr>
            <a:fld id="{981C0A6B-AE8A-4B81-9EB4-F606C3BDC119}" type="datetimeFigureOut">
              <a:rPr lang="en-US"/>
              <a:pPr>
                <a:defRPr/>
              </a:pPr>
              <a:t>6/24/2016</a:t>
            </a:fld>
            <a:endParaRPr lang="en-US" dirty="0"/>
          </a:p>
        </p:txBody>
      </p:sp>
      <p:sp>
        <p:nvSpPr>
          <p:cNvPr id="4" name="Footer Placeholder 2"/>
          <p:cNvSpPr>
            <a:spLocks noGrp="1"/>
          </p:cNvSpPr>
          <p:nvPr>
            <p:ph type="ftr" sz="quarter" idx="11"/>
          </p:nvPr>
        </p:nvSpPr>
        <p:spPr/>
        <p:txBody>
          <a:bodyPr/>
          <a:lstStyle>
            <a:lvl1pPr>
              <a:defRPr/>
            </a:lvl1pPr>
            <a:extLst/>
          </a:lstStyle>
          <a:p>
            <a:pPr>
              <a:defRPr/>
            </a:pPr>
            <a:endParaRPr lang="en-US"/>
          </a:p>
        </p:txBody>
      </p:sp>
      <p:sp>
        <p:nvSpPr>
          <p:cNvPr id="5" name="Slide Number Placeholder 3"/>
          <p:cNvSpPr>
            <a:spLocks noGrp="1"/>
          </p:cNvSpPr>
          <p:nvPr>
            <p:ph type="sldNum" sz="quarter" idx="12"/>
          </p:nvPr>
        </p:nvSpPr>
        <p:spPr/>
        <p:txBody>
          <a:bodyPr/>
          <a:lstStyle>
            <a:lvl1pPr>
              <a:defRPr/>
            </a:lvl1pPr>
            <a:extLst/>
          </a:lstStyle>
          <a:p>
            <a:pPr>
              <a:defRPr/>
            </a:pPr>
            <a:fld id="{D5732784-213F-4B79-98E0-7E5D44D95287}"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3" name="Rectangle 2"/>
          <p:cNvSpPr/>
          <p:nvPr/>
        </p:nvSpPr>
        <p:spPr>
          <a:xfrm rot="16200000">
            <a:off x="5315744" y="3269456"/>
            <a:ext cx="6858000" cy="319088"/>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4" name="Rectangle 3"/>
          <p:cNvSpPr/>
          <p:nvPr/>
        </p:nvSpPr>
        <p:spPr>
          <a:xfrm rot="16200000">
            <a:off x="5628482" y="3342481"/>
            <a:ext cx="6858000" cy="173037"/>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5" name="Rectangle 4"/>
          <p:cNvSpPr/>
          <p:nvPr/>
        </p:nvSpPr>
        <p:spPr>
          <a:xfrm>
            <a:off x="8896350"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pic>
        <p:nvPicPr>
          <p:cNvPr id="6" name="Picture 12"/>
          <p:cNvPicPr>
            <a:picLocks noChangeAspect="1" noChangeArrowheads="1"/>
          </p:cNvPicPr>
          <p:nvPr userDrawn="1"/>
        </p:nvPicPr>
        <p:blipFill>
          <a:blip r:embed="rId2" cstate="print"/>
          <a:srcRect/>
          <a:stretch>
            <a:fillRect/>
          </a:stretch>
        </p:blipFill>
        <p:spPr bwMode="auto">
          <a:xfrm>
            <a:off x="7299325" y="290513"/>
            <a:ext cx="903288" cy="365125"/>
          </a:xfrm>
          <a:prstGeom prst="rect">
            <a:avLst/>
          </a:prstGeom>
          <a:noFill/>
          <a:ln w="9525">
            <a:noFill/>
            <a:miter lim="800000"/>
            <a:headEnd/>
            <a:tailEnd/>
          </a:ln>
        </p:spPr>
      </p:pic>
      <p:pic>
        <p:nvPicPr>
          <p:cNvPr id="7" name="Picture 9" descr="npn_gradient_tagline_blk_lrg copy.png"/>
          <p:cNvPicPr>
            <a:picLocks noChangeAspect="1"/>
          </p:cNvPicPr>
          <p:nvPr userDrawn="1"/>
        </p:nvPicPr>
        <p:blipFill>
          <a:blip r:embed="rId3" cstate="print"/>
          <a:srcRect/>
          <a:stretch>
            <a:fillRect/>
          </a:stretch>
        </p:blipFill>
        <p:spPr bwMode="auto">
          <a:xfrm>
            <a:off x="6370638" y="288925"/>
            <a:ext cx="882650" cy="376238"/>
          </a:xfrm>
          <a:prstGeom prst="rect">
            <a:avLst/>
          </a:prstGeom>
          <a:noFill/>
          <a:ln w="9525">
            <a:noFill/>
            <a:miter lim="800000"/>
            <a:headEnd/>
            <a:tailEnd/>
          </a:ln>
        </p:spPr>
      </p:pic>
      <p:cxnSp>
        <p:nvCxnSpPr>
          <p:cNvPr id="8" name="Straight Connector 7"/>
          <p:cNvCxnSpPr/>
          <p:nvPr userDrawn="1"/>
        </p:nvCxnSpPr>
        <p:spPr>
          <a:xfrm>
            <a:off x="381000" y="914400"/>
            <a:ext cx="7924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5"/>
          <p:cNvCxnSpPr/>
          <p:nvPr userDrawn="1"/>
        </p:nvCxnSpPr>
        <p:spPr>
          <a:xfrm>
            <a:off x="381000" y="914400"/>
            <a:ext cx="792480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0" y="0"/>
            <a:ext cx="5610725" cy="1143000"/>
          </a:xfrm>
        </p:spPr>
        <p:txBody>
          <a:bodyPr/>
          <a:lstStyle/>
          <a:p>
            <a:r>
              <a:rPr lang="en-US" dirty="0" smtClean="0"/>
              <a:t>Click to edit Master title style</a:t>
            </a:r>
            <a:endParaRPr lang="en-US" dirty="0"/>
          </a:p>
        </p:txBody>
      </p:sp>
      <p:sp>
        <p:nvSpPr>
          <p:cNvPr id="10" name="Date Placeholder 2"/>
          <p:cNvSpPr>
            <a:spLocks noGrp="1"/>
          </p:cNvSpPr>
          <p:nvPr>
            <p:ph type="dt" sz="half" idx="10"/>
          </p:nvPr>
        </p:nvSpPr>
        <p:spPr/>
        <p:txBody>
          <a:bodyPr/>
          <a:lstStyle>
            <a:lvl1pPr>
              <a:defRPr/>
            </a:lvl1pPr>
          </a:lstStyle>
          <a:p>
            <a:pPr>
              <a:defRPr/>
            </a:pPr>
            <a:fld id="{E910E514-4EFC-4303-B46B-3922A6EE9808}" type="datetimeFigureOut">
              <a:rPr lang="en-US"/>
              <a:pPr>
                <a:defRPr/>
              </a:pPr>
              <a:t>6/24/2016</a:t>
            </a:fld>
            <a:endParaRPr lang="en-US" dirty="0"/>
          </a:p>
        </p:txBody>
      </p:sp>
      <p:sp>
        <p:nvSpPr>
          <p:cNvPr id="11" name="Footer Placeholder 3"/>
          <p:cNvSpPr>
            <a:spLocks noGrp="1"/>
          </p:cNvSpPr>
          <p:nvPr>
            <p:ph type="ftr" sz="quarter" idx="11"/>
          </p:nvPr>
        </p:nvSpPr>
        <p:spPr/>
        <p:txBody>
          <a:bodyPr/>
          <a:lstStyle>
            <a:lvl1pPr>
              <a:defRPr/>
            </a:lvl1pPr>
          </a:lstStyle>
          <a:p>
            <a:pPr>
              <a:defRPr/>
            </a:pPr>
            <a:endParaRPr lang="en-US"/>
          </a:p>
        </p:txBody>
      </p:sp>
      <p:sp>
        <p:nvSpPr>
          <p:cNvPr id="12" name="Slide Number Placeholder 4"/>
          <p:cNvSpPr>
            <a:spLocks noGrp="1"/>
          </p:cNvSpPr>
          <p:nvPr>
            <p:ph type="sldNum" sz="quarter" idx="12"/>
          </p:nvPr>
        </p:nvSpPr>
        <p:spPr/>
        <p:txBody>
          <a:bodyPr/>
          <a:lstStyle>
            <a:lvl1pPr>
              <a:defRPr/>
            </a:lvl1pPr>
          </a:lstStyle>
          <a:p>
            <a:pPr>
              <a:defRPr/>
            </a:pPr>
            <a:fld id="{1CFAF4DD-8910-4499-B705-7E51ECF43D0F}" type="slidenum">
              <a:rPr lang="en-US"/>
              <a:pPr>
                <a:defRPr/>
              </a:pPr>
              <a:t>‹#›</a:t>
            </a:fld>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89A281-9A7E-417F-A4D7-75F098CB4A63}" type="datetimeFigureOut">
              <a:rPr lang="en-US"/>
              <a:pPr>
                <a:defRPr/>
              </a:pPr>
              <a:t>6/24/2016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9280B58-3660-4978-9343-830C17026A31}" type="slidenum">
              <a:rPr lang="en-US"/>
              <a:pPr>
                <a:defRPr/>
              </a:pPr>
              <a:t>‹#›</a:t>
            </a:fld>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5113" y="0"/>
            <a:ext cx="5610225"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784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16200000">
            <a:off x="7696201" y="1012825"/>
            <a:ext cx="2133600" cy="365125"/>
          </a:xfrm>
        </p:spPr>
        <p:txBody>
          <a:bodyPr/>
          <a:lstStyle>
            <a:lvl1pPr>
              <a:defRPr smtClean="0"/>
            </a:lvl1pPr>
          </a:lstStyle>
          <a:p>
            <a:pPr>
              <a:defRPr/>
            </a:pPr>
            <a:fld id="{14FD606D-1BFE-4AAA-B6FC-0F1553BBFF67}" type="datetimeFigureOut">
              <a:rPr lang="en-US"/>
              <a:pPr>
                <a:defRPr/>
              </a:pPr>
              <a:t>6/24/2016</a:t>
            </a:fld>
            <a:endParaRPr lang="en-US" dirty="0"/>
          </a:p>
        </p:txBody>
      </p:sp>
      <p:sp>
        <p:nvSpPr>
          <p:cNvPr id="5" name="Footer Placeholder 4"/>
          <p:cNvSpPr>
            <a:spLocks noGrp="1"/>
          </p:cNvSpPr>
          <p:nvPr>
            <p:ph type="ftr" sz="quarter" idx="11"/>
          </p:nvPr>
        </p:nvSpPr>
        <p:spPr>
          <a:xfrm rot="16200000">
            <a:off x="7162801" y="3832225"/>
            <a:ext cx="3200400" cy="365125"/>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rot="5400000">
            <a:off x="8278813" y="5962650"/>
            <a:ext cx="968375" cy="365125"/>
          </a:xfrm>
        </p:spPr>
        <p:txBody>
          <a:bodyPr/>
          <a:lstStyle>
            <a:lvl1pPr>
              <a:defRPr smtClean="0"/>
            </a:lvl1pPr>
          </a:lstStyle>
          <a:p>
            <a:pPr>
              <a:defRPr/>
            </a:pPr>
            <a:fld id="{002A044C-B1DD-45A9-A50E-841537F1B674}" type="slidenum">
              <a:rPr lang="en-US"/>
              <a:pPr>
                <a:defRPr/>
              </a:pPr>
              <a:t>‹#›</a:t>
            </a:fld>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7"/>
          <p:cNvSpPr>
            <a:spLocks noChangeArrowheads="1"/>
          </p:cNvSpPr>
          <p:nvPr/>
        </p:nvSpPr>
        <p:spPr bwMode="auto">
          <a:xfrm>
            <a:off x="404813" y="6083300"/>
            <a:ext cx="2016125" cy="393700"/>
          </a:xfrm>
          <a:prstGeom prst="rect">
            <a:avLst/>
          </a:prstGeom>
          <a:noFill/>
          <a:ln w="12700">
            <a:noFill/>
            <a:miter lim="800000"/>
            <a:headEnd/>
            <a:tailEnd/>
          </a:ln>
          <a:effectLst/>
        </p:spPr>
        <p:txBody>
          <a:bodyPr wrap="none" lIns="88900" tIns="44450" rIns="88900" bIns="44450">
            <a:spAutoFit/>
          </a:bodyPr>
          <a:lstStyle/>
          <a:p>
            <a:pPr defTabSz="885825">
              <a:defRPr/>
            </a:pPr>
            <a:r>
              <a:rPr lang="en-US" sz="1000" b="1">
                <a:solidFill>
                  <a:schemeClr val="bg1"/>
                </a:solidFill>
              </a:rPr>
              <a:t>U.S. Department of the Interior</a:t>
            </a:r>
          </a:p>
          <a:p>
            <a:pPr defTabSz="885825">
              <a:defRPr/>
            </a:pPr>
            <a:r>
              <a:rPr lang="en-US" sz="1000" b="1">
                <a:solidFill>
                  <a:schemeClr val="bg1"/>
                </a:solidFill>
              </a:rPr>
              <a:t>U.S. Geological Survey</a:t>
            </a:r>
          </a:p>
        </p:txBody>
      </p:sp>
      <p:pic>
        <p:nvPicPr>
          <p:cNvPr id="5" name="Picture 9" descr="D:\Vugraph Info\Vugraph Templates\Templates-NEW-NMP and Bureau\ident_4_onscreen_png.png"/>
          <p:cNvPicPr>
            <a:picLocks noChangeAspect="1" noChangeArrowheads="1"/>
          </p:cNvPicPr>
          <p:nvPr/>
        </p:nvPicPr>
        <p:blipFill>
          <a:blip r:embed="rId2" cstate="print">
            <a:lum bright="100000"/>
          </a:blip>
          <a:srcRect/>
          <a:stretch>
            <a:fillRect/>
          </a:stretch>
        </p:blipFill>
        <p:spPr bwMode="black">
          <a:xfrm>
            <a:off x="457200" y="461963"/>
            <a:ext cx="2057400" cy="757237"/>
          </a:xfrm>
          <a:prstGeom prst="rect">
            <a:avLst/>
          </a:prstGeom>
          <a:noFill/>
          <a:ln w="9525">
            <a:noFill/>
            <a:miter lim="800000"/>
            <a:headEnd/>
            <a:tailEnd/>
          </a:ln>
        </p:spPr>
      </p:pic>
      <p:sp>
        <p:nvSpPr>
          <p:cNvPr id="104450" name="Rectangle 2"/>
          <p:cNvSpPr>
            <a:spLocks noGrp="1" noChangeArrowheads="1"/>
          </p:cNvSpPr>
          <p:nvPr>
            <p:ph type="ctrTitle"/>
          </p:nvPr>
        </p:nvSpPr>
        <p:spPr>
          <a:xfrm>
            <a:off x="381000" y="2286000"/>
            <a:ext cx="8305800" cy="1143000"/>
          </a:xfrm>
        </p:spPr>
        <p:txBody>
          <a:bodyPr/>
          <a:lstStyle>
            <a:lvl1pPr>
              <a:defRPr sz="4400"/>
            </a:lvl1pPr>
          </a:lstStyle>
          <a:p>
            <a:r>
              <a:rPr lang="en-US"/>
              <a:t>Click to edit Master title style</a:t>
            </a:r>
          </a:p>
        </p:txBody>
      </p:sp>
      <p:sp>
        <p:nvSpPr>
          <p:cNvPr id="104451" name="Rectangle 3"/>
          <p:cNvSpPr>
            <a:spLocks noGrp="1" noChangeArrowheads="1"/>
          </p:cNvSpPr>
          <p:nvPr>
            <p:ph type="subTitle" idx="1"/>
          </p:nvPr>
        </p:nvSpPr>
        <p:spPr>
          <a:xfrm>
            <a:off x="381000" y="3886200"/>
            <a:ext cx="8305800" cy="1752600"/>
          </a:xfrm>
        </p:spPr>
        <p:txBody>
          <a:bodyPr/>
          <a:lstStyle>
            <a:lvl1pPr marL="0" indent="0">
              <a:buFont typeface="Wingdings" pitchFamily="2" charset="2"/>
              <a:buNone/>
              <a:defRPr/>
            </a:lvl1pPr>
          </a:lstStyle>
          <a:p>
            <a:r>
              <a:rPr lang="en-US"/>
              <a:t>Click to edit Master subtitle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AEA79B7-4339-4490-92FE-FB664144BB66}" type="datetimeFigureOut">
              <a:rPr lang="en-US"/>
              <a:pPr>
                <a:defRPr/>
              </a:pPr>
              <a:t>6/24/2016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D91F134-E93F-4547-8EA7-B0E4F46973C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Landscape with Caption">
    <p:spTree>
      <p:nvGrpSpPr>
        <p:cNvPr id="1" name=""/>
        <p:cNvGrpSpPr/>
        <p:nvPr/>
      </p:nvGrpSpPr>
      <p:grpSpPr>
        <a:xfrm>
          <a:off x="0" y="0"/>
          <a:ext cx="0" cy="0"/>
          <a:chOff x="0" y="0"/>
          <a:chExt cx="0" cy="0"/>
        </a:xfrm>
      </p:grpSpPr>
      <p:sp>
        <p:nvSpPr>
          <p:cNvPr id="4" name="Rectangle 3"/>
          <p:cNvSpPr/>
          <p:nvPr/>
        </p:nvSpPr>
        <p:spPr>
          <a:xfrm rot="16200000">
            <a:off x="5315744" y="3269456"/>
            <a:ext cx="6858000" cy="319088"/>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5" name="Rectangle 4"/>
          <p:cNvSpPr/>
          <p:nvPr/>
        </p:nvSpPr>
        <p:spPr>
          <a:xfrm rot="16200000">
            <a:off x="5628482" y="3342481"/>
            <a:ext cx="6858000" cy="173037"/>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6" name="Rectangle 5"/>
          <p:cNvSpPr/>
          <p:nvPr/>
        </p:nvSpPr>
        <p:spPr>
          <a:xfrm>
            <a:off x="8896350"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cxnSp>
        <p:nvCxnSpPr>
          <p:cNvPr id="7" name="Straight Connector 6"/>
          <p:cNvCxnSpPr/>
          <p:nvPr userDrawn="1"/>
        </p:nvCxnSpPr>
        <p:spPr>
          <a:xfrm>
            <a:off x="381000" y="914400"/>
            <a:ext cx="7924800" cy="0"/>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17"/>
          <p:cNvPicPr>
            <a:picLocks noChangeAspect="1"/>
          </p:cNvPicPr>
          <p:nvPr userDrawn="1"/>
        </p:nvPicPr>
        <p:blipFill>
          <a:blip r:embed="rId2" cstate="print"/>
          <a:srcRect/>
          <a:stretch>
            <a:fillRect/>
          </a:stretch>
        </p:blipFill>
        <p:spPr bwMode="auto">
          <a:xfrm>
            <a:off x="7292975" y="171450"/>
            <a:ext cx="998538" cy="265113"/>
          </a:xfrm>
          <a:prstGeom prst="rect">
            <a:avLst/>
          </a:prstGeom>
          <a:noFill/>
          <a:ln w="9525">
            <a:noFill/>
            <a:miter lim="800000"/>
            <a:headEnd/>
            <a:tailEnd/>
          </a:ln>
        </p:spPr>
      </p:pic>
      <p:pic>
        <p:nvPicPr>
          <p:cNvPr id="9" name="Picture 18"/>
          <p:cNvPicPr>
            <a:picLocks noChangeAspect="1"/>
          </p:cNvPicPr>
          <p:nvPr userDrawn="1"/>
        </p:nvPicPr>
        <p:blipFill>
          <a:blip r:embed="rId3" cstate="print"/>
          <a:srcRect b="28677"/>
          <a:stretch>
            <a:fillRect/>
          </a:stretch>
        </p:blipFill>
        <p:spPr bwMode="auto">
          <a:xfrm>
            <a:off x="7267575" y="511175"/>
            <a:ext cx="1047750" cy="319088"/>
          </a:xfrm>
          <a:prstGeom prst="rect">
            <a:avLst/>
          </a:prstGeom>
          <a:noFill/>
          <a:ln w="9525">
            <a:noFill/>
            <a:miter lim="800000"/>
            <a:headEnd/>
            <a:tailEnd/>
          </a:ln>
        </p:spPr>
      </p:pic>
      <p:sp>
        <p:nvSpPr>
          <p:cNvPr id="16" name="Picture Placeholder 15"/>
          <p:cNvSpPr>
            <a:spLocks noGrp="1" noChangeAspect="1"/>
          </p:cNvSpPr>
          <p:nvPr>
            <p:ph type="pic" sz="quarter" idx="10"/>
          </p:nvPr>
        </p:nvSpPr>
        <p:spPr>
          <a:xfrm>
            <a:off x="533400" y="990600"/>
            <a:ext cx="7645400" cy="482849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rtlCol="0">
            <a:normAutofit/>
          </a:bodyPr>
          <a:lstStyle>
            <a:lvl1pPr marL="0" indent="0" algn="ctr" rtl="0" latinLnBrk="0">
              <a:spcBef>
                <a:spcPct val="20000"/>
              </a:spcBef>
              <a:defRPr lang="en-US" sz="2000" smtClean="0">
                <a:solidFill>
                  <a:schemeClr val="tx2"/>
                </a:solidFill>
                <a:latin typeface="+mn-lt"/>
                <a:ea typeface="+mn-ea"/>
                <a:cs typeface="+mn-cs"/>
              </a:defRPr>
            </a:lvl1pPr>
            <a:extLst/>
          </a:lstStyle>
          <a:p>
            <a:pPr lvl="0"/>
            <a:r>
              <a:rPr lang="en-US" noProof="0" dirty="0" smtClean="0"/>
              <a:t>Click icon to add picture</a:t>
            </a:r>
            <a:endParaRPr lang="en-US" noProof="0" dirty="0"/>
          </a:p>
        </p:txBody>
      </p:sp>
      <p:sp>
        <p:nvSpPr>
          <p:cNvPr id="19" name="Text Placeholder 18"/>
          <p:cNvSpPr>
            <a:spLocks noGrp="1"/>
          </p:cNvSpPr>
          <p:nvPr>
            <p:ph type="body" sz="quarter" idx="11"/>
          </p:nvPr>
        </p:nvSpPr>
        <p:spPr>
          <a:xfrm>
            <a:off x="533400" y="5943600"/>
            <a:ext cx="7467600" cy="762000"/>
          </a:xfrm>
        </p:spPr>
        <p:txBody>
          <a:bodyPr/>
          <a:lstStyle>
            <a:lvl1pPr marL="0" marR="0" indent="0" algn="r">
              <a:buFontTx/>
              <a:buNone/>
              <a:defRPr sz="2400" i="0" baseline="0"/>
            </a:lvl1pPr>
            <a:extLst/>
          </a:lstStyle>
          <a:p>
            <a:pPr lvl="0"/>
            <a:r>
              <a:rPr lang="en-US" dirty="0" smtClean="0"/>
              <a:t>Click to edit Master text styles</a:t>
            </a:r>
          </a:p>
        </p:txBody>
      </p:sp>
      <p:sp>
        <p:nvSpPr>
          <p:cNvPr id="10" name="Rectangle 6"/>
          <p:cNvSpPr>
            <a:spLocks noGrp="1"/>
          </p:cNvSpPr>
          <p:nvPr>
            <p:ph type="dt" sz="half" idx="12"/>
          </p:nvPr>
        </p:nvSpPr>
        <p:spPr/>
        <p:txBody>
          <a:bodyPr/>
          <a:lstStyle>
            <a:lvl1pPr>
              <a:defRPr/>
            </a:lvl1pPr>
            <a:extLst/>
          </a:lstStyle>
          <a:p>
            <a:pPr>
              <a:defRPr/>
            </a:pPr>
            <a:fld id="{B5BAB222-61C3-4011-96CB-E6C826E303BD}" type="datetimeFigureOut">
              <a:rPr lang="en-US"/>
              <a:pPr>
                <a:defRPr/>
              </a:pPr>
              <a:t>6/24/2016</a:t>
            </a:fld>
            <a:endParaRPr lang="en-US" dirty="0"/>
          </a:p>
        </p:txBody>
      </p:sp>
      <p:sp>
        <p:nvSpPr>
          <p:cNvPr id="11" name="Rectangle 7"/>
          <p:cNvSpPr>
            <a:spLocks noGrp="1"/>
          </p:cNvSpPr>
          <p:nvPr>
            <p:ph type="sldNum" sz="quarter" idx="13"/>
          </p:nvPr>
        </p:nvSpPr>
        <p:spPr/>
        <p:txBody>
          <a:bodyPr/>
          <a:lstStyle>
            <a:lvl1pPr>
              <a:defRPr>
                <a:solidFill>
                  <a:srgbClr val="FFFFFF"/>
                </a:solidFill>
              </a:defRPr>
            </a:lvl1pPr>
            <a:extLst/>
          </a:lstStyle>
          <a:p>
            <a:pPr>
              <a:defRPr/>
            </a:pPr>
            <a:fld id="{9AB77175-ABCC-4D27-A750-D914AA351F55}" type="slidenum">
              <a:rPr lang="en-US"/>
              <a:pPr>
                <a:defRPr/>
              </a:pPr>
              <a:t>‹#›</a:t>
            </a:fld>
            <a:endParaRPr lang="en-US" dirty="0">
              <a:solidFill>
                <a:schemeClr val="bg1"/>
              </a:solidFill>
            </a:endParaRPr>
          </a:p>
        </p:txBody>
      </p:sp>
      <p:sp>
        <p:nvSpPr>
          <p:cNvPr id="12" name="Rectangle 8"/>
          <p:cNvSpPr>
            <a:spLocks noGrp="1"/>
          </p:cNvSpPr>
          <p:nvPr>
            <p:ph type="ftr" sz="quarter" idx="14"/>
          </p:nvPr>
        </p:nvSpPr>
        <p:spPr/>
        <p:txBody>
          <a:bodyPr/>
          <a:lstStyle>
            <a:lvl1pPr>
              <a:defRPr/>
            </a:lvl1pPr>
            <a:extLst/>
          </a:lstStyle>
          <a:p>
            <a:pPr>
              <a:defRPr/>
            </a:pP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Portrait with Caption">
    <p:spTree>
      <p:nvGrpSpPr>
        <p:cNvPr id="1" name=""/>
        <p:cNvGrpSpPr/>
        <p:nvPr/>
      </p:nvGrpSpPr>
      <p:grpSpPr>
        <a:xfrm>
          <a:off x="0" y="0"/>
          <a:ext cx="0" cy="0"/>
          <a:chOff x="0" y="0"/>
          <a:chExt cx="0" cy="0"/>
        </a:xfrm>
      </p:grpSpPr>
      <p:sp>
        <p:nvSpPr>
          <p:cNvPr id="4" name="Rectangle 3"/>
          <p:cNvSpPr/>
          <p:nvPr/>
        </p:nvSpPr>
        <p:spPr>
          <a:xfrm rot="16200000">
            <a:off x="5315744" y="3269456"/>
            <a:ext cx="6858000" cy="319088"/>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5" name="Rectangle 4"/>
          <p:cNvSpPr/>
          <p:nvPr/>
        </p:nvSpPr>
        <p:spPr>
          <a:xfrm rot="16200000">
            <a:off x="5628482" y="3342481"/>
            <a:ext cx="6858000" cy="173037"/>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6" name="Rectangle 5"/>
          <p:cNvSpPr/>
          <p:nvPr/>
        </p:nvSpPr>
        <p:spPr>
          <a:xfrm>
            <a:off x="8896350"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cxnSp>
        <p:nvCxnSpPr>
          <p:cNvPr id="7" name="Straight Connector 6"/>
          <p:cNvCxnSpPr/>
          <p:nvPr userDrawn="1"/>
        </p:nvCxnSpPr>
        <p:spPr>
          <a:xfrm>
            <a:off x="381000" y="914400"/>
            <a:ext cx="7924800" cy="0"/>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17"/>
          <p:cNvPicPr>
            <a:picLocks noChangeAspect="1"/>
          </p:cNvPicPr>
          <p:nvPr userDrawn="1"/>
        </p:nvPicPr>
        <p:blipFill>
          <a:blip r:embed="rId2" cstate="print"/>
          <a:srcRect/>
          <a:stretch>
            <a:fillRect/>
          </a:stretch>
        </p:blipFill>
        <p:spPr bwMode="auto">
          <a:xfrm>
            <a:off x="7292975" y="171450"/>
            <a:ext cx="998538" cy="265113"/>
          </a:xfrm>
          <a:prstGeom prst="rect">
            <a:avLst/>
          </a:prstGeom>
          <a:noFill/>
          <a:ln w="9525">
            <a:noFill/>
            <a:miter lim="800000"/>
            <a:headEnd/>
            <a:tailEnd/>
          </a:ln>
        </p:spPr>
      </p:pic>
      <p:pic>
        <p:nvPicPr>
          <p:cNvPr id="9" name="Picture 18"/>
          <p:cNvPicPr>
            <a:picLocks noChangeAspect="1"/>
          </p:cNvPicPr>
          <p:nvPr userDrawn="1"/>
        </p:nvPicPr>
        <p:blipFill>
          <a:blip r:embed="rId3" cstate="print"/>
          <a:srcRect b="28677"/>
          <a:stretch>
            <a:fillRect/>
          </a:stretch>
        </p:blipFill>
        <p:spPr bwMode="auto">
          <a:xfrm>
            <a:off x="7267575" y="511175"/>
            <a:ext cx="1047750" cy="319088"/>
          </a:xfrm>
          <a:prstGeom prst="rect">
            <a:avLst/>
          </a:prstGeom>
          <a:noFill/>
          <a:ln w="9525">
            <a:noFill/>
            <a:miter lim="800000"/>
            <a:headEnd/>
            <a:tailEnd/>
          </a:ln>
        </p:spPr>
      </p:pic>
      <p:sp>
        <p:nvSpPr>
          <p:cNvPr id="24" name="Picture Placeholder 23"/>
          <p:cNvSpPr>
            <a:spLocks noGrp="1"/>
          </p:cNvSpPr>
          <p:nvPr>
            <p:ph type="pic" sz="quarter" idx="10"/>
          </p:nvPr>
        </p:nvSpPr>
        <p:spPr>
          <a:xfrm>
            <a:off x="292100" y="800100"/>
            <a:ext cx="4754880" cy="56261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rtlCol="0">
            <a:normAutofit/>
          </a:bodyPr>
          <a:lstStyle>
            <a:lvl1pPr marL="0" indent="0" algn="ctr" rtl="0" latinLnBrk="0">
              <a:spcBef>
                <a:spcPct val="20000"/>
              </a:spcBef>
              <a:defRPr lang="en-US" sz="2000" dirty="0">
                <a:solidFill>
                  <a:schemeClr val="tx2"/>
                </a:solidFill>
                <a:latin typeface="+mn-lt"/>
                <a:ea typeface="+mn-ea"/>
                <a:cs typeface="+mn-cs"/>
              </a:defRPr>
            </a:lvl1pPr>
            <a:extLst/>
          </a:lstStyle>
          <a:p>
            <a:pPr lvl="0"/>
            <a:r>
              <a:rPr lang="en-US" noProof="0" dirty="0" smtClean="0"/>
              <a:t>Click icon to add picture</a:t>
            </a:r>
            <a:endParaRPr lang="en-US" noProof="0" dirty="0"/>
          </a:p>
        </p:txBody>
      </p:sp>
      <p:sp>
        <p:nvSpPr>
          <p:cNvPr id="25" name="Text Placeholder 24"/>
          <p:cNvSpPr>
            <a:spLocks noGrp="1"/>
          </p:cNvSpPr>
          <p:nvPr>
            <p:ph type="body" sz="quarter" idx="11"/>
          </p:nvPr>
        </p:nvSpPr>
        <p:spPr>
          <a:xfrm>
            <a:off x="5118100" y="825500"/>
            <a:ext cx="3200400" cy="3810000"/>
          </a:xfrm>
        </p:spPr>
        <p:txBody>
          <a:bodyPr tIns="91440" bIns="91440"/>
          <a:lstStyle>
            <a:lvl1pPr marL="0" marR="0" indent="0" algn="l">
              <a:buFontTx/>
              <a:buNone/>
              <a:defRPr sz="2000" i="0"/>
            </a:lvl1pPr>
            <a:extLst/>
          </a:lstStyle>
          <a:p>
            <a:pPr lvl="0"/>
            <a:r>
              <a:rPr lang="en-US" dirty="0" smtClean="0"/>
              <a:t>Click to edit Master text styles</a:t>
            </a:r>
          </a:p>
        </p:txBody>
      </p:sp>
      <p:sp>
        <p:nvSpPr>
          <p:cNvPr id="10" name="Rectangle 6"/>
          <p:cNvSpPr>
            <a:spLocks noGrp="1"/>
          </p:cNvSpPr>
          <p:nvPr>
            <p:ph type="dt" sz="half" idx="12"/>
          </p:nvPr>
        </p:nvSpPr>
        <p:spPr/>
        <p:txBody>
          <a:bodyPr/>
          <a:lstStyle>
            <a:lvl1pPr>
              <a:defRPr/>
            </a:lvl1pPr>
            <a:extLst/>
          </a:lstStyle>
          <a:p>
            <a:pPr>
              <a:defRPr/>
            </a:pPr>
            <a:fld id="{1C1B38D7-E826-44FE-842C-5662EAC9DCD0}" type="datetimeFigureOut">
              <a:rPr lang="en-US"/>
              <a:pPr>
                <a:defRPr/>
              </a:pPr>
              <a:t>6/24/2016</a:t>
            </a:fld>
            <a:endParaRPr lang="en-US" dirty="0"/>
          </a:p>
        </p:txBody>
      </p:sp>
      <p:sp>
        <p:nvSpPr>
          <p:cNvPr id="11" name="Rectangle 7"/>
          <p:cNvSpPr>
            <a:spLocks noGrp="1"/>
          </p:cNvSpPr>
          <p:nvPr>
            <p:ph type="sldNum" sz="quarter" idx="13"/>
          </p:nvPr>
        </p:nvSpPr>
        <p:spPr/>
        <p:txBody>
          <a:bodyPr/>
          <a:lstStyle>
            <a:lvl1pPr>
              <a:defRPr>
                <a:solidFill>
                  <a:srgbClr val="FFFFFF"/>
                </a:solidFill>
              </a:defRPr>
            </a:lvl1pPr>
            <a:extLst/>
          </a:lstStyle>
          <a:p>
            <a:pPr>
              <a:defRPr/>
            </a:pPr>
            <a:fld id="{FCD4A565-EBF4-48EF-B3B3-4913976AAEF6}" type="slidenum">
              <a:rPr lang="en-US"/>
              <a:pPr>
                <a:defRPr/>
              </a:pPr>
              <a:t>‹#›</a:t>
            </a:fld>
            <a:endParaRPr lang="en-US" dirty="0">
              <a:solidFill>
                <a:schemeClr val="bg1"/>
              </a:solidFill>
            </a:endParaRPr>
          </a:p>
        </p:txBody>
      </p:sp>
      <p:sp>
        <p:nvSpPr>
          <p:cNvPr id="12" name="Rectangle 8"/>
          <p:cNvSpPr>
            <a:spLocks noGrp="1"/>
          </p:cNvSpPr>
          <p:nvPr>
            <p:ph type="ftr" sz="quarter" idx="14"/>
          </p:nvPr>
        </p:nvSpPr>
        <p:spPr/>
        <p:txBody>
          <a:bodyPr/>
          <a:lstStyle>
            <a:lvl1pPr>
              <a:defRPr/>
            </a:lvl1pPr>
            <a:extLst/>
          </a:lstStyle>
          <a:p>
            <a:pPr>
              <a:defRPr/>
            </a:pP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Landscape Fullscreen">
    <p:spTree>
      <p:nvGrpSpPr>
        <p:cNvPr id="1" name=""/>
        <p:cNvGrpSpPr/>
        <p:nvPr/>
      </p:nvGrpSpPr>
      <p:grpSpPr>
        <a:xfrm>
          <a:off x="0" y="0"/>
          <a:ext cx="0" cy="0"/>
          <a:chOff x="0" y="0"/>
          <a:chExt cx="0" cy="0"/>
        </a:xfrm>
      </p:grpSpPr>
      <p:sp>
        <p:nvSpPr>
          <p:cNvPr id="3" name="Rectangle 2"/>
          <p:cNvSpPr/>
          <p:nvPr/>
        </p:nvSpPr>
        <p:spPr>
          <a:xfrm rot="16200000">
            <a:off x="5315744" y="3269456"/>
            <a:ext cx="6858000" cy="319088"/>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4" name="Rectangle 3"/>
          <p:cNvSpPr/>
          <p:nvPr/>
        </p:nvSpPr>
        <p:spPr>
          <a:xfrm rot="16200000">
            <a:off x="5628482" y="3342481"/>
            <a:ext cx="6858000" cy="173037"/>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5" name="Rectangle 4"/>
          <p:cNvSpPr/>
          <p:nvPr/>
        </p:nvSpPr>
        <p:spPr>
          <a:xfrm>
            <a:off x="8896350"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pic>
        <p:nvPicPr>
          <p:cNvPr id="6" name="Picture 12"/>
          <p:cNvPicPr>
            <a:picLocks noChangeAspect="1" noChangeArrowheads="1"/>
          </p:cNvPicPr>
          <p:nvPr userDrawn="1"/>
        </p:nvPicPr>
        <p:blipFill>
          <a:blip r:embed="rId2" cstate="print"/>
          <a:srcRect/>
          <a:stretch>
            <a:fillRect/>
          </a:stretch>
        </p:blipFill>
        <p:spPr bwMode="auto">
          <a:xfrm>
            <a:off x="7299325" y="290513"/>
            <a:ext cx="903288" cy="365125"/>
          </a:xfrm>
          <a:prstGeom prst="rect">
            <a:avLst/>
          </a:prstGeom>
          <a:noFill/>
          <a:ln w="9525">
            <a:noFill/>
            <a:miter lim="800000"/>
            <a:headEnd/>
            <a:tailEnd/>
          </a:ln>
        </p:spPr>
      </p:pic>
      <p:pic>
        <p:nvPicPr>
          <p:cNvPr id="7" name="Picture 9" descr="npn_gradient_tagline_blk_lrg copy.png"/>
          <p:cNvPicPr>
            <a:picLocks noChangeAspect="1"/>
          </p:cNvPicPr>
          <p:nvPr userDrawn="1"/>
        </p:nvPicPr>
        <p:blipFill>
          <a:blip r:embed="rId3" cstate="print"/>
          <a:srcRect/>
          <a:stretch>
            <a:fillRect/>
          </a:stretch>
        </p:blipFill>
        <p:spPr bwMode="auto">
          <a:xfrm>
            <a:off x="6370638" y="288925"/>
            <a:ext cx="882650" cy="376238"/>
          </a:xfrm>
          <a:prstGeom prst="rect">
            <a:avLst/>
          </a:prstGeom>
          <a:noFill/>
          <a:ln w="9525">
            <a:noFill/>
            <a:miter lim="800000"/>
            <a:headEnd/>
            <a:tailEnd/>
          </a:ln>
        </p:spPr>
      </p:pic>
      <p:cxnSp>
        <p:nvCxnSpPr>
          <p:cNvPr id="8" name="Straight Connector 7"/>
          <p:cNvCxnSpPr/>
          <p:nvPr userDrawn="1"/>
        </p:nvCxnSpPr>
        <p:spPr>
          <a:xfrm>
            <a:off x="381000" y="914400"/>
            <a:ext cx="7924800"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Picture Placeholder 13"/>
          <p:cNvSpPr>
            <a:spLocks noGrp="1" noChangeAspect="1"/>
          </p:cNvSpPr>
          <p:nvPr>
            <p:ph type="pic" sz="quarter" idx="10"/>
          </p:nvPr>
        </p:nvSpPr>
        <p:spPr>
          <a:xfrm>
            <a:off x="0" y="0"/>
            <a:ext cx="9144000" cy="6858000"/>
          </a:xfrm>
        </p:spPr>
        <p:txBody>
          <a:bodyPr rtlCol="0">
            <a:normAutofit/>
          </a:bodyPr>
          <a:lstStyle>
            <a:lvl1pPr algn="r">
              <a:defRPr sz="2800"/>
            </a:lvl1pPr>
            <a:extLst/>
          </a:lstStyle>
          <a:p>
            <a:pPr lvl="0"/>
            <a:r>
              <a:rPr lang="en-US" noProof="0" dirty="0" smtClean="0"/>
              <a:t>Click icon to add picture</a:t>
            </a:r>
          </a:p>
        </p:txBody>
      </p:sp>
      <p:sp>
        <p:nvSpPr>
          <p:cNvPr id="9" name="Rectangle 5"/>
          <p:cNvSpPr>
            <a:spLocks noGrp="1"/>
          </p:cNvSpPr>
          <p:nvPr>
            <p:ph type="dt" sz="half" idx="11"/>
          </p:nvPr>
        </p:nvSpPr>
        <p:spPr/>
        <p:txBody>
          <a:bodyPr/>
          <a:lstStyle>
            <a:lvl1pPr>
              <a:defRPr/>
            </a:lvl1pPr>
            <a:extLst/>
          </a:lstStyle>
          <a:p>
            <a:pPr>
              <a:defRPr/>
            </a:pPr>
            <a:fld id="{37B123E6-5BE4-46EC-A022-4C604C706239}" type="datetimeFigureOut">
              <a:rPr lang="en-US"/>
              <a:pPr>
                <a:defRPr/>
              </a:pPr>
              <a:t>6/24/2016</a:t>
            </a:fld>
            <a:endParaRPr lang="en-US" dirty="0"/>
          </a:p>
        </p:txBody>
      </p:sp>
      <p:sp>
        <p:nvSpPr>
          <p:cNvPr id="10" name="Rectangle 6"/>
          <p:cNvSpPr>
            <a:spLocks noGrp="1"/>
          </p:cNvSpPr>
          <p:nvPr>
            <p:ph type="sldNum" sz="quarter" idx="12"/>
          </p:nvPr>
        </p:nvSpPr>
        <p:spPr/>
        <p:txBody>
          <a:bodyPr/>
          <a:lstStyle>
            <a:lvl1pPr>
              <a:defRPr>
                <a:solidFill>
                  <a:srgbClr val="FFFFFF"/>
                </a:solidFill>
              </a:defRPr>
            </a:lvl1pPr>
            <a:extLst/>
          </a:lstStyle>
          <a:p>
            <a:pPr>
              <a:defRPr/>
            </a:pPr>
            <a:fld id="{B1490AFD-9956-47D8-B4AF-53DD4BEC7D40}" type="slidenum">
              <a:rPr lang="en-US"/>
              <a:pPr>
                <a:defRPr/>
              </a:pPr>
              <a:t>‹#›</a:t>
            </a:fld>
            <a:endParaRPr lang="en-US" dirty="0">
              <a:solidFill>
                <a:schemeClr val="bg1"/>
              </a:solidFill>
            </a:endParaRPr>
          </a:p>
        </p:txBody>
      </p:sp>
      <p:sp>
        <p:nvSpPr>
          <p:cNvPr id="11" name="Rectangle 7"/>
          <p:cNvSpPr>
            <a:spLocks noGrp="1"/>
          </p:cNvSpPr>
          <p:nvPr>
            <p:ph type="ftr" sz="quarter" idx="13"/>
          </p:nvPr>
        </p:nvSpPr>
        <p:spPr/>
        <p:txBody>
          <a:bodyPr/>
          <a:lstStyle>
            <a:lvl1pPr>
              <a:defRPr/>
            </a:lvl1pPr>
            <a:extLst/>
          </a:lstStyle>
          <a:p>
            <a:pPr>
              <a:defRPr/>
            </a:pP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lbum Section">
    <p:spTree>
      <p:nvGrpSpPr>
        <p:cNvPr id="1" name=""/>
        <p:cNvGrpSpPr/>
        <p:nvPr/>
      </p:nvGrpSpPr>
      <p:grpSpPr>
        <a:xfrm>
          <a:off x="0" y="0"/>
          <a:ext cx="0" cy="0"/>
          <a:chOff x="0" y="0"/>
          <a:chExt cx="0" cy="0"/>
        </a:xfrm>
      </p:grpSpPr>
      <p:sp>
        <p:nvSpPr>
          <p:cNvPr id="7" name="Rectangle 14"/>
          <p:cNvSpPr/>
          <p:nvPr userDrawn="1"/>
        </p:nvSpPr>
        <p:spPr>
          <a:xfrm rot="16200000">
            <a:off x="5315744" y="3269456"/>
            <a:ext cx="6858000" cy="319088"/>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Rectangle 22"/>
          <p:cNvSpPr/>
          <p:nvPr userDrawn="1"/>
        </p:nvSpPr>
        <p:spPr>
          <a:xfrm rot="16200000">
            <a:off x="5628482" y="3342481"/>
            <a:ext cx="6858000" cy="173037"/>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9" name="Rectangle 23"/>
          <p:cNvSpPr/>
          <p:nvPr userDrawn="1"/>
        </p:nvSpPr>
        <p:spPr>
          <a:xfrm>
            <a:off x="8896350" y="0"/>
            <a:ext cx="76200" cy="685800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0" name="Rectangle 9"/>
          <p:cNvSpPr/>
          <p:nvPr/>
        </p:nvSpPr>
        <p:spPr>
          <a:xfrm rot="10800000" flipV="1">
            <a:off x="434975" y="6172200"/>
            <a:ext cx="7086600" cy="6858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1" name="Rectangle 21"/>
          <p:cNvSpPr/>
          <p:nvPr userDrawn="1"/>
        </p:nvSpPr>
        <p:spPr>
          <a:xfrm>
            <a:off x="434975" y="0"/>
            <a:ext cx="7086600" cy="19812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3" name="Picture Placeholder 12"/>
          <p:cNvSpPr>
            <a:spLocks noGrp="1"/>
          </p:cNvSpPr>
          <p:nvPr>
            <p:ph type="pic" sz="quarter" idx="11"/>
          </p:nvPr>
        </p:nvSpPr>
        <p:spPr>
          <a:xfrm>
            <a:off x="435429" y="2146300"/>
            <a:ext cx="2362200" cy="21971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rtlCol="0">
            <a:normAutofit/>
          </a:bodyPr>
          <a:lstStyle>
            <a:lvl1pPr marL="0" indent="0" algn="ctr" rtl="0" latinLnBrk="0">
              <a:spcBef>
                <a:spcPct val="20000"/>
              </a:spcBef>
              <a:defRPr lang="en-US" sz="2000" dirty="0">
                <a:solidFill>
                  <a:schemeClr val="tx2"/>
                </a:solidFill>
                <a:latin typeface="+mn-lt"/>
                <a:ea typeface="+mn-ea"/>
                <a:cs typeface="+mn-cs"/>
              </a:defRPr>
            </a:lvl1pPr>
            <a:extLst/>
          </a:lstStyle>
          <a:p>
            <a:pPr lvl="0"/>
            <a:r>
              <a:rPr lang="en-US" noProof="0" dirty="0" smtClean="0"/>
              <a:t>Click icon to add picture</a:t>
            </a:r>
            <a:endParaRPr lang="en-US" noProof="0" dirty="0"/>
          </a:p>
        </p:txBody>
      </p:sp>
      <p:sp>
        <p:nvSpPr>
          <p:cNvPr id="6" name="Text Placeholder 5"/>
          <p:cNvSpPr>
            <a:spLocks noGrp="1"/>
          </p:cNvSpPr>
          <p:nvPr>
            <p:ph type="body" sz="quarter" idx="16"/>
          </p:nvPr>
        </p:nvSpPr>
        <p:spPr>
          <a:xfrm>
            <a:off x="435429" y="5791200"/>
            <a:ext cx="7086600" cy="381000"/>
          </a:xfrm>
          <a:solidFill>
            <a:schemeClr val="accent3"/>
          </a:solidFill>
        </p:spPr>
        <p:txBody>
          <a:bodyPr anchor="ctr"/>
          <a:lstStyle>
            <a:lvl1pPr marL="0" indent="0" algn="l">
              <a:buFontTx/>
              <a:buNone/>
              <a:defRPr sz="1200">
                <a:solidFill>
                  <a:srgbClr val="FFFFFF"/>
                </a:solidFill>
              </a:defRPr>
            </a:lvl1pPr>
            <a:extLst/>
          </a:lstStyle>
          <a:p>
            <a:pPr lvl="0"/>
            <a:r>
              <a:rPr lang="en-US" dirty="0" smtClean="0"/>
              <a:t>Click to edit Master text styles</a:t>
            </a:r>
          </a:p>
        </p:txBody>
      </p:sp>
      <p:sp>
        <p:nvSpPr>
          <p:cNvPr id="19" name="Text Placeholder 18"/>
          <p:cNvSpPr>
            <a:spLocks noGrp="1"/>
          </p:cNvSpPr>
          <p:nvPr>
            <p:ph type="body" sz="quarter" idx="17"/>
          </p:nvPr>
        </p:nvSpPr>
        <p:spPr>
          <a:xfrm>
            <a:off x="435429" y="4495800"/>
            <a:ext cx="7086600" cy="1295400"/>
          </a:xfrm>
          <a:solidFill>
            <a:schemeClr val="accent6"/>
          </a:solidFill>
        </p:spPr>
        <p:txBody>
          <a:bodyPr anchor="ctr"/>
          <a:lstStyle>
            <a:lvl1pPr marL="0" indent="0" algn="l">
              <a:buFontTx/>
              <a:buNone/>
              <a:defRPr sz="3200">
                <a:solidFill>
                  <a:srgbClr val="FFFFFF"/>
                </a:solidFill>
              </a:defRPr>
            </a:lvl1pPr>
            <a:extLst/>
          </a:lstStyle>
          <a:p>
            <a:pPr lvl="0"/>
            <a:r>
              <a:rPr lang="en-US" dirty="0" smtClean="0"/>
              <a:t>Click to edit Master text styles</a:t>
            </a:r>
          </a:p>
        </p:txBody>
      </p:sp>
      <p:sp>
        <p:nvSpPr>
          <p:cNvPr id="29" name="Picture Placeholder 28"/>
          <p:cNvSpPr>
            <a:spLocks noGrp="1"/>
          </p:cNvSpPr>
          <p:nvPr>
            <p:ph type="pic" sz="quarter" idx="18"/>
          </p:nvPr>
        </p:nvSpPr>
        <p:spPr>
          <a:xfrm>
            <a:off x="29500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rtlCol="0">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lvl="0"/>
            <a:r>
              <a:rPr lang="en-US" noProof="0" dirty="0" smtClean="0"/>
              <a:t>Click icon to add picture</a:t>
            </a:r>
            <a:endParaRPr lang="en-US" noProof="0" dirty="0"/>
          </a:p>
        </p:txBody>
      </p:sp>
      <p:sp>
        <p:nvSpPr>
          <p:cNvPr id="12" name="Picture Placeholder 11"/>
          <p:cNvSpPr>
            <a:spLocks noGrp="1"/>
          </p:cNvSpPr>
          <p:nvPr>
            <p:ph type="pic" sz="quarter" idx="19"/>
          </p:nvPr>
        </p:nvSpPr>
        <p:spPr>
          <a:xfrm>
            <a:off x="53122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rtlCol="0">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13"/>
          <p:cNvSpPr>
            <a:spLocks noGrp="1"/>
          </p:cNvSpPr>
          <p:nvPr>
            <p:ph type="dt" sz="half" idx="20"/>
          </p:nvPr>
        </p:nvSpPr>
        <p:spPr/>
        <p:txBody>
          <a:bodyPr/>
          <a:lstStyle>
            <a:lvl1pPr>
              <a:defRPr/>
            </a:lvl1pPr>
            <a:extLst/>
          </a:lstStyle>
          <a:p>
            <a:pPr>
              <a:defRPr/>
            </a:pPr>
            <a:fld id="{42CFBA28-08EC-4099-9186-2448066357DF}" type="datetimeFigureOut">
              <a:rPr lang="en-US"/>
              <a:pPr>
                <a:defRPr/>
              </a:pPr>
              <a:t>6/24/2016</a:t>
            </a:fld>
            <a:endParaRPr lang="en-US" dirty="0"/>
          </a:p>
        </p:txBody>
      </p:sp>
      <p:sp>
        <p:nvSpPr>
          <p:cNvPr id="15" name="Rectangle 14"/>
          <p:cNvSpPr>
            <a:spLocks noGrp="1"/>
          </p:cNvSpPr>
          <p:nvPr>
            <p:ph type="sldNum" sz="quarter" idx="21"/>
          </p:nvPr>
        </p:nvSpPr>
        <p:spPr/>
        <p:txBody>
          <a:bodyPr/>
          <a:lstStyle>
            <a:lvl1pPr>
              <a:defRPr>
                <a:solidFill>
                  <a:srgbClr val="FFFFFF"/>
                </a:solidFill>
              </a:defRPr>
            </a:lvl1pPr>
            <a:extLst/>
          </a:lstStyle>
          <a:p>
            <a:pPr>
              <a:defRPr/>
            </a:pPr>
            <a:fld id="{EC7AF934-F6AC-4EF2-B59D-C77FB04B015B}" type="slidenum">
              <a:rPr lang="en-US"/>
              <a:pPr>
                <a:defRPr/>
              </a:pPr>
              <a:t>‹#›</a:t>
            </a:fld>
            <a:endParaRPr lang="en-US" dirty="0">
              <a:solidFill>
                <a:schemeClr val="bg1"/>
              </a:solidFill>
            </a:endParaRPr>
          </a:p>
        </p:txBody>
      </p:sp>
      <p:sp>
        <p:nvSpPr>
          <p:cNvPr id="16" name="Rectangle 15"/>
          <p:cNvSpPr>
            <a:spLocks noGrp="1"/>
          </p:cNvSpPr>
          <p:nvPr>
            <p:ph type="ftr" sz="quarter" idx="22"/>
          </p:nvPr>
        </p:nvSpPr>
        <p:spPr/>
        <p:txBody>
          <a:bodyPr/>
          <a:lstStyle>
            <a:lvl1pPr>
              <a:defRPr/>
            </a:lvl1pPr>
            <a:extLst/>
          </a:lstStyle>
          <a:p>
            <a:pPr>
              <a:defRPr/>
            </a:pP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2-Up Portrait with Captions">
    <p:spTree>
      <p:nvGrpSpPr>
        <p:cNvPr id="1" name=""/>
        <p:cNvGrpSpPr/>
        <p:nvPr/>
      </p:nvGrpSpPr>
      <p:grpSpPr>
        <a:xfrm>
          <a:off x="0" y="0"/>
          <a:ext cx="0" cy="0"/>
          <a:chOff x="0" y="0"/>
          <a:chExt cx="0" cy="0"/>
        </a:xfrm>
      </p:grpSpPr>
      <p:sp>
        <p:nvSpPr>
          <p:cNvPr id="6" name="Rectangle 5"/>
          <p:cNvSpPr/>
          <p:nvPr/>
        </p:nvSpPr>
        <p:spPr>
          <a:xfrm rot="16200000">
            <a:off x="5315744" y="3269456"/>
            <a:ext cx="6858000" cy="319088"/>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7" name="Rectangle 6"/>
          <p:cNvSpPr/>
          <p:nvPr/>
        </p:nvSpPr>
        <p:spPr>
          <a:xfrm rot="16200000">
            <a:off x="5628482" y="3342481"/>
            <a:ext cx="6858000" cy="173037"/>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9" name="Rectangle 8"/>
          <p:cNvSpPr/>
          <p:nvPr/>
        </p:nvSpPr>
        <p:spPr>
          <a:xfrm>
            <a:off x="8896350"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pic>
        <p:nvPicPr>
          <p:cNvPr id="10" name="Picture 12"/>
          <p:cNvPicPr>
            <a:picLocks noChangeAspect="1" noChangeArrowheads="1"/>
          </p:cNvPicPr>
          <p:nvPr userDrawn="1"/>
        </p:nvPicPr>
        <p:blipFill>
          <a:blip r:embed="rId2" cstate="print"/>
          <a:srcRect/>
          <a:stretch>
            <a:fillRect/>
          </a:stretch>
        </p:blipFill>
        <p:spPr bwMode="auto">
          <a:xfrm>
            <a:off x="7299325" y="290513"/>
            <a:ext cx="903288" cy="365125"/>
          </a:xfrm>
          <a:prstGeom prst="rect">
            <a:avLst/>
          </a:prstGeom>
          <a:noFill/>
          <a:ln w="9525">
            <a:noFill/>
            <a:miter lim="800000"/>
            <a:headEnd/>
            <a:tailEnd/>
          </a:ln>
        </p:spPr>
      </p:pic>
      <p:pic>
        <p:nvPicPr>
          <p:cNvPr id="11" name="Picture 9" descr="npn_gradient_tagline_blk_lrg copy.png"/>
          <p:cNvPicPr>
            <a:picLocks noChangeAspect="1"/>
          </p:cNvPicPr>
          <p:nvPr userDrawn="1"/>
        </p:nvPicPr>
        <p:blipFill>
          <a:blip r:embed="rId3" cstate="print"/>
          <a:srcRect/>
          <a:stretch>
            <a:fillRect/>
          </a:stretch>
        </p:blipFill>
        <p:spPr bwMode="auto">
          <a:xfrm>
            <a:off x="6370638" y="288925"/>
            <a:ext cx="882650" cy="376238"/>
          </a:xfrm>
          <a:prstGeom prst="rect">
            <a:avLst/>
          </a:prstGeom>
          <a:noFill/>
          <a:ln w="9525">
            <a:noFill/>
            <a:miter lim="800000"/>
            <a:headEnd/>
            <a:tailEnd/>
          </a:ln>
        </p:spPr>
      </p:pic>
      <p:cxnSp>
        <p:nvCxnSpPr>
          <p:cNvPr id="12" name="Straight Connector 11"/>
          <p:cNvCxnSpPr/>
          <p:nvPr userDrawn="1"/>
        </p:nvCxnSpPr>
        <p:spPr>
          <a:xfrm>
            <a:off x="381000" y="914400"/>
            <a:ext cx="7924800" cy="0"/>
          </a:xfrm>
          <a:prstGeom prst="line">
            <a:avLst/>
          </a:prstGeom>
        </p:spPr>
        <p:style>
          <a:lnRef idx="2">
            <a:schemeClr val="accent1"/>
          </a:lnRef>
          <a:fillRef idx="0">
            <a:schemeClr val="accent1"/>
          </a:fillRef>
          <a:effectRef idx="1">
            <a:schemeClr val="accent1"/>
          </a:effectRef>
          <a:fontRef idx="minor">
            <a:schemeClr val="tx1"/>
          </a:fontRef>
        </p:style>
      </p:cxnSp>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rtlCol="0">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lvl="0"/>
            <a:r>
              <a:rPr lang="en-US" noProof="0" dirty="0" smtClean="0"/>
              <a:t>Click icon to add picture</a:t>
            </a:r>
            <a:endParaRPr lang="en-US" noProof="0" dirty="0"/>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rtlCol="0">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lvl="0"/>
            <a:r>
              <a:rPr lang="en-US" noProof="0" dirty="0" smtClean="0"/>
              <a:t>Click icon to add picture</a:t>
            </a:r>
            <a:endParaRPr lang="en-US" noProof="0" dirty="0"/>
          </a:p>
        </p:txBody>
      </p:sp>
      <p:sp>
        <p:nvSpPr>
          <p:cNvPr id="8" name="Text Placeholder 7"/>
          <p:cNvSpPr>
            <a:spLocks noGrp="1"/>
          </p:cNvSpPr>
          <p:nvPr>
            <p:ph type="body" sz="quarter" idx="14"/>
          </p:nvPr>
        </p:nvSpPr>
        <p:spPr>
          <a:xfrm>
            <a:off x="685800" y="5257800"/>
            <a:ext cx="3429000" cy="1219200"/>
          </a:xfrm>
        </p:spPr>
        <p:txBody>
          <a:bodyPr/>
          <a:lstStyle>
            <a:lvl1pPr marL="0" marR="0" indent="0" algn="r">
              <a:buFontTx/>
              <a:buNone/>
              <a:defRPr sz="1800" baseline="0"/>
            </a:lvl1pPr>
            <a:extLst/>
          </a:lstStyle>
          <a:p>
            <a:pPr lvl="0"/>
            <a:r>
              <a:rPr lang="en-US" dirty="0" smtClean="0"/>
              <a:t>Click to edit Master text styles</a:t>
            </a:r>
          </a:p>
        </p:txBody>
      </p:sp>
      <p:sp>
        <p:nvSpPr>
          <p:cNvPr id="14" name="Text Placeholder 13"/>
          <p:cNvSpPr>
            <a:spLocks noGrp="1"/>
          </p:cNvSpPr>
          <p:nvPr>
            <p:ph type="body" sz="quarter" idx="15"/>
          </p:nvPr>
        </p:nvSpPr>
        <p:spPr>
          <a:xfrm>
            <a:off x="4343400" y="5257800"/>
            <a:ext cx="3429000" cy="1219200"/>
          </a:xfrm>
        </p:spPr>
        <p:txBody>
          <a:bodyPr/>
          <a:lstStyle>
            <a:lvl1pPr marL="0" marR="0" indent="0" algn="r">
              <a:buFontTx/>
              <a:buNone/>
              <a:defRPr sz="1800" baseline="0"/>
            </a:lvl1pPr>
            <a:extLst/>
          </a:lstStyle>
          <a:p>
            <a:pPr lvl="0"/>
            <a:r>
              <a:rPr lang="en-US" dirty="0" smtClean="0"/>
              <a:t>Click to edit Master text styles</a:t>
            </a:r>
          </a:p>
        </p:txBody>
      </p:sp>
      <p:sp>
        <p:nvSpPr>
          <p:cNvPr id="13" name="Rectangle 5"/>
          <p:cNvSpPr>
            <a:spLocks noGrp="1"/>
          </p:cNvSpPr>
          <p:nvPr>
            <p:ph type="dt" sz="half" idx="16"/>
          </p:nvPr>
        </p:nvSpPr>
        <p:spPr/>
        <p:txBody>
          <a:bodyPr/>
          <a:lstStyle>
            <a:lvl1pPr>
              <a:defRPr/>
            </a:lvl1pPr>
            <a:extLst/>
          </a:lstStyle>
          <a:p>
            <a:pPr>
              <a:defRPr/>
            </a:pPr>
            <a:fld id="{908F4430-AE43-403B-9ABF-CD6C8497969E}" type="datetimeFigureOut">
              <a:rPr lang="en-US"/>
              <a:pPr>
                <a:defRPr/>
              </a:pPr>
              <a:t>6/24/2016</a:t>
            </a:fld>
            <a:endParaRPr lang="en-US" dirty="0"/>
          </a:p>
        </p:txBody>
      </p:sp>
      <p:sp>
        <p:nvSpPr>
          <p:cNvPr id="15" name="Rectangle 6"/>
          <p:cNvSpPr>
            <a:spLocks noGrp="1"/>
          </p:cNvSpPr>
          <p:nvPr>
            <p:ph type="sldNum" sz="quarter" idx="17"/>
          </p:nvPr>
        </p:nvSpPr>
        <p:spPr/>
        <p:txBody>
          <a:bodyPr/>
          <a:lstStyle>
            <a:lvl1pPr>
              <a:defRPr>
                <a:solidFill>
                  <a:srgbClr val="FFFFFF"/>
                </a:solidFill>
              </a:defRPr>
            </a:lvl1pPr>
            <a:extLst/>
          </a:lstStyle>
          <a:p>
            <a:pPr>
              <a:defRPr/>
            </a:pPr>
            <a:fld id="{4B95930F-9020-4440-B33A-D58BD1683AA6}" type="slidenum">
              <a:rPr lang="en-US"/>
              <a:pPr>
                <a:defRPr/>
              </a:pPr>
              <a:t>‹#›</a:t>
            </a:fld>
            <a:endParaRPr lang="en-US" dirty="0">
              <a:solidFill>
                <a:schemeClr val="bg1"/>
              </a:solidFill>
            </a:endParaRPr>
          </a:p>
        </p:txBody>
      </p:sp>
      <p:sp>
        <p:nvSpPr>
          <p:cNvPr id="16" name="Rectangle 8"/>
          <p:cNvSpPr>
            <a:spLocks noGrp="1"/>
          </p:cNvSpPr>
          <p:nvPr>
            <p:ph type="ftr" sz="quarter" idx="18"/>
          </p:nvPr>
        </p:nvSpPr>
        <p:spPr/>
        <p:txBody>
          <a:bodyPr/>
          <a:lstStyle>
            <a:lvl1pPr>
              <a:defRPr/>
            </a:lvl1pPr>
            <a:extLst/>
          </a:lstStyle>
          <a:p>
            <a:pPr>
              <a:defRPr/>
            </a:pP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2-Up Landscape with Captions">
    <p:spTree>
      <p:nvGrpSpPr>
        <p:cNvPr id="1" name=""/>
        <p:cNvGrpSpPr/>
        <p:nvPr/>
      </p:nvGrpSpPr>
      <p:grpSpPr>
        <a:xfrm>
          <a:off x="0" y="0"/>
          <a:ext cx="0" cy="0"/>
          <a:chOff x="0" y="0"/>
          <a:chExt cx="0" cy="0"/>
        </a:xfrm>
      </p:grpSpPr>
      <p:sp>
        <p:nvSpPr>
          <p:cNvPr id="6" name="Rectangle 5"/>
          <p:cNvSpPr/>
          <p:nvPr/>
        </p:nvSpPr>
        <p:spPr>
          <a:xfrm rot="16200000">
            <a:off x="5315744" y="3269456"/>
            <a:ext cx="6858000" cy="319088"/>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7" name="Rectangle 6"/>
          <p:cNvSpPr/>
          <p:nvPr/>
        </p:nvSpPr>
        <p:spPr>
          <a:xfrm rot="16200000">
            <a:off x="5628482" y="3342481"/>
            <a:ext cx="6858000" cy="173037"/>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9" name="Rectangle 8"/>
          <p:cNvSpPr/>
          <p:nvPr/>
        </p:nvSpPr>
        <p:spPr>
          <a:xfrm>
            <a:off x="8896350"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cxnSp>
        <p:nvCxnSpPr>
          <p:cNvPr id="10" name="Straight Connector 9"/>
          <p:cNvCxnSpPr/>
          <p:nvPr userDrawn="1"/>
        </p:nvCxnSpPr>
        <p:spPr>
          <a:xfrm>
            <a:off x="381000" y="914400"/>
            <a:ext cx="7924800" cy="0"/>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7"/>
          <p:cNvPicPr>
            <a:picLocks noChangeAspect="1"/>
          </p:cNvPicPr>
          <p:nvPr userDrawn="1"/>
        </p:nvPicPr>
        <p:blipFill>
          <a:blip r:embed="rId2" cstate="print"/>
          <a:srcRect/>
          <a:stretch>
            <a:fillRect/>
          </a:stretch>
        </p:blipFill>
        <p:spPr bwMode="auto">
          <a:xfrm>
            <a:off x="7292975" y="171450"/>
            <a:ext cx="998538" cy="265113"/>
          </a:xfrm>
          <a:prstGeom prst="rect">
            <a:avLst/>
          </a:prstGeom>
          <a:noFill/>
          <a:ln w="9525">
            <a:noFill/>
            <a:miter lim="800000"/>
            <a:headEnd/>
            <a:tailEnd/>
          </a:ln>
        </p:spPr>
      </p:pic>
      <p:pic>
        <p:nvPicPr>
          <p:cNvPr id="12" name="Picture 18"/>
          <p:cNvPicPr>
            <a:picLocks noChangeAspect="1"/>
          </p:cNvPicPr>
          <p:nvPr userDrawn="1"/>
        </p:nvPicPr>
        <p:blipFill>
          <a:blip r:embed="rId3" cstate="print"/>
          <a:srcRect b="28677"/>
          <a:stretch>
            <a:fillRect/>
          </a:stretch>
        </p:blipFill>
        <p:spPr bwMode="auto">
          <a:xfrm>
            <a:off x="7267575" y="511175"/>
            <a:ext cx="1047750" cy="319088"/>
          </a:xfrm>
          <a:prstGeom prst="rect">
            <a:avLst/>
          </a:prstGeom>
          <a:noFill/>
          <a:ln w="9525">
            <a:noFill/>
            <a:miter lim="800000"/>
            <a:headEnd/>
            <a:tailEnd/>
          </a:ln>
        </p:spPr>
      </p:pic>
      <p:sp>
        <p:nvSpPr>
          <p:cNvPr id="31" name="Picture Placeholder 30"/>
          <p:cNvSpPr>
            <a:spLocks noGrp="1" noChangeAspect="1"/>
          </p:cNvSpPr>
          <p:nvPr>
            <p:ph type="pic" sz="quarter" idx="13"/>
          </p:nvPr>
        </p:nvSpPr>
        <p:spPr>
          <a:xfrm>
            <a:off x="4343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rtlCol="0">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lvl="0"/>
            <a:r>
              <a:rPr lang="en-US" noProof="0" dirty="0" smtClean="0"/>
              <a:t>Click icon to add picture</a:t>
            </a:r>
            <a:endParaRPr lang="en-US" noProof="0" dirty="0"/>
          </a:p>
        </p:txBody>
      </p:sp>
      <p:sp>
        <p:nvSpPr>
          <p:cNvPr id="8" name="Picture Placeholder 7"/>
          <p:cNvSpPr>
            <a:spLocks noGrp="1" noChangeAspect="1"/>
          </p:cNvSpPr>
          <p:nvPr>
            <p:ph type="pic" sz="quarter" idx="14"/>
          </p:nvPr>
        </p:nvSpPr>
        <p:spPr>
          <a:xfrm>
            <a:off x="152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rtlCol="0">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lvl="0"/>
            <a:r>
              <a:rPr lang="en-US" noProof="0" dirty="0" smtClean="0"/>
              <a:t>Click icon to add picture</a:t>
            </a:r>
            <a:endParaRPr lang="en-US" noProof="0" dirty="0"/>
          </a:p>
        </p:txBody>
      </p:sp>
      <p:sp>
        <p:nvSpPr>
          <p:cNvPr id="24" name="Text Placeholder 23"/>
          <p:cNvSpPr>
            <a:spLocks noGrp="1"/>
          </p:cNvSpPr>
          <p:nvPr>
            <p:ph type="body" sz="quarter" idx="16"/>
          </p:nvPr>
        </p:nvSpPr>
        <p:spPr>
          <a:xfrm>
            <a:off x="152400" y="4267200"/>
            <a:ext cx="4038600" cy="1066800"/>
          </a:xfrm>
        </p:spPr>
        <p:txBody>
          <a:bodyPr/>
          <a:lstStyle>
            <a:lvl1pPr marL="0" marR="0" indent="0" algn="r">
              <a:buFontTx/>
              <a:buNone/>
              <a:defRPr sz="1800" baseline="0"/>
            </a:lvl1pPr>
            <a:extLst/>
          </a:lstStyle>
          <a:p>
            <a:pPr lvl="0"/>
            <a:r>
              <a:rPr lang="en-US" dirty="0" smtClean="0"/>
              <a:t>Click to edit Master text styles</a:t>
            </a:r>
          </a:p>
        </p:txBody>
      </p:sp>
      <p:sp>
        <p:nvSpPr>
          <p:cNvPr id="2" name="Text Placeholder 1"/>
          <p:cNvSpPr>
            <a:spLocks noGrp="1"/>
          </p:cNvSpPr>
          <p:nvPr>
            <p:ph type="body" sz="quarter" idx="17"/>
          </p:nvPr>
        </p:nvSpPr>
        <p:spPr>
          <a:xfrm>
            <a:off x="4343400" y="4267200"/>
            <a:ext cx="4038600" cy="1066800"/>
          </a:xfrm>
        </p:spPr>
        <p:txBody>
          <a:bodyPr/>
          <a:lstStyle>
            <a:lvl1pPr marL="0" marR="0" indent="0" algn="r">
              <a:buFontTx/>
              <a:buNone/>
              <a:defRPr sz="1800" baseline="0"/>
            </a:lvl1pPr>
            <a:extLst/>
          </a:lstStyle>
          <a:p>
            <a:pPr lvl="0"/>
            <a:r>
              <a:rPr lang="en-US" dirty="0" smtClean="0"/>
              <a:t>Click to edit Master text styles</a:t>
            </a:r>
          </a:p>
        </p:txBody>
      </p:sp>
      <p:sp>
        <p:nvSpPr>
          <p:cNvPr id="13" name="Rectangle 5"/>
          <p:cNvSpPr>
            <a:spLocks noGrp="1"/>
          </p:cNvSpPr>
          <p:nvPr>
            <p:ph type="dt" sz="half" idx="18"/>
          </p:nvPr>
        </p:nvSpPr>
        <p:spPr/>
        <p:txBody>
          <a:bodyPr/>
          <a:lstStyle>
            <a:lvl1pPr>
              <a:defRPr/>
            </a:lvl1pPr>
            <a:extLst/>
          </a:lstStyle>
          <a:p>
            <a:pPr>
              <a:defRPr/>
            </a:pPr>
            <a:fld id="{C41852A5-CAD2-459A-A3DE-87CCBBDEADBE}" type="datetimeFigureOut">
              <a:rPr lang="en-US"/>
              <a:pPr>
                <a:defRPr/>
              </a:pPr>
              <a:t>6/24/2016</a:t>
            </a:fld>
            <a:endParaRPr lang="en-US" dirty="0"/>
          </a:p>
        </p:txBody>
      </p:sp>
      <p:sp>
        <p:nvSpPr>
          <p:cNvPr id="14" name="Rectangle 6"/>
          <p:cNvSpPr>
            <a:spLocks noGrp="1"/>
          </p:cNvSpPr>
          <p:nvPr>
            <p:ph type="sldNum" sz="quarter" idx="19"/>
          </p:nvPr>
        </p:nvSpPr>
        <p:spPr/>
        <p:txBody>
          <a:bodyPr/>
          <a:lstStyle>
            <a:lvl1pPr>
              <a:defRPr>
                <a:solidFill>
                  <a:srgbClr val="FFFFFF"/>
                </a:solidFill>
              </a:defRPr>
            </a:lvl1pPr>
            <a:extLst/>
          </a:lstStyle>
          <a:p>
            <a:pPr>
              <a:defRPr/>
            </a:pPr>
            <a:fld id="{ACEFB721-3F80-4D48-B97A-9F5DBCFE4BA5}" type="slidenum">
              <a:rPr lang="en-US"/>
              <a:pPr>
                <a:defRPr/>
              </a:pPr>
              <a:t>‹#›</a:t>
            </a:fld>
            <a:endParaRPr lang="en-US" dirty="0">
              <a:solidFill>
                <a:schemeClr val="bg1"/>
              </a:solidFill>
            </a:endParaRPr>
          </a:p>
        </p:txBody>
      </p:sp>
      <p:sp>
        <p:nvSpPr>
          <p:cNvPr id="15" name="Rectangle 8"/>
          <p:cNvSpPr>
            <a:spLocks noGrp="1"/>
          </p:cNvSpPr>
          <p:nvPr>
            <p:ph type="ftr" sz="quarter" idx="20"/>
          </p:nvPr>
        </p:nvSpPr>
        <p:spPr/>
        <p:txBody>
          <a:bodyPr/>
          <a:lstStyle>
            <a:lvl1pPr>
              <a:defRPr/>
            </a:lvl1pPr>
            <a:extLst/>
          </a:lstStyle>
          <a:p>
            <a:pPr>
              <a:defRPr/>
            </a:pP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2-Up Mixed with Caption">
    <p:spTree>
      <p:nvGrpSpPr>
        <p:cNvPr id="1" name=""/>
        <p:cNvGrpSpPr/>
        <p:nvPr/>
      </p:nvGrpSpPr>
      <p:grpSpPr>
        <a:xfrm>
          <a:off x="0" y="0"/>
          <a:ext cx="0" cy="0"/>
          <a:chOff x="0" y="0"/>
          <a:chExt cx="0" cy="0"/>
        </a:xfrm>
      </p:grpSpPr>
      <p:sp>
        <p:nvSpPr>
          <p:cNvPr id="5" name="Rectangle 4"/>
          <p:cNvSpPr/>
          <p:nvPr/>
        </p:nvSpPr>
        <p:spPr>
          <a:xfrm rot="16200000">
            <a:off x="5315744" y="3269456"/>
            <a:ext cx="6858000" cy="319088"/>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6" name="Rectangle 5"/>
          <p:cNvSpPr/>
          <p:nvPr/>
        </p:nvSpPr>
        <p:spPr>
          <a:xfrm rot="16200000">
            <a:off x="5628482" y="3342481"/>
            <a:ext cx="6858000" cy="173037"/>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7" name="Rectangle 6"/>
          <p:cNvSpPr/>
          <p:nvPr/>
        </p:nvSpPr>
        <p:spPr>
          <a:xfrm>
            <a:off x="8896350"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pic>
        <p:nvPicPr>
          <p:cNvPr id="8" name="Picture 12"/>
          <p:cNvPicPr>
            <a:picLocks noChangeAspect="1" noChangeArrowheads="1"/>
          </p:cNvPicPr>
          <p:nvPr userDrawn="1"/>
        </p:nvPicPr>
        <p:blipFill>
          <a:blip r:embed="rId2" cstate="print"/>
          <a:srcRect/>
          <a:stretch>
            <a:fillRect/>
          </a:stretch>
        </p:blipFill>
        <p:spPr bwMode="auto">
          <a:xfrm>
            <a:off x="7299325" y="290513"/>
            <a:ext cx="903288" cy="365125"/>
          </a:xfrm>
          <a:prstGeom prst="rect">
            <a:avLst/>
          </a:prstGeom>
          <a:noFill/>
          <a:ln w="9525">
            <a:noFill/>
            <a:miter lim="800000"/>
            <a:headEnd/>
            <a:tailEnd/>
          </a:ln>
        </p:spPr>
      </p:pic>
      <p:pic>
        <p:nvPicPr>
          <p:cNvPr id="10" name="Picture 17" descr="npn_gradient_tagline_blk_lrg copy.png"/>
          <p:cNvPicPr>
            <a:picLocks noChangeAspect="1"/>
          </p:cNvPicPr>
          <p:nvPr userDrawn="1"/>
        </p:nvPicPr>
        <p:blipFill>
          <a:blip r:embed="rId3" cstate="print"/>
          <a:srcRect/>
          <a:stretch>
            <a:fillRect/>
          </a:stretch>
        </p:blipFill>
        <p:spPr bwMode="auto">
          <a:xfrm>
            <a:off x="6370638" y="288925"/>
            <a:ext cx="882650" cy="376238"/>
          </a:xfrm>
          <a:prstGeom prst="rect">
            <a:avLst/>
          </a:prstGeom>
          <a:noFill/>
          <a:ln w="9525">
            <a:noFill/>
            <a:miter lim="800000"/>
            <a:headEnd/>
            <a:tailEnd/>
          </a:ln>
        </p:spPr>
      </p:pic>
      <p:cxnSp>
        <p:nvCxnSpPr>
          <p:cNvPr id="11" name="Straight Connector 10"/>
          <p:cNvCxnSpPr/>
          <p:nvPr userDrawn="1"/>
        </p:nvCxnSpPr>
        <p:spPr>
          <a:xfrm>
            <a:off x="381000" y="914400"/>
            <a:ext cx="7924800" cy="0"/>
          </a:xfrm>
          <a:prstGeom prst="line">
            <a:avLst/>
          </a:prstGeom>
        </p:spPr>
        <p:style>
          <a:lnRef idx="2">
            <a:schemeClr val="accent1"/>
          </a:lnRef>
          <a:fillRef idx="0">
            <a:schemeClr val="accent1"/>
          </a:fillRef>
          <a:effectRef idx="1">
            <a:schemeClr val="accent1"/>
          </a:effectRef>
          <a:fontRef idx="minor">
            <a:schemeClr val="tx1"/>
          </a:fontRef>
        </p:style>
      </p:cxnSp>
      <p:sp>
        <p:nvSpPr>
          <p:cNvPr id="24" name="Picture Placeholder 23"/>
          <p:cNvSpPr>
            <a:spLocks noGrp="1" noChangeAspect="1"/>
          </p:cNvSpPr>
          <p:nvPr>
            <p:ph type="pic" sz="quarter" idx="11"/>
          </p:nvPr>
        </p:nvSpPr>
        <p:spPr>
          <a:xfrm>
            <a:off x="4724401" y="225552"/>
            <a:ext cx="3694176" cy="2770632"/>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rtlCol="0">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lvl="0"/>
            <a:r>
              <a:rPr lang="en-US" noProof="0" dirty="0" smtClean="0"/>
              <a:t>Click icon to add picture</a:t>
            </a:r>
            <a:endParaRPr lang="en-US" noProof="0" dirty="0"/>
          </a:p>
        </p:txBody>
      </p:sp>
      <p:sp>
        <p:nvSpPr>
          <p:cNvPr id="21" name="Picture Placeholder 20"/>
          <p:cNvSpPr>
            <a:spLocks noGrp="1" noChangeAspect="1"/>
          </p:cNvSpPr>
          <p:nvPr>
            <p:ph type="pic" sz="quarter" idx="12"/>
          </p:nvPr>
        </p:nvSpPr>
        <p:spPr>
          <a:xfrm>
            <a:off x="152400" y="222504"/>
            <a:ext cx="4368557" cy="5824743"/>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rtlCol="0">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lvl="0"/>
            <a:r>
              <a:rPr lang="en-US" noProof="0" dirty="0" smtClean="0"/>
              <a:t>Click icon to add picture</a:t>
            </a:r>
            <a:endParaRPr lang="en-US" noProof="0" dirty="0"/>
          </a:p>
        </p:txBody>
      </p:sp>
      <p:sp>
        <p:nvSpPr>
          <p:cNvPr id="9" name="Text Placeholder 8"/>
          <p:cNvSpPr>
            <a:spLocks noGrp="1"/>
          </p:cNvSpPr>
          <p:nvPr>
            <p:ph type="body" sz="quarter" idx="13"/>
          </p:nvPr>
        </p:nvSpPr>
        <p:spPr>
          <a:xfrm>
            <a:off x="4724400" y="3124200"/>
            <a:ext cx="3694177" cy="2983987"/>
          </a:xfrm>
        </p:spPr>
        <p:txBody>
          <a:bodyPr/>
          <a:lstStyle>
            <a:lvl1pPr marL="0" marR="0" indent="0" algn="l">
              <a:buFontTx/>
              <a:buNone/>
              <a:defRPr sz="2000" i="0"/>
            </a:lvl1pPr>
            <a:extLst/>
          </a:lstStyle>
          <a:p>
            <a:pPr lvl="0"/>
            <a:r>
              <a:rPr lang="en-US" dirty="0" smtClean="0"/>
              <a:t>Click to edit Master text styles</a:t>
            </a:r>
          </a:p>
        </p:txBody>
      </p:sp>
      <p:sp>
        <p:nvSpPr>
          <p:cNvPr id="12" name="Rectangle 4"/>
          <p:cNvSpPr>
            <a:spLocks noGrp="1"/>
          </p:cNvSpPr>
          <p:nvPr>
            <p:ph type="dt" sz="half" idx="14"/>
          </p:nvPr>
        </p:nvSpPr>
        <p:spPr/>
        <p:txBody>
          <a:bodyPr/>
          <a:lstStyle>
            <a:lvl1pPr>
              <a:defRPr/>
            </a:lvl1pPr>
            <a:extLst/>
          </a:lstStyle>
          <a:p>
            <a:pPr>
              <a:defRPr/>
            </a:pPr>
            <a:fld id="{7292688A-50AB-4024-B334-783718CB6020}" type="datetimeFigureOut">
              <a:rPr lang="en-US"/>
              <a:pPr>
                <a:defRPr/>
              </a:pPr>
              <a:t>6/24/2016</a:t>
            </a:fld>
            <a:endParaRPr lang="en-US" dirty="0"/>
          </a:p>
        </p:txBody>
      </p:sp>
      <p:sp>
        <p:nvSpPr>
          <p:cNvPr id="13" name="Rectangle 5"/>
          <p:cNvSpPr>
            <a:spLocks noGrp="1"/>
          </p:cNvSpPr>
          <p:nvPr>
            <p:ph type="sldNum" sz="quarter" idx="15"/>
          </p:nvPr>
        </p:nvSpPr>
        <p:spPr/>
        <p:txBody>
          <a:bodyPr/>
          <a:lstStyle>
            <a:lvl1pPr>
              <a:defRPr>
                <a:solidFill>
                  <a:srgbClr val="FFFFFF"/>
                </a:solidFill>
              </a:defRPr>
            </a:lvl1pPr>
            <a:extLst/>
          </a:lstStyle>
          <a:p>
            <a:pPr>
              <a:defRPr/>
            </a:pPr>
            <a:fld id="{70905447-0572-497F-8756-3D7E37DA6877}" type="slidenum">
              <a:rPr lang="en-US"/>
              <a:pPr>
                <a:defRPr/>
              </a:pPr>
              <a:t>‹#›</a:t>
            </a:fld>
            <a:endParaRPr lang="en-US" dirty="0">
              <a:solidFill>
                <a:schemeClr val="bg1"/>
              </a:solidFill>
            </a:endParaRPr>
          </a:p>
        </p:txBody>
      </p:sp>
      <p:sp>
        <p:nvSpPr>
          <p:cNvPr id="14" name="Rectangle 6"/>
          <p:cNvSpPr>
            <a:spLocks noGrp="1"/>
          </p:cNvSpPr>
          <p:nvPr>
            <p:ph type="ftr" sz="quarter" idx="16"/>
          </p:nvPr>
        </p:nvSpPr>
        <p:spPr/>
        <p:txBody>
          <a:bodyPr/>
          <a:lstStyle>
            <a:lvl1pPr>
              <a:defRPr/>
            </a:lvl1pPr>
            <a:extLst/>
          </a:lstStyle>
          <a:p>
            <a:pPr>
              <a:defRPr/>
            </a:pP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3-Up Portrait with Captions">
    <p:spTree>
      <p:nvGrpSpPr>
        <p:cNvPr id="1" name=""/>
        <p:cNvGrpSpPr/>
        <p:nvPr/>
      </p:nvGrpSpPr>
      <p:grpSpPr>
        <a:xfrm>
          <a:off x="0" y="0"/>
          <a:ext cx="0" cy="0"/>
          <a:chOff x="0" y="0"/>
          <a:chExt cx="0" cy="0"/>
        </a:xfrm>
      </p:grpSpPr>
      <p:sp>
        <p:nvSpPr>
          <p:cNvPr id="8" name="Rectangle 7"/>
          <p:cNvSpPr/>
          <p:nvPr/>
        </p:nvSpPr>
        <p:spPr>
          <a:xfrm rot="16200000">
            <a:off x="5315744" y="3269456"/>
            <a:ext cx="6858000" cy="319088"/>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9" name="Rectangle 8"/>
          <p:cNvSpPr/>
          <p:nvPr/>
        </p:nvSpPr>
        <p:spPr>
          <a:xfrm rot="16200000">
            <a:off x="5628482" y="3342481"/>
            <a:ext cx="6858000" cy="173037"/>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1" name="Rectangle 10"/>
          <p:cNvSpPr/>
          <p:nvPr/>
        </p:nvSpPr>
        <p:spPr>
          <a:xfrm>
            <a:off x="8896350"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cxnSp>
        <p:nvCxnSpPr>
          <p:cNvPr id="12" name="Straight Connector 11"/>
          <p:cNvCxnSpPr/>
          <p:nvPr userDrawn="1"/>
        </p:nvCxnSpPr>
        <p:spPr>
          <a:xfrm>
            <a:off x="381000" y="914400"/>
            <a:ext cx="7924800"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Rectangle 29"/>
          <p:cNvSpPr/>
          <p:nvPr/>
        </p:nvSpPr>
        <p:spPr>
          <a:xfrm>
            <a:off x="8890000"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0" name="Picture Placeholder 19"/>
          <p:cNvSpPr>
            <a:spLocks noGrp="1" noChangeAspect="1"/>
          </p:cNvSpPr>
          <p:nvPr>
            <p:ph type="pic" sz="quarter" idx="10"/>
          </p:nvPr>
        </p:nvSpPr>
        <p:spPr>
          <a:xfrm>
            <a:off x="2286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rtlCol="0">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lvl="0"/>
            <a:r>
              <a:rPr lang="en-US" noProof="0" dirty="0" smtClean="0"/>
              <a:t>Click icon to add picture</a:t>
            </a:r>
            <a:endParaRPr lang="en-US" noProof="0" dirty="0"/>
          </a:p>
        </p:txBody>
      </p:sp>
      <p:sp>
        <p:nvSpPr>
          <p:cNvPr id="29" name="Picture Placeholder 28"/>
          <p:cNvSpPr>
            <a:spLocks noGrp="1" noChangeAspect="1"/>
          </p:cNvSpPr>
          <p:nvPr>
            <p:ph type="pic" sz="quarter" idx="11"/>
          </p:nvPr>
        </p:nvSpPr>
        <p:spPr>
          <a:xfrm>
            <a:off x="30480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rtlCol="0">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lvl="0"/>
            <a:r>
              <a:rPr lang="en-US" noProof="0" dirty="0" smtClean="0"/>
              <a:t>Click icon to add picture</a:t>
            </a:r>
            <a:endParaRPr lang="en-US" noProof="0" dirty="0"/>
          </a:p>
        </p:txBody>
      </p:sp>
      <p:sp>
        <p:nvSpPr>
          <p:cNvPr id="10" name="Picture Placeholder 9"/>
          <p:cNvSpPr>
            <a:spLocks noGrp="1" noChangeAspect="1"/>
          </p:cNvSpPr>
          <p:nvPr>
            <p:ph type="pic" sz="quarter" idx="12"/>
          </p:nvPr>
        </p:nvSpPr>
        <p:spPr>
          <a:xfrm>
            <a:off x="58674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rtlCol="0">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lvl="0"/>
            <a:r>
              <a:rPr lang="en-US" noProof="0" dirty="0" smtClean="0"/>
              <a:t>Click icon to add picture</a:t>
            </a:r>
            <a:endParaRPr lang="en-US" noProof="0" dirty="0"/>
          </a:p>
        </p:txBody>
      </p:sp>
      <p:sp>
        <p:nvSpPr>
          <p:cNvPr id="2" name="Text Placeholder 1"/>
          <p:cNvSpPr>
            <a:spLocks noGrp="1"/>
          </p:cNvSpPr>
          <p:nvPr>
            <p:ph type="body" sz="quarter" idx="13"/>
          </p:nvPr>
        </p:nvSpPr>
        <p:spPr>
          <a:xfrm>
            <a:off x="228600" y="4343400"/>
            <a:ext cx="2590800" cy="1676400"/>
          </a:xfrm>
        </p:spPr>
        <p:txBody>
          <a:bodyPr>
            <a:noAutofit/>
          </a:bodyPr>
          <a:lstStyle>
            <a:lvl1pPr marL="0" marR="0" indent="0" algn="l">
              <a:buFontTx/>
              <a:buNone/>
              <a:defRPr sz="2000" baseline="0"/>
            </a:lvl1pPr>
            <a:extLst/>
          </a:lstStyle>
          <a:p>
            <a:pPr lvl="0"/>
            <a:r>
              <a:rPr lang="en-US" dirty="0" smtClean="0"/>
              <a:t>Click to edit Master text styles</a:t>
            </a:r>
          </a:p>
        </p:txBody>
      </p:sp>
      <p:sp>
        <p:nvSpPr>
          <p:cNvPr id="15" name="Text Placeholder 14"/>
          <p:cNvSpPr>
            <a:spLocks noGrp="1"/>
          </p:cNvSpPr>
          <p:nvPr>
            <p:ph type="body" sz="quarter" idx="14"/>
          </p:nvPr>
        </p:nvSpPr>
        <p:spPr>
          <a:xfrm>
            <a:off x="3048000" y="4343400"/>
            <a:ext cx="2590800" cy="1676400"/>
          </a:xfrm>
        </p:spPr>
        <p:txBody>
          <a:bodyPr>
            <a:noAutofit/>
          </a:bodyPr>
          <a:lstStyle>
            <a:lvl1pPr marL="0" marR="0" indent="0" algn="l">
              <a:buFontTx/>
              <a:buNone/>
              <a:defRPr sz="2000" baseline="0"/>
            </a:lvl1pPr>
            <a:extLst/>
          </a:lstStyle>
          <a:p>
            <a:pPr lvl="0"/>
            <a:r>
              <a:rPr lang="en-US" dirty="0" smtClean="0"/>
              <a:t>Click to edit Master text styles</a:t>
            </a:r>
          </a:p>
        </p:txBody>
      </p:sp>
      <p:sp>
        <p:nvSpPr>
          <p:cNvPr id="13" name="Text Placeholder 12"/>
          <p:cNvSpPr>
            <a:spLocks noGrp="1"/>
          </p:cNvSpPr>
          <p:nvPr>
            <p:ph type="body" sz="quarter" idx="15"/>
          </p:nvPr>
        </p:nvSpPr>
        <p:spPr>
          <a:xfrm>
            <a:off x="5867400" y="4343400"/>
            <a:ext cx="2590800" cy="1676400"/>
          </a:xfrm>
        </p:spPr>
        <p:txBody>
          <a:bodyPr>
            <a:noAutofit/>
          </a:bodyPr>
          <a:lstStyle>
            <a:lvl1pPr marL="0" marR="0" indent="0" algn="l">
              <a:buFontTx/>
              <a:buNone/>
              <a:defRPr sz="2000" baseline="0"/>
            </a:lvl1pPr>
            <a:extLst/>
          </a:lstStyle>
          <a:p>
            <a:pPr lvl="0"/>
            <a:r>
              <a:rPr lang="en-US" dirty="0" smtClean="0"/>
              <a:t>Click to edit Master text styles</a:t>
            </a:r>
          </a:p>
        </p:txBody>
      </p:sp>
      <p:sp>
        <p:nvSpPr>
          <p:cNvPr id="16" name="Rectangle 8"/>
          <p:cNvSpPr>
            <a:spLocks noGrp="1"/>
          </p:cNvSpPr>
          <p:nvPr>
            <p:ph type="dt" sz="half" idx="16"/>
          </p:nvPr>
        </p:nvSpPr>
        <p:spPr/>
        <p:txBody>
          <a:bodyPr/>
          <a:lstStyle>
            <a:lvl1pPr>
              <a:defRPr/>
            </a:lvl1pPr>
            <a:extLst/>
          </a:lstStyle>
          <a:p>
            <a:pPr>
              <a:defRPr/>
            </a:pPr>
            <a:fld id="{A76E150F-2629-4294-8CD8-01B1E0AA97DF}" type="datetimeFigureOut">
              <a:rPr lang="en-US"/>
              <a:pPr>
                <a:defRPr/>
              </a:pPr>
              <a:t>6/24/2016</a:t>
            </a:fld>
            <a:endParaRPr lang="en-US" dirty="0"/>
          </a:p>
        </p:txBody>
      </p:sp>
      <p:sp>
        <p:nvSpPr>
          <p:cNvPr id="17" name="Rectangle 10"/>
          <p:cNvSpPr>
            <a:spLocks noGrp="1"/>
          </p:cNvSpPr>
          <p:nvPr>
            <p:ph type="sldNum" sz="quarter" idx="17"/>
          </p:nvPr>
        </p:nvSpPr>
        <p:spPr/>
        <p:txBody>
          <a:bodyPr/>
          <a:lstStyle>
            <a:lvl1pPr>
              <a:defRPr>
                <a:solidFill>
                  <a:srgbClr val="FFFFFF"/>
                </a:solidFill>
              </a:defRPr>
            </a:lvl1pPr>
            <a:extLst/>
          </a:lstStyle>
          <a:p>
            <a:pPr>
              <a:defRPr/>
            </a:pPr>
            <a:fld id="{30BB23D8-D514-4550-9BC3-80626EBE77F0}" type="slidenum">
              <a:rPr lang="en-US"/>
              <a:pPr>
                <a:defRPr/>
              </a:pPr>
              <a:t>‹#›</a:t>
            </a:fld>
            <a:endParaRPr lang="en-US" dirty="0">
              <a:solidFill>
                <a:schemeClr val="bg1"/>
              </a:solidFill>
            </a:endParaRPr>
          </a:p>
        </p:txBody>
      </p:sp>
      <p:sp>
        <p:nvSpPr>
          <p:cNvPr id="18" name="Rectangle 11"/>
          <p:cNvSpPr>
            <a:spLocks noGrp="1"/>
          </p:cNvSpPr>
          <p:nvPr>
            <p:ph type="ftr" sz="quarter" idx="18"/>
          </p:nvPr>
        </p:nvSpPr>
        <p:spPr/>
        <p:txBody>
          <a:bodyPr/>
          <a:lstStyle>
            <a:lvl1pPr>
              <a:defRPr/>
            </a:lvl1pPr>
            <a:extLst/>
          </a:lstStyle>
          <a:p>
            <a:pPr>
              <a:defRPr/>
            </a:pPr>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p:cNvSpPr/>
          <p:nvPr/>
        </p:nvSpPr>
        <p:spPr>
          <a:xfrm rot="16200000">
            <a:off x="5315744" y="3269456"/>
            <a:ext cx="6858000" cy="319088"/>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Rectangle 7"/>
          <p:cNvSpPr/>
          <p:nvPr/>
        </p:nvSpPr>
        <p:spPr>
          <a:xfrm rot="16200000">
            <a:off x="5628482" y="3342481"/>
            <a:ext cx="6858000" cy="173037"/>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028" name="Title Placeholder 1"/>
          <p:cNvSpPr>
            <a:spLocks noGrp="1"/>
          </p:cNvSpPr>
          <p:nvPr>
            <p:ph type="title"/>
          </p:nvPr>
        </p:nvSpPr>
        <p:spPr bwMode="auto">
          <a:xfrm>
            <a:off x="265113" y="0"/>
            <a:ext cx="56102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Title</a:t>
            </a:r>
          </a:p>
        </p:txBody>
      </p:sp>
      <p:sp>
        <p:nvSpPr>
          <p:cNvPr id="1029" name="Text Placeholder 2"/>
          <p:cNvSpPr>
            <a:spLocks noGrp="1"/>
          </p:cNvSpPr>
          <p:nvPr>
            <p:ph type="body" idx="1"/>
          </p:nvPr>
        </p:nvSpPr>
        <p:spPr bwMode="auto">
          <a:xfrm>
            <a:off x="457200" y="1600200"/>
            <a:ext cx="784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rot="16200000">
            <a:off x="7696201" y="1012825"/>
            <a:ext cx="2133600" cy="365125"/>
          </a:xfrm>
          <a:prstGeom prst="rect">
            <a:avLst/>
          </a:prstGeom>
        </p:spPr>
        <p:txBody>
          <a:bodyPr vert="horz" rtlCol="0" anchor="ctr"/>
          <a:lstStyle>
            <a:lvl1pPr algn="r" fontAlgn="auto">
              <a:spcBef>
                <a:spcPts val="0"/>
              </a:spcBef>
              <a:spcAft>
                <a:spcPts val="0"/>
              </a:spcAft>
              <a:defRPr sz="1200">
                <a:solidFill>
                  <a:schemeClr val="bg1"/>
                </a:solidFill>
                <a:latin typeface="+mn-lt"/>
              </a:defRPr>
            </a:lvl1pPr>
            <a:extLst/>
          </a:lstStyle>
          <a:p>
            <a:pPr>
              <a:defRPr/>
            </a:pPr>
            <a:fld id="{D618F3AE-AB2F-4B33-A271-2CBCD955C5FA}" type="datetimeFigureOut">
              <a:rPr lang="en-US"/>
              <a:pPr>
                <a:defRPr/>
              </a:pPr>
              <a:t>6/24/2016</a:t>
            </a:fld>
            <a:endParaRPr lang="en-US" dirty="0"/>
          </a:p>
        </p:txBody>
      </p:sp>
      <p:sp>
        <p:nvSpPr>
          <p:cNvPr id="5" name="Footer Placeholder 4"/>
          <p:cNvSpPr>
            <a:spLocks noGrp="1"/>
          </p:cNvSpPr>
          <p:nvPr>
            <p:ph type="ftr" sz="quarter" idx="3"/>
          </p:nvPr>
        </p:nvSpPr>
        <p:spPr>
          <a:xfrm rot="16200000">
            <a:off x="7162801" y="3832225"/>
            <a:ext cx="3200400" cy="365125"/>
          </a:xfrm>
          <a:prstGeom prst="rect">
            <a:avLst/>
          </a:prstGeom>
        </p:spPr>
        <p:txBody>
          <a:bodyPr vert="horz" rtlCol="0" anchor="ctr"/>
          <a:lstStyle>
            <a:lvl1pPr algn="l" fontAlgn="auto">
              <a:spcBef>
                <a:spcPts val="0"/>
              </a:spcBef>
              <a:spcAft>
                <a:spcPts val="0"/>
              </a:spcAft>
              <a:defRPr sz="1200">
                <a:solidFill>
                  <a:schemeClr val="bg1"/>
                </a:solidFill>
                <a:latin typeface="+mn-lt"/>
              </a:defRPr>
            </a:lvl1pPr>
            <a:extLst/>
          </a:lstStyle>
          <a:p>
            <a:pPr>
              <a:defRPr/>
            </a:pPr>
            <a:endParaRPr lang="en-US"/>
          </a:p>
        </p:txBody>
      </p:sp>
      <p:sp>
        <p:nvSpPr>
          <p:cNvPr id="6" name="Slide Number Placeholder 5"/>
          <p:cNvSpPr>
            <a:spLocks noGrp="1"/>
          </p:cNvSpPr>
          <p:nvPr>
            <p:ph type="sldNum" sz="quarter" idx="4"/>
          </p:nvPr>
        </p:nvSpPr>
        <p:spPr>
          <a:xfrm rot="5400000">
            <a:off x="8278813" y="5962650"/>
            <a:ext cx="968375" cy="365125"/>
          </a:xfrm>
          <a:prstGeom prst="rect">
            <a:avLst/>
          </a:prstGeom>
        </p:spPr>
        <p:txBody>
          <a:bodyPr vert="horz" rtlCol="0" anchor="ctr"/>
          <a:lstStyle>
            <a:lvl1pPr algn="r" fontAlgn="auto">
              <a:spcBef>
                <a:spcPts val="0"/>
              </a:spcBef>
              <a:spcAft>
                <a:spcPts val="0"/>
              </a:spcAft>
              <a:defRPr sz="1200">
                <a:solidFill>
                  <a:schemeClr val="bg1"/>
                </a:solidFill>
                <a:latin typeface="+mn-lt"/>
              </a:defRPr>
            </a:lvl1pPr>
            <a:extLst/>
          </a:lstStyle>
          <a:p>
            <a:pPr>
              <a:defRPr/>
            </a:pPr>
            <a:fld id="{481B9346-546F-44A0-98E3-D7FDD17081CD}" type="slidenum">
              <a:rPr lang="en-US"/>
              <a:pPr>
                <a:defRPr/>
              </a:pPr>
              <a:t>‹#›</a:t>
            </a:fld>
            <a:endParaRPr lang="en-US" dirty="0"/>
          </a:p>
        </p:txBody>
      </p:sp>
      <p:sp>
        <p:nvSpPr>
          <p:cNvPr id="7" name="Rectangle 6"/>
          <p:cNvSpPr/>
          <p:nvPr/>
        </p:nvSpPr>
        <p:spPr>
          <a:xfrm>
            <a:off x="8896350"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cxnSp>
        <p:nvCxnSpPr>
          <p:cNvPr id="12" name="Straight Connector 11"/>
          <p:cNvCxnSpPr/>
          <p:nvPr userDrawn="1"/>
        </p:nvCxnSpPr>
        <p:spPr>
          <a:xfrm>
            <a:off x="381000" y="914400"/>
            <a:ext cx="7924800" cy="0"/>
          </a:xfrm>
          <a:prstGeom prst="line">
            <a:avLst/>
          </a:prstGeom>
        </p:spPr>
        <p:style>
          <a:lnRef idx="2">
            <a:schemeClr val="accent1"/>
          </a:lnRef>
          <a:fillRef idx="0">
            <a:schemeClr val="accent1"/>
          </a:fillRef>
          <a:effectRef idx="1">
            <a:schemeClr val="accent1"/>
          </a:effectRef>
          <a:fontRef idx="minor">
            <a:schemeClr val="tx1"/>
          </a:fontRef>
        </p:style>
      </p:cxnSp>
      <p:pic>
        <p:nvPicPr>
          <p:cNvPr id="1035" name="Picture 10"/>
          <p:cNvPicPr>
            <a:picLocks noChangeAspect="1"/>
          </p:cNvPicPr>
          <p:nvPr userDrawn="1"/>
        </p:nvPicPr>
        <p:blipFill>
          <a:blip r:embed="rId20" cstate="print"/>
          <a:srcRect/>
          <a:stretch>
            <a:fillRect/>
          </a:stretch>
        </p:blipFill>
        <p:spPr bwMode="auto">
          <a:xfrm>
            <a:off x="7292975" y="171450"/>
            <a:ext cx="998538" cy="265113"/>
          </a:xfrm>
          <a:prstGeom prst="rect">
            <a:avLst/>
          </a:prstGeom>
          <a:noFill/>
          <a:ln w="9525">
            <a:noFill/>
            <a:miter lim="800000"/>
            <a:headEnd/>
            <a:tailEnd/>
          </a:ln>
        </p:spPr>
      </p:pic>
      <p:pic>
        <p:nvPicPr>
          <p:cNvPr id="1036" name="Picture 12"/>
          <p:cNvPicPr>
            <a:picLocks noChangeAspect="1"/>
          </p:cNvPicPr>
          <p:nvPr userDrawn="1"/>
        </p:nvPicPr>
        <p:blipFill>
          <a:blip r:embed="rId21" cstate="print"/>
          <a:srcRect b="28677"/>
          <a:stretch>
            <a:fillRect/>
          </a:stretch>
        </p:blipFill>
        <p:spPr bwMode="auto">
          <a:xfrm>
            <a:off x="7267575" y="511175"/>
            <a:ext cx="1047750" cy="3190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44" r:id="rId15"/>
    <p:sldLayoutId id="2147483845" r:id="rId16"/>
    <p:sldLayoutId id="2147483860" r:id="rId17"/>
    <p:sldLayoutId id="2147483861" r:id="rId18"/>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2800" kern="12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Calibri" pitchFamily="34" charset="0"/>
        </a:defRPr>
      </a:lvl2pPr>
      <a:lvl3pPr algn="l" rtl="0" eaLnBrk="0" fontAlgn="base" hangingPunct="0">
        <a:spcBef>
          <a:spcPct val="0"/>
        </a:spcBef>
        <a:spcAft>
          <a:spcPct val="0"/>
        </a:spcAft>
        <a:defRPr sz="2800">
          <a:solidFill>
            <a:schemeClr val="tx2"/>
          </a:solidFill>
          <a:latin typeface="Calibri" pitchFamily="34" charset="0"/>
        </a:defRPr>
      </a:lvl3pPr>
      <a:lvl4pPr algn="l" rtl="0" eaLnBrk="0" fontAlgn="base" hangingPunct="0">
        <a:spcBef>
          <a:spcPct val="0"/>
        </a:spcBef>
        <a:spcAft>
          <a:spcPct val="0"/>
        </a:spcAft>
        <a:defRPr sz="2800">
          <a:solidFill>
            <a:schemeClr val="tx2"/>
          </a:solidFill>
          <a:latin typeface="Calibri" pitchFamily="34" charset="0"/>
        </a:defRPr>
      </a:lvl4pPr>
      <a:lvl5pPr algn="l" rtl="0" eaLnBrk="0" fontAlgn="base" hangingPunct="0">
        <a:spcBef>
          <a:spcPct val="0"/>
        </a:spcBef>
        <a:spcAft>
          <a:spcPct val="0"/>
        </a:spcAft>
        <a:defRPr sz="2800">
          <a:solidFill>
            <a:schemeClr val="tx2"/>
          </a:solidFill>
          <a:latin typeface="Calibri" pitchFamily="34" charset="0"/>
        </a:defRPr>
      </a:lvl5pPr>
      <a:lvl6pPr marL="457200" algn="l" rtl="0" fontAlgn="base">
        <a:spcBef>
          <a:spcPct val="0"/>
        </a:spcBef>
        <a:spcAft>
          <a:spcPct val="0"/>
        </a:spcAft>
        <a:defRPr sz="2800">
          <a:solidFill>
            <a:schemeClr val="tx2"/>
          </a:solidFill>
          <a:latin typeface="Calibri" pitchFamily="34" charset="0"/>
        </a:defRPr>
      </a:lvl6pPr>
      <a:lvl7pPr marL="914400" algn="l" rtl="0" fontAlgn="base">
        <a:spcBef>
          <a:spcPct val="0"/>
        </a:spcBef>
        <a:spcAft>
          <a:spcPct val="0"/>
        </a:spcAft>
        <a:defRPr sz="2800">
          <a:solidFill>
            <a:schemeClr val="tx2"/>
          </a:solidFill>
          <a:latin typeface="Calibri" pitchFamily="34" charset="0"/>
        </a:defRPr>
      </a:lvl7pPr>
      <a:lvl8pPr marL="1371600" algn="l" rtl="0" fontAlgn="base">
        <a:spcBef>
          <a:spcPct val="0"/>
        </a:spcBef>
        <a:spcAft>
          <a:spcPct val="0"/>
        </a:spcAft>
        <a:defRPr sz="2800">
          <a:solidFill>
            <a:schemeClr val="tx2"/>
          </a:solidFill>
          <a:latin typeface="Calibri" pitchFamily="34" charset="0"/>
        </a:defRPr>
      </a:lvl8pPr>
      <a:lvl9pPr marL="1828800" algn="l" rtl="0" fontAlgn="base">
        <a:spcBef>
          <a:spcPct val="0"/>
        </a:spcBef>
        <a:spcAft>
          <a:spcPct val="0"/>
        </a:spcAft>
        <a:defRPr sz="2800">
          <a:solidFill>
            <a:schemeClr val="tx2"/>
          </a:solidFill>
          <a:latin typeface="Calibri" pitchFamily="34" charset="0"/>
        </a:defRPr>
      </a:lvl9pPr>
      <a:extLst/>
    </p:titleStyle>
    <p:bodyStyle>
      <a:lvl1pPr marL="342900" indent="-342900" algn="l" rtl="0" eaLnBrk="0" fontAlgn="base" hangingPunct="0">
        <a:spcBef>
          <a:spcPct val="20000"/>
        </a:spcBef>
        <a:spcAft>
          <a:spcPct val="0"/>
        </a:spcAft>
        <a:buFont typeface="Arial" pitchFamily="34" charset="0"/>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41.jpeg"/><Relationship Id="rId4" Type="http://schemas.openxmlformats.org/officeDocument/2006/relationships/image" Target="../media/image44.gif"/></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wmf"/><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slides/_rels/slide18.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2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2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s>
</file>

<file path=ppt/slides/_rels/slide2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12"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98.jpeg"/><Relationship Id="rId11" Type="http://schemas.openxmlformats.org/officeDocument/2006/relationships/image" Target="../media/image103.jpe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jpeg"/></Relationships>
</file>

<file path=ppt/slides/_rels/slide2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111.png"/><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112.png"/><Relationship Id="rId4" Type="http://schemas.openxmlformats.org/officeDocument/2006/relationships/image" Target="../media/image117.jpeg"/></Relationships>
</file>

<file path=ppt/slides/_rels/slide35.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21.jpeg"/><Relationship Id="rId11" Type="http://schemas.openxmlformats.org/officeDocument/2006/relationships/image" Target="../media/image126.jpeg"/><Relationship Id="rId5" Type="http://schemas.openxmlformats.org/officeDocument/2006/relationships/image" Target="../media/image120.jpeg"/><Relationship Id="rId10" Type="http://schemas.openxmlformats.org/officeDocument/2006/relationships/image" Target="../media/image125.jpeg"/><Relationship Id="rId4" Type="http://schemas.openxmlformats.org/officeDocument/2006/relationships/image" Target="../media/image119.jpeg"/><Relationship Id="rId9" Type="http://schemas.openxmlformats.org/officeDocument/2006/relationships/image" Target="../media/image124.jpeg"/></Relationships>
</file>

<file path=ppt/slides/_rels/slide3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wm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wmf"/><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8.wmf"/></Relationships>
</file>

<file path=ppt/slides/_rels/slide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41.jpeg"/><Relationship Id="rId4" Type="http://schemas.openxmlformats.org/officeDocument/2006/relationships/image" Target="../media/image40.wmf"/></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Placeholder 4"/>
          <p:cNvSpPr>
            <a:spLocks noGrp="1"/>
          </p:cNvSpPr>
          <p:nvPr>
            <p:ph type="body" sz="quarter" idx="10"/>
          </p:nvPr>
        </p:nvSpPr>
        <p:spPr>
          <a:xfrm>
            <a:off x="228600" y="5467350"/>
            <a:ext cx="8672513" cy="1238250"/>
          </a:xfrm>
        </p:spPr>
        <p:txBody>
          <a:bodyPr/>
          <a:lstStyle/>
          <a:p>
            <a:pPr eaLnBrk="1" hangingPunct="1"/>
            <a:r>
              <a:rPr altLang="en-US" smtClean="0"/>
              <a:t>  </a:t>
            </a:r>
          </a:p>
        </p:txBody>
      </p:sp>
      <p:sp>
        <p:nvSpPr>
          <p:cNvPr id="18435" name="TextBox 11"/>
          <p:cNvSpPr txBox="1">
            <a:spLocks noChangeArrowheads="1"/>
          </p:cNvSpPr>
          <p:nvPr/>
        </p:nvSpPr>
        <p:spPr bwMode="auto">
          <a:xfrm>
            <a:off x="6262248" y="5516563"/>
            <a:ext cx="2586477" cy="769441"/>
          </a:xfrm>
          <a:prstGeom prst="rect">
            <a:avLst/>
          </a:prstGeom>
          <a:noFill/>
          <a:ln w="9525">
            <a:noFill/>
            <a:miter lim="800000"/>
            <a:headEnd/>
            <a:tailEnd/>
          </a:ln>
        </p:spPr>
        <p:txBody>
          <a:bodyPr wrap="none">
            <a:spAutoFit/>
          </a:bodyPr>
          <a:lstStyle/>
          <a:p>
            <a:pPr algn="r"/>
            <a:r>
              <a:rPr lang="en-US" altLang="en-US" sz="2200" dirty="0" smtClean="0">
                <a:solidFill>
                  <a:schemeClr val="bg1"/>
                </a:solidFill>
                <a:latin typeface="Calibri" pitchFamily="34" charset="0"/>
              </a:rPr>
              <a:t>Eric C. Wood</a:t>
            </a:r>
            <a:endParaRPr lang="en-US" altLang="en-US" sz="2200" dirty="0">
              <a:solidFill>
                <a:schemeClr val="bg1"/>
              </a:solidFill>
              <a:latin typeface="Calibri" pitchFamily="34" charset="0"/>
            </a:endParaRPr>
          </a:p>
          <a:p>
            <a:pPr algn="r"/>
            <a:r>
              <a:rPr lang="en-US" altLang="en-US" sz="2200" dirty="0">
                <a:solidFill>
                  <a:schemeClr val="bg1"/>
                </a:solidFill>
                <a:latin typeface="Calibri" pitchFamily="34" charset="0"/>
              </a:rPr>
              <a:t>US Geological Survey</a:t>
            </a:r>
          </a:p>
        </p:txBody>
      </p:sp>
      <p:sp>
        <p:nvSpPr>
          <p:cNvPr id="18436" name="Rectangle 1"/>
          <p:cNvSpPr>
            <a:spLocks noChangeArrowheads="1"/>
          </p:cNvSpPr>
          <p:nvPr/>
        </p:nvSpPr>
        <p:spPr bwMode="auto">
          <a:xfrm>
            <a:off x="174625" y="2095500"/>
            <a:ext cx="6816725" cy="2289175"/>
          </a:xfrm>
          <a:prstGeom prst="rect">
            <a:avLst/>
          </a:prstGeom>
          <a:noFill/>
          <a:ln w="9525">
            <a:noFill/>
            <a:miter lim="800000"/>
            <a:headEnd/>
            <a:tailEnd/>
          </a:ln>
        </p:spPr>
        <p:txBody>
          <a:bodyPr>
            <a:spAutoFit/>
          </a:bodyPr>
          <a:lstStyle/>
          <a:p>
            <a:pPr algn="ctr"/>
            <a:r>
              <a:rPr lang="en-US" altLang="en-US" sz="3600" b="1" dirty="0">
                <a:latin typeface="Calibri" pitchFamily="34" charset="0"/>
              </a:rPr>
              <a:t>The USA National Phenology Network:</a:t>
            </a:r>
          </a:p>
          <a:p>
            <a:pPr algn="ctr"/>
            <a:r>
              <a:rPr lang="en-US" altLang="en-US" sz="3600" b="1" dirty="0">
                <a:latin typeface="Calibri" pitchFamily="34" charset="0"/>
              </a:rPr>
              <a:t>A national science and monitoring framework for phenology</a:t>
            </a:r>
          </a:p>
        </p:txBody>
      </p:sp>
      <p:sp>
        <p:nvSpPr>
          <p:cNvPr id="18437" name="AutoShape 2" descr="http://upload.wikimedia.org/wikipedia/commons/c/c5/US-NationalParkService-ShadedLogo.sv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tLang="en-US">
              <a:latin typeface="Calibri" pitchFamily="34" charset="0"/>
            </a:endParaRPr>
          </a:p>
        </p:txBody>
      </p:sp>
      <p:sp>
        <p:nvSpPr>
          <p:cNvPr id="18438" name="AutoShape 4" descr="http://upload.wikimedia.org/wikipedia/commons/c/c5/US-NationalParkService-ShadedLogo.svg"/>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en-US" altLang="en-US">
              <a:latin typeface="Calibri" pitchFamily="34" charset="0"/>
            </a:endParaRPr>
          </a:p>
        </p:txBody>
      </p:sp>
      <p:sp>
        <p:nvSpPr>
          <p:cNvPr id="18439" name="AutoShape 6" descr="http://upload.wikimedia.org/wikipedia/commons/c/c5/US-NationalParkService-ShadedLogo.svg"/>
          <p:cNvSpPr>
            <a:spLocks noChangeAspect="1" noChangeArrowheads="1"/>
          </p:cNvSpPr>
          <p:nvPr/>
        </p:nvSpPr>
        <p:spPr bwMode="auto">
          <a:xfrm>
            <a:off x="460375" y="160338"/>
            <a:ext cx="304800" cy="304800"/>
          </a:xfrm>
          <a:prstGeom prst="rect">
            <a:avLst/>
          </a:prstGeom>
          <a:noFill/>
          <a:ln w="9525">
            <a:noFill/>
            <a:miter lim="800000"/>
            <a:headEnd/>
            <a:tailEnd/>
          </a:ln>
        </p:spPr>
        <p:txBody>
          <a:bodyPr/>
          <a:lstStyle/>
          <a:p>
            <a:endParaRPr lang="en-US" altLang="en-US">
              <a:latin typeface="Calibri" pitchFamily="34" charset="0"/>
            </a:endParaRPr>
          </a:p>
        </p:txBody>
      </p:sp>
      <p:sp>
        <p:nvSpPr>
          <p:cNvPr id="18440" name="AutoShape 8" descr="http://upload.wikimedia.org/wikipedia/commons/c/c5/US-NationalParkService-ShadedLogo.svg"/>
          <p:cNvSpPr>
            <a:spLocks noChangeAspect="1" noChangeArrowheads="1"/>
          </p:cNvSpPr>
          <p:nvPr/>
        </p:nvSpPr>
        <p:spPr bwMode="auto">
          <a:xfrm>
            <a:off x="612775" y="312738"/>
            <a:ext cx="304800" cy="304800"/>
          </a:xfrm>
          <a:prstGeom prst="rect">
            <a:avLst/>
          </a:prstGeom>
          <a:noFill/>
          <a:ln w="9525">
            <a:noFill/>
            <a:miter lim="800000"/>
            <a:headEnd/>
            <a:tailEnd/>
          </a:ln>
        </p:spPr>
        <p:txBody>
          <a:bodyPr/>
          <a:lstStyle/>
          <a:p>
            <a:endParaRPr lang="en-US" altLang="en-US">
              <a:latin typeface="Calibri" pitchFamily="34" charset="0"/>
            </a:endParaRPr>
          </a:p>
        </p:txBody>
      </p:sp>
      <p:sp>
        <p:nvSpPr>
          <p:cNvPr id="18441" name="AutoShape 10" descr="http://upload.wikimedia.org/wikipedia/commons/c/c5/US-NationalParkService-ShadedLogo.svg"/>
          <p:cNvSpPr>
            <a:spLocks noChangeAspect="1" noChangeArrowheads="1"/>
          </p:cNvSpPr>
          <p:nvPr/>
        </p:nvSpPr>
        <p:spPr bwMode="auto">
          <a:xfrm>
            <a:off x="765175" y="465138"/>
            <a:ext cx="304800" cy="304800"/>
          </a:xfrm>
          <a:prstGeom prst="rect">
            <a:avLst/>
          </a:prstGeom>
          <a:noFill/>
          <a:ln w="9525">
            <a:noFill/>
            <a:miter lim="800000"/>
            <a:headEnd/>
            <a:tailEnd/>
          </a:ln>
        </p:spPr>
        <p:txBody>
          <a:bodyPr/>
          <a:lstStyle/>
          <a:p>
            <a:endParaRPr lang="en-US" altLang="en-US">
              <a:latin typeface="Calibri" pitchFamily="34" charset="0"/>
            </a:endParaRPr>
          </a:p>
        </p:txBody>
      </p:sp>
      <p:pic>
        <p:nvPicPr>
          <p:cNvPr id="18442" name="Picture 2"/>
          <p:cNvPicPr>
            <a:picLocks noChangeAspect="1" noChangeArrowheads="1"/>
          </p:cNvPicPr>
          <p:nvPr/>
        </p:nvPicPr>
        <p:blipFill>
          <a:blip r:embed="rId3" cstate="print"/>
          <a:srcRect/>
          <a:stretch>
            <a:fillRect/>
          </a:stretch>
        </p:blipFill>
        <p:spPr bwMode="auto">
          <a:xfrm>
            <a:off x="350838" y="5770563"/>
            <a:ext cx="4968875" cy="600075"/>
          </a:xfrm>
          <a:prstGeom prst="rect">
            <a:avLst/>
          </a:prstGeom>
          <a:noFill/>
          <a:ln w="9525">
            <a:noFill/>
            <a:miter lim="800000"/>
            <a:headEnd/>
            <a:tailEnd/>
          </a:ln>
        </p:spPr>
      </p:pic>
      <p:pic>
        <p:nvPicPr>
          <p:cNvPr id="18443" name="Picture 12"/>
          <p:cNvPicPr>
            <a:picLocks noChangeAspect="1"/>
          </p:cNvPicPr>
          <p:nvPr/>
        </p:nvPicPr>
        <p:blipFill>
          <a:blip r:embed="rId4" cstate="print"/>
          <a:srcRect/>
          <a:stretch>
            <a:fillRect/>
          </a:stretch>
        </p:blipFill>
        <p:spPr bwMode="auto">
          <a:xfrm>
            <a:off x="460375" y="436563"/>
            <a:ext cx="2819400" cy="1042987"/>
          </a:xfrm>
          <a:prstGeom prst="rect">
            <a:avLst/>
          </a:prstGeom>
          <a:noFill/>
          <a:ln w="9525">
            <a:noFill/>
            <a:miter lim="800000"/>
            <a:headEnd/>
            <a:tailEnd/>
          </a:ln>
        </p:spPr>
      </p:pic>
      <p:pic>
        <p:nvPicPr>
          <p:cNvPr id="18444" name="Picture 13"/>
          <p:cNvPicPr>
            <a:picLocks noChangeAspect="1"/>
          </p:cNvPicPr>
          <p:nvPr/>
        </p:nvPicPr>
        <p:blipFill>
          <a:blip r:embed="rId5" cstate="print"/>
          <a:srcRect b="26123"/>
          <a:stretch>
            <a:fillRect/>
          </a:stretch>
        </p:blipFill>
        <p:spPr bwMode="auto">
          <a:xfrm>
            <a:off x="3679825" y="436563"/>
            <a:ext cx="3157538" cy="9953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Text Box 3"/>
          <p:cNvSpPr txBox="1">
            <a:spLocks noChangeArrowheads="1"/>
          </p:cNvSpPr>
          <p:nvPr/>
        </p:nvSpPr>
        <p:spPr bwMode="auto">
          <a:xfrm>
            <a:off x="6746875" y="6435725"/>
            <a:ext cx="1849438" cy="422275"/>
          </a:xfrm>
          <a:prstGeom prst="rect">
            <a:avLst/>
          </a:prstGeom>
          <a:noFill/>
          <a:ln w="9525">
            <a:noFill/>
            <a:miter lim="800000"/>
            <a:headEnd/>
            <a:tailEnd/>
          </a:ln>
        </p:spPr>
        <p:txBody>
          <a:bodyPr wrap="none">
            <a:spAutoFit/>
          </a:bodyPr>
          <a:lstStyle/>
          <a:p>
            <a:pPr algn="r">
              <a:lnSpc>
                <a:spcPct val="120000"/>
              </a:lnSpc>
            </a:pPr>
            <a:r>
              <a:rPr lang="en-US" altLang="en-US">
                <a:latin typeface="Calibri" pitchFamily="34" charset="0"/>
              </a:rPr>
              <a:t>Ault et al., in prep</a:t>
            </a:r>
          </a:p>
        </p:txBody>
      </p:sp>
      <p:sp>
        <p:nvSpPr>
          <p:cNvPr id="29700" name="TextBox 4"/>
          <p:cNvSpPr txBox="1">
            <a:spLocks noChangeArrowheads="1"/>
          </p:cNvSpPr>
          <p:nvPr/>
        </p:nvSpPr>
        <p:spPr bwMode="auto">
          <a:xfrm>
            <a:off x="360363" y="-34925"/>
            <a:ext cx="69278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a:solidFill>
                  <a:schemeClr val="tx2"/>
                </a:solidFill>
                <a:latin typeface="Calibri" pitchFamily="34" charset="0"/>
                <a:cs typeface="Arial" pitchFamily="34" charset="0"/>
              </a:rPr>
              <a:t>How do researchers understand…</a:t>
            </a:r>
          </a:p>
          <a:p>
            <a:r>
              <a:rPr lang="en-US" altLang="en-US" sz="2800" b="1">
                <a:solidFill>
                  <a:schemeClr val="tx2"/>
                </a:solidFill>
                <a:latin typeface="Calibri" pitchFamily="34" charset="0"/>
                <a:cs typeface="Arial" pitchFamily="34" charset="0"/>
              </a:rPr>
              <a:t>spatio-temporal patterns at national scales?</a:t>
            </a:r>
          </a:p>
        </p:txBody>
      </p:sp>
      <p:pic>
        <p:nvPicPr>
          <p:cNvPr id="177159" name="Picture 28"/>
          <p:cNvPicPr>
            <a:picLocks noChangeAspect="1"/>
          </p:cNvPicPr>
          <p:nvPr/>
        </p:nvPicPr>
        <p:blipFill>
          <a:blip r:embed="rId3" cstate="print"/>
          <a:srcRect/>
          <a:stretch>
            <a:fillRect/>
          </a:stretch>
        </p:blipFill>
        <p:spPr bwMode="auto">
          <a:xfrm>
            <a:off x="0" y="6357938"/>
            <a:ext cx="1162050" cy="500062"/>
          </a:xfrm>
          <a:prstGeom prst="rect">
            <a:avLst/>
          </a:prstGeom>
          <a:noFill/>
          <a:ln w="9525">
            <a:noFill/>
            <a:miter lim="800000"/>
            <a:headEnd/>
            <a:tailEnd/>
          </a:ln>
        </p:spPr>
      </p:pic>
      <p:pic>
        <p:nvPicPr>
          <p:cNvPr id="177160" name="Picture 8" descr="2014_leaf_animation"/>
          <p:cNvPicPr>
            <a:picLocks noChangeAspect="1" noChangeArrowheads="1" noCrop="1"/>
          </p:cNvPicPr>
          <p:nvPr/>
        </p:nvPicPr>
        <p:blipFill>
          <a:blip r:embed="rId4" cstate="print"/>
          <a:srcRect/>
          <a:stretch>
            <a:fillRect/>
          </a:stretch>
        </p:blipFill>
        <p:spPr bwMode="auto">
          <a:xfrm>
            <a:off x="863588" y="1160748"/>
            <a:ext cx="6985000" cy="5081587"/>
          </a:xfrm>
          <a:prstGeom prst="rect">
            <a:avLst/>
          </a:prstGeom>
          <a:noFill/>
        </p:spPr>
      </p:pic>
      <p:pic>
        <p:nvPicPr>
          <p:cNvPr id="177158" name="Picture 6" descr="lilac_fullb_lg"/>
          <p:cNvPicPr>
            <a:picLocks noChangeAspect="1" noChangeArrowheads="1"/>
          </p:cNvPicPr>
          <p:nvPr/>
        </p:nvPicPr>
        <p:blipFill>
          <a:blip r:embed="rId5" cstate="print"/>
          <a:srcRect/>
          <a:stretch>
            <a:fillRect/>
          </a:stretch>
        </p:blipFill>
        <p:spPr bwMode="auto">
          <a:xfrm>
            <a:off x="107950" y="5553075"/>
            <a:ext cx="895350" cy="622300"/>
          </a:xfrm>
          <a:prstGeom prst="rect">
            <a:avLst/>
          </a:prstGeom>
          <a:noFill/>
        </p:spPr>
      </p:pic>
    </p:spTree>
    <p:extLst>
      <p:ext uri="{BB962C8B-B14F-4D97-AF65-F5344CB8AC3E}">
        <p14:creationId xmlns:p14="http://schemas.microsoft.com/office/powerpoint/2010/main" val="47177058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Grp="1" noChangeAspect="1" noChangeArrowheads="1"/>
          </p:cNvPicPr>
          <p:nvPr>
            <p:ph idx="1"/>
          </p:nvPr>
        </p:nvPicPr>
        <p:blipFill>
          <a:blip r:embed="rId2" cstate="print"/>
          <a:srcRect/>
          <a:stretch>
            <a:fillRect/>
          </a:stretch>
        </p:blipFill>
        <p:spPr bwMode="auto">
          <a:xfrm>
            <a:off x="252028" y="1196752"/>
            <a:ext cx="8208404" cy="5167043"/>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6"/>
          <p:cNvPicPr>
            <a:picLocks noChangeAspect="1" noChangeArrowheads="1"/>
          </p:cNvPicPr>
          <p:nvPr/>
        </p:nvPicPr>
        <p:blipFill>
          <a:blip r:embed="rId3" cstate="print"/>
          <a:srcRect/>
          <a:stretch>
            <a:fillRect/>
          </a:stretch>
        </p:blipFill>
        <p:spPr bwMode="auto">
          <a:xfrm>
            <a:off x="85725" y="1795463"/>
            <a:ext cx="6288088" cy="4567237"/>
          </a:xfrm>
          <a:prstGeom prst="rect">
            <a:avLst/>
          </a:prstGeom>
          <a:noFill/>
          <a:ln w="9525">
            <a:solidFill>
              <a:schemeClr val="tx1"/>
            </a:solidFill>
            <a:miter lim="800000"/>
            <a:headEnd/>
            <a:tailEnd/>
          </a:ln>
        </p:spPr>
      </p:pic>
      <p:pic>
        <p:nvPicPr>
          <p:cNvPr id="47107" name="Picture 18"/>
          <p:cNvPicPr>
            <a:picLocks noChangeAspect="1" noChangeArrowheads="1"/>
          </p:cNvPicPr>
          <p:nvPr/>
        </p:nvPicPr>
        <p:blipFill>
          <a:blip r:embed="rId4" cstate="print"/>
          <a:srcRect/>
          <a:stretch>
            <a:fillRect/>
          </a:stretch>
        </p:blipFill>
        <p:spPr bwMode="auto">
          <a:xfrm>
            <a:off x="6659563" y="1746250"/>
            <a:ext cx="1771650" cy="2292350"/>
          </a:xfrm>
          <a:prstGeom prst="rect">
            <a:avLst/>
          </a:prstGeom>
          <a:noFill/>
          <a:ln w="9525" algn="ctr">
            <a:solidFill>
              <a:schemeClr val="tx1"/>
            </a:solidFill>
            <a:miter lim="800000"/>
            <a:headEnd/>
            <a:tailEnd/>
          </a:ln>
        </p:spPr>
      </p:pic>
      <p:sp>
        <p:nvSpPr>
          <p:cNvPr id="47108" name="Rectangle 19"/>
          <p:cNvSpPr>
            <a:spLocks noChangeArrowheads="1"/>
          </p:cNvSpPr>
          <p:nvPr/>
        </p:nvSpPr>
        <p:spPr bwMode="auto">
          <a:xfrm>
            <a:off x="5635625" y="6491288"/>
            <a:ext cx="3130550" cy="366712"/>
          </a:xfrm>
          <a:prstGeom prst="rect">
            <a:avLst/>
          </a:prstGeom>
          <a:noFill/>
          <a:ln w="9525">
            <a:noFill/>
            <a:miter lim="800000"/>
            <a:headEnd/>
            <a:tailEnd/>
          </a:ln>
        </p:spPr>
        <p:txBody>
          <a:bodyPr wrap="none">
            <a:spAutoFit/>
          </a:bodyPr>
          <a:lstStyle/>
          <a:p>
            <a:r>
              <a:rPr lang="en-US" altLang="en-US">
                <a:latin typeface="Calibri" pitchFamily="34" charset="0"/>
              </a:rPr>
              <a:t>www.usanpn.org/results/data</a:t>
            </a:r>
          </a:p>
        </p:txBody>
      </p:sp>
      <p:sp>
        <p:nvSpPr>
          <p:cNvPr id="47109" name="TextBox 5"/>
          <p:cNvSpPr txBox="1">
            <a:spLocks noChangeArrowheads="1"/>
          </p:cNvSpPr>
          <p:nvPr/>
        </p:nvSpPr>
        <p:spPr bwMode="auto">
          <a:xfrm>
            <a:off x="350838" y="1092200"/>
            <a:ext cx="7958137" cy="457200"/>
          </a:xfrm>
          <a:prstGeom prst="rect">
            <a:avLst/>
          </a:prstGeom>
          <a:noFill/>
          <a:ln w="9525">
            <a:noFill/>
            <a:miter lim="800000"/>
            <a:headEnd/>
            <a:tailEnd/>
          </a:ln>
        </p:spPr>
        <p:txBody>
          <a:bodyPr>
            <a:spAutoFit/>
          </a:bodyPr>
          <a:lstStyle/>
          <a:p>
            <a:pPr marL="119063" indent="-119063" algn="ctr"/>
            <a:r>
              <a:rPr lang="en-US" altLang="en-US" sz="2400" b="1">
                <a:latin typeface="Calibri" pitchFamily="34" charset="0"/>
                <a:ea typeface="ＭＳ Ｐゴシック" pitchFamily="34" charset="-128"/>
              </a:rPr>
              <a:t>Data, metadata, documentation freely available</a:t>
            </a:r>
          </a:p>
        </p:txBody>
      </p:sp>
      <p:pic>
        <p:nvPicPr>
          <p:cNvPr id="47110" name="Picture 21"/>
          <p:cNvPicPr>
            <a:picLocks noChangeAspect="1" noChangeArrowheads="1"/>
          </p:cNvPicPr>
          <p:nvPr/>
        </p:nvPicPr>
        <p:blipFill>
          <a:blip r:embed="rId5" cstate="print"/>
          <a:srcRect/>
          <a:stretch>
            <a:fillRect/>
          </a:stretch>
        </p:blipFill>
        <p:spPr bwMode="auto">
          <a:xfrm>
            <a:off x="6661150" y="4125913"/>
            <a:ext cx="1770063" cy="2279650"/>
          </a:xfrm>
          <a:prstGeom prst="rect">
            <a:avLst/>
          </a:prstGeom>
          <a:noFill/>
          <a:ln w="9525">
            <a:solidFill>
              <a:schemeClr val="tx1"/>
            </a:solidFill>
            <a:miter lim="800000"/>
            <a:headEnd/>
            <a:tailEnd/>
          </a:ln>
          <a:effectLst/>
        </p:spPr>
      </p:pic>
      <p:pic>
        <p:nvPicPr>
          <p:cNvPr id="47111" name="Picture 7"/>
          <p:cNvPicPr>
            <a:picLocks noChangeAspect="1"/>
          </p:cNvPicPr>
          <p:nvPr/>
        </p:nvPicPr>
        <p:blipFill>
          <a:blip r:embed="rId6" cstate="print"/>
          <a:srcRect/>
          <a:stretch>
            <a:fillRect/>
          </a:stretch>
        </p:blipFill>
        <p:spPr bwMode="auto">
          <a:xfrm>
            <a:off x="376238" y="46038"/>
            <a:ext cx="1898650" cy="8175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Rectangle 7"/>
          <p:cNvSpPr txBox="1">
            <a:spLocks noChangeArrowheads="1"/>
          </p:cNvSpPr>
          <p:nvPr/>
        </p:nvSpPr>
        <p:spPr bwMode="auto">
          <a:xfrm>
            <a:off x="922338" y="1587500"/>
            <a:ext cx="7302500" cy="4391025"/>
          </a:xfrm>
          <a:prstGeom prst="rect">
            <a:avLst/>
          </a:prstGeom>
          <a:solidFill>
            <a:schemeClr val="bg1">
              <a:alpha val="46000"/>
            </a:schemeClr>
          </a:solidFill>
          <a:ln w="12700">
            <a:noFill/>
            <a:miter lim="800000"/>
            <a:headEnd/>
            <a:tailEnd/>
          </a:ln>
        </p:spPr>
        <p:txBody>
          <a:bodyPr lIns="90488" tIns="44450" rIns="90488" bIns="44450" anchor="ctr"/>
          <a:lstStyle/>
          <a:p>
            <a:pPr algn="ctr">
              <a:defRPr/>
            </a:pPr>
            <a:r>
              <a:rPr lang="en-US" sz="4400" b="1" kern="0" dirty="0">
                <a:latin typeface="Calibri" pitchFamily="34" charset="0"/>
                <a:ea typeface="+mj-ea"/>
                <a:cs typeface="Calibri" pitchFamily="34" charset="0"/>
              </a:rPr>
              <a:t>Monitoring Phenology at the USGS EROS Center</a:t>
            </a:r>
          </a:p>
          <a:p>
            <a:pPr algn="ctr">
              <a:defRPr/>
            </a:pPr>
            <a:endParaRPr lang="en-US" sz="2000" b="1" kern="0" dirty="0">
              <a:solidFill>
                <a:schemeClr val="bg1"/>
              </a:solidFill>
              <a:latin typeface="Calibri" pitchFamily="34" charset="0"/>
              <a:ea typeface="+mj-ea"/>
              <a:cs typeface="Calibri" pitchFamily="34" charset="0"/>
            </a:endParaRPr>
          </a:p>
          <a:p>
            <a:pPr algn="ctr">
              <a:defRPr/>
            </a:pPr>
            <a:endParaRPr lang="en-US" sz="2000" b="1" kern="0" dirty="0">
              <a:latin typeface="Calibri" pitchFamily="34" charset="0"/>
              <a:ea typeface="+mj-ea"/>
              <a:cs typeface="Calibri" pitchFamily="34" charset="0"/>
            </a:endParaRPr>
          </a:p>
          <a:p>
            <a:pPr algn="ctr">
              <a:defRPr/>
            </a:pPr>
            <a:r>
              <a:rPr lang="en-US" sz="2000" dirty="0">
                <a:latin typeface="Calibri" pitchFamily="34" charset="0"/>
                <a:cs typeface="Calibri" pitchFamily="34" charset="0"/>
              </a:rPr>
              <a:t>Gretchen Meier (ARTS) </a:t>
            </a:r>
          </a:p>
          <a:p>
            <a:pPr algn="ctr">
              <a:defRPr/>
            </a:pPr>
            <a:r>
              <a:rPr lang="en-US" sz="2000" kern="0" dirty="0">
                <a:latin typeface="Calibri" pitchFamily="34" charset="0"/>
                <a:ea typeface="+mj-ea"/>
                <a:cs typeface="Calibri" pitchFamily="34" charset="0"/>
              </a:rPr>
              <a:t>with contributions from Jess Brown (USGS), Ross </a:t>
            </a:r>
            <a:r>
              <a:rPr lang="en-US" sz="2000" kern="0" dirty="0" err="1">
                <a:latin typeface="Calibri" pitchFamily="34" charset="0"/>
                <a:ea typeface="+mj-ea"/>
                <a:cs typeface="Calibri" pitchFamily="34" charset="0"/>
              </a:rPr>
              <a:t>Evelsizer</a:t>
            </a:r>
            <a:r>
              <a:rPr lang="en-US" sz="2000" kern="0" dirty="0">
                <a:latin typeface="Calibri" pitchFamily="34" charset="0"/>
                <a:ea typeface="+mj-ea"/>
                <a:cs typeface="Calibri" pitchFamily="34" charset="0"/>
              </a:rPr>
              <a:t> (USGS) and seven more awesome volunteers</a:t>
            </a:r>
            <a:endParaRPr lang="en-US" sz="3600" kern="0" dirty="0">
              <a:latin typeface="Calibri" pitchFamily="34" charset="0"/>
              <a:ea typeface="+mj-ea"/>
              <a:cs typeface="Calibri"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611560" y="188640"/>
            <a:ext cx="7800975" cy="638175"/>
          </a:xfrm>
        </p:spPr>
        <p:txBody>
          <a:bodyPr/>
          <a:lstStyle/>
          <a:p>
            <a:r>
              <a:rPr lang="en-US" dirty="0" smtClean="0">
                <a:solidFill>
                  <a:srgbClr val="FFFF66"/>
                </a:solidFill>
                <a:latin typeface="Calibri" pitchFamily="34" charset="0"/>
                <a:ea typeface="Calibri" pitchFamily="34" charset="0"/>
                <a:cs typeface="Calibri" pitchFamily="34" charset="0"/>
              </a:rPr>
              <a:t>Ways we monitor </a:t>
            </a:r>
            <a:r>
              <a:rPr lang="en-US" dirty="0" err="1" smtClean="0">
                <a:solidFill>
                  <a:srgbClr val="FFFF66"/>
                </a:solidFill>
                <a:latin typeface="Calibri" pitchFamily="34" charset="0"/>
                <a:ea typeface="Calibri" pitchFamily="34" charset="0"/>
                <a:cs typeface="Calibri" pitchFamily="34" charset="0"/>
              </a:rPr>
              <a:t>phenology</a:t>
            </a:r>
            <a:r>
              <a:rPr lang="en-US" dirty="0" smtClean="0">
                <a:solidFill>
                  <a:srgbClr val="FFFF66"/>
                </a:solidFill>
                <a:latin typeface="Calibri" pitchFamily="34" charset="0"/>
                <a:ea typeface="Calibri" pitchFamily="34" charset="0"/>
                <a:cs typeface="Calibri" pitchFamily="34" charset="0"/>
              </a:rPr>
              <a:t> at EROS</a:t>
            </a:r>
          </a:p>
        </p:txBody>
      </p:sp>
      <p:cxnSp>
        <p:nvCxnSpPr>
          <p:cNvPr id="4" name="Straight Connector 3"/>
          <p:cNvCxnSpPr/>
          <p:nvPr/>
        </p:nvCxnSpPr>
        <p:spPr bwMode="auto">
          <a:xfrm>
            <a:off x="0" y="1371600"/>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5" name="Straight Connector 4"/>
          <p:cNvCxnSpPr/>
          <p:nvPr/>
        </p:nvCxnSpPr>
        <p:spPr bwMode="auto">
          <a:xfrm>
            <a:off x="0" y="5815013"/>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125" name="TextBox 7"/>
          <p:cNvSpPr txBox="1">
            <a:spLocks noChangeArrowheads="1"/>
          </p:cNvSpPr>
          <p:nvPr/>
        </p:nvSpPr>
        <p:spPr bwMode="auto">
          <a:xfrm>
            <a:off x="533400" y="3429000"/>
            <a:ext cx="2514600" cy="1323975"/>
          </a:xfrm>
          <a:prstGeom prst="rect">
            <a:avLst/>
          </a:prstGeom>
          <a:noFill/>
          <a:ln w="9525">
            <a:noFill/>
            <a:miter lim="800000"/>
            <a:headEnd/>
            <a:tailEnd/>
          </a:ln>
        </p:spPr>
        <p:txBody>
          <a:bodyPr>
            <a:spAutoFit/>
          </a:bodyPr>
          <a:lstStyle/>
          <a:p>
            <a:pPr marL="742950" indent="-742950" algn="ctr">
              <a:buClr>
                <a:srgbClr val="FFFF66"/>
              </a:buClr>
              <a:buSzPct val="100000"/>
            </a:pPr>
            <a:r>
              <a:rPr lang="en-US" sz="2000" dirty="0">
                <a:solidFill>
                  <a:schemeClr val="bg1"/>
                </a:solidFill>
                <a:latin typeface="Calibri" pitchFamily="34" charset="0"/>
              </a:rPr>
              <a:t>Fine resolution </a:t>
            </a:r>
          </a:p>
          <a:p>
            <a:pPr marL="742950" indent="-742950" algn="ctr">
              <a:buClr>
                <a:srgbClr val="FFFF66"/>
              </a:buClr>
              <a:buSzPct val="100000"/>
            </a:pPr>
            <a:r>
              <a:rPr lang="en-US" sz="2000" dirty="0">
                <a:solidFill>
                  <a:schemeClr val="bg1"/>
                </a:solidFill>
                <a:latin typeface="Calibri" pitchFamily="34" charset="0"/>
              </a:rPr>
              <a:t>Stand level studies</a:t>
            </a:r>
          </a:p>
          <a:p>
            <a:pPr marL="742950" indent="-742950" algn="ctr">
              <a:buClr>
                <a:srgbClr val="FFFF66"/>
              </a:buClr>
              <a:buSzPct val="100000"/>
            </a:pPr>
            <a:r>
              <a:rPr lang="en-US" sz="2000" dirty="0">
                <a:solidFill>
                  <a:schemeClr val="bg1"/>
                </a:solidFill>
                <a:latin typeface="Calibri" pitchFamily="34" charset="0"/>
              </a:rPr>
              <a:t>cherry </a:t>
            </a:r>
            <a:r>
              <a:rPr lang="en-US" sz="2000" dirty="0" err="1">
                <a:solidFill>
                  <a:schemeClr val="bg1"/>
                </a:solidFill>
                <a:latin typeface="Calibri" pitchFamily="34" charset="0"/>
              </a:rPr>
              <a:t>blossum</a:t>
            </a:r>
            <a:r>
              <a:rPr lang="en-US" sz="2000" dirty="0">
                <a:solidFill>
                  <a:schemeClr val="bg1"/>
                </a:solidFill>
                <a:latin typeface="Calibri" pitchFamily="34" charset="0"/>
              </a:rPr>
              <a:t> record</a:t>
            </a:r>
          </a:p>
          <a:p>
            <a:pPr marL="742950" indent="-742950" algn="ctr">
              <a:buClr>
                <a:srgbClr val="FFFF66"/>
              </a:buClr>
              <a:buSzPct val="100000"/>
            </a:pPr>
            <a:r>
              <a:rPr lang="en-US" sz="2000" dirty="0">
                <a:solidFill>
                  <a:schemeClr val="bg1"/>
                </a:solidFill>
                <a:latin typeface="Calibri" pitchFamily="34" charset="0"/>
              </a:rPr>
              <a:t>Nature’s Notebook</a:t>
            </a:r>
          </a:p>
        </p:txBody>
      </p:sp>
      <p:pic>
        <p:nvPicPr>
          <p:cNvPr id="5126" name="Picture 8" descr="cherry-blossoms.png"/>
          <p:cNvPicPr>
            <a:picLocks noChangeAspect="1"/>
          </p:cNvPicPr>
          <p:nvPr/>
        </p:nvPicPr>
        <p:blipFill>
          <a:blip r:embed="rId2" cstate="print"/>
          <a:srcRect l="33276"/>
          <a:stretch>
            <a:fillRect/>
          </a:stretch>
        </p:blipFill>
        <p:spPr bwMode="auto">
          <a:xfrm>
            <a:off x="914400" y="1600200"/>
            <a:ext cx="1833563" cy="1828800"/>
          </a:xfrm>
          <a:prstGeom prst="rect">
            <a:avLst/>
          </a:prstGeom>
          <a:noFill/>
          <a:ln w="9525">
            <a:noFill/>
            <a:miter lim="800000"/>
            <a:headEnd/>
            <a:tailEnd/>
          </a:ln>
        </p:spPr>
      </p:pic>
      <p:pic>
        <p:nvPicPr>
          <p:cNvPr id="5127" name="Picture 9" descr="SOST01i.jpg"/>
          <p:cNvPicPr>
            <a:picLocks noChangeAspect="1"/>
          </p:cNvPicPr>
          <p:nvPr/>
        </p:nvPicPr>
        <p:blipFill>
          <a:blip r:embed="rId3" cstate="print"/>
          <a:srcRect/>
          <a:stretch>
            <a:fillRect/>
          </a:stretch>
        </p:blipFill>
        <p:spPr bwMode="auto">
          <a:xfrm>
            <a:off x="6400800" y="1600200"/>
            <a:ext cx="1828800" cy="2468563"/>
          </a:xfrm>
          <a:prstGeom prst="rect">
            <a:avLst/>
          </a:prstGeom>
          <a:noFill/>
          <a:ln w="9525">
            <a:noFill/>
            <a:miter lim="800000"/>
            <a:headEnd/>
            <a:tailEnd/>
          </a:ln>
        </p:spPr>
      </p:pic>
      <p:pic>
        <p:nvPicPr>
          <p:cNvPr id="5128" name="Picture 12" descr="phenoCam.png"/>
          <p:cNvPicPr>
            <a:picLocks noChangeAspect="1"/>
          </p:cNvPicPr>
          <p:nvPr/>
        </p:nvPicPr>
        <p:blipFill>
          <a:blip r:embed="rId4" cstate="print"/>
          <a:srcRect l="13403" t="11864" r="13644" b="13992"/>
          <a:stretch>
            <a:fillRect/>
          </a:stretch>
        </p:blipFill>
        <p:spPr bwMode="auto">
          <a:xfrm>
            <a:off x="3352800" y="2743200"/>
            <a:ext cx="2438400" cy="1828800"/>
          </a:xfrm>
          <a:prstGeom prst="rect">
            <a:avLst/>
          </a:prstGeom>
          <a:noFill/>
          <a:ln w="9525">
            <a:noFill/>
            <a:miter lim="800000"/>
            <a:headEnd/>
            <a:tailEnd/>
          </a:ln>
        </p:spPr>
      </p:pic>
      <p:sp>
        <p:nvSpPr>
          <p:cNvPr id="5129" name="TextBox 13"/>
          <p:cNvSpPr txBox="1">
            <a:spLocks noChangeArrowheads="1"/>
          </p:cNvSpPr>
          <p:nvPr/>
        </p:nvSpPr>
        <p:spPr bwMode="auto">
          <a:xfrm>
            <a:off x="3124200" y="4549775"/>
            <a:ext cx="2819400" cy="708025"/>
          </a:xfrm>
          <a:prstGeom prst="rect">
            <a:avLst/>
          </a:prstGeom>
          <a:noFill/>
          <a:ln w="9525">
            <a:noFill/>
            <a:miter lim="800000"/>
            <a:headEnd/>
            <a:tailEnd/>
          </a:ln>
        </p:spPr>
        <p:txBody>
          <a:bodyPr>
            <a:spAutoFit/>
          </a:bodyPr>
          <a:lstStyle/>
          <a:p>
            <a:pPr algn="ctr"/>
            <a:r>
              <a:rPr lang="en-US" sz="2000" dirty="0">
                <a:solidFill>
                  <a:schemeClr val="bg1"/>
                </a:solidFill>
                <a:latin typeface="Calibri" pitchFamily="34" charset="0"/>
              </a:rPr>
              <a:t>Intermediate resolution </a:t>
            </a:r>
          </a:p>
          <a:p>
            <a:pPr algn="ctr"/>
            <a:r>
              <a:rPr lang="en-US" sz="2000" dirty="0" err="1">
                <a:solidFill>
                  <a:schemeClr val="bg1"/>
                </a:solidFill>
                <a:latin typeface="Calibri" pitchFamily="34" charset="0"/>
              </a:rPr>
              <a:t>PhenoCam</a:t>
            </a:r>
            <a:endParaRPr lang="en-US" sz="2000" dirty="0">
              <a:solidFill>
                <a:schemeClr val="bg1"/>
              </a:solidFill>
              <a:latin typeface="Calibri" pitchFamily="34" charset="0"/>
            </a:endParaRPr>
          </a:p>
        </p:txBody>
      </p:sp>
      <p:sp>
        <p:nvSpPr>
          <p:cNvPr id="5130" name="TextBox 14"/>
          <p:cNvSpPr txBox="1">
            <a:spLocks noChangeArrowheads="1"/>
          </p:cNvSpPr>
          <p:nvPr/>
        </p:nvSpPr>
        <p:spPr bwMode="auto">
          <a:xfrm>
            <a:off x="6248400" y="4038600"/>
            <a:ext cx="2057400" cy="708025"/>
          </a:xfrm>
          <a:prstGeom prst="rect">
            <a:avLst/>
          </a:prstGeom>
          <a:noFill/>
          <a:ln w="9525">
            <a:noFill/>
            <a:miter lim="800000"/>
            <a:headEnd/>
            <a:tailEnd/>
          </a:ln>
        </p:spPr>
        <p:txBody>
          <a:bodyPr>
            <a:spAutoFit/>
          </a:bodyPr>
          <a:lstStyle/>
          <a:p>
            <a:pPr algn="ctr"/>
            <a:r>
              <a:rPr lang="en-US" sz="2000" dirty="0">
                <a:solidFill>
                  <a:schemeClr val="bg1"/>
                </a:solidFill>
                <a:latin typeface="Calibri" pitchFamily="34" charset="0"/>
              </a:rPr>
              <a:t>Coarse resolution</a:t>
            </a:r>
          </a:p>
          <a:p>
            <a:pPr algn="ctr"/>
            <a:r>
              <a:rPr lang="en-US" sz="2000" dirty="0">
                <a:solidFill>
                  <a:schemeClr val="bg1"/>
                </a:solidFill>
                <a:latin typeface="Calibri" pitchFamily="34" charset="0"/>
              </a:rPr>
              <a:t>250m eMODIS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a:xfrm>
            <a:off x="609600" y="152400"/>
            <a:ext cx="8077200" cy="1143000"/>
          </a:xfrm>
        </p:spPr>
        <p:txBody>
          <a:bodyPr/>
          <a:lstStyle/>
          <a:p>
            <a:r>
              <a:rPr lang="en-US" b="0" smtClean="0">
                <a:latin typeface="Calibri" pitchFamily="34" charset="0"/>
              </a:rPr>
              <a:t>What we do …   </a:t>
            </a:r>
          </a:p>
        </p:txBody>
      </p:sp>
      <p:cxnSp>
        <p:nvCxnSpPr>
          <p:cNvPr id="5" name="Straight Connector 4"/>
          <p:cNvCxnSpPr/>
          <p:nvPr/>
        </p:nvCxnSpPr>
        <p:spPr bwMode="auto">
          <a:xfrm>
            <a:off x="0" y="1219200"/>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6" name="Straight Connector 5"/>
          <p:cNvCxnSpPr/>
          <p:nvPr/>
        </p:nvCxnSpPr>
        <p:spPr bwMode="auto">
          <a:xfrm>
            <a:off x="0" y="5867400"/>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7173" name="Picture 10" descr="IMG_0499.JPG"/>
          <p:cNvPicPr>
            <a:picLocks noChangeAspect="1"/>
          </p:cNvPicPr>
          <p:nvPr/>
        </p:nvPicPr>
        <p:blipFill>
          <a:blip r:embed="rId2" cstate="print"/>
          <a:srcRect l="8719" t="27316" r="55318" b="17073"/>
          <a:stretch>
            <a:fillRect/>
          </a:stretch>
        </p:blipFill>
        <p:spPr bwMode="auto">
          <a:xfrm>
            <a:off x="533400" y="1389063"/>
            <a:ext cx="1916113" cy="2157412"/>
          </a:xfrm>
          <a:prstGeom prst="rect">
            <a:avLst/>
          </a:prstGeom>
          <a:noFill/>
          <a:ln w="9525">
            <a:noFill/>
            <a:miter lim="800000"/>
            <a:headEnd/>
            <a:tailEnd/>
          </a:ln>
        </p:spPr>
      </p:pic>
      <p:sp>
        <p:nvSpPr>
          <p:cNvPr id="7174" name="TextBox 12"/>
          <p:cNvSpPr txBox="1">
            <a:spLocks noChangeArrowheads="1"/>
          </p:cNvSpPr>
          <p:nvPr/>
        </p:nvSpPr>
        <p:spPr bwMode="auto">
          <a:xfrm>
            <a:off x="2514600" y="1371600"/>
            <a:ext cx="1981200" cy="2246313"/>
          </a:xfrm>
          <a:prstGeom prst="rect">
            <a:avLst/>
          </a:prstGeom>
          <a:noFill/>
          <a:ln w="9525">
            <a:noFill/>
            <a:miter lim="800000"/>
            <a:headEnd/>
            <a:tailEnd/>
          </a:ln>
        </p:spPr>
        <p:txBody>
          <a:bodyPr>
            <a:spAutoFit/>
          </a:bodyPr>
          <a:lstStyle/>
          <a:p>
            <a:r>
              <a:rPr lang="en-US" sz="2000">
                <a:solidFill>
                  <a:schemeClr val="bg1"/>
                </a:solidFill>
                <a:latin typeface="Calibri" pitchFamily="34" charset="0"/>
                <a:ea typeface="Calibri" pitchFamily="34" charset="0"/>
                <a:cs typeface="Calibri" pitchFamily="34" charset="0"/>
              </a:rPr>
              <a:t>Make weekly recording of phenophase on 14 plant species at 4 locations on the EROS grounds</a:t>
            </a:r>
            <a:endParaRPr lang="en-US" sz="2000">
              <a:latin typeface="Calibri" pitchFamily="34" charset="0"/>
            </a:endParaRPr>
          </a:p>
        </p:txBody>
      </p:sp>
      <p:pic>
        <p:nvPicPr>
          <p:cNvPr id="7175" name="Picture 13" descr="GrassDatasheet.png"/>
          <p:cNvPicPr>
            <a:picLocks noChangeAspect="1"/>
          </p:cNvPicPr>
          <p:nvPr/>
        </p:nvPicPr>
        <p:blipFill>
          <a:blip r:embed="rId3" cstate="print"/>
          <a:srcRect l="32317" t="23570" r="45528" b="42467"/>
          <a:stretch>
            <a:fillRect/>
          </a:stretch>
        </p:blipFill>
        <p:spPr bwMode="auto">
          <a:xfrm>
            <a:off x="4832350" y="1371600"/>
            <a:ext cx="1873250" cy="2212975"/>
          </a:xfrm>
          <a:prstGeom prst="rect">
            <a:avLst/>
          </a:prstGeom>
          <a:noFill/>
          <a:ln w="9525">
            <a:noFill/>
            <a:miter lim="800000"/>
            <a:headEnd/>
            <a:tailEnd/>
          </a:ln>
        </p:spPr>
      </p:pic>
      <p:sp>
        <p:nvSpPr>
          <p:cNvPr id="7176" name="TextBox 7"/>
          <p:cNvSpPr txBox="1">
            <a:spLocks noChangeArrowheads="1"/>
          </p:cNvSpPr>
          <p:nvPr/>
        </p:nvSpPr>
        <p:spPr bwMode="auto">
          <a:xfrm>
            <a:off x="6770688" y="1389063"/>
            <a:ext cx="1687512" cy="1938337"/>
          </a:xfrm>
          <a:prstGeom prst="rect">
            <a:avLst/>
          </a:prstGeom>
          <a:noFill/>
          <a:ln w="9525">
            <a:noFill/>
            <a:miter lim="800000"/>
            <a:headEnd/>
            <a:tailEnd/>
          </a:ln>
        </p:spPr>
        <p:txBody>
          <a:bodyPr>
            <a:spAutoFit/>
          </a:bodyPr>
          <a:lstStyle/>
          <a:p>
            <a:r>
              <a:rPr lang="en-US" sz="2000">
                <a:solidFill>
                  <a:schemeClr val="bg1"/>
                </a:solidFill>
                <a:latin typeface="Calibri" pitchFamily="34" charset="0"/>
                <a:ea typeface="Calibri" pitchFamily="34" charset="0"/>
                <a:cs typeface="Calibri" pitchFamily="34" charset="0"/>
              </a:rPr>
              <a:t>Record observations for each species at https://www.usanpn.org</a:t>
            </a:r>
          </a:p>
        </p:txBody>
      </p:sp>
      <p:sp>
        <p:nvSpPr>
          <p:cNvPr id="9" name="TextBox 8"/>
          <p:cNvSpPr txBox="1"/>
          <p:nvPr/>
        </p:nvSpPr>
        <p:spPr>
          <a:xfrm>
            <a:off x="533400" y="3810000"/>
            <a:ext cx="8034338" cy="1724025"/>
          </a:xfrm>
          <a:prstGeom prst="rect">
            <a:avLst/>
          </a:prstGeom>
          <a:noFill/>
          <a:ln>
            <a:solidFill>
              <a:srgbClr val="FFCC00"/>
            </a:solidFill>
          </a:ln>
        </p:spPr>
        <p:txBody>
          <a:bodyPr>
            <a:spAutoFit/>
          </a:bodyPr>
          <a:lstStyle/>
          <a:p>
            <a:pPr>
              <a:defRPr/>
            </a:pPr>
            <a:r>
              <a:rPr lang="en-US" sz="3600" dirty="0">
                <a:solidFill>
                  <a:srgbClr val="FFFF66"/>
                </a:solidFill>
                <a:latin typeface="Calibri" pitchFamily="34" charset="0"/>
                <a:cs typeface="Calibri" pitchFamily="34" charset="0"/>
              </a:rPr>
              <a:t>Program Goals</a:t>
            </a:r>
          </a:p>
          <a:p>
            <a:pPr>
              <a:defRPr/>
            </a:pPr>
            <a:endParaRPr lang="en-US" sz="1000" dirty="0">
              <a:solidFill>
                <a:srgbClr val="FFFF66"/>
              </a:solidFill>
              <a:latin typeface="Calibri" pitchFamily="34" charset="0"/>
              <a:cs typeface="Calibri" pitchFamily="34" charset="0"/>
            </a:endParaRPr>
          </a:p>
          <a:p>
            <a:pPr marL="457200" indent="-457200">
              <a:buFont typeface="+mj-lt"/>
              <a:buAutoNum type="arabicPeriod"/>
              <a:defRPr/>
            </a:pPr>
            <a:r>
              <a:rPr lang="en-US" sz="2000" dirty="0">
                <a:solidFill>
                  <a:schemeClr val="bg1"/>
                </a:solidFill>
                <a:latin typeface="Calibri" pitchFamily="34" charset="0"/>
                <a:cs typeface="Calibri" pitchFamily="34" charset="0"/>
              </a:rPr>
              <a:t>Contribute to phenology data resources used by scientists and others</a:t>
            </a:r>
          </a:p>
          <a:p>
            <a:pPr marL="457200" indent="-457200">
              <a:buFont typeface="+mj-lt"/>
              <a:buAutoNum type="arabicPeriod"/>
              <a:defRPr/>
            </a:pPr>
            <a:r>
              <a:rPr lang="en-US" sz="2000" dirty="0">
                <a:solidFill>
                  <a:schemeClr val="bg1"/>
                </a:solidFill>
                <a:latin typeface="Calibri" pitchFamily="34" charset="0"/>
                <a:cs typeface="Calibri" pitchFamily="34" charset="0"/>
              </a:rPr>
              <a:t>Tie phenology observations and plot data to our </a:t>
            </a:r>
            <a:r>
              <a:rPr lang="en-US" sz="2000" dirty="0" err="1">
                <a:solidFill>
                  <a:schemeClr val="bg1"/>
                </a:solidFill>
                <a:latin typeface="Calibri" pitchFamily="34" charset="0"/>
                <a:cs typeface="Calibri" pitchFamily="34" charset="0"/>
              </a:rPr>
              <a:t>satelite</a:t>
            </a:r>
            <a:r>
              <a:rPr lang="en-US" sz="2000" dirty="0">
                <a:solidFill>
                  <a:schemeClr val="bg1"/>
                </a:solidFill>
                <a:latin typeface="Calibri" pitchFamily="34" charset="0"/>
                <a:cs typeface="Calibri" pitchFamily="34" charset="0"/>
              </a:rPr>
              <a:t> program </a:t>
            </a:r>
          </a:p>
          <a:p>
            <a:pPr marL="457200" indent="-457200">
              <a:buFont typeface="+mj-lt"/>
              <a:buAutoNum type="arabicPeriod"/>
              <a:defRPr/>
            </a:pPr>
            <a:r>
              <a:rPr lang="en-US" sz="2000" dirty="0">
                <a:solidFill>
                  <a:schemeClr val="bg1"/>
                </a:solidFill>
                <a:latin typeface="Calibri" pitchFamily="34" charset="0"/>
                <a:cs typeface="Calibri" pitchFamily="34" charset="0"/>
              </a:rPr>
              <a:t>Increase participation to cover the growing season more thoroughly</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914400" y="260648"/>
            <a:ext cx="8229600" cy="584775"/>
          </a:xfrm>
          <a:prstGeom prst="rect">
            <a:avLst/>
          </a:prstGeom>
          <a:noFill/>
          <a:ln w="9525">
            <a:noFill/>
            <a:miter lim="800000"/>
            <a:headEnd/>
            <a:tailEnd/>
          </a:ln>
        </p:spPr>
        <p:txBody>
          <a:bodyPr>
            <a:spAutoFit/>
          </a:bodyPr>
          <a:lstStyle/>
          <a:p>
            <a:r>
              <a:rPr lang="en-US" sz="3200" dirty="0" err="1">
                <a:solidFill>
                  <a:srgbClr val="FFFF66"/>
                </a:solidFill>
                <a:latin typeface="Calibri" pitchFamily="34" charset="0"/>
                <a:ea typeface="Calibri" pitchFamily="34" charset="0"/>
                <a:cs typeface="Calibri" pitchFamily="34" charset="0"/>
              </a:rPr>
              <a:t>Phenophases</a:t>
            </a:r>
            <a:endParaRPr lang="en-US" sz="3200" dirty="0">
              <a:solidFill>
                <a:srgbClr val="FFFF66"/>
              </a:solidFill>
              <a:latin typeface="Calibri" pitchFamily="34" charset="0"/>
              <a:ea typeface="Calibri" pitchFamily="34" charset="0"/>
              <a:cs typeface="Calibri" pitchFamily="34" charset="0"/>
            </a:endParaRPr>
          </a:p>
        </p:txBody>
      </p:sp>
      <p:cxnSp>
        <p:nvCxnSpPr>
          <p:cNvPr id="6" name="Straight Connector 5"/>
          <p:cNvCxnSpPr/>
          <p:nvPr/>
        </p:nvCxnSpPr>
        <p:spPr bwMode="auto">
          <a:xfrm>
            <a:off x="0" y="990600"/>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7" name="Straight Connector 6"/>
          <p:cNvCxnSpPr/>
          <p:nvPr/>
        </p:nvCxnSpPr>
        <p:spPr bwMode="auto">
          <a:xfrm>
            <a:off x="0" y="5867400"/>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graphicFrame>
        <p:nvGraphicFramePr>
          <p:cNvPr id="8" name="Table 7"/>
          <p:cNvGraphicFramePr>
            <a:graphicFrameLocks noGrp="1"/>
          </p:cNvGraphicFramePr>
          <p:nvPr/>
        </p:nvGraphicFramePr>
        <p:xfrm>
          <a:off x="1622425" y="1247775"/>
          <a:ext cx="5879690" cy="4390358"/>
        </p:xfrm>
        <a:graphic>
          <a:graphicData uri="http://schemas.openxmlformats.org/drawingml/2006/table">
            <a:tbl>
              <a:tblPr/>
              <a:tblGrid>
                <a:gridCol w="2410394"/>
                <a:gridCol w="1156432"/>
                <a:gridCol w="1156432"/>
                <a:gridCol w="1156432"/>
              </a:tblGrid>
              <a:tr h="303878">
                <a:tc>
                  <a:txBody>
                    <a:bodyPr/>
                    <a:lstStyle/>
                    <a:p>
                      <a:pPr algn="l" fontAlgn="b"/>
                      <a:endParaRPr lang="en-US" sz="2000" b="0" i="0" u="none" strike="noStrike" dirty="0">
                        <a:solidFill>
                          <a:schemeClr val="bg1"/>
                        </a:solidFill>
                        <a:latin typeface="Calibri"/>
                      </a:endParaRPr>
                    </a:p>
                  </a:txBody>
                  <a:tcPr marL="8797" marR="8797" marT="8797" marB="0" anchor="b">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b"/>
                      <a:r>
                        <a:rPr lang="en-US" sz="2000" b="0" i="0" u="none" strike="noStrike" dirty="0">
                          <a:solidFill>
                            <a:schemeClr val="bg1"/>
                          </a:solidFill>
                          <a:latin typeface="Calibri"/>
                        </a:rPr>
                        <a:t>Grasses </a:t>
                      </a:r>
                    </a:p>
                  </a:txBody>
                  <a:tcPr marL="8797" marR="8797" marT="8797" marB="0" anchor="b">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b"/>
                      <a:r>
                        <a:rPr lang="en-US" sz="2000" b="0" i="0" u="none" strike="noStrike" dirty="0">
                          <a:solidFill>
                            <a:schemeClr val="bg1"/>
                          </a:solidFill>
                          <a:latin typeface="Calibri"/>
                        </a:rPr>
                        <a:t>Forbs </a:t>
                      </a:r>
                    </a:p>
                  </a:txBody>
                  <a:tcPr marL="8797" marR="8797" marT="8797" marB="0" anchor="b">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b"/>
                      <a:r>
                        <a:rPr lang="en-US" sz="2000" b="0" i="0" u="none" strike="noStrike" dirty="0">
                          <a:solidFill>
                            <a:schemeClr val="bg1"/>
                          </a:solidFill>
                          <a:latin typeface="Calibri"/>
                        </a:rPr>
                        <a:t>Woody </a:t>
                      </a:r>
                    </a:p>
                  </a:txBody>
                  <a:tcPr marL="8797" marR="8797" marT="8797" marB="0" anchor="b">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r>
              <a:tr h="303878">
                <a:tc>
                  <a:txBody>
                    <a:bodyPr/>
                    <a:lstStyle/>
                    <a:p>
                      <a:pPr algn="l" fontAlgn="b"/>
                      <a:r>
                        <a:rPr lang="en-US" sz="2000" b="0" i="0" u="none" strike="noStrike" dirty="0" smtClean="0">
                          <a:solidFill>
                            <a:schemeClr val="bg1"/>
                          </a:solidFill>
                          <a:latin typeface="Calibri"/>
                        </a:rPr>
                        <a:t>  Initial </a:t>
                      </a:r>
                      <a:r>
                        <a:rPr lang="en-US" sz="2000" b="0" i="0" u="none" strike="noStrike" dirty="0">
                          <a:solidFill>
                            <a:schemeClr val="bg1"/>
                          </a:solidFill>
                          <a:latin typeface="Calibri"/>
                        </a:rPr>
                        <a:t>growth </a:t>
                      </a:r>
                    </a:p>
                  </a:txBody>
                  <a:tcPr marL="8797" marR="8797" marT="8797" marB="0" anchor="b">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0" i="0" u="none" strike="noStrike" dirty="0" smtClean="0">
                          <a:solidFill>
                            <a:schemeClr val="bg1"/>
                          </a:solidFill>
                          <a:latin typeface="Wingdings"/>
                          <a:sym typeface="Wingdings"/>
                        </a:rPr>
                        <a:t></a:t>
                      </a:r>
                      <a:endParaRPr lang="en-US" sz="1800" b="0" i="0" u="none" strike="noStrike" dirty="0" smtClean="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0" i="0" u="none" strike="noStrike" dirty="0" smtClean="0">
                          <a:solidFill>
                            <a:schemeClr val="bg1"/>
                          </a:solidFill>
                          <a:latin typeface="Wingdings"/>
                          <a:sym typeface="Wingdings"/>
                        </a:rPr>
                        <a:t></a:t>
                      </a:r>
                      <a:endParaRPr lang="en-US" sz="1800" b="0" i="0" u="none" strike="noStrike" dirty="0" smtClean="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r>
              <a:tr h="303878">
                <a:tc>
                  <a:txBody>
                    <a:bodyPr/>
                    <a:lstStyle/>
                    <a:p>
                      <a:pPr algn="l" fontAlgn="b"/>
                      <a:r>
                        <a:rPr lang="en-US" sz="2000" b="0" i="0" u="none" strike="noStrike" dirty="0" smtClean="0">
                          <a:solidFill>
                            <a:schemeClr val="bg1"/>
                          </a:solidFill>
                          <a:latin typeface="Calibri"/>
                        </a:rPr>
                        <a:t>  Breaking </a:t>
                      </a:r>
                      <a:r>
                        <a:rPr lang="en-US" sz="2000" b="0" i="0" u="none" strike="noStrike" dirty="0">
                          <a:solidFill>
                            <a:schemeClr val="bg1"/>
                          </a:solidFill>
                          <a:latin typeface="Calibri"/>
                        </a:rPr>
                        <a:t>leaf bud </a:t>
                      </a:r>
                    </a:p>
                  </a:txBody>
                  <a:tcPr marL="8797" marR="8797" marT="8797" marB="0" anchor="b">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endParaRPr lang="en-US" sz="1800" b="0" i="0" u="none" strike="noStrike" dirty="0">
                        <a:solidFill>
                          <a:schemeClr val="bg1"/>
                        </a:solidFill>
                        <a:latin typeface="Calibri"/>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endParaRPr lang="en-US" sz="1800" b="0" i="0" u="none" strike="noStrike" dirty="0">
                        <a:solidFill>
                          <a:schemeClr val="bg1"/>
                        </a:solidFill>
                        <a:latin typeface="Calibri"/>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smtClean="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r>
              <a:tr h="303878">
                <a:tc>
                  <a:txBody>
                    <a:bodyPr/>
                    <a:lstStyle/>
                    <a:p>
                      <a:pPr algn="l" fontAlgn="b"/>
                      <a:r>
                        <a:rPr lang="en-US" sz="2000" b="0" i="0" u="none" strike="noStrike" dirty="0" smtClean="0">
                          <a:solidFill>
                            <a:schemeClr val="bg1"/>
                          </a:solidFill>
                          <a:latin typeface="Calibri"/>
                        </a:rPr>
                        <a:t>  Leaves </a:t>
                      </a:r>
                      <a:endParaRPr lang="en-US" sz="2000" b="0" i="0" u="none" strike="noStrike" dirty="0">
                        <a:solidFill>
                          <a:schemeClr val="bg1"/>
                        </a:solidFill>
                        <a:latin typeface="Calibri"/>
                      </a:endParaRPr>
                    </a:p>
                  </a:txBody>
                  <a:tcPr marL="8797" marR="8797" marT="8797" marB="0" anchor="b">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smtClean="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smtClean="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smtClean="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r>
              <a:tr h="303878">
                <a:tc>
                  <a:txBody>
                    <a:bodyPr/>
                    <a:lstStyle/>
                    <a:p>
                      <a:pPr algn="l" fontAlgn="b"/>
                      <a:r>
                        <a:rPr lang="en-US" sz="2000" b="0" i="0" u="none" strike="noStrike" dirty="0" smtClean="0">
                          <a:solidFill>
                            <a:schemeClr val="bg1"/>
                          </a:solidFill>
                          <a:latin typeface="Calibri"/>
                        </a:rPr>
                        <a:t>  Increasing </a:t>
                      </a:r>
                      <a:r>
                        <a:rPr lang="en-US" sz="2000" b="0" i="0" u="none" strike="noStrike" dirty="0">
                          <a:solidFill>
                            <a:schemeClr val="bg1"/>
                          </a:solidFill>
                          <a:latin typeface="Calibri"/>
                        </a:rPr>
                        <a:t>leaf size </a:t>
                      </a:r>
                    </a:p>
                  </a:txBody>
                  <a:tcPr marL="8797" marR="8797" marT="8797" marB="0" anchor="b">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endParaRPr lang="en-US" sz="1800" b="0" i="0" u="none" strike="noStrike" dirty="0">
                        <a:solidFill>
                          <a:schemeClr val="bg1"/>
                        </a:solidFill>
                        <a:latin typeface="Calibri"/>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endParaRPr lang="en-US" sz="1800" b="0" i="0" u="none" strike="noStrike" dirty="0">
                        <a:solidFill>
                          <a:schemeClr val="bg1"/>
                        </a:solidFill>
                        <a:latin typeface="Calibri"/>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smtClean="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r>
              <a:tr h="303878">
                <a:tc>
                  <a:txBody>
                    <a:bodyPr/>
                    <a:lstStyle/>
                    <a:p>
                      <a:pPr algn="l" fontAlgn="b"/>
                      <a:r>
                        <a:rPr lang="en-US" sz="2000" b="0" i="0" u="none" strike="noStrike" dirty="0" smtClean="0">
                          <a:solidFill>
                            <a:schemeClr val="bg1"/>
                          </a:solidFill>
                          <a:latin typeface="Calibri"/>
                        </a:rPr>
                        <a:t>  Colored </a:t>
                      </a:r>
                      <a:r>
                        <a:rPr lang="en-US" sz="2000" b="0" i="0" u="none" strike="noStrike" dirty="0">
                          <a:solidFill>
                            <a:schemeClr val="bg1"/>
                          </a:solidFill>
                          <a:latin typeface="Calibri"/>
                        </a:rPr>
                        <a:t>leaves </a:t>
                      </a:r>
                    </a:p>
                  </a:txBody>
                  <a:tcPr marL="8797" marR="8797" marT="8797" marB="0" anchor="b">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endParaRPr lang="en-US" sz="1800" b="0" i="0" u="none" strike="noStrike" dirty="0">
                        <a:solidFill>
                          <a:schemeClr val="bg1"/>
                        </a:solidFill>
                        <a:latin typeface="Calibri"/>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endParaRPr lang="en-US" sz="1800" b="0" i="0" u="none" strike="noStrike" dirty="0">
                        <a:solidFill>
                          <a:schemeClr val="bg1"/>
                        </a:solidFill>
                        <a:latin typeface="Calibri"/>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smtClean="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r>
              <a:tr h="303878">
                <a:tc>
                  <a:txBody>
                    <a:bodyPr/>
                    <a:lstStyle/>
                    <a:p>
                      <a:pPr algn="l" fontAlgn="b"/>
                      <a:r>
                        <a:rPr lang="en-US" sz="2000" b="0" i="0" u="none" strike="noStrike" dirty="0" smtClean="0">
                          <a:solidFill>
                            <a:schemeClr val="bg1"/>
                          </a:solidFill>
                          <a:latin typeface="Calibri"/>
                        </a:rPr>
                        <a:t>  Falling </a:t>
                      </a:r>
                      <a:r>
                        <a:rPr lang="en-US" sz="2000" b="0" i="0" u="none" strike="noStrike" dirty="0">
                          <a:solidFill>
                            <a:schemeClr val="bg1"/>
                          </a:solidFill>
                          <a:latin typeface="Calibri"/>
                        </a:rPr>
                        <a:t>leaves </a:t>
                      </a:r>
                    </a:p>
                  </a:txBody>
                  <a:tcPr marL="8797" marR="8797" marT="8797" marB="0" anchor="b">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endParaRPr lang="en-US" sz="1800" b="0" i="0" u="none" strike="noStrike" dirty="0">
                        <a:solidFill>
                          <a:schemeClr val="bg1"/>
                        </a:solidFill>
                        <a:latin typeface="Calibri"/>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endParaRPr lang="en-US" sz="1800" b="0" i="0" u="none" strike="noStrike" dirty="0">
                        <a:solidFill>
                          <a:schemeClr val="bg1"/>
                        </a:solidFill>
                        <a:latin typeface="Calibri"/>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smtClean="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r>
              <a:tr h="303878">
                <a:tc>
                  <a:txBody>
                    <a:bodyPr/>
                    <a:lstStyle/>
                    <a:p>
                      <a:pPr algn="l" fontAlgn="b"/>
                      <a:r>
                        <a:rPr lang="en-US" sz="2000" b="0" i="0" u="none" strike="noStrike" dirty="0" smtClean="0">
                          <a:solidFill>
                            <a:schemeClr val="bg1"/>
                          </a:solidFill>
                          <a:latin typeface="Calibri"/>
                        </a:rPr>
                        <a:t>  Flower </a:t>
                      </a:r>
                      <a:r>
                        <a:rPr lang="en-US" sz="2000" b="0" i="0" u="none" strike="noStrike" dirty="0">
                          <a:solidFill>
                            <a:schemeClr val="bg1"/>
                          </a:solidFill>
                          <a:latin typeface="Calibri"/>
                        </a:rPr>
                        <a:t>heads </a:t>
                      </a:r>
                    </a:p>
                  </a:txBody>
                  <a:tcPr marL="8797" marR="8797" marT="8797" marB="0" anchor="b">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smtClean="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endParaRPr lang="en-US" sz="1800" b="0" i="0" u="none" strike="noStrike" dirty="0">
                        <a:solidFill>
                          <a:schemeClr val="bg1"/>
                        </a:solidFill>
                        <a:latin typeface="Calibri"/>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endParaRPr lang="en-US" sz="1800" b="0" i="0" u="none" strike="noStrike" dirty="0">
                        <a:solidFill>
                          <a:schemeClr val="bg1"/>
                        </a:solidFill>
                        <a:latin typeface="Calibri"/>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r>
              <a:tr h="303878">
                <a:tc>
                  <a:txBody>
                    <a:bodyPr/>
                    <a:lstStyle/>
                    <a:p>
                      <a:pPr algn="l" fontAlgn="b"/>
                      <a:r>
                        <a:rPr lang="en-US" sz="2000" b="0" i="0" u="none" strike="noStrike" dirty="0" smtClean="0">
                          <a:solidFill>
                            <a:schemeClr val="bg1"/>
                          </a:solidFill>
                          <a:latin typeface="Calibri"/>
                        </a:rPr>
                        <a:t>  Flowers </a:t>
                      </a:r>
                      <a:endParaRPr lang="en-US" sz="2000" b="0" i="0" u="none" strike="noStrike" dirty="0">
                        <a:solidFill>
                          <a:schemeClr val="bg1"/>
                        </a:solidFill>
                        <a:latin typeface="Calibri"/>
                      </a:endParaRPr>
                    </a:p>
                  </a:txBody>
                  <a:tcPr marL="8797" marR="8797" marT="8797" marB="0" anchor="b">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smtClean="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smtClean="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smtClean="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r>
              <a:tr h="303878">
                <a:tc>
                  <a:txBody>
                    <a:bodyPr/>
                    <a:lstStyle/>
                    <a:p>
                      <a:pPr algn="l" fontAlgn="b"/>
                      <a:r>
                        <a:rPr lang="en-US" sz="2000" b="0" i="0" u="none" strike="noStrike" dirty="0" smtClean="0">
                          <a:solidFill>
                            <a:schemeClr val="bg1"/>
                          </a:solidFill>
                          <a:latin typeface="Calibri"/>
                        </a:rPr>
                        <a:t>  Open </a:t>
                      </a:r>
                      <a:r>
                        <a:rPr lang="en-US" sz="2000" b="0" i="0" u="none" strike="noStrike" dirty="0">
                          <a:solidFill>
                            <a:schemeClr val="bg1"/>
                          </a:solidFill>
                          <a:latin typeface="Calibri"/>
                        </a:rPr>
                        <a:t>flowers </a:t>
                      </a:r>
                    </a:p>
                  </a:txBody>
                  <a:tcPr marL="8797" marR="8797" marT="8797" marB="0" anchor="b">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endParaRPr lang="en-US" sz="1800" b="0" i="0" u="none" strike="noStrike">
                        <a:solidFill>
                          <a:schemeClr val="bg1"/>
                        </a:solidFill>
                        <a:latin typeface="Calibri"/>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smtClean="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smtClean="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r>
              <a:tr h="303878">
                <a:tc>
                  <a:txBody>
                    <a:bodyPr/>
                    <a:lstStyle/>
                    <a:p>
                      <a:pPr algn="l" fontAlgn="b"/>
                      <a:r>
                        <a:rPr lang="en-US" sz="2000" b="0" i="0" u="none" strike="noStrike" dirty="0" smtClean="0">
                          <a:solidFill>
                            <a:schemeClr val="bg1"/>
                          </a:solidFill>
                          <a:latin typeface="Calibri"/>
                        </a:rPr>
                        <a:t>  Pollen </a:t>
                      </a:r>
                      <a:r>
                        <a:rPr lang="en-US" sz="2000" b="0" i="0" u="none" strike="noStrike" dirty="0">
                          <a:solidFill>
                            <a:schemeClr val="bg1"/>
                          </a:solidFill>
                          <a:latin typeface="Calibri"/>
                        </a:rPr>
                        <a:t>release </a:t>
                      </a:r>
                    </a:p>
                  </a:txBody>
                  <a:tcPr marL="8797" marR="8797" marT="8797" marB="0" anchor="b">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smtClean="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endParaRPr lang="en-US" sz="1800" b="0" i="0" u="none" strike="noStrike" dirty="0">
                        <a:solidFill>
                          <a:schemeClr val="bg1"/>
                        </a:solidFill>
                        <a:latin typeface="Calibri"/>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endParaRPr lang="en-US" sz="1800" b="0" i="0" u="none" strike="noStrike" dirty="0">
                        <a:solidFill>
                          <a:schemeClr val="bg1"/>
                        </a:solidFill>
                        <a:latin typeface="Calibri"/>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r>
              <a:tr h="303878">
                <a:tc>
                  <a:txBody>
                    <a:bodyPr/>
                    <a:lstStyle/>
                    <a:p>
                      <a:pPr algn="l" fontAlgn="b"/>
                      <a:r>
                        <a:rPr lang="en-US" sz="2000" b="0" i="0" u="none" strike="noStrike" dirty="0" smtClean="0">
                          <a:solidFill>
                            <a:schemeClr val="bg1"/>
                          </a:solidFill>
                          <a:latin typeface="Calibri"/>
                        </a:rPr>
                        <a:t>  Fruits </a:t>
                      </a:r>
                      <a:endParaRPr lang="en-US" sz="2000" b="0" i="0" u="none" strike="noStrike" dirty="0">
                        <a:solidFill>
                          <a:schemeClr val="bg1"/>
                        </a:solidFill>
                        <a:latin typeface="Calibri"/>
                      </a:endParaRPr>
                    </a:p>
                  </a:txBody>
                  <a:tcPr marL="8797" marR="8797" marT="8797" marB="0" anchor="b">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smtClean="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smtClean="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smtClean="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r>
              <a:tr h="303878">
                <a:tc>
                  <a:txBody>
                    <a:bodyPr/>
                    <a:lstStyle/>
                    <a:p>
                      <a:pPr algn="l" fontAlgn="b"/>
                      <a:r>
                        <a:rPr lang="en-US" sz="2000" b="0" i="0" u="none" strike="noStrike" dirty="0" smtClean="0">
                          <a:solidFill>
                            <a:schemeClr val="bg1"/>
                          </a:solidFill>
                          <a:latin typeface="Calibri"/>
                        </a:rPr>
                        <a:t>  Ripe </a:t>
                      </a:r>
                      <a:r>
                        <a:rPr lang="en-US" sz="2000" b="0" i="0" u="none" strike="noStrike" dirty="0">
                          <a:solidFill>
                            <a:schemeClr val="bg1"/>
                          </a:solidFill>
                          <a:latin typeface="Calibri"/>
                        </a:rPr>
                        <a:t>fruits </a:t>
                      </a:r>
                    </a:p>
                  </a:txBody>
                  <a:tcPr marL="8797" marR="8797" marT="8797" marB="0" anchor="b">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smtClean="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smtClean="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smtClean="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r>
              <a:tr h="303878">
                <a:tc>
                  <a:txBody>
                    <a:bodyPr/>
                    <a:lstStyle/>
                    <a:p>
                      <a:pPr algn="l" fontAlgn="b"/>
                      <a:r>
                        <a:rPr lang="en-US" sz="2000" b="0" i="0" u="none" strike="noStrike" dirty="0" smtClean="0">
                          <a:solidFill>
                            <a:schemeClr val="bg1"/>
                          </a:solidFill>
                          <a:latin typeface="Calibri"/>
                        </a:rPr>
                        <a:t>  Recent </a:t>
                      </a:r>
                      <a:r>
                        <a:rPr lang="en-US" sz="2000" b="0" i="0" u="none" strike="noStrike" dirty="0">
                          <a:solidFill>
                            <a:schemeClr val="bg1"/>
                          </a:solidFill>
                          <a:latin typeface="Calibri"/>
                        </a:rPr>
                        <a:t>fruit drop </a:t>
                      </a:r>
                    </a:p>
                  </a:txBody>
                  <a:tcPr marL="8797" marR="8797" marT="8797" marB="0" anchor="b">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smtClean="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smtClean="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c>
                  <a:txBody>
                    <a:bodyPr/>
                    <a:lstStyle/>
                    <a:p>
                      <a:pPr algn="ctr" fontAlgn="ctr"/>
                      <a:r>
                        <a:rPr lang="en-US" sz="1800" b="0" i="0" u="none" strike="noStrike" dirty="0" smtClean="0">
                          <a:solidFill>
                            <a:schemeClr val="bg1"/>
                          </a:solidFill>
                          <a:latin typeface="Wingdings"/>
                          <a:sym typeface="Wingdings"/>
                        </a:rPr>
                        <a:t></a:t>
                      </a:r>
                      <a:endParaRPr lang="en-US" sz="1800" b="0" i="0" u="none" strike="noStrike" dirty="0">
                        <a:solidFill>
                          <a:schemeClr val="bg1"/>
                        </a:solidFill>
                        <a:latin typeface="Wingdings"/>
                      </a:endParaRPr>
                    </a:p>
                  </a:txBody>
                  <a:tcPr marL="8797" marR="8797" marT="8797" marB="0" anchor="ct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242" name="Picture 24" descr="bocu_003_pvp.jpg"/>
          <p:cNvPicPr>
            <a:picLocks noChangeAspect="1"/>
          </p:cNvPicPr>
          <p:nvPr/>
        </p:nvPicPr>
        <p:blipFill>
          <a:blip r:embed="rId3" cstate="print"/>
          <a:srcRect b="2161"/>
          <a:stretch>
            <a:fillRect/>
          </a:stretch>
        </p:blipFill>
        <p:spPr bwMode="auto">
          <a:xfrm>
            <a:off x="3775075" y="2644775"/>
            <a:ext cx="2190750" cy="3219450"/>
          </a:xfrm>
          <a:prstGeom prst="rect">
            <a:avLst/>
          </a:prstGeom>
          <a:noFill/>
          <a:ln w="9525">
            <a:noFill/>
            <a:miter lim="800000"/>
            <a:headEnd/>
            <a:tailEnd/>
          </a:ln>
        </p:spPr>
      </p:pic>
      <p:pic>
        <p:nvPicPr>
          <p:cNvPr id="10243" name="Picture 18" descr="buffalo_grass.jpg"/>
          <p:cNvPicPr>
            <a:picLocks noChangeAspect="1"/>
          </p:cNvPicPr>
          <p:nvPr/>
        </p:nvPicPr>
        <p:blipFill>
          <a:blip r:embed="rId4" cstate="print"/>
          <a:srcRect b="16998"/>
          <a:stretch>
            <a:fillRect/>
          </a:stretch>
        </p:blipFill>
        <p:spPr bwMode="auto">
          <a:xfrm>
            <a:off x="1592263" y="2989263"/>
            <a:ext cx="2290762" cy="2860675"/>
          </a:xfrm>
          <a:prstGeom prst="rect">
            <a:avLst/>
          </a:prstGeom>
          <a:noFill/>
          <a:ln w="9525">
            <a:noFill/>
            <a:miter lim="800000"/>
            <a:headEnd/>
            <a:tailEnd/>
          </a:ln>
        </p:spPr>
      </p:pic>
      <p:pic>
        <p:nvPicPr>
          <p:cNvPr id="10244" name="Picture 19" descr="PanVir19s.jpg"/>
          <p:cNvPicPr>
            <a:picLocks noChangeAspect="1"/>
          </p:cNvPicPr>
          <p:nvPr/>
        </p:nvPicPr>
        <p:blipFill>
          <a:blip r:embed="rId5" cstate="print"/>
          <a:srcRect l="13531" t="7935" r="29910" b="3497"/>
          <a:stretch>
            <a:fillRect/>
          </a:stretch>
        </p:blipFill>
        <p:spPr bwMode="auto">
          <a:xfrm>
            <a:off x="461963" y="3165475"/>
            <a:ext cx="1144587" cy="2684463"/>
          </a:xfrm>
          <a:prstGeom prst="rect">
            <a:avLst/>
          </a:prstGeom>
          <a:noFill/>
          <a:ln w="9525">
            <a:noFill/>
            <a:miter lim="800000"/>
            <a:headEnd/>
            <a:tailEnd/>
          </a:ln>
        </p:spPr>
      </p:pic>
      <p:pic>
        <p:nvPicPr>
          <p:cNvPr id="10245" name="Picture 16" descr="pavi.jpg"/>
          <p:cNvPicPr>
            <a:picLocks noChangeAspect="1"/>
          </p:cNvPicPr>
          <p:nvPr/>
        </p:nvPicPr>
        <p:blipFill>
          <a:blip r:embed="rId6" cstate="print"/>
          <a:srcRect b="16667"/>
          <a:stretch>
            <a:fillRect/>
          </a:stretch>
        </p:blipFill>
        <p:spPr bwMode="auto">
          <a:xfrm>
            <a:off x="457200" y="1177925"/>
            <a:ext cx="3413125" cy="2133600"/>
          </a:xfrm>
          <a:prstGeom prst="rect">
            <a:avLst/>
          </a:prstGeom>
          <a:noFill/>
          <a:ln w="9525">
            <a:noFill/>
            <a:miter lim="800000"/>
            <a:headEnd/>
            <a:tailEnd/>
          </a:ln>
        </p:spPr>
      </p:pic>
      <p:pic>
        <p:nvPicPr>
          <p:cNvPr id="10246" name="Picture 17" descr="bouteloua_dactyloides.jpg"/>
          <p:cNvPicPr>
            <a:picLocks noChangeAspect="1"/>
          </p:cNvPicPr>
          <p:nvPr/>
        </p:nvPicPr>
        <p:blipFill>
          <a:blip r:embed="rId7" cstate="print"/>
          <a:srcRect t="9010"/>
          <a:stretch>
            <a:fillRect/>
          </a:stretch>
        </p:blipFill>
        <p:spPr bwMode="auto">
          <a:xfrm>
            <a:off x="3873500" y="1177925"/>
            <a:ext cx="2146300" cy="1463675"/>
          </a:xfrm>
          <a:prstGeom prst="rect">
            <a:avLst/>
          </a:prstGeom>
          <a:noFill/>
          <a:ln w="9525">
            <a:noFill/>
            <a:miter lim="800000"/>
            <a:headEnd/>
            <a:tailEnd/>
          </a:ln>
        </p:spPr>
      </p:pic>
      <p:sp>
        <p:nvSpPr>
          <p:cNvPr id="4" name="Title 1"/>
          <p:cNvSpPr txBox="1">
            <a:spLocks/>
          </p:cNvSpPr>
          <p:nvPr/>
        </p:nvSpPr>
        <p:spPr bwMode="auto">
          <a:xfrm>
            <a:off x="755576" y="296652"/>
            <a:ext cx="7723187" cy="609600"/>
          </a:xfrm>
          <a:prstGeom prst="rect">
            <a:avLst/>
          </a:prstGeom>
          <a:noFill/>
          <a:ln w="12700">
            <a:noFill/>
            <a:miter lim="800000"/>
            <a:headEnd/>
            <a:tailEnd/>
          </a:ln>
        </p:spPr>
        <p:txBody>
          <a:bodyPr lIns="90488" tIns="44450" rIns="90488" bIns="44450" anchor="b"/>
          <a:lstStyle/>
          <a:p>
            <a:pPr eaLnBrk="1" hangingPunct="1">
              <a:defRPr/>
            </a:pPr>
            <a:r>
              <a:rPr lang="en-US" sz="3200" kern="0" dirty="0">
                <a:solidFill>
                  <a:srgbClr val="FFFF66"/>
                </a:solidFill>
                <a:latin typeface="Calibri" pitchFamily="34" charset="0"/>
                <a:ea typeface="+mj-ea"/>
                <a:cs typeface="Calibri" pitchFamily="34" charset="0"/>
              </a:rPr>
              <a:t>S</a:t>
            </a:r>
            <a:r>
              <a:rPr lang="en-US" sz="3200" kern="0" dirty="0">
                <a:solidFill>
                  <a:srgbClr val="FFFF66"/>
                </a:solidFill>
                <a:latin typeface="Calibri" pitchFamily="34" charset="0"/>
                <a:cs typeface="Calibri" pitchFamily="34" charset="0"/>
              </a:rPr>
              <a:t>ite 1 – </a:t>
            </a:r>
            <a:r>
              <a:rPr lang="en-US" sz="3200" kern="0" dirty="0">
                <a:solidFill>
                  <a:srgbClr val="FFFF66"/>
                </a:solidFill>
                <a:latin typeface="Calibri" pitchFamily="34" charset="0"/>
                <a:ea typeface="+mj-ea"/>
                <a:cs typeface="Calibri" pitchFamily="34" charset="0"/>
              </a:rPr>
              <a:t>Grasses </a:t>
            </a:r>
          </a:p>
        </p:txBody>
      </p:sp>
      <p:pic>
        <p:nvPicPr>
          <p:cNvPr id="10248" name="Picture 13" descr="ange2.jpg"/>
          <p:cNvPicPr>
            <a:picLocks noChangeAspect="1"/>
          </p:cNvPicPr>
          <p:nvPr/>
        </p:nvPicPr>
        <p:blipFill>
          <a:blip r:embed="rId8" cstate="print"/>
          <a:srcRect r="8533" b="220"/>
          <a:stretch>
            <a:fillRect/>
          </a:stretch>
        </p:blipFill>
        <p:spPr bwMode="auto">
          <a:xfrm>
            <a:off x="5978525" y="1166813"/>
            <a:ext cx="2635250" cy="4681537"/>
          </a:xfrm>
          <a:prstGeom prst="rect">
            <a:avLst/>
          </a:prstGeom>
          <a:noFill/>
          <a:ln w="9525">
            <a:noFill/>
            <a:miter lim="800000"/>
            <a:headEnd/>
            <a:tailEnd/>
          </a:ln>
        </p:spPr>
      </p:pic>
      <p:sp>
        <p:nvSpPr>
          <p:cNvPr id="10249" name="TextBox 27"/>
          <p:cNvSpPr txBox="1">
            <a:spLocks noChangeArrowheads="1"/>
          </p:cNvSpPr>
          <p:nvPr/>
        </p:nvSpPr>
        <p:spPr bwMode="auto">
          <a:xfrm>
            <a:off x="3922713" y="2581275"/>
            <a:ext cx="2033587" cy="400050"/>
          </a:xfrm>
          <a:prstGeom prst="rect">
            <a:avLst/>
          </a:prstGeom>
          <a:noFill/>
          <a:ln w="9525">
            <a:noFill/>
            <a:miter lim="800000"/>
            <a:headEnd/>
            <a:tailEnd/>
          </a:ln>
        </p:spPr>
        <p:txBody>
          <a:bodyPr>
            <a:spAutoFit/>
          </a:bodyPr>
          <a:lstStyle/>
          <a:p>
            <a:r>
              <a:rPr lang="en-US" sz="2000" b="1">
                <a:solidFill>
                  <a:schemeClr val="bg1"/>
                </a:solidFill>
                <a:latin typeface="Calibri" pitchFamily="34" charset="0"/>
                <a:ea typeface="Calibri" pitchFamily="34" charset="0"/>
                <a:cs typeface="Calibri" pitchFamily="34" charset="0"/>
              </a:rPr>
              <a:t>Sideoats gramma</a:t>
            </a:r>
          </a:p>
        </p:txBody>
      </p:sp>
      <p:sp>
        <p:nvSpPr>
          <p:cNvPr id="10250" name="TextBox 18"/>
          <p:cNvSpPr txBox="1">
            <a:spLocks noChangeArrowheads="1"/>
          </p:cNvSpPr>
          <p:nvPr/>
        </p:nvSpPr>
        <p:spPr bwMode="auto">
          <a:xfrm>
            <a:off x="6086475" y="1325563"/>
            <a:ext cx="1828800" cy="400050"/>
          </a:xfrm>
          <a:prstGeom prst="rect">
            <a:avLst/>
          </a:prstGeom>
          <a:noFill/>
          <a:ln w="9525">
            <a:noFill/>
            <a:miter lim="800000"/>
            <a:headEnd/>
            <a:tailEnd/>
          </a:ln>
        </p:spPr>
        <p:txBody>
          <a:bodyPr>
            <a:spAutoFit/>
          </a:bodyPr>
          <a:lstStyle/>
          <a:p>
            <a:r>
              <a:rPr lang="en-US" sz="2000" b="1">
                <a:solidFill>
                  <a:schemeClr val="bg1"/>
                </a:solidFill>
                <a:latin typeface="Calibri" pitchFamily="34" charset="0"/>
                <a:ea typeface="Calibri" pitchFamily="34" charset="0"/>
                <a:cs typeface="Calibri" pitchFamily="34" charset="0"/>
              </a:rPr>
              <a:t>Big Bluestem</a:t>
            </a:r>
          </a:p>
        </p:txBody>
      </p:sp>
      <p:pic>
        <p:nvPicPr>
          <p:cNvPr id="10251" name="Picture 19" descr="Adge5_ml.jpg"/>
          <p:cNvPicPr>
            <a:picLocks noChangeAspect="1"/>
          </p:cNvPicPr>
          <p:nvPr/>
        </p:nvPicPr>
        <p:blipFill>
          <a:blip r:embed="rId9" cstate="print"/>
          <a:srcRect/>
          <a:stretch>
            <a:fillRect/>
          </a:stretch>
        </p:blipFill>
        <p:spPr bwMode="auto">
          <a:xfrm>
            <a:off x="7769225" y="1290638"/>
            <a:ext cx="736600" cy="1143000"/>
          </a:xfrm>
          <a:prstGeom prst="rect">
            <a:avLst/>
          </a:prstGeom>
          <a:noFill/>
          <a:ln w="9525">
            <a:noFill/>
            <a:miter lim="800000"/>
            <a:headEnd/>
            <a:tailEnd/>
          </a:ln>
        </p:spPr>
      </p:pic>
      <p:sp>
        <p:nvSpPr>
          <p:cNvPr id="10252" name="TextBox 20"/>
          <p:cNvSpPr txBox="1">
            <a:spLocks noChangeArrowheads="1"/>
          </p:cNvSpPr>
          <p:nvPr/>
        </p:nvSpPr>
        <p:spPr bwMode="auto">
          <a:xfrm>
            <a:off x="2290763" y="3363913"/>
            <a:ext cx="1539875" cy="400050"/>
          </a:xfrm>
          <a:prstGeom prst="rect">
            <a:avLst/>
          </a:prstGeom>
          <a:noFill/>
          <a:ln w="9525">
            <a:noFill/>
            <a:miter lim="800000"/>
            <a:headEnd/>
            <a:tailEnd/>
          </a:ln>
        </p:spPr>
        <p:txBody>
          <a:bodyPr>
            <a:spAutoFit/>
          </a:bodyPr>
          <a:lstStyle/>
          <a:p>
            <a:r>
              <a:rPr lang="en-US" sz="2000" b="1">
                <a:solidFill>
                  <a:schemeClr val="bg1"/>
                </a:solidFill>
                <a:latin typeface="Calibri" pitchFamily="34" charset="0"/>
                <a:ea typeface="Calibri" pitchFamily="34" charset="0"/>
                <a:cs typeface="Calibri" pitchFamily="34" charset="0"/>
              </a:rPr>
              <a:t>Buffalograss</a:t>
            </a:r>
          </a:p>
        </p:txBody>
      </p:sp>
      <p:cxnSp>
        <p:nvCxnSpPr>
          <p:cNvPr id="15" name="Straight Connector 14"/>
          <p:cNvCxnSpPr/>
          <p:nvPr/>
        </p:nvCxnSpPr>
        <p:spPr bwMode="auto">
          <a:xfrm>
            <a:off x="0" y="1163638"/>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16" name="Straight Connector 15"/>
          <p:cNvCxnSpPr/>
          <p:nvPr/>
        </p:nvCxnSpPr>
        <p:spPr bwMode="auto">
          <a:xfrm>
            <a:off x="0" y="5867400"/>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10255" name="Text Box 19"/>
          <p:cNvSpPr txBox="1">
            <a:spLocks noChangeArrowheads="1"/>
          </p:cNvSpPr>
          <p:nvPr/>
        </p:nvSpPr>
        <p:spPr bwMode="auto">
          <a:xfrm>
            <a:off x="514350" y="2836863"/>
            <a:ext cx="1752600" cy="400050"/>
          </a:xfrm>
          <a:prstGeom prst="rect">
            <a:avLst/>
          </a:prstGeom>
          <a:noFill/>
          <a:ln w="12700">
            <a:noFill/>
            <a:miter lim="800000"/>
            <a:headEnd/>
            <a:tailEnd/>
          </a:ln>
        </p:spPr>
        <p:txBody>
          <a:bodyPr>
            <a:spAutoFit/>
          </a:bodyPr>
          <a:lstStyle/>
          <a:p>
            <a:pPr>
              <a:spcBef>
                <a:spcPct val="50000"/>
              </a:spcBef>
            </a:pPr>
            <a:r>
              <a:rPr lang="en-US" sz="2000" b="1">
                <a:solidFill>
                  <a:schemeClr val="bg1"/>
                </a:solidFill>
                <a:latin typeface="Calibri" pitchFamily="34" charset="0"/>
                <a:ea typeface="Calibri" pitchFamily="34" charset="0"/>
                <a:cs typeface="Calibri" pitchFamily="34" charset="0"/>
              </a:rPr>
              <a:t>Switchgrass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4351" name="Picture 26" descr="DSCN1662.JPG"/>
          <p:cNvPicPr>
            <a:picLocks noChangeAspect="1"/>
          </p:cNvPicPr>
          <p:nvPr/>
        </p:nvPicPr>
        <p:blipFill>
          <a:blip r:embed="rId3" cstate="print"/>
          <a:srcRect l="13340" b="10957"/>
          <a:stretch>
            <a:fillRect/>
          </a:stretch>
        </p:blipFill>
        <p:spPr bwMode="auto">
          <a:xfrm>
            <a:off x="447675" y="1212850"/>
            <a:ext cx="1775736" cy="2435225"/>
          </a:xfrm>
          <a:prstGeom prst="rect">
            <a:avLst/>
          </a:prstGeom>
          <a:noFill/>
          <a:ln>
            <a:noFill/>
          </a:ln>
        </p:spPr>
      </p:pic>
      <p:pic>
        <p:nvPicPr>
          <p:cNvPr id="14344" name="Picture 10" descr="Ange_5.JPG"/>
          <p:cNvPicPr>
            <a:picLocks noChangeAspect="1"/>
          </p:cNvPicPr>
          <p:nvPr/>
        </p:nvPicPr>
        <p:blipFill>
          <a:blip r:embed="rId4" cstate="print"/>
          <a:srcRect r="16150" b="23219"/>
          <a:stretch>
            <a:fillRect/>
          </a:stretch>
        </p:blipFill>
        <p:spPr bwMode="auto">
          <a:xfrm>
            <a:off x="5200650" y="3258571"/>
            <a:ext cx="3609975" cy="2523104"/>
          </a:xfrm>
          <a:prstGeom prst="rect">
            <a:avLst/>
          </a:prstGeom>
          <a:noFill/>
          <a:ln>
            <a:noFill/>
          </a:ln>
        </p:spPr>
      </p:pic>
      <p:pic>
        <p:nvPicPr>
          <p:cNvPr id="14354" name="Picture 9" descr="Ange_4.JPG"/>
          <p:cNvPicPr>
            <a:picLocks noChangeAspect="1"/>
          </p:cNvPicPr>
          <p:nvPr/>
        </p:nvPicPr>
        <p:blipFill>
          <a:blip r:embed="rId5" cstate="print"/>
          <a:srcRect r="13917"/>
          <a:stretch>
            <a:fillRect/>
          </a:stretch>
        </p:blipFill>
        <p:spPr bwMode="auto">
          <a:xfrm>
            <a:off x="2198435" y="2894917"/>
            <a:ext cx="3287965" cy="2886075"/>
          </a:xfrm>
          <a:prstGeom prst="rect">
            <a:avLst/>
          </a:prstGeom>
          <a:noFill/>
          <a:ln>
            <a:noFill/>
          </a:ln>
        </p:spPr>
      </p:pic>
      <p:pic>
        <p:nvPicPr>
          <p:cNvPr id="14340" name="Picture 3" descr="Arge_1.JPG"/>
          <p:cNvPicPr>
            <a:picLocks noChangeAspect="1"/>
          </p:cNvPicPr>
          <p:nvPr/>
        </p:nvPicPr>
        <p:blipFill>
          <a:blip r:embed="rId6" cstate="print"/>
          <a:srcRect r="10593"/>
          <a:stretch>
            <a:fillRect/>
          </a:stretch>
        </p:blipFill>
        <p:spPr bwMode="auto">
          <a:xfrm>
            <a:off x="6130923" y="1209674"/>
            <a:ext cx="2679702" cy="2247901"/>
          </a:xfrm>
          <a:prstGeom prst="rect">
            <a:avLst/>
          </a:prstGeom>
          <a:noFill/>
          <a:ln w="9525">
            <a:noFill/>
            <a:miter lim="800000"/>
            <a:headEnd/>
            <a:tailEnd/>
          </a:ln>
        </p:spPr>
      </p:pic>
      <p:pic>
        <p:nvPicPr>
          <p:cNvPr id="14350" name="Picture 25" descr="Ando#4.jpg"/>
          <p:cNvPicPr>
            <a:picLocks noChangeAspect="1"/>
          </p:cNvPicPr>
          <p:nvPr/>
        </p:nvPicPr>
        <p:blipFill>
          <a:blip r:embed="rId7" cstate="print"/>
          <a:srcRect l="14509" t="2055" b="27525"/>
          <a:stretch>
            <a:fillRect/>
          </a:stretch>
        </p:blipFill>
        <p:spPr bwMode="auto">
          <a:xfrm>
            <a:off x="447675" y="3429000"/>
            <a:ext cx="2132774" cy="2343150"/>
          </a:xfrm>
          <a:prstGeom prst="rect">
            <a:avLst/>
          </a:prstGeom>
          <a:noFill/>
          <a:ln>
            <a:noFill/>
          </a:ln>
        </p:spPr>
      </p:pic>
      <p:pic>
        <p:nvPicPr>
          <p:cNvPr id="14346" name="Picture 19" descr="Adge5_ml.jpg"/>
          <p:cNvPicPr>
            <a:picLocks noChangeAspect="1"/>
          </p:cNvPicPr>
          <p:nvPr/>
        </p:nvPicPr>
        <p:blipFill>
          <a:blip r:embed="rId8" cstate="print"/>
          <a:srcRect/>
          <a:stretch>
            <a:fillRect/>
          </a:stretch>
        </p:blipFill>
        <p:spPr bwMode="auto">
          <a:xfrm>
            <a:off x="5480041" y="1209675"/>
            <a:ext cx="1447232" cy="2247900"/>
          </a:xfrm>
          <a:prstGeom prst="rect">
            <a:avLst/>
          </a:prstGeom>
          <a:noFill/>
          <a:ln w="9525">
            <a:noFill/>
            <a:miter lim="800000"/>
            <a:headEnd/>
            <a:tailEnd/>
          </a:ln>
        </p:spPr>
      </p:pic>
      <p:sp>
        <p:nvSpPr>
          <p:cNvPr id="14339" name="Title 1"/>
          <p:cNvSpPr>
            <a:spLocks noGrp="1"/>
          </p:cNvSpPr>
          <p:nvPr>
            <p:ph type="title"/>
          </p:nvPr>
        </p:nvSpPr>
        <p:spPr>
          <a:xfrm>
            <a:off x="863588" y="224644"/>
            <a:ext cx="7813964" cy="600075"/>
          </a:xfrm>
        </p:spPr>
        <p:txBody>
          <a:bodyPr/>
          <a:lstStyle/>
          <a:p>
            <a:r>
              <a:rPr lang="en-US" sz="3200" dirty="0" smtClean="0">
                <a:solidFill>
                  <a:srgbClr val="FFFF00"/>
                </a:solidFill>
                <a:latin typeface="Calibri" pitchFamily="34" charset="0"/>
                <a:cs typeface="Calibri" pitchFamily="34" charset="0"/>
              </a:rPr>
              <a:t>Phenophases of Big bluestem</a:t>
            </a:r>
          </a:p>
        </p:txBody>
      </p:sp>
      <p:cxnSp>
        <p:nvCxnSpPr>
          <p:cNvPr id="15" name="Straight Connector 14"/>
          <p:cNvCxnSpPr/>
          <p:nvPr/>
        </p:nvCxnSpPr>
        <p:spPr bwMode="auto">
          <a:xfrm>
            <a:off x="0" y="1133475"/>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16" name="Straight Connector 15"/>
          <p:cNvCxnSpPr/>
          <p:nvPr/>
        </p:nvCxnSpPr>
        <p:spPr bwMode="auto">
          <a:xfrm>
            <a:off x="0" y="5867400"/>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14343" name="TextBox 16"/>
          <p:cNvSpPr txBox="1">
            <a:spLocks noChangeArrowheads="1"/>
          </p:cNvSpPr>
          <p:nvPr/>
        </p:nvSpPr>
        <p:spPr bwMode="auto">
          <a:xfrm>
            <a:off x="6905625" y="1190625"/>
            <a:ext cx="1924050" cy="400110"/>
          </a:xfrm>
          <a:prstGeom prst="rect">
            <a:avLst/>
          </a:prstGeom>
          <a:noFill/>
          <a:ln w="9525">
            <a:noFill/>
            <a:miter lim="800000"/>
            <a:headEnd/>
            <a:tailEnd/>
          </a:ln>
        </p:spPr>
        <p:txBody>
          <a:bodyPr wrap="square">
            <a:spAutoFit/>
          </a:bodyPr>
          <a:lstStyle/>
          <a:p>
            <a:r>
              <a:rPr lang="en-US" sz="2000" dirty="0">
                <a:solidFill>
                  <a:schemeClr val="bg1"/>
                </a:solidFill>
                <a:latin typeface="Calibri" pitchFamily="34" charset="0"/>
                <a:cs typeface="Calibri" pitchFamily="34" charset="0"/>
              </a:rPr>
              <a:t>Pollen release</a:t>
            </a:r>
          </a:p>
        </p:txBody>
      </p:sp>
      <p:sp>
        <p:nvSpPr>
          <p:cNvPr id="14345" name="TextBox 17"/>
          <p:cNvSpPr txBox="1">
            <a:spLocks noChangeArrowheads="1"/>
          </p:cNvSpPr>
          <p:nvPr/>
        </p:nvSpPr>
        <p:spPr bwMode="auto">
          <a:xfrm>
            <a:off x="5476874" y="5381625"/>
            <a:ext cx="2695575" cy="400110"/>
          </a:xfrm>
          <a:prstGeom prst="rect">
            <a:avLst/>
          </a:prstGeom>
          <a:noFill/>
          <a:ln w="9525">
            <a:noFill/>
            <a:miter lim="800000"/>
            <a:headEnd/>
            <a:tailEnd/>
          </a:ln>
        </p:spPr>
        <p:txBody>
          <a:bodyPr wrap="square">
            <a:spAutoFit/>
          </a:bodyPr>
          <a:lstStyle/>
          <a:p>
            <a:r>
              <a:rPr lang="en-US" sz="2000" dirty="0">
                <a:solidFill>
                  <a:schemeClr val="bg1"/>
                </a:solidFill>
                <a:latin typeface="Calibri" pitchFamily="34" charset="0"/>
                <a:cs typeface="Calibri" pitchFamily="34" charset="0"/>
              </a:rPr>
              <a:t>Recent fruit drop</a:t>
            </a:r>
          </a:p>
        </p:txBody>
      </p:sp>
      <p:sp>
        <p:nvSpPr>
          <p:cNvPr id="14347" name="TextBox 13"/>
          <p:cNvSpPr txBox="1">
            <a:spLocks noChangeArrowheads="1"/>
          </p:cNvSpPr>
          <p:nvPr/>
        </p:nvSpPr>
        <p:spPr bwMode="auto">
          <a:xfrm>
            <a:off x="5448299" y="3038475"/>
            <a:ext cx="1762125" cy="400110"/>
          </a:xfrm>
          <a:prstGeom prst="rect">
            <a:avLst/>
          </a:prstGeom>
          <a:noFill/>
          <a:ln w="9525">
            <a:noFill/>
            <a:miter lim="800000"/>
            <a:headEnd/>
            <a:tailEnd/>
          </a:ln>
        </p:spPr>
        <p:txBody>
          <a:bodyPr wrap="square">
            <a:spAutoFit/>
          </a:bodyPr>
          <a:lstStyle/>
          <a:p>
            <a:r>
              <a:rPr lang="en-US" sz="2000" dirty="0">
                <a:solidFill>
                  <a:schemeClr val="bg1"/>
                </a:solidFill>
                <a:latin typeface="Calibri" pitchFamily="34" charset="0"/>
                <a:cs typeface="Calibri" pitchFamily="34" charset="0"/>
              </a:rPr>
              <a:t>Open flowers</a:t>
            </a:r>
          </a:p>
        </p:txBody>
      </p:sp>
      <p:sp>
        <p:nvSpPr>
          <p:cNvPr id="14352" name="TextBox 18"/>
          <p:cNvSpPr txBox="1">
            <a:spLocks noChangeArrowheads="1"/>
          </p:cNvSpPr>
          <p:nvPr/>
        </p:nvSpPr>
        <p:spPr bwMode="auto">
          <a:xfrm>
            <a:off x="354445" y="3020147"/>
            <a:ext cx="2055380" cy="400110"/>
          </a:xfrm>
          <a:prstGeom prst="rect">
            <a:avLst/>
          </a:prstGeom>
          <a:noFill/>
          <a:ln w="9525">
            <a:noFill/>
            <a:miter lim="800000"/>
            <a:headEnd/>
            <a:tailEnd/>
          </a:ln>
        </p:spPr>
        <p:txBody>
          <a:bodyPr wrap="square">
            <a:spAutoFit/>
          </a:bodyPr>
          <a:lstStyle/>
          <a:p>
            <a:r>
              <a:rPr lang="en-US" sz="2000" dirty="0">
                <a:solidFill>
                  <a:schemeClr val="bg1"/>
                </a:solidFill>
                <a:latin typeface="Calibri" pitchFamily="34" charset="0"/>
                <a:cs typeface="Calibri" pitchFamily="34" charset="0"/>
              </a:rPr>
              <a:t>Emerging growth</a:t>
            </a:r>
          </a:p>
        </p:txBody>
      </p:sp>
      <p:sp>
        <p:nvSpPr>
          <p:cNvPr id="14353" name="TextBox 20"/>
          <p:cNvSpPr txBox="1">
            <a:spLocks noChangeArrowheads="1"/>
          </p:cNvSpPr>
          <p:nvPr/>
        </p:nvSpPr>
        <p:spPr bwMode="auto">
          <a:xfrm>
            <a:off x="447675" y="5362575"/>
            <a:ext cx="828675" cy="400110"/>
          </a:xfrm>
          <a:prstGeom prst="rect">
            <a:avLst/>
          </a:prstGeom>
          <a:noFill/>
          <a:ln w="9525">
            <a:noFill/>
            <a:miter lim="800000"/>
            <a:headEnd/>
            <a:tailEnd/>
          </a:ln>
        </p:spPr>
        <p:txBody>
          <a:bodyPr>
            <a:spAutoFit/>
          </a:bodyPr>
          <a:lstStyle/>
          <a:p>
            <a:r>
              <a:rPr lang="en-US" sz="2000" dirty="0">
                <a:solidFill>
                  <a:schemeClr val="bg1"/>
                </a:solidFill>
                <a:latin typeface="Calibri" pitchFamily="34" charset="0"/>
                <a:cs typeface="Calibri" pitchFamily="34" charset="0"/>
              </a:rPr>
              <a:t>Fruits</a:t>
            </a:r>
          </a:p>
        </p:txBody>
      </p:sp>
      <p:sp>
        <p:nvSpPr>
          <p:cNvPr id="14355" name="TextBox 15"/>
          <p:cNvSpPr txBox="1">
            <a:spLocks noChangeArrowheads="1"/>
          </p:cNvSpPr>
          <p:nvPr/>
        </p:nvSpPr>
        <p:spPr bwMode="auto">
          <a:xfrm>
            <a:off x="2581275" y="5362575"/>
            <a:ext cx="1866900" cy="400110"/>
          </a:xfrm>
          <a:prstGeom prst="rect">
            <a:avLst/>
          </a:prstGeom>
          <a:noFill/>
          <a:ln w="9525">
            <a:noFill/>
            <a:miter lim="800000"/>
            <a:headEnd/>
            <a:tailEnd/>
          </a:ln>
        </p:spPr>
        <p:txBody>
          <a:bodyPr wrap="square">
            <a:spAutoFit/>
          </a:bodyPr>
          <a:lstStyle/>
          <a:p>
            <a:r>
              <a:rPr lang="en-US" sz="2000" dirty="0">
                <a:solidFill>
                  <a:schemeClr val="bg1"/>
                </a:solidFill>
                <a:latin typeface="Calibri" pitchFamily="34" charset="0"/>
                <a:cs typeface="Calibri" pitchFamily="34" charset="0"/>
              </a:rPr>
              <a:t>Ripe fruits</a:t>
            </a:r>
          </a:p>
        </p:txBody>
      </p:sp>
      <p:pic>
        <p:nvPicPr>
          <p:cNvPr id="14338" name="Picture 24" descr="Andro3.jpg"/>
          <p:cNvPicPr>
            <a:picLocks noChangeAspect="1"/>
          </p:cNvPicPr>
          <p:nvPr/>
        </p:nvPicPr>
        <p:blipFill>
          <a:blip r:embed="rId9" cstate="print"/>
          <a:srcRect l="43438" t="38010" r="21268" b="17502"/>
          <a:stretch>
            <a:fillRect/>
          </a:stretch>
        </p:blipFill>
        <p:spPr bwMode="auto">
          <a:xfrm>
            <a:off x="2200275" y="1200149"/>
            <a:ext cx="2369402" cy="2238375"/>
          </a:xfrm>
          <a:prstGeom prst="rect">
            <a:avLst/>
          </a:prstGeom>
          <a:noFill/>
          <a:ln>
            <a:noFill/>
          </a:ln>
        </p:spPr>
      </p:pic>
      <p:pic>
        <p:nvPicPr>
          <p:cNvPr id="14348" name="Picture 22" descr="ange3.jpg"/>
          <p:cNvPicPr>
            <a:picLocks noChangeAspect="1"/>
          </p:cNvPicPr>
          <p:nvPr/>
        </p:nvPicPr>
        <p:blipFill>
          <a:blip r:embed="rId10" cstate="print"/>
          <a:srcRect t="29306" r="34666" b="3911"/>
          <a:stretch>
            <a:fillRect/>
          </a:stretch>
        </p:blipFill>
        <p:spPr bwMode="auto">
          <a:xfrm>
            <a:off x="4083050" y="1200150"/>
            <a:ext cx="1450975" cy="2257425"/>
          </a:xfrm>
          <a:prstGeom prst="rect">
            <a:avLst/>
          </a:prstGeom>
          <a:noFill/>
          <a:ln w="9525">
            <a:noFill/>
            <a:miter lim="800000"/>
            <a:headEnd/>
            <a:tailEnd/>
          </a:ln>
        </p:spPr>
      </p:pic>
      <p:sp>
        <p:nvSpPr>
          <p:cNvPr id="14356" name="TextBox 14"/>
          <p:cNvSpPr txBox="1">
            <a:spLocks noChangeArrowheads="1"/>
          </p:cNvSpPr>
          <p:nvPr/>
        </p:nvSpPr>
        <p:spPr bwMode="auto">
          <a:xfrm>
            <a:off x="3209925" y="3040063"/>
            <a:ext cx="1050925" cy="400110"/>
          </a:xfrm>
          <a:prstGeom prst="rect">
            <a:avLst/>
          </a:prstGeom>
          <a:noFill/>
          <a:ln w="9525">
            <a:noFill/>
            <a:miter lim="800000"/>
            <a:headEnd/>
            <a:tailEnd/>
          </a:ln>
        </p:spPr>
        <p:txBody>
          <a:bodyPr wrap="square">
            <a:spAutoFit/>
          </a:bodyPr>
          <a:lstStyle/>
          <a:p>
            <a:r>
              <a:rPr lang="en-US" sz="2000" dirty="0">
                <a:solidFill>
                  <a:schemeClr val="bg1"/>
                </a:solidFill>
                <a:latin typeface="Calibri" pitchFamily="34" charset="0"/>
                <a:cs typeface="Calibri" pitchFamily="34" charset="0"/>
              </a:rPr>
              <a:t>Leaves</a:t>
            </a:r>
          </a:p>
        </p:txBody>
      </p:sp>
      <p:sp>
        <p:nvSpPr>
          <p:cNvPr id="14349" name="TextBox 23"/>
          <p:cNvSpPr txBox="1">
            <a:spLocks noChangeArrowheads="1"/>
          </p:cNvSpPr>
          <p:nvPr/>
        </p:nvSpPr>
        <p:spPr bwMode="auto">
          <a:xfrm>
            <a:off x="4029075" y="1200150"/>
            <a:ext cx="2057400" cy="400110"/>
          </a:xfrm>
          <a:prstGeom prst="rect">
            <a:avLst/>
          </a:prstGeom>
          <a:noFill/>
          <a:ln w="9525">
            <a:noFill/>
            <a:miter lim="800000"/>
            <a:headEnd/>
            <a:tailEnd/>
          </a:ln>
        </p:spPr>
        <p:txBody>
          <a:bodyPr wrap="square">
            <a:spAutoFit/>
          </a:bodyPr>
          <a:lstStyle/>
          <a:p>
            <a:r>
              <a:rPr lang="en-US" sz="2000" dirty="0">
                <a:solidFill>
                  <a:schemeClr val="bg1"/>
                </a:solidFill>
                <a:latin typeface="Calibri" pitchFamily="34" charset="0"/>
                <a:cs typeface="Calibri" pitchFamily="34" charset="0"/>
              </a:rPr>
              <a:t>Flower heads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314" name="Picture 3" descr="GrassDatasheet.png"/>
          <p:cNvPicPr>
            <a:picLocks noChangeAspect="1"/>
          </p:cNvPicPr>
          <p:nvPr/>
        </p:nvPicPr>
        <p:blipFill>
          <a:blip r:embed="rId2" cstate="print"/>
          <a:srcRect/>
          <a:stretch>
            <a:fillRect/>
          </a:stretch>
        </p:blipFill>
        <p:spPr bwMode="auto">
          <a:xfrm>
            <a:off x="1389993" y="1276350"/>
            <a:ext cx="5856945" cy="4511675"/>
          </a:xfrm>
          <a:prstGeom prst="rect">
            <a:avLst/>
          </a:prstGeom>
          <a:noFill/>
          <a:ln w="9525">
            <a:noFill/>
            <a:miter lim="800000"/>
            <a:headEnd/>
            <a:tailEnd/>
          </a:ln>
        </p:spPr>
      </p:pic>
      <p:sp>
        <p:nvSpPr>
          <p:cNvPr id="13315" name="TextBox 4"/>
          <p:cNvSpPr txBox="1">
            <a:spLocks noChangeArrowheads="1"/>
          </p:cNvSpPr>
          <p:nvPr/>
        </p:nvSpPr>
        <p:spPr bwMode="auto">
          <a:xfrm>
            <a:off x="827584" y="224644"/>
            <a:ext cx="8534400" cy="646331"/>
          </a:xfrm>
          <a:prstGeom prst="rect">
            <a:avLst/>
          </a:prstGeom>
          <a:noFill/>
          <a:ln w="9525">
            <a:noFill/>
            <a:miter lim="800000"/>
            <a:headEnd/>
            <a:tailEnd/>
          </a:ln>
        </p:spPr>
        <p:txBody>
          <a:bodyPr>
            <a:spAutoFit/>
          </a:bodyPr>
          <a:lstStyle/>
          <a:p>
            <a:r>
              <a:rPr lang="en-US" sz="3600" dirty="0">
                <a:solidFill>
                  <a:srgbClr val="FFFF66"/>
                </a:solidFill>
                <a:latin typeface="Calibri" pitchFamily="34" charset="0"/>
                <a:cs typeface="Calibri" pitchFamily="34" charset="0"/>
              </a:rPr>
              <a:t>Recording </a:t>
            </a:r>
            <a:r>
              <a:rPr lang="en-US" sz="3200" dirty="0">
                <a:solidFill>
                  <a:srgbClr val="FFFF66"/>
                </a:solidFill>
                <a:latin typeface="Calibri" pitchFamily="34" charset="0"/>
                <a:cs typeface="Calibri" pitchFamily="34" charset="0"/>
              </a:rPr>
              <a:t>observations</a:t>
            </a:r>
            <a:r>
              <a:rPr lang="en-US" sz="3600" dirty="0">
                <a:solidFill>
                  <a:srgbClr val="FFFF66"/>
                </a:solidFill>
                <a:latin typeface="Calibri" pitchFamily="34" charset="0"/>
                <a:cs typeface="Calibri" pitchFamily="34" charset="0"/>
              </a:rPr>
              <a:t> </a:t>
            </a:r>
            <a:r>
              <a:rPr lang="en-US" sz="3600" dirty="0" smtClean="0">
                <a:solidFill>
                  <a:srgbClr val="FFFF66"/>
                </a:solidFill>
                <a:latin typeface="Calibri" pitchFamily="34" charset="0"/>
                <a:cs typeface="Calibri" pitchFamily="34" charset="0"/>
              </a:rPr>
              <a:t>– grasses</a:t>
            </a:r>
            <a:endParaRPr lang="en-US" sz="3600" dirty="0">
              <a:solidFill>
                <a:srgbClr val="FFFF66"/>
              </a:solidFill>
              <a:latin typeface="Calibri" pitchFamily="34" charset="0"/>
              <a:cs typeface="Calibri" pitchFamily="34" charset="0"/>
            </a:endParaRPr>
          </a:p>
        </p:txBody>
      </p:sp>
      <p:cxnSp>
        <p:nvCxnSpPr>
          <p:cNvPr id="13316" name="Straight Connector 6"/>
          <p:cNvCxnSpPr>
            <a:cxnSpLocks noChangeShapeType="1"/>
          </p:cNvCxnSpPr>
          <p:nvPr/>
        </p:nvCxnSpPr>
        <p:spPr bwMode="auto">
          <a:xfrm>
            <a:off x="0" y="1162050"/>
            <a:ext cx="9144000" cy="0"/>
          </a:xfrm>
          <a:prstGeom prst="line">
            <a:avLst/>
          </a:prstGeom>
          <a:noFill/>
          <a:ln w="38100" algn="ctr">
            <a:solidFill>
              <a:srgbClr val="FFCC00"/>
            </a:solidFill>
            <a:round/>
            <a:headEnd/>
            <a:tailEnd/>
          </a:ln>
        </p:spPr>
      </p:cxnSp>
      <p:cxnSp>
        <p:nvCxnSpPr>
          <p:cNvPr id="13317" name="Straight Connector 7"/>
          <p:cNvCxnSpPr>
            <a:cxnSpLocks noChangeShapeType="1"/>
          </p:cNvCxnSpPr>
          <p:nvPr/>
        </p:nvCxnSpPr>
        <p:spPr bwMode="auto">
          <a:xfrm>
            <a:off x="0" y="5867400"/>
            <a:ext cx="9144000" cy="0"/>
          </a:xfrm>
          <a:prstGeom prst="line">
            <a:avLst/>
          </a:prstGeom>
          <a:noFill/>
          <a:ln w="38100" algn="ctr">
            <a:solidFill>
              <a:srgbClr val="FFCC00"/>
            </a:solidFill>
            <a:round/>
            <a:headEnd/>
            <a:tailEn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539552" y="152636"/>
            <a:ext cx="7800109" cy="628361"/>
          </a:xfrm>
        </p:spPr>
        <p:txBody>
          <a:bodyPr/>
          <a:lstStyle/>
          <a:p>
            <a:r>
              <a:rPr lang="en-US" b="1" dirty="0" smtClean="0">
                <a:solidFill>
                  <a:schemeClr val="tx1"/>
                </a:solidFill>
                <a:latin typeface="Calibri" pitchFamily="34" charset="0"/>
                <a:cs typeface="Calibri" pitchFamily="34" charset="0"/>
              </a:rPr>
              <a:t>What is phenology?</a:t>
            </a:r>
            <a:endParaRPr lang="en-US" sz="3200" b="1" dirty="0" smtClean="0">
              <a:solidFill>
                <a:schemeClr val="tx1"/>
              </a:solidFill>
              <a:latin typeface="Calibri" pitchFamily="34" charset="0"/>
              <a:cs typeface="Calibri" pitchFamily="34" charset="0"/>
            </a:endParaRPr>
          </a:p>
        </p:txBody>
      </p:sp>
      <p:sp>
        <p:nvSpPr>
          <p:cNvPr id="5123" name="Content Placeholder 2"/>
          <p:cNvSpPr>
            <a:spLocks noGrp="1"/>
          </p:cNvSpPr>
          <p:nvPr>
            <p:ph idx="1"/>
          </p:nvPr>
        </p:nvSpPr>
        <p:spPr>
          <a:xfrm>
            <a:off x="431540" y="1484784"/>
            <a:ext cx="7826052" cy="3648269"/>
          </a:xfrm>
        </p:spPr>
        <p:txBody>
          <a:bodyPr/>
          <a:lstStyle/>
          <a:p>
            <a:pPr marL="365760" indent="-365760">
              <a:spcBef>
                <a:spcPts val="600"/>
              </a:spcBef>
              <a:spcAft>
                <a:spcPts val="1200"/>
              </a:spcAft>
              <a:buClr>
                <a:srgbClr val="FFFF66"/>
              </a:buClr>
              <a:buNone/>
            </a:pPr>
            <a:r>
              <a:rPr lang="en-US" sz="2400" b="1" dirty="0" smtClean="0">
                <a:solidFill>
                  <a:schemeClr val="tx1"/>
                </a:solidFill>
                <a:latin typeface="Calibri" pitchFamily="34" charset="0"/>
                <a:cs typeface="Calibri" pitchFamily="34" charset="0"/>
              </a:rPr>
              <a:t>Phenology is the study of seasonal plant and animal lifecycle events (phenophases) such as leafing, flowering, emergence and migration</a:t>
            </a:r>
          </a:p>
          <a:p>
            <a:pPr marL="365760" indent="-365760">
              <a:spcBef>
                <a:spcPts val="600"/>
              </a:spcBef>
              <a:spcAft>
                <a:spcPts val="1200"/>
              </a:spcAft>
              <a:buClr>
                <a:srgbClr val="FFFF66"/>
              </a:buClr>
              <a:buNone/>
            </a:pPr>
            <a:r>
              <a:rPr lang="en-US" sz="2400" dirty="0" smtClean="0">
                <a:solidFill>
                  <a:schemeClr val="tx1"/>
                </a:solidFill>
                <a:latin typeface="Calibri" pitchFamily="34" charset="0"/>
                <a:cs typeface="Calibri" pitchFamily="34" charset="0"/>
              </a:rPr>
              <a:t>These events affects abundance and diversity, species interactions and their response to environmental cues</a:t>
            </a:r>
          </a:p>
          <a:p>
            <a:pPr marL="365760" indent="-365760">
              <a:spcBef>
                <a:spcPts val="600"/>
              </a:spcBef>
              <a:spcAft>
                <a:spcPts val="1200"/>
              </a:spcAft>
              <a:buClr>
                <a:srgbClr val="FFFF66"/>
              </a:buClr>
              <a:buNone/>
            </a:pPr>
            <a:r>
              <a:rPr lang="en-US" sz="2400" dirty="0" smtClean="0">
                <a:solidFill>
                  <a:schemeClr val="tx1"/>
                </a:solidFill>
                <a:latin typeface="Calibri" pitchFamily="34" charset="0"/>
                <a:cs typeface="Calibri" pitchFamily="34" charset="0"/>
              </a:rPr>
              <a:t>These different shifts in timing are changing  ecosystems and altering historical interactions and processes </a:t>
            </a:r>
          </a:p>
          <a:p>
            <a:pPr marL="365760" indent="-365760">
              <a:spcBef>
                <a:spcPts val="600"/>
              </a:spcBef>
              <a:spcAft>
                <a:spcPts val="1200"/>
              </a:spcAft>
              <a:buClr>
                <a:srgbClr val="FFFF66"/>
              </a:buClr>
              <a:buNone/>
            </a:pPr>
            <a:r>
              <a:rPr lang="en-US" sz="2400" dirty="0" smtClean="0">
                <a:solidFill>
                  <a:schemeClr val="tx1"/>
                </a:solidFill>
                <a:latin typeface="Calibri" pitchFamily="34" charset="0"/>
                <a:cs typeface="Calibri" pitchFamily="34" charset="0"/>
              </a:rPr>
              <a:t>Nature’s Notebook helps people identify lifecycle changes to better understand their impact on the world around us</a:t>
            </a:r>
          </a:p>
        </p:txBody>
      </p:sp>
      <p:cxnSp>
        <p:nvCxnSpPr>
          <p:cNvPr id="4" name="Straight Connector 3"/>
          <p:cNvCxnSpPr/>
          <p:nvPr/>
        </p:nvCxnSpPr>
        <p:spPr bwMode="auto">
          <a:xfrm>
            <a:off x="0" y="1371600"/>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5" name="Straight Connector 4"/>
          <p:cNvCxnSpPr/>
          <p:nvPr/>
        </p:nvCxnSpPr>
        <p:spPr bwMode="auto">
          <a:xfrm>
            <a:off x="0" y="5862638"/>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1266" name="Picture 18" descr="Fraxbarktrunk.jpg"/>
          <p:cNvPicPr>
            <a:picLocks noChangeAspect="1"/>
          </p:cNvPicPr>
          <p:nvPr/>
        </p:nvPicPr>
        <p:blipFill>
          <a:blip r:embed="rId3" cstate="print"/>
          <a:srcRect/>
          <a:stretch>
            <a:fillRect/>
          </a:stretch>
        </p:blipFill>
        <p:spPr bwMode="auto">
          <a:xfrm>
            <a:off x="457200" y="1143000"/>
            <a:ext cx="2362200" cy="3144838"/>
          </a:xfrm>
          <a:prstGeom prst="rect">
            <a:avLst/>
          </a:prstGeom>
          <a:noFill/>
          <a:ln w="9525">
            <a:noFill/>
            <a:miter lim="800000"/>
            <a:headEnd/>
            <a:tailEnd/>
          </a:ln>
        </p:spPr>
      </p:pic>
      <p:pic>
        <p:nvPicPr>
          <p:cNvPr id="11267" name="Picture 24" descr="cost4_003_php"/>
          <p:cNvPicPr>
            <a:picLocks noChangeAspect="1" noChangeArrowheads="1"/>
          </p:cNvPicPr>
          <p:nvPr/>
        </p:nvPicPr>
        <p:blipFill>
          <a:blip r:embed="rId4" cstate="print"/>
          <a:srcRect b="3343"/>
          <a:stretch>
            <a:fillRect/>
          </a:stretch>
        </p:blipFill>
        <p:spPr bwMode="auto">
          <a:xfrm>
            <a:off x="2752725" y="3663950"/>
            <a:ext cx="3038475" cy="2203450"/>
          </a:xfrm>
          <a:prstGeom prst="rect">
            <a:avLst/>
          </a:prstGeom>
          <a:noFill/>
          <a:ln w="9525">
            <a:noFill/>
            <a:miter lim="800000"/>
            <a:headEnd/>
            <a:tailEnd/>
          </a:ln>
        </p:spPr>
      </p:pic>
      <p:pic>
        <p:nvPicPr>
          <p:cNvPr id="11268" name="Picture 17" descr="Cornus_sericea_winter.jpg"/>
          <p:cNvPicPr>
            <a:picLocks noChangeAspect="1"/>
          </p:cNvPicPr>
          <p:nvPr/>
        </p:nvPicPr>
        <p:blipFill>
          <a:blip r:embed="rId5" cstate="print"/>
          <a:srcRect t="29918" r="47348"/>
          <a:stretch>
            <a:fillRect/>
          </a:stretch>
        </p:blipFill>
        <p:spPr bwMode="auto">
          <a:xfrm>
            <a:off x="2886075" y="4953000"/>
            <a:ext cx="923925" cy="838200"/>
          </a:xfrm>
          <a:prstGeom prst="rect">
            <a:avLst/>
          </a:prstGeom>
          <a:noFill/>
          <a:ln w="9525">
            <a:noFill/>
            <a:miter lim="800000"/>
            <a:headEnd/>
            <a:tailEnd/>
          </a:ln>
        </p:spPr>
      </p:pic>
      <p:pic>
        <p:nvPicPr>
          <p:cNvPr id="11269" name="Picture 15" descr="Syringa_vulgaris.png"/>
          <p:cNvPicPr>
            <a:picLocks noChangeAspect="1"/>
          </p:cNvPicPr>
          <p:nvPr/>
        </p:nvPicPr>
        <p:blipFill>
          <a:blip r:embed="rId6" cstate="print"/>
          <a:srcRect/>
          <a:stretch>
            <a:fillRect/>
          </a:stretch>
        </p:blipFill>
        <p:spPr bwMode="auto">
          <a:xfrm>
            <a:off x="2722563" y="1173163"/>
            <a:ext cx="3810000" cy="2540000"/>
          </a:xfrm>
          <a:prstGeom prst="rect">
            <a:avLst/>
          </a:prstGeom>
          <a:noFill/>
          <a:ln w="9525">
            <a:noFill/>
            <a:miter lim="800000"/>
            <a:headEnd/>
            <a:tailEnd/>
          </a:ln>
        </p:spPr>
      </p:pic>
      <p:pic>
        <p:nvPicPr>
          <p:cNvPr id="11270" name="Picture 46" descr="Fraxinus_pennsylvanica.png"/>
          <p:cNvPicPr>
            <a:picLocks noChangeAspect="1"/>
          </p:cNvPicPr>
          <p:nvPr/>
        </p:nvPicPr>
        <p:blipFill>
          <a:blip r:embed="rId7" cstate="print"/>
          <a:srcRect/>
          <a:stretch>
            <a:fillRect/>
          </a:stretch>
        </p:blipFill>
        <p:spPr bwMode="auto">
          <a:xfrm>
            <a:off x="465138" y="4100513"/>
            <a:ext cx="2354262" cy="1766887"/>
          </a:xfrm>
          <a:prstGeom prst="rect">
            <a:avLst/>
          </a:prstGeom>
          <a:noFill/>
          <a:ln w="9525">
            <a:noFill/>
            <a:miter lim="800000"/>
            <a:headEnd/>
            <a:tailEnd/>
          </a:ln>
        </p:spPr>
      </p:pic>
      <p:pic>
        <p:nvPicPr>
          <p:cNvPr id="11271" name="Picture 45" descr="acne2_003_svp.jpg"/>
          <p:cNvPicPr>
            <a:picLocks noChangeAspect="1"/>
          </p:cNvPicPr>
          <p:nvPr/>
        </p:nvPicPr>
        <p:blipFill>
          <a:blip r:embed="rId8" cstate="print"/>
          <a:srcRect l="1357" t="17073" b="15285"/>
          <a:stretch>
            <a:fillRect/>
          </a:stretch>
        </p:blipFill>
        <p:spPr bwMode="auto">
          <a:xfrm>
            <a:off x="5791200" y="1169988"/>
            <a:ext cx="2809875" cy="2890837"/>
          </a:xfrm>
          <a:prstGeom prst="rect">
            <a:avLst/>
          </a:prstGeom>
          <a:noFill/>
          <a:ln w="9525">
            <a:noFill/>
            <a:miter lim="800000"/>
            <a:headEnd/>
            <a:tailEnd/>
          </a:ln>
        </p:spPr>
      </p:pic>
      <p:sp>
        <p:nvSpPr>
          <p:cNvPr id="11272" name="Title 1"/>
          <p:cNvSpPr>
            <a:spLocks noGrp="1"/>
          </p:cNvSpPr>
          <p:nvPr>
            <p:ph type="title"/>
          </p:nvPr>
        </p:nvSpPr>
        <p:spPr>
          <a:xfrm>
            <a:off x="899592" y="260648"/>
            <a:ext cx="7772400" cy="554037"/>
          </a:xfrm>
        </p:spPr>
        <p:txBody>
          <a:bodyPr/>
          <a:lstStyle/>
          <a:p>
            <a:r>
              <a:rPr lang="en-US" sz="3200" b="0" dirty="0" smtClean="0">
                <a:solidFill>
                  <a:srgbClr val="FFFF66"/>
                </a:solidFill>
                <a:latin typeface="Calibri" pitchFamily="34" charset="0"/>
                <a:ea typeface="Calibri" pitchFamily="34" charset="0"/>
                <a:cs typeface="Calibri" pitchFamily="34" charset="0"/>
              </a:rPr>
              <a:t>Site 2 – Deciduous trees and shrubs </a:t>
            </a:r>
          </a:p>
        </p:txBody>
      </p:sp>
      <p:sp>
        <p:nvSpPr>
          <p:cNvPr id="11273" name="TextBox 38"/>
          <p:cNvSpPr txBox="1">
            <a:spLocks noChangeArrowheads="1"/>
          </p:cNvSpPr>
          <p:nvPr/>
        </p:nvSpPr>
        <p:spPr bwMode="auto">
          <a:xfrm>
            <a:off x="7197725" y="3400425"/>
            <a:ext cx="1433513" cy="400050"/>
          </a:xfrm>
          <a:prstGeom prst="rect">
            <a:avLst/>
          </a:prstGeom>
          <a:noFill/>
          <a:ln w="9525">
            <a:noFill/>
            <a:miter lim="800000"/>
            <a:headEnd/>
            <a:tailEnd/>
          </a:ln>
        </p:spPr>
        <p:txBody>
          <a:bodyPr>
            <a:spAutoFit/>
          </a:bodyPr>
          <a:lstStyle/>
          <a:p>
            <a:r>
              <a:rPr lang="en-US" sz="2000" b="1">
                <a:solidFill>
                  <a:schemeClr val="bg1"/>
                </a:solidFill>
                <a:latin typeface="Calibri" pitchFamily="34" charset="0"/>
                <a:ea typeface="Calibri" pitchFamily="34" charset="0"/>
                <a:cs typeface="Calibri" pitchFamily="34" charset="0"/>
              </a:rPr>
              <a:t>Boxelder</a:t>
            </a:r>
          </a:p>
        </p:txBody>
      </p:sp>
      <p:sp>
        <p:nvSpPr>
          <p:cNvPr id="11274" name="TextBox 24"/>
          <p:cNvSpPr txBox="1">
            <a:spLocks noChangeArrowheads="1"/>
          </p:cNvSpPr>
          <p:nvPr/>
        </p:nvSpPr>
        <p:spPr bwMode="auto">
          <a:xfrm>
            <a:off x="3276600" y="4267200"/>
            <a:ext cx="2459038" cy="400050"/>
          </a:xfrm>
          <a:prstGeom prst="rect">
            <a:avLst/>
          </a:prstGeom>
          <a:noFill/>
          <a:ln w="9525">
            <a:noFill/>
            <a:miter lim="800000"/>
            <a:headEnd/>
            <a:tailEnd/>
          </a:ln>
        </p:spPr>
        <p:txBody>
          <a:bodyPr>
            <a:spAutoFit/>
          </a:bodyPr>
          <a:lstStyle/>
          <a:p>
            <a:r>
              <a:rPr lang="en-US" sz="2000" b="1">
                <a:solidFill>
                  <a:schemeClr val="bg1"/>
                </a:solidFill>
                <a:latin typeface="Calibri" pitchFamily="34" charset="0"/>
                <a:ea typeface="Calibri" pitchFamily="34" charset="0"/>
                <a:cs typeface="Calibri" pitchFamily="34" charset="0"/>
              </a:rPr>
              <a:t>Redosier dogwood</a:t>
            </a:r>
          </a:p>
        </p:txBody>
      </p:sp>
      <p:sp>
        <p:nvSpPr>
          <p:cNvPr id="11275" name="TextBox 47"/>
          <p:cNvSpPr txBox="1">
            <a:spLocks noChangeArrowheads="1"/>
          </p:cNvSpPr>
          <p:nvPr/>
        </p:nvSpPr>
        <p:spPr bwMode="auto">
          <a:xfrm>
            <a:off x="609600" y="5410200"/>
            <a:ext cx="2041525" cy="400050"/>
          </a:xfrm>
          <a:prstGeom prst="rect">
            <a:avLst/>
          </a:prstGeom>
          <a:noFill/>
          <a:ln w="9525">
            <a:noFill/>
            <a:miter lim="800000"/>
            <a:headEnd/>
            <a:tailEnd/>
          </a:ln>
        </p:spPr>
        <p:txBody>
          <a:bodyPr>
            <a:spAutoFit/>
          </a:bodyPr>
          <a:lstStyle/>
          <a:p>
            <a:r>
              <a:rPr lang="en-US" sz="2000" b="1">
                <a:solidFill>
                  <a:schemeClr val="bg1"/>
                </a:solidFill>
                <a:latin typeface="Calibri" pitchFamily="34" charset="0"/>
                <a:ea typeface="Calibri" pitchFamily="34" charset="0"/>
                <a:cs typeface="Calibri" pitchFamily="34" charset="0"/>
              </a:rPr>
              <a:t>Green ash</a:t>
            </a:r>
          </a:p>
        </p:txBody>
      </p:sp>
      <p:sp>
        <p:nvSpPr>
          <p:cNvPr id="11276" name="TextBox 29"/>
          <p:cNvSpPr txBox="1">
            <a:spLocks noChangeArrowheads="1"/>
          </p:cNvSpPr>
          <p:nvPr/>
        </p:nvSpPr>
        <p:spPr bwMode="auto">
          <a:xfrm>
            <a:off x="2830513" y="1220788"/>
            <a:ext cx="1676400" cy="400050"/>
          </a:xfrm>
          <a:prstGeom prst="rect">
            <a:avLst/>
          </a:prstGeom>
          <a:noFill/>
          <a:ln w="9525">
            <a:noFill/>
            <a:miter lim="800000"/>
            <a:headEnd/>
            <a:tailEnd/>
          </a:ln>
        </p:spPr>
        <p:txBody>
          <a:bodyPr>
            <a:spAutoFit/>
          </a:bodyPr>
          <a:lstStyle/>
          <a:p>
            <a:r>
              <a:rPr lang="en-US" sz="2000" b="1">
                <a:solidFill>
                  <a:schemeClr val="bg1"/>
                </a:solidFill>
                <a:latin typeface="Calibri" pitchFamily="34" charset="0"/>
                <a:ea typeface="Calibri" pitchFamily="34" charset="0"/>
                <a:cs typeface="Calibri" pitchFamily="34" charset="0"/>
              </a:rPr>
              <a:t>Common lilac</a:t>
            </a:r>
          </a:p>
        </p:txBody>
      </p:sp>
      <p:pic>
        <p:nvPicPr>
          <p:cNvPr id="11277" name="Picture 49" descr="snowberry.jpg"/>
          <p:cNvPicPr>
            <a:picLocks noChangeAspect="1"/>
          </p:cNvPicPr>
          <p:nvPr/>
        </p:nvPicPr>
        <p:blipFill>
          <a:blip r:embed="rId9" cstate="print"/>
          <a:srcRect l="20795" t="32230" b="6122"/>
          <a:stretch>
            <a:fillRect/>
          </a:stretch>
        </p:blipFill>
        <p:spPr bwMode="auto">
          <a:xfrm>
            <a:off x="4913313" y="4876800"/>
            <a:ext cx="801687" cy="914400"/>
          </a:xfrm>
          <a:prstGeom prst="rect">
            <a:avLst/>
          </a:prstGeom>
          <a:noFill/>
          <a:ln w="9525">
            <a:noFill/>
            <a:miter lim="800000"/>
            <a:headEnd/>
            <a:tailEnd/>
          </a:ln>
        </p:spPr>
      </p:pic>
      <p:pic>
        <p:nvPicPr>
          <p:cNvPr id="11278" name="Picture 31" descr="buckthorn04.jpg"/>
          <p:cNvPicPr>
            <a:picLocks noChangeAspect="1"/>
          </p:cNvPicPr>
          <p:nvPr/>
        </p:nvPicPr>
        <p:blipFill>
          <a:blip r:embed="rId10" cstate="print"/>
          <a:srcRect l="5415" t="1990" r="2335" b="9122"/>
          <a:stretch>
            <a:fillRect/>
          </a:stretch>
        </p:blipFill>
        <p:spPr bwMode="auto">
          <a:xfrm>
            <a:off x="5791200" y="4025900"/>
            <a:ext cx="2824163" cy="1828800"/>
          </a:xfrm>
          <a:prstGeom prst="rect">
            <a:avLst/>
          </a:prstGeom>
          <a:noFill/>
          <a:ln w="9525">
            <a:noFill/>
            <a:miter lim="800000"/>
            <a:headEnd/>
            <a:tailEnd/>
          </a:ln>
        </p:spPr>
      </p:pic>
      <p:sp>
        <p:nvSpPr>
          <p:cNvPr id="11279" name="TextBox 30"/>
          <p:cNvSpPr txBox="1">
            <a:spLocks noChangeArrowheads="1"/>
          </p:cNvSpPr>
          <p:nvPr/>
        </p:nvSpPr>
        <p:spPr bwMode="auto">
          <a:xfrm>
            <a:off x="5832475" y="5307013"/>
            <a:ext cx="2455863" cy="400050"/>
          </a:xfrm>
          <a:prstGeom prst="rect">
            <a:avLst/>
          </a:prstGeom>
          <a:noFill/>
          <a:ln w="9525">
            <a:noFill/>
            <a:miter lim="800000"/>
            <a:headEnd/>
            <a:tailEnd/>
          </a:ln>
        </p:spPr>
        <p:txBody>
          <a:bodyPr>
            <a:spAutoFit/>
          </a:bodyPr>
          <a:lstStyle/>
          <a:p>
            <a:r>
              <a:rPr lang="en-US" sz="2000" b="1">
                <a:solidFill>
                  <a:schemeClr val="bg1"/>
                </a:solidFill>
                <a:latin typeface="Calibri" pitchFamily="34" charset="0"/>
                <a:ea typeface="Calibri" pitchFamily="34" charset="0"/>
                <a:cs typeface="Calibri" pitchFamily="34" charset="0"/>
              </a:rPr>
              <a:t>European buckthorn</a:t>
            </a:r>
          </a:p>
        </p:txBody>
      </p:sp>
      <p:cxnSp>
        <p:nvCxnSpPr>
          <p:cNvPr id="21" name="Straight Connector 20"/>
          <p:cNvCxnSpPr/>
          <p:nvPr/>
        </p:nvCxnSpPr>
        <p:spPr bwMode="auto">
          <a:xfrm>
            <a:off x="0" y="5867400"/>
            <a:ext cx="9144000" cy="0"/>
          </a:xfrm>
          <a:prstGeom prst="line">
            <a:avLst/>
          </a:prstGeom>
          <a:ln w="38100">
            <a:solidFill>
              <a:srgbClr val="FFC0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p:nvCxnSpPr>
        <p:spPr bwMode="auto">
          <a:xfrm>
            <a:off x="0" y="1149350"/>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6386" name="Picture 23" descr="Dogwoods-backlit.jpg"/>
          <p:cNvPicPr>
            <a:picLocks noChangeAspect="1"/>
          </p:cNvPicPr>
          <p:nvPr/>
        </p:nvPicPr>
        <p:blipFill>
          <a:blip r:embed="rId3" cstate="print"/>
          <a:srcRect/>
          <a:stretch>
            <a:fillRect/>
          </a:stretch>
        </p:blipFill>
        <p:spPr bwMode="auto">
          <a:xfrm>
            <a:off x="5505451" y="1285875"/>
            <a:ext cx="3136899" cy="2352675"/>
          </a:xfrm>
          <a:prstGeom prst="rect">
            <a:avLst/>
          </a:prstGeom>
          <a:noFill/>
          <a:ln w="9525">
            <a:noFill/>
            <a:miter lim="800000"/>
            <a:headEnd/>
            <a:tailEnd/>
          </a:ln>
        </p:spPr>
      </p:pic>
      <p:sp>
        <p:nvSpPr>
          <p:cNvPr id="16388" name="Title 1"/>
          <p:cNvSpPr>
            <a:spLocks noGrp="1"/>
          </p:cNvSpPr>
          <p:nvPr>
            <p:ph type="title"/>
          </p:nvPr>
        </p:nvSpPr>
        <p:spPr>
          <a:xfrm>
            <a:off x="838200" y="0"/>
            <a:ext cx="8305800" cy="685800"/>
          </a:xfrm>
        </p:spPr>
        <p:txBody>
          <a:bodyPr anchor="b"/>
          <a:lstStyle/>
          <a:p>
            <a:pPr eaLnBrk="1" hangingPunct="1"/>
            <a:r>
              <a:rPr lang="en-US" sz="3200" b="0" dirty="0" smtClean="0">
                <a:solidFill>
                  <a:srgbClr val="FFFF00"/>
                </a:solidFill>
                <a:latin typeface="Calibri" pitchFamily="34" charset="0"/>
                <a:cs typeface="Calibri" pitchFamily="34" charset="0"/>
              </a:rPr>
              <a:t>Phenophases of Redosier dogwood</a:t>
            </a:r>
          </a:p>
        </p:txBody>
      </p:sp>
      <p:pic>
        <p:nvPicPr>
          <p:cNvPr id="16389" name="Picture 5" descr="cost2.jpg"/>
          <p:cNvPicPr>
            <a:picLocks noChangeAspect="1"/>
          </p:cNvPicPr>
          <p:nvPr/>
        </p:nvPicPr>
        <p:blipFill>
          <a:blip r:embed="rId4" cstate="print"/>
          <a:srcRect t="6938" r="24348"/>
          <a:stretch>
            <a:fillRect/>
          </a:stretch>
        </p:blipFill>
        <p:spPr bwMode="auto">
          <a:xfrm>
            <a:off x="1819275" y="1285875"/>
            <a:ext cx="1771650" cy="1476375"/>
          </a:xfrm>
          <a:prstGeom prst="rect">
            <a:avLst/>
          </a:prstGeom>
          <a:noFill/>
          <a:ln w="9525">
            <a:noFill/>
            <a:miter lim="800000"/>
            <a:headEnd/>
            <a:tailEnd/>
          </a:ln>
        </p:spPr>
      </p:pic>
      <p:pic>
        <p:nvPicPr>
          <p:cNvPr id="16390" name="Picture 6" descr="cost3.jpg"/>
          <p:cNvPicPr>
            <a:picLocks noChangeAspect="1"/>
          </p:cNvPicPr>
          <p:nvPr/>
        </p:nvPicPr>
        <p:blipFill>
          <a:blip r:embed="rId5" cstate="print"/>
          <a:srcRect l="4652" b="4878"/>
          <a:stretch>
            <a:fillRect/>
          </a:stretch>
        </p:blipFill>
        <p:spPr bwMode="auto">
          <a:xfrm>
            <a:off x="2236788" y="3609975"/>
            <a:ext cx="3297237" cy="2171700"/>
          </a:xfrm>
          <a:prstGeom prst="rect">
            <a:avLst/>
          </a:prstGeom>
          <a:noFill/>
          <a:ln w="9525">
            <a:noFill/>
            <a:miter lim="800000"/>
            <a:headEnd/>
            <a:tailEnd/>
          </a:ln>
        </p:spPr>
      </p:pic>
      <p:sp>
        <p:nvSpPr>
          <p:cNvPr id="16391" name="Text Box 8"/>
          <p:cNvSpPr txBox="1">
            <a:spLocks noChangeArrowheads="1"/>
          </p:cNvSpPr>
          <p:nvPr/>
        </p:nvSpPr>
        <p:spPr bwMode="auto">
          <a:xfrm>
            <a:off x="2057400" y="1293813"/>
            <a:ext cx="1495425" cy="400110"/>
          </a:xfrm>
          <a:prstGeom prst="rect">
            <a:avLst/>
          </a:prstGeom>
          <a:noFill/>
          <a:ln w="12700">
            <a:noFill/>
            <a:miter lim="800000"/>
            <a:headEnd/>
            <a:tailEnd/>
          </a:ln>
        </p:spPr>
        <p:txBody>
          <a:bodyPr wrap="square">
            <a:spAutoFit/>
          </a:bodyPr>
          <a:lstStyle/>
          <a:p>
            <a:pPr algn="r">
              <a:spcBef>
                <a:spcPct val="50000"/>
              </a:spcBef>
            </a:pPr>
            <a:r>
              <a:rPr lang="en-US" sz="2000" dirty="0">
                <a:solidFill>
                  <a:schemeClr val="bg1"/>
                </a:solidFill>
                <a:latin typeface="Calibri" pitchFamily="34" charset="0"/>
                <a:cs typeface="Calibri" pitchFamily="34" charset="0"/>
              </a:rPr>
              <a:t>Leaves</a:t>
            </a:r>
          </a:p>
        </p:txBody>
      </p:sp>
      <p:sp>
        <p:nvSpPr>
          <p:cNvPr id="16393" name="Text Box 10"/>
          <p:cNvSpPr txBox="1">
            <a:spLocks noChangeArrowheads="1"/>
          </p:cNvSpPr>
          <p:nvPr/>
        </p:nvSpPr>
        <p:spPr bwMode="auto">
          <a:xfrm>
            <a:off x="3352800" y="5368925"/>
            <a:ext cx="2079625" cy="400110"/>
          </a:xfrm>
          <a:prstGeom prst="rect">
            <a:avLst/>
          </a:prstGeom>
          <a:noFill/>
          <a:ln w="12700">
            <a:noFill/>
            <a:miter lim="800000"/>
            <a:headEnd/>
            <a:tailEnd/>
          </a:ln>
        </p:spPr>
        <p:txBody>
          <a:bodyPr wrap="square">
            <a:spAutoFit/>
          </a:bodyPr>
          <a:lstStyle/>
          <a:p>
            <a:pPr algn="r">
              <a:spcBef>
                <a:spcPct val="50000"/>
              </a:spcBef>
            </a:pPr>
            <a:r>
              <a:rPr lang="en-US" sz="2000" dirty="0">
                <a:solidFill>
                  <a:schemeClr val="bg1"/>
                </a:solidFill>
                <a:latin typeface="Calibri" pitchFamily="34" charset="0"/>
                <a:cs typeface="Calibri" pitchFamily="34" charset="0"/>
              </a:rPr>
              <a:t>Open flowers</a:t>
            </a:r>
          </a:p>
        </p:txBody>
      </p:sp>
      <p:cxnSp>
        <p:nvCxnSpPr>
          <p:cNvPr id="13" name="Straight Connector 12"/>
          <p:cNvCxnSpPr/>
          <p:nvPr/>
        </p:nvCxnSpPr>
        <p:spPr bwMode="auto">
          <a:xfrm>
            <a:off x="0" y="1190625"/>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14" name="Straight Connector 13"/>
          <p:cNvCxnSpPr/>
          <p:nvPr/>
        </p:nvCxnSpPr>
        <p:spPr bwMode="auto">
          <a:xfrm flipV="1">
            <a:off x="0" y="5865813"/>
            <a:ext cx="9144000" cy="11112"/>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6398" name="Picture 22" descr="Cose#4.jpg"/>
          <p:cNvPicPr>
            <a:picLocks noChangeAspect="1"/>
          </p:cNvPicPr>
          <p:nvPr/>
        </p:nvPicPr>
        <p:blipFill>
          <a:blip r:embed="rId6" cstate="print"/>
          <a:srcRect/>
          <a:stretch>
            <a:fillRect/>
          </a:stretch>
        </p:blipFill>
        <p:spPr bwMode="auto">
          <a:xfrm>
            <a:off x="5418138" y="3622675"/>
            <a:ext cx="3232150" cy="2152650"/>
          </a:xfrm>
          <a:prstGeom prst="rect">
            <a:avLst/>
          </a:prstGeom>
          <a:noFill/>
          <a:ln w="9525">
            <a:noFill/>
            <a:miter lim="800000"/>
            <a:headEnd/>
            <a:tailEnd/>
          </a:ln>
        </p:spPr>
      </p:pic>
      <p:sp>
        <p:nvSpPr>
          <p:cNvPr id="16399" name="TextBox 18"/>
          <p:cNvSpPr txBox="1">
            <a:spLocks noChangeArrowheads="1"/>
          </p:cNvSpPr>
          <p:nvPr/>
        </p:nvSpPr>
        <p:spPr bwMode="auto">
          <a:xfrm>
            <a:off x="6181726" y="1292225"/>
            <a:ext cx="2444750" cy="400110"/>
          </a:xfrm>
          <a:prstGeom prst="rect">
            <a:avLst/>
          </a:prstGeom>
          <a:noFill/>
          <a:ln w="9525">
            <a:noFill/>
            <a:miter lim="800000"/>
            <a:headEnd/>
            <a:tailEnd/>
          </a:ln>
        </p:spPr>
        <p:txBody>
          <a:bodyPr wrap="square">
            <a:spAutoFit/>
          </a:bodyPr>
          <a:lstStyle/>
          <a:p>
            <a:pPr algn="r"/>
            <a:r>
              <a:rPr lang="en-US" sz="2000" dirty="0">
                <a:solidFill>
                  <a:schemeClr val="bg1"/>
                </a:solidFill>
                <a:latin typeface="Calibri" pitchFamily="34" charset="0"/>
                <a:cs typeface="Calibri" pitchFamily="34" charset="0"/>
              </a:rPr>
              <a:t>Colored  leaves</a:t>
            </a:r>
          </a:p>
        </p:txBody>
      </p:sp>
      <p:sp>
        <p:nvSpPr>
          <p:cNvPr id="16400" name="TextBox 19"/>
          <p:cNvSpPr txBox="1">
            <a:spLocks noChangeArrowheads="1"/>
          </p:cNvSpPr>
          <p:nvPr/>
        </p:nvSpPr>
        <p:spPr bwMode="auto">
          <a:xfrm>
            <a:off x="5410201" y="3622675"/>
            <a:ext cx="2363788" cy="400110"/>
          </a:xfrm>
          <a:prstGeom prst="rect">
            <a:avLst/>
          </a:prstGeom>
          <a:noFill/>
          <a:ln w="9525">
            <a:noFill/>
            <a:miter lim="800000"/>
            <a:headEnd/>
            <a:tailEnd/>
          </a:ln>
        </p:spPr>
        <p:txBody>
          <a:bodyPr wrap="square">
            <a:spAutoFit/>
          </a:bodyPr>
          <a:lstStyle/>
          <a:p>
            <a:r>
              <a:rPr lang="en-US" sz="2000" dirty="0">
                <a:solidFill>
                  <a:schemeClr val="bg1"/>
                </a:solidFill>
                <a:latin typeface="Calibri" pitchFamily="34" charset="0"/>
                <a:cs typeface="Calibri" pitchFamily="34" charset="0"/>
              </a:rPr>
              <a:t>Recent fruit drop</a:t>
            </a:r>
          </a:p>
        </p:txBody>
      </p:sp>
      <p:pic>
        <p:nvPicPr>
          <p:cNvPr id="16401" name="Picture 7" descr="cost5.jpg"/>
          <p:cNvPicPr>
            <a:picLocks noChangeAspect="1"/>
          </p:cNvPicPr>
          <p:nvPr/>
        </p:nvPicPr>
        <p:blipFill>
          <a:blip r:embed="rId7" cstate="print"/>
          <a:srcRect l="15872" t="15907" r="43994" b="17207"/>
          <a:stretch>
            <a:fillRect/>
          </a:stretch>
        </p:blipFill>
        <p:spPr bwMode="auto">
          <a:xfrm>
            <a:off x="466725" y="3743325"/>
            <a:ext cx="1800225" cy="2019300"/>
          </a:xfrm>
          <a:prstGeom prst="rect">
            <a:avLst/>
          </a:prstGeom>
          <a:noFill/>
          <a:ln w="9525">
            <a:noFill/>
            <a:miter lim="800000"/>
            <a:headEnd/>
            <a:tailEnd/>
          </a:ln>
        </p:spPr>
      </p:pic>
      <p:pic>
        <p:nvPicPr>
          <p:cNvPr id="16402" name="Picture 28" descr="DSCN1664.JPG"/>
          <p:cNvPicPr>
            <a:picLocks noChangeAspect="1"/>
          </p:cNvPicPr>
          <p:nvPr/>
        </p:nvPicPr>
        <p:blipFill>
          <a:blip r:embed="rId8" cstate="print"/>
          <a:srcRect l="45682" t="1607" r="9448" b="41441"/>
          <a:stretch>
            <a:fillRect/>
          </a:stretch>
        </p:blipFill>
        <p:spPr bwMode="auto">
          <a:xfrm>
            <a:off x="457200" y="1276350"/>
            <a:ext cx="1524000" cy="2579688"/>
          </a:xfrm>
          <a:prstGeom prst="rect">
            <a:avLst/>
          </a:prstGeom>
          <a:noFill/>
          <a:ln w="9525">
            <a:noFill/>
            <a:miter lim="800000"/>
            <a:headEnd/>
            <a:tailEnd/>
          </a:ln>
        </p:spPr>
      </p:pic>
      <p:sp>
        <p:nvSpPr>
          <p:cNvPr id="16403" name="TextBox 17"/>
          <p:cNvSpPr txBox="1">
            <a:spLocks noChangeArrowheads="1"/>
          </p:cNvSpPr>
          <p:nvPr/>
        </p:nvSpPr>
        <p:spPr bwMode="auto">
          <a:xfrm>
            <a:off x="447675" y="1304925"/>
            <a:ext cx="1609725" cy="707886"/>
          </a:xfrm>
          <a:prstGeom prst="rect">
            <a:avLst/>
          </a:prstGeom>
          <a:noFill/>
          <a:ln w="9525">
            <a:noFill/>
            <a:miter lim="800000"/>
            <a:headEnd/>
            <a:tailEnd/>
          </a:ln>
        </p:spPr>
        <p:txBody>
          <a:bodyPr>
            <a:spAutoFit/>
          </a:bodyPr>
          <a:lstStyle/>
          <a:p>
            <a:r>
              <a:rPr lang="en-US" sz="2000" dirty="0">
                <a:solidFill>
                  <a:schemeClr val="bg1"/>
                </a:solidFill>
                <a:latin typeface="Calibri" pitchFamily="34" charset="0"/>
                <a:cs typeface="Calibri" pitchFamily="34" charset="0"/>
              </a:rPr>
              <a:t>Breaking leaf buds</a:t>
            </a:r>
          </a:p>
        </p:txBody>
      </p:sp>
      <p:sp>
        <p:nvSpPr>
          <p:cNvPr id="16404" name="Text Box 11"/>
          <p:cNvSpPr txBox="1">
            <a:spLocks noChangeArrowheads="1"/>
          </p:cNvSpPr>
          <p:nvPr/>
        </p:nvSpPr>
        <p:spPr bwMode="auto">
          <a:xfrm>
            <a:off x="466725" y="5343525"/>
            <a:ext cx="1743075" cy="400110"/>
          </a:xfrm>
          <a:prstGeom prst="rect">
            <a:avLst/>
          </a:prstGeom>
          <a:noFill/>
          <a:ln w="12700">
            <a:noFill/>
            <a:miter lim="800000"/>
            <a:headEnd/>
            <a:tailEnd/>
          </a:ln>
        </p:spPr>
        <p:txBody>
          <a:bodyPr wrap="square">
            <a:spAutoFit/>
          </a:bodyPr>
          <a:lstStyle/>
          <a:p>
            <a:pPr>
              <a:spcBef>
                <a:spcPct val="50000"/>
              </a:spcBef>
            </a:pPr>
            <a:r>
              <a:rPr lang="en-US" sz="2000" dirty="0">
                <a:solidFill>
                  <a:schemeClr val="bg1"/>
                </a:solidFill>
                <a:latin typeface="Calibri" pitchFamily="34" charset="0"/>
                <a:cs typeface="Calibri" pitchFamily="34" charset="0"/>
              </a:rPr>
              <a:t>Ripe fruit</a:t>
            </a:r>
          </a:p>
        </p:txBody>
      </p:sp>
      <p:pic>
        <p:nvPicPr>
          <p:cNvPr id="16396" name="Picture 15" descr="Cose_kirk2.jpg"/>
          <p:cNvPicPr>
            <a:picLocks noChangeAspect="1"/>
          </p:cNvPicPr>
          <p:nvPr/>
        </p:nvPicPr>
        <p:blipFill>
          <a:blip r:embed="rId9" cstate="print"/>
          <a:srcRect l="11719" t="14583" r="31094"/>
          <a:stretch>
            <a:fillRect/>
          </a:stretch>
        </p:blipFill>
        <p:spPr bwMode="auto">
          <a:xfrm>
            <a:off x="1980828" y="2743200"/>
            <a:ext cx="1615532" cy="1809749"/>
          </a:xfrm>
          <a:prstGeom prst="rect">
            <a:avLst/>
          </a:prstGeom>
          <a:noFill/>
          <a:ln w="9525">
            <a:noFill/>
            <a:miter lim="800000"/>
            <a:headEnd/>
            <a:tailEnd/>
          </a:ln>
        </p:spPr>
      </p:pic>
      <p:pic>
        <p:nvPicPr>
          <p:cNvPr id="16387" name="Content Placeholder 3" descr="cost4.jpg"/>
          <p:cNvPicPr>
            <a:picLocks noGrp="1" noChangeAspect="1"/>
          </p:cNvPicPr>
          <p:nvPr>
            <p:ph idx="1"/>
          </p:nvPr>
        </p:nvPicPr>
        <p:blipFill>
          <a:blip r:embed="rId10" cstate="print"/>
          <a:srcRect l="8841" t="6451" r="28354" b="2419"/>
          <a:stretch>
            <a:fillRect/>
          </a:stretch>
        </p:blipFill>
        <p:spPr>
          <a:xfrm>
            <a:off x="3565525" y="1285875"/>
            <a:ext cx="2141538" cy="2343150"/>
          </a:xfrm>
        </p:spPr>
      </p:pic>
      <p:sp>
        <p:nvSpPr>
          <p:cNvPr id="16392" name="Text Box 9"/>
          <p:cNvSpPr txBox="1">
            <a:spLocks noChangeArrowheads="1"/>
          </p:cNvSpPr>
          <p:nvPr/>
        </p:nvSpPr>
        <p:spPr bwMode="auto">
          <a:xfrm>
            <a:off x="3571875" y="3209925"/>
            <a:ext cx="2133600" cy="400110"/>
          </a:xfrm>
          <a:prstGeom prst="rect">
            <a:avLst/>
          </a:prstGeom>
          <a:noFill/>
          <a:ln w="12700">
            <a:noFill/>
            <a:miter lim="800000"/>
            <a:headEnd/>
            <a:tailEnd/>
          </a:ln>
        </p:spPr>
        <p:txBody>
          <a:bodyPr wrap="square">
            <a:spAutoFit/>
          </a:bodyPr>
          <a:lstStyle/>
          <a:p>
            <a:pPr>
              <a:spcBef>
                <a:spcPct val="50000"/>
              </a:spcBef>
            </a:pPr>
            <a:r>
              <a:rPr lang="en-US" sz="2000" dirty="0">
                <a:solidFill>
                  <a:schemeClr val="bg1"/>
                </a:solidFill>
                <a:latin typeface="Calibri" pitchFamily="34" charset="0"/>
                <a:cs typeface="Calibri" pitchFamily="34" charset="0"/>
              </a:rPr>
              <a:t>Increasing leaf size</a:t>
            </a:r>
          </a:p>
        </p:txBody>
      </p:sp>
      <p:sp>
        <p:nvSpPr>
          <p:cNvPr id="16397" name="TextBox 16"/>
          <p:cNvSpPr txBox="1">
            <a:spLocks noChangeArrowheads="1"/>
          </p:cNvSpPr>
          <p:nvPr/>
        </p:nvSpPr>
        <p:spPr bwMode="auto">
          <a:xfrm>
            <a:off x="1990725" y="4143375"/>
            <a:ext cx="2133600" cy="400110"/>
          </a:xfrm>
          <a:prstGeom prst="rect">
            <a:avLst/>
          </a:prstGeom>
          <a:noFill/>
          <a:ln w="9525">
            <a:noFill/>
            <a:miter lim="800000"/>
            <a:headEnd/>
            <a:tailEnd/>
          </a:ln>
        </p:spPr>
        <p:txBody>
          <a:bodyPr wrap="square">
            <a:spAutoFit/>
          </a:bodyPr>
          <a:lstStyle/>
          <a:p>
            <a:r>
              <a:rPr lang="en-US" sz="2000" dirty="0">
                <a:solidFill>
                  <a:schemeClr val="bg1"/>
                </a:solidFill>
                <a:latin typeface="Calibri" pitchFamily="34" charset="0"/>
                <a:cs typeface="Calibri" pitchFamily="34" charset="0"/>
              </a:rPr>
              <a:t>Falling leaves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362" name="Picture 3" descr="redosierdogwooddata.png"/>
          <p:cNvPicPr>
            <a:picLocks noChangeAspect="1"/>
          </p:cNvPicPr>
          <p:nvPr/>
        </p:nvPicPr>
        <p:blipFill>
          <a:blip r:embed="rId2" cstate="print"/>
          <a:srcRect/>
          <a:stretch>
            <a:fillRect/>
          </a:stretch>
        </p:blipFill>
        <p:spPr bwMode="auto">
          <a:xfrm>
            <a:off x="1485900" y="1227384"/>
            <a:ext cx="5895975" cy="4573342"/>
          </a:xfrm>
          <a:prstGeom prst="rect">
            <a:avLst/>
          </a:prstGeom>
          <a:noFill/>
          <a:ln w="9525">
            <a:noFill/>
            <a:miter lim="800000"/>
            <a:headEnd/>
            <a:tailEnd/>
          </a:ln>
        </p:spPr>
      </p:pic>
      <p:cxnSp>
        <p:nvCxnSpPr>
          <p:cNvPr id="5" name="Straight Connector 4"/>
          <p:cNvCxnSpPr/>
          <p:nvPr/>
        </p:nvCxnSpPr>
        <p:spPr bwMode="auto">
          <a:xfrm>
            <a:off x="0" y="5867400"/>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6" name="Straight Connector 5"/>
          <p:cNvCxnSpPr/>
          <p:nvPr/>
        </p:nvCxnSpPr>
        <p:spPr bwMode="auto">
          <a:xfrm>
            <a:off x="0" y="1143000"/>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15365" name="TextBox 6"/>
          <p:cNvSpPr txBox="1">
            <a:spLocks noChangeArrowheads="1"/>
          </p:cNvSpPr>
          <p:nvPr/>
        </p:nvSpPr>
        <p:spPr bwMode="auto">
          <a:xfrm>
            <a:off x="287524" y="0"/>
            <a:ext cx="8029575" cy="584775"/>
          </a:xfrm>
          <a:prstGeom prst="rect">
            <a:avLst/>
          </a:prstGeom>
          <a:noFill/>
          <a:ln w="9525">
            <a:noFill/>
            <a:miter lim="800000"/>
            <a:headEnd/>
            <a:tailEnd/>
          </a:ln>
        </p:spPr>
        <p:txBody>
          <a:bodyPr>
            <a:spAutoFit/>
          </a:bodyPr>
          <a:lstStyle/>
          <a:p>
            <a:r>
              <a:rPr lang="en-US" sz="3200" dirty="0" smtClean="0">
                <a:solidFill>
                  <a:srgbClr val="FFFF66"/>
                </a:solidFill>
                <a:latin typeface="Calibri" pitchFamily="34" charset="0"/>
                <a:cs typeface="Calibri" pitchFamily="34" charset="0"/>
              </a:rPr>
              <a:t>Recording observations for woody plants</a:t>
            </a:r>
            <a:endParaRPr lang="en-US" sz="3200" dirty="0">
              <a:solidFill>
                <a:srgbClr val="FFFF66"/>
              </a:solidFill>
              <a:latin typeface="Calibri" pitchFamily="34" charset="0"/>
              <a:cs typeface="Calibri"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2290" name="Picture 24" descr="PCD3957_IMG0008.jpg"/>
          <p:cNvPicPr>
            <a:picLocks noChangeAspect="1"/>
          </p:cNvPicPr>
          <p:nvPr/>
        </p:nvPicPr>
        <p:blipFill>
          <a:blip r:embed="rId3" cstate="print"/>
          <a:srcRect l="12138" t="16618"/>
          <a:stretch>
            <a:fillRect/>
          </a:stretch>
        </p:blipFill>
        <p:spPr bwMode="auto">
          <a:xfrm>
            <a:off x="5873750" y="1179513"/>
            <a:ext cx="2827338" cy="3579812"/>
          </a:xfrm>
          <a:prstGeom prst="rect">
            <a:avLst/>
          </a:prstGeom>
          <a:noFill/>
          <a:ln w="9525">
            <a:noFill/>
            <a:miter lim="800000"/>
            <a:headEnd/>
            <a:tailEnd/>
          </a:ln>
        </p:spPr>
      </p:pic>
      <p:pic>
        <p:nvPicPr>
          <p:cNvPr id="12291" name="Picture 13" descr="Spurge.jpg"/>
          <p:cNvPicPr>
            <a:picLocks noChangeAspect="1"/>
          </p:cNvPicPr>
          <p:nvPr/>
        </p:nvPicPr>
        <p:blipFill>
          <a:blip r:embed="rId4" cstate="print"/>
          <a:srcRect l="5183" r="14468" b="14011"/>
          <a:stretch>
            <a:fillRect/>
          </a:stretch>
        </p:blipFill>
        <p:spPr bwMode="auto">
          <a:xfrm>
            <a:off x="3200400" y="2062163"/>
            <a:ext cx="2667000" cy="3805237"/>
          </a:xfrm>
          <a:prstGeom prst="rect">
            <a:avLst/>
          </a:prstGeom>
          <a:noFill/>
          <a:ln w="9525">
            <a:noFill/>
            <a:miter lim="800000"/>
            <a:headEnd/>
            <a:tailEnd/>
          </a:ln>
        </p:spPr>
      </p:pic>
      <p:pic>
        <p:nvPicPr>
          <p:cNvPr id="12292" name="Picture 22" descr="93616002_bc8b1dbe91_b.jpg"/>
          <p:cNvPicPr>
            <a:picLocks noChangeAspect="1"/>
          </p:cNvPicPr>
          <p:nvPr/>
        </p:nvPicPr>
        <p:blipFill>
          <a:blip r:embed="rId5" cstate="print"/>
          <a:srcRect l="31236" t="20654" r="35721" b="58151"/>
          <a:stretch>
            <a:fillRect/>
          </a:stretch>
        </p:blipFill>
        <p:spPr bwMode="auto">
          <a:xfrm>
            <a:off x="2895600" y="1143000"/>
            <a:ext cx="2057400" cy="981075"/>
          </a:xfrm>
          <a:prstGeom prst="rect">
            <a:avLst/>
          </a:prstGeom>
          <a:noFill/>
          <a:ln w="9525">
            <a:noFill/>
            <a:miter lim="800000"/>
            <a:headEnd/>
            <a:tailEnd/>
          </a:ln>
        </p:spPr>
      </p:pic>
      <p:pic>
        <p:nvPicPr>
          <p:cNvPr id="12293" name="Picture 21" descr="Eses_seeds.jpg"/>
          <p:cNvPicPr>
            <a:picLocks noChangeAspect="1"/>
          </p:cNvPicPr>
          <p:nvPr/>
        </p:nvPicPr>
        <p:blipFill>
          <a:blip r:embed="rId6" cstate="print"/>
          <a:srcRect l="15855" t="11185" r="9950"/>
          <a:stretch>
            <a:fillRect/>
          </a:stretch>
        </p:blipFill>
        <p:spPr bwMode="auto">
          <a:xfrm>
            <a:off x="4759325" y="1143000"/>
            <a:ext cx="1108075" cy="993775"/>
          </a:xfrm>
          <a:prstGeom prst="rect">
            <a:avLst/>
          </a:prstGeom>
          <a:noFill/>
          <a:ln w="9525">
            <a:noFill/>
            <a:miter lim="800000"/>
            <a:headEnd/>
            <a:tailEnd/>
          </a:ln>
        </p:spPr>
      </p:pic>
      <p:pic>
        <p:nvPicPr>
          <p:cNvPr id="12294" name="Picture 14" descr="mildweed_NRCS.jpg"/>
          <p:cNvPicPr>
            <a:picLocks noChangeAspect="1"/>
          </p:cNvPicPr>
          <p:nvPr/>
        </p:nvPicPr>
        <p:blipFill>
          <a:blip r:embed="rId7" cstate="print"/>
          <a:srcRect b="3636"/>
          <a:stretch>
            <a:fillRect/>
          </a:stretch>
        </p:blipFill>
        <p:spPr bwMode="auto">
          <a:xfrm>
            <a:off x="457200" y="1143000"/>
            <a:ext cx="2794000" cy="4038600"/>
          </a:xfrm>
          <a:prstGeom prst="rect">
            <a:avLst/>
          </a:prstGeom>
          <a:noFill/>
          <a:ln w="9525">
            <a:noFill/>
            <a:miter lim="800000"/>
            <a:headEnd/>
            <a:tailEnd/>
          </a:ln>
        </p:spPr>
      </p:pic>
      <p:sp>
        <p:nvSpPr>
          <p:cNvPr id="12295" name="Title 4"/>
          <p:cNvSpPr>
            <a:spLocks noGrp="1"/>
          </p:cNvSpPr>
          <p:nvPr>
            <p:ph type="title"/>
          </p:nvPr>
        </p:nvSpPr>
        <p:spPr>
          <a:xfrm>
            <a:off x="755576" y="188640"/>
            <a:ext cx="7751762" cy="609600"/>
          </a:xfrm>
        </p:spPr>
        <p:txBody>
          <a:bodyPr anchor="b"/>
          <a:lstStyle/>
          <a:p>
            <a:pPr eaLnBrk="1" hangingPunct="1"/>
            <a:r>
              <a:rPr lang="en-US" sz="3200" b="0" dirty="0" smtClean="0">
                <a:solidFill>
                  <a:srgbClr val="FFFF66"/>
                </a:solidFill>
                <a:latin typeface="Calibri" pitchFamily="34" charset="0"/>
                <a:ea typeface="Calibri" pitchFamily="34" charset="0"/>
                <a:cs typeface="Calibri" pitchFamily="34" charset="0"/>
              </a:rPr>
              <a:t>Site 3 – Forbs </a:t>
            </a:r>
          </a:p>
        </p:txBody>
      </p:sp>
      <p:cxnSp>
        <p:nvCxnSpPr>
          <p:cNvPr id="7" name="Straight Connector 6"/>
          <p:cNvCxnSpPr/>
          <p:nvPr/>
        </p:nvCxnSpPr>
        <p:spPr bwMode="auto">
          <a:xfrm>
            <a:off x="0" y="1149350"/>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12297" name="TextBox 26"/>
          <p:cNvSpPr txBox="1">
            <a:spLocks noChangeArrowheads="1"/>
          </p:cNvSpPr>
          <p:nvPr/>
        </p:nvSpPr>
        <p:spPr bwMode="auto">
          <a:xfrm>
            <a:off x="487363" y="1200150"/>
            <a:ext cx="2257425" cy="400050"/>
          </a:xfrm>
          <a:prstGeom prst="rect">
            <a:avLst/>
          </a:prstGeom>
          <a:noFill/>
          <a:ln w="9525">
            <a:noFill/>
            <a:miter lim="800000"/>
            <a:headEnd/>
            <a:tailEnd/>
          </a:ln>
        </p:spPr>
        <p:txBody>
          <a:bodyPr>
            <a:spAutoFit/>
          </a:bodyPr>
          <a:lstStyle/>
          <a:p>
            <a:r>
              <a:rPr lang="en-US" sz="2000" b="1">
                <a:solidFill>
                  <a:schemeClr val="bg1"/>
                </a:solidFill>
                <a:latin typeface="Calibri" pitchFamily="34" charset="0"/>
                <a:ea typeface="Calibri" pitchFamily="34" charset="0"/>
                <a:cs typeface="Calibri" pitchFamily="34" charset="0"/>
              </a:rPr>
              <a:t>Common milkweed</a:t>
            </a:r>
          </a:p>
        </p:txBody>
      </p:sp>
      <p:sp>
        <p:nvSpPr>
          <p:cNvPr id="12298" name="TextBox 27"/>
          <p:cNvSpPr txBox="1">
            <a:spLocks noChangeArrowheads="1"/>
          </p:cNvSpPr>
          <p:nvPr/>
        </p:nvSpPr>
        <p:spPr bwMode="auto">
          <a:xfrm>
            <a:off x="3352800" y="1752600"/>
            <a:ext cx="1593850" cy="400050"/>
          </a:xfrm>
          <a:prstGeom prst="rect">
            <a:avLst/>
          </a:prstGeom>
          <a:noFill/>
          <a:ln w="9525">
            <a:noFill/>
            <a:miter lim="800000"/>
            <a:headEnd/>
            <a:tailEnd/>
          </a:ln>
        </p:spPr>
        <p:txBody>
          <a:bodyPr>
            <a:spAutoFit/>
          </a:bodyPr>
          <a:lstStyle/>
          <a:p>
            <a:r>
              <a:rPr lang="en-US" sz="2000" b="1">
                <a:solidFill>
                  <a:schemeClr val="bg1"/>
                </a:solidFill>
                <a:latin typeface="Calibri" pitchFamily="34" charset="0"/>
                <a:ea typeface="Calibri" pitchFamily="34" charset="0"/>
                <a:cs typeface="Calibri" pitchFamily="34" charset="0"/>
              </a:rPr>
              <a:t>Leafy spurge</a:t>
            </a:r>
          </a:p>
        </p:txBody>
      </p:sp>
      <p:sp>
        <p:nvSpPr>
          <p:cNvPr id="12299" name="TextBox 30"/>
          <p:cNvSpPr txBox="1">
            <a:spLocks noChangeArrowheads="1"/>
          </p:cNvSpPr>
          <p:nvPr/>
        </p:nvSpPr>
        <p:spPr bwMode="auto">
          <a:xfrm>
            <a:off x="6423025" y="3817938"/>
            <a:ext cx="2286000" cy="400050"/>
          </a:xfrm>
          <a:prstGeom prst="rect">
            <a:avLst/>
          </a:prstGeom>
          <a:noFill/>
          <a:ln w="9525">
            <a:noFill/>
            <a:miter lim="800000"/>
            <a:headEnd/>
            <a:tailEnd/>
          </a:ln>
        </p:spPr>
        <p:txBody>
          <a:bodyPr>
            <a:spAutoFit/>
          </a:bodyPr>
          <a:lstStyle/>
          <a:p>
            <a:r>
              <a:rPr lang="en-US" sz="2000" b="1">
                <a:solidFill>
                  <a:schemeClr val="bg1"/>
                </a:solidFill>
                <a:latin typeface="Calibri" pitchFamily="34" charset="0"/>
                <a:ea typeface="Calibri" pitchFamily="34" charset="0"/>
                <a:cs typeface="Calibri" pitchFamily="34" charset="0"/>
              </a:rPr>
              <a:t>Missouri goldenrod</a:t>
            </a:r>
          </a:p>
        </p:txBody>
      </p:sp>
      <p:pic>
        <p:nvPicPr>
          <p:cNvPr id="12300" name="Picture 18" descr="assy_006_php.jpg"/>
          <p:cNvPicPr>
            <a:picLocks noChangeAspect="1"/>
          </p:cNvPicPr>
          <p:nvPr/>
        </p:nvPicPr>
        <p:blipFill>
          <a:blip r:embed="rId8" cstate="print"/>
          <a:srcRect l="10464" t="11690" r="4660" b="18221"/>
          <a:stretch>
            <a:fillRect/>
          </a:stretch>
        </p:blipFill>
        <p:spPr bwMode="auto">
          <a:xfrm>
            <a:off x="452438" y="4314825"/>
            <a:ext cx="2801937" cy="1535113"/>
          </a:xfrm>
          <a:prstGeom prst="rect">
            <a:avLst/>
          </a:prstGeom>
          <a:noFill/>
          <a:ln w="9525">
            <a:noFill/>
            <a:miter lim="800000"/>
            <a:headEnd/>
            <a:tailEnd/>
          </a:ln>
        </p:spPr>
      </p:pic>
      <p:pic>
        <p:nvPicPr>
          <p:cNvPr id="12301" name="Picture 15" descr="milkweed_smithsonian.jpg"/>
          <p:cNvPicPr>
            <a:picLocks noChangeAspect="1"/>
          </p:cNvPicPr>
          <p:nvPr/>
        </p:nvPicPr>
        <p:blipFill>
          <a:blip r:embed="rId9" cstate="print"/>
          <a:srcRect/>
          <a:stretch>
            <a:fillRect/>
          </a:stretch>
        </p:blipFill>
        <p:spPr bwMode="auto">
          <a:xfrm>
            <a:off x="2195513" y="3971925"/>
            <a:ext cx="1001712" cy="668338"/>
          </a:xfrm>
          <a:prstGeom prst="rect">
            <a:avLst/>
          </a:prstGeom>
          <a:noFill/>
          <a:ln w="9525">
            <a:noFill/>
            <a:miter lim="800000"/>
            <a:headEnd/>
            <a:tailEnd/>
          </a:ln>
        </p:spPr>
      </p:pic>
      <p:pic>
        <p:nvPicPr>
          <p:cNvPr id="12302" name="Picture 17" descr="goldenrodleave_NRCS.jpg"/>
          <p:cNvPicPr>
            <a:picLocks noChangeAspect="1"/>
          </p:cNvPicPr>
          <p:nvPr/>
        </p:nvPicPr>
        <p:blipFill>
          <a:blip r:embed="rId10" cstate="print"/>
          <a:srcRect b="10913"/>
          <a:stretch>
            <a:fillRect/>
          </a:stretch>
        </p:blipFill>
        <p:spPr bwMode="auto">
          <a:xfrm>
            <a:off x="5862638" y="4194175"/>
            <a:ext cx="2840037" cy="1685925"/>
          </a:xfrm>
          <a:prstGeom prst="rect">
            <a:avLst/>
          </a:prstGeom>
          <a:noFill/>
          <a:ln w="9525">
            <a:noFill/>
            <a:miter lim="800000"/>
            <a:headEnd/>
            <a:tailEnd/>
          </a:ln>
        </p:spPr>
      </p:pic>
      <p:cxnSp>
        <p:nvCxnSpPr>
          <p:cNvPr id="8" name="Straight Connector 7"/>
          <p:cNvCxnSpPr/>
          <p:nvPr/>
        </p:nvCxnSpPr>
        <p:spPr bwMode="auto">
          <a:xfrm>
            <a:off x="0" y="5867400"/>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314" name="Picture 23" descr="Clone5.jpg"/>
          <p:cNvPicPr>
            <a:picLocks noChangeAspect="1"/>
          </p:cNvPicPr>
          <p:nvPr/>
        </p:nvPicPr>
        <p:blipFill>
          <a:blip r:embed="rId3" cstate="print"/>
          <a:srcRect r="7501"/>
          <a:stretch>
            <a:fillRect/>
          </a:stretch>
        </p:blipFill>
        <p:spPr bwMode="auto">
          <a:xfrm>
            <a:off x="4564063" y="2576513"/>
            <a:ext cx="1876425" cy="1803400"/>
          </a:xfrm>
          <a:prstGeom prst="rect">
            <a:avLst/>
          </a:prstGeom>
          <a:noFill/>
          <a:ln w="9525">
            <a:noFill/>
            <a:miter lim="800000"/>
            <a:headEnd/>
            <a:tailEnd/>
          </a:ln>
        </p:spPr>
      </p:pic>
      <p:pic>
        <p:nvPicPr>
          <p:cNvPr id="13315" name="Picture 15" descr="IMG_0008.JPG"/>
          <p:cNvPicPr>
            <a:picLocks noChangeAspect="1"/>
          </p:cNvPicPr>
          <p:nvPr/>
        </p:nvPicPr>
        <p:blipFill>
          <a:blip r:embed="rId4" cstate="print"/>
          <a:srcRect/>
          <a:stretch>
            <a:fillRect/>
          </a:stretch>
        </p:blipFill>
        <p:spPr bwMode="auto">
          <a:xfrm>
            <a:off x="4573588" y="1149350"/>
            <a:ext cx="1930400" cy="1447800"/>
          </a:xfrm>
          <a:prstGeom prst="rect">
            <a:avLst/>
          </a:prstGeom>
          <a:noFill/>
          <a:ln w="9525">
            <a:noFill/>
            <a:miter lim="800000"/>
            <a:headEnd/>
            <a:tailEnd/>
          </a:ln>
        </p:spPr>
      </p:pic>
      <p:pic>
        <p:nvPicPr>
          <p:cNvPr id="13316" name="Picture 13" descr="3rowo_hips.jpg"/>
          <p:cNvPicPr>
            <a:picLocks noChangeAspect="1"/>
          </p:cNvPicPr>
          <p:nvPr/>
        </p:nvPicPr>
        <p:blipFill>
          <a:blip r:embed="rId5" cstate="print"/>
          <a:srcRect/>
          <a:stretch>
            <a:fillRect/>
          </a:stretch>
        </p:blipFill>
        <p:spPr bwMode="auto">
          <a:xfrm>
            <a:off x="1476375" y="2351088"/>
            <a:ext cx="3086100" cy="3529012"/>
          </a:xfrm>
          <a:prstGeom prst="rect">
            <a:avLst/>
          </a:prstGeom>
          <a:noFill/>
          <a:ln w="9525">
            <a:noFill/>
            <a:miter lim="800000"/>
            <a:headEnd/>
            <a:tailEnd/>
          </a:ln>
        </p:spPr>
      </p:pic>
      <p:sp>
        <p:nvSpPr>
          <p:cNvPr id="13317" name="Title 1"/>
          <p:cNvSpPr>
            <a:spLocks noGrp="1"/>
          </p:cNvSpPr>
          <p:nvPr>
            <p:ph type="title"/>
          </p:nvPr>
        </p:nvSpPr>
        <p:spPr>
          <a:xfrm>
            <a:off x="323528" y="0"/>
            <a:ext cx="7813675" cy="615950"/>
          </a:xfrm>
        </p:spPr>
        <p:txBody>
          <a:bodyPr/>
          <a:lstStyle/>
          <a:p>
            <a:r>
              <a:rPr lang="en-US" sz="3200" b="0" dirty="0" smtClean="0">
                <a:solidFill>
                  <a:srgbClr val="FFFF66"/>
                </a:solidFill>
                <a:latin typeface="Calibri" pitchFamily="34" charset="0"/>
                <a:ea typeface="Calibri" pitchFamily="34" charset="0"/>
                <a:cs typeface="Calibri" pitchFamily="34" charset="0"/>
              </a:rPr>
              <a:t>Site 4 – Wood’s rose and Cloned lilac</a:t>
            </a:r>
          </a:p>
        </p:txBody>
      </p:sp>
      <p:cxnSp>
        <p:nvCxnSpPr>
          <p:cNvPr id="4" name="Straight Connector 3"/>
          <p:cNvCxnSpPr/>
          <p:nvPr/>
        </p:nvCxnSpPr>
        <p:spPr bwMode="auto">
          <a:xfrm>
            <a:off x="0" y="1149350"/>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3319" name="Picture 12" descr="rowo_007_php.jpg"/>
          <p:cNvPicPr>
            <a:picLocks noChangeAspect="1"/>
          </p:cNvPicPr>
          <p:nvPr/>
        </p:nvPicPr>
        <p:blipFill>
          <a:blip r:embed="rId6" cstate="print"/>
          <a:srcRect l="19177" t="3169" r="17744" b="21964"/>
          <a:stretch>
            <a:fillRect/>
          </a:stretch>
        </p:blipFill>
        <p:spPr bwMode="auto">
          <a:xfrm>
            <a:off x="625475" y="1174750"/>
            <a:ext cx="2703513" cy="2138363"/>
          </a:xfrm>
          <a:prstGeom prst="rect">
            <a:avLst/>
          </a:prstGeom>
          <a:noFill/>
          <a:ln w="9525">
            <a:noFill/>
            <a:miter lim="800000"/>
            <a:headEnd/>
            <a:tailEnd/>
          </a:ln>
        </p:spPr>
      </p:pic>
      <p:pic>
        <p:nvPicPr>
          <p:cNvPr id="13320" name="Picture 16" descr="Wild-bee-on-Rosa-woodsii.jpg"/>
          <p:cNvPicPr>
            <a:picLocks noChangeAspect="1"/>
          </p:cNvPicPr>
          <p:nvPr/>
        </p:nvPicPr>
        <p:blipFill>
          <a:blip r:embed="rId7" cstate="print"/>
          <a:srcRect t="5702" b="7236"/>
          <a:stretch>
            <a:fillRect/>
          </a:stretch>
        </p:blipFill>
        <p:spPr bwMode="auto">
          <a:xfrm>
            <a:off x="625475" y="3313113"/>
            <a:ext cx="1601788" cy="1474787"/>
          </a:xfrm>
          <a:prstGeom prst="rect">
            <a:avLst/>
          </a:prstGeom>
          <a:noFill/>
          <a:ln w="9525">
            <a:noFill/>
            <a:miter lim="800000"/>
            <a:headEnd/>
            <a:tailEnd/>
          </a:ln>
        </p:spPr>
      </p:pic>
      <p:pic>
        <p:nvPicPr>
          <p:cNvPr id="13321" name="Picture 20" descr="Clone2.jpg"/>
          <p:cNvPicPr>
            <a:picLocks noChangeAspect="1"/>
          </p:cNvPicPr>
          <p:nvPr/>
        </p:nvPicPr>
        <p:blipFill>
          <a:blip r:embed="rId8" cstate="print"/>
          <a:srcRect/>
          <a:stretch>
            <a:fillRect/>
          </a:stretch>
        </p:blipFill>
        <p:spPr bwMode="auto">
          <a:xfrm>
            <a:off x="4549775" y="4389438"/>
            <a:ext cx="1943100" cy="1457325"/>
          </a:xfrm>
          <a:prstGeom prst="rect">
            <a:avLst/>
          </a:prstGeom>
          <a:noFill/>
          <a:ln w="9525">
            <a:noFill/>
            <a:miter lim="800000"/>
            <a:headEnd/>
            <a:tailEnd/>
          </a:ln>
        </p:spPr>
      </p:pic>
      <p:pic>
        <p:nvPicPr>
          <p:cNvPr id="13322" name="Picture 21" descr="Clone3.jpg"/>
          <p:cNvPicPr>
            <a:picLocks noChangeAspect="1"/>
          </p:cNvPicPr>
          <p:nvPr/>
        </p:nvPicPr>
        <p:blipFill>
          <a:blip r:embed="rId9" cstate="print"/>
          <a:srcRect l="7327"/>
          <a:stretch>
            <a:fillRect/>
          </a:stretch>
        </p:blipFill>
        <p:spPr bwMode="auto">
          <a:xfrm>
            <a:off x="6440488" y="1160463"/>
            <a:ext cx="2101850" cy="3224212"/>
          </a:xfrm>
          <a:prstGeom prst="rect">
            <a:avLst/>
          </a:prstGeom>
          <a:noFill/>
          <a:ln w="9525">
            <a:noFill/>
            <a:miter lim="800000"/>
            <a:headEnd/>
            <a:tailEnd/>
          </a:ln>
        </p:spPr>
      </p:pic>
      <p:pic>
        <p:nvPicPr>
          <p:cNvPr id="13323" name="Picture 19" descr="Rowonewgrowth.jpg"/>
          <p:cNvPicPr>
            <a:picLocks noChangeAspect="1"/>
          </p:cNvPicPr>
          <p:nvPr/>
        </p:nvPicPr>
        <p:blipFill>
          <a:blip r:embed="rId10" cstate="print"/>
          <a:srcRect t="7092"/>
          <a:stretch>
            <a:fillRect/>
          </a:stretch>
        </p:blipFill>
        <p:spPr bwMode="auto">
          <a:xfrm>
            <a:off x="611188" y="4572000"/>
            <a:ext cx="1636712" cy="1287463"/>
          </a:xfrm>
          <a:prstGeom prst="rect">
            <a:avLst/>
          </a:prstGeom>
          <a:noFill/>
          <a:ln w="9525">
            <a:noFill/>
            <a:miter lim="800000"/>
            <a:headEnd/>
            <a:tailEnd/>
          </a:ln>
        </p:spPr>
      </p:pic>
      <p:pic>
        <p:nvPicPr>
          <p:cNvPr id="13324" name="Picture 22" descr="RowoPrickles.jpg"/>
          <p:cNvPicPr>
            <a:picLocks noChangeAspect="1"/>
          </p:cNvPicPr>
          <p:nvPr/>
        </p:nvPicPr>
        <p:blipFill>
          <a:blip r:embed="rId11" cstate="print"/>
          <a:srcRect/>
          <a:stretch>
            <a:fillRect/>
          </a:stretch>
        </p:blipFill>
        <p:spPr bwMode="auto">
          <a:xfrm>
            <a:off x="2935288" y="1144588"/>
            <a:ext cx="1625600" cy="2171700"/>
          </a:xfrm>
          <a:prstGeom prst="rect">
            <a:avLst/>
          </a:prstGeom>
          <a:noFill/>
          <a:ln w="9525">
            <a:noFill/>
            <a:miter lim="800000"/>
            <a:headEnd/>
            <a:tailEnd/>
          </a:ln>
        </p:spPr>
      </p:pic>
      <p:cxnSp>
        <p:nvCxnSpPr>
          <p:cNvPr id="7" name="Straight Connector 6"/>
          <p:cNvCxnSpPr/>
          <p:nvPr/>
        </p:nvCxnSpPr>
        <p:spPr bwMode="auto">
          <a:xfrm>
            <a:off x="0" y="5873750"/>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3326" name="Picture 3" descr="Syringa_x_chinensis_Red_Rothomagnesis.png"/>
          <p:cNvPicPr>
            <a:picLocks noChangeAspect="1"/>
          </p:cNvPicPr>
          <p:nvPr/>
        </p:nvPicPr>
        <p:blipFill>
          <a:blip r:embed="rId12" cstate="print"/>
          <a:srcRect/>
          <a:stretch>
            <a:fillRect/>
          </a:stretch>
        </p:blipFill>
        <p:spPr bwMode="auto">
          <a:xfrm>
            <a:off x="6429375" y="4375150"/>
            <a:ext cx="2105025" cy="1462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218" name="Title 1"/>
          <p:cNvSpPr>
            <a:spLocks noGrp="1"/>
          </p:cNvSpPr>
          <p:nvPr>
            <p:ph type="title"/>
          </p:nvPr>
        </p:nvSpPr>
        <p:spPr>
          <a:xfrm>
            <a:off x="611560" y="224644"/>
            <a:ext cx="7813675" cy="554038"/>
          </a:xfrm>
        </p:spPr>
        <p:txBody>
          <a:bodyPr anchor="b"/>
          <a:lstStyle/>
          <a:p>
            <a:r>
              <a:rPr lang="en-US" sz="3200" b="0" dirty="0" smtClean="0">
                <a:solidFill>
                  <a:srgbClr val="FFFF66"/>
                </a:solidFill>
                <a:latin typeface="Calibri" pitchFamily="34" charset="0"/>
                <a:ea typeface="Calibri" pitchFamily="34" charset="0"/>
                <a:cs typeface="Calibri" pitchFamily="34" charset="0"/>
              </a:rPr>
              <a:t>Site locations</a:t>
            </a:r>
          </a:p>
        </p:txBody>
      </p:sp>
      <p:pic>
        <p:nvPicPr>
          <p:cNvPr id="9219" name="Content Placeholder 3" descr="EROS_2008_HiRes.JPG"/>
          <p:cNvPicPr>
            <a:picLocks noGrp="1" noChangeAspect="1"/>
          </p:cNvPicPr>
          <p:nvPr>
            <p:ph idx="1"/>
          </p:nvPr>
        </p:nvPicPr>
        <p:blipFill>
          <a:blip r:embed="rId2" cstate="print"/>
          <a:srcRect l="9320" t="16943" r="45993" b="18669"/>
          <a:stretch>
            <a:fillRect/>
          </a:stretch>
        </p:blipFill>
        <p:spPr>
          <a:xfrm>
            <a:off x="4724400" y="1287463"/>
            <a:ext cx="3948113" cy="4470400"/>
          </a:xfrm>
        </p:spPr>
      </p:pic>
      <p:sp>
        <p:nvSpPr>
          <p:cNvPr id="9220" name="TextBox 8"/>
          <p:cNvSpPr txBox="1">
            <a:spLocks noChangeArrowheads="1"/>
          </p:cNvSpPr>
          <p:nvPr/>
        </p:nvSpPr>
        <p:spPr bwMode="auto">
          <a:xfrm>
            <a:off x="6511925" y="3910013"/>
            <a:ext cx="381000" cy="523875"/>
          </a:xfrm>
          <a:prstGeom prst="rect">
            <a:avLst/>
          </a:prstGeom>
          <a:noFill/>
          <a:ln w="9525">
            <a:noFill/>
            <a:miter lim="800000"/>
            <a:headEnd/>
            <a:tailEnd/>
          </a:ln>
        </p:spPr>
        <p:txBody>
          <a:bodyPr>
            <a:spAutoFit/>
          </a:bodyPr>
          <a:lstStyle/>
          <a:p>
            <a:pPr algn="ctr"/>
            <a:r>
              <a:rPr lang="en-US" sz="2800" b="1">
                <a:latin typeface="Calibri" pitchFamily="34" charset="0"/>
                <a:ea typeface="Calibri" pitchFamily="34" charset="0"/>
                <a:cs typeface="Calibri" pitchFamily="34" charset="0"/>
              </a:rPr>
              <a:t>1</a:t>
            </a:r>
          </a:p>
        </p:txBody>
      </p:sp>
      <p:sp>
        <p:nvSpPr>
          <p:cNvPr id="9221" name="TextBox 9"/>
          <p:cNvSpPr txBox="1">
            <a:spLocks noChangeArrowheads="1"/>
          </p:cNvSpPr>
          <p:nvPr/>
        </p:nvSpPr>
        <p:spPr bwMode="auto">
          <a:xfrm>
            <a:off x="5973763" y="3009900"/>
            <a:ext cx="304800" cy="522288"/>
          </a:xfrm>
          <a:prstGeom prst="rect">
            <a:avLst/>
          </a:prstGeom>
          <a:noFill/>
          <a:ln w="9525">
            <a:noFill/>
            <a:miter lim="800000"/>
            <a:headEnd/>
            <a:tailEnd/>
          </a:ln>
        </p:spPr>
        <p:txBody>
          <a:bodyPr>
            <a:spAutoFit/>
          </a:bodyPr>
          <a:lstStyle/>
          <a:p>
            <a:pPr algn="ctr"/>
            <a:r>
              <a:rPr lang="en-US" sz="2800" b="1">
                <a:latin typeface="Calibri" pitchFamily="34" charset="0"/>
                <a:ea typeface="Calibri" pitchFamily="34" charset="0"/>
                <a:cs typeface="Calibri" pitchFamily="34" charset="0"/>
              </a:rPr>
              <a:t>2</a:t>
            </a:r>
          </a:p>
        </p:txBody>
      </p:sp>
      <p:cxnSp>
        <p:nvCxnSpPr>
          <p:cNvPr id="13" name="Straight Connector 12"/>
          <p:cNvCxnSpPr/>
          <p:nvPr/>
        </p:nvCxnSpPr>
        <p:spPr bwMode="auto">
          <a:xfrm>
            <a:off x="0" y="1149350"/>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14" name="Straight Connector 13"/>
          <p:cNvCxnSpPr/>
          <p:nvPr/>
        </p:nvCxnSpPr>
        <p:spPr bwMode="auto">
          <a:xfrm>
            <a:off x="0" y="5867400"/>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224" name="TextBox 14"/>
          <p:cNvSpPr txBox="1">
            <a:spLocks noChangeArrowheads="1"/>
          </p:cNvSpPr>
          <p:nvPr/>
        </p:nvSpPr>
        <p:spPr bwMode="auto">
          <a:xfrm>
            <a:off x="7296150" y="2144713"/>
            <a:ext cx="381000" cy="523875"/>
          </a:xfrm>
          <a:prstGeom prst="rect">
            <a:avLst/>
          </a:prstGeom>
          <a:noFill/>
          <a:ln w="9525">
            <a:noFill/>
            <a:miter lim="800000"/>
            <a:headEnd/>
            <a:tailEnd/>
          </a:ln>
        </p:spPr>
        <p:txBody>
          <a:bodyPr>
            <a:spAutoFit/>
          </a:bodyPr>
          <a:lstStyle/>
          <a:p>
            <a:r>
              <a:rPr lang="en-US" sz="2800" b="1">
                <a:latin typeface="Calibri" pitchFamily="34" charset="0"/>
                <a:ea typeface="Calibri" pitchFamily="34" charset="0"/>
                <a:cs typeface="Calibri" pitchFamily="34" charset="0"/>
              </a:rPr>
              <a:t>3</a:t>
            </a:r>
          </a:p>
        </p:txBody>
      </p:sp>
      <p:sp>
        <p:nvSpPr>
          <p:cNvPr id="9225" name="TextBox 9"/>
          <p:cNvSpPr txBox="1">
            <a:spLocks noChangeArrowheads="1"/>
          </p:cNvSpPr>
          <p:nvPr/>
        </p:nvSpPr>
        <p:spPr bwMode="auto">
          <a:xfrm>
            <a:off x="6551613" y="4543425"/>
            <a:ext cx="349250" cy="523875"/>
          </a:xfrm>
          <a:prstGeom prst="rect">
            <a:avLst/>
          </a:prstGeom>
          <a:noFill/>
          <a:ln w="9525">
            <a:noFill/>
            <a:miter lim="800000"/>
            <a:headEnd/>
            <a:tailEnd/>
          </a:ln>
        </p:spPr>
        <p:txBody>
          <a:bodyPr>
            <a:spAutoFit/>
          </a:bodyPr>
          <a:lstStyle/>
          <a:p>
            <a:r>
              <a:rPr lang="en-US" sz="2800" b="1">
                <a:latin typeface="Calibri" pitchFamily="34" charset="0"/>
                <a:ea typeface="Calibri" pitchFamily="34" charset="0"/>
                <a:cs typeface="Calibri" pitchFamily="34" charset="0"/>
              </a:rPr>
              <a:t>4</a:t>
            </a:r>
          </a:p>
        </p:txBody>
      </p:sp>
      <p:sp>
        <p:nvSpPr>
          <p:cNvPr id="11" name="TextBox 10"/>
          <p:cNvSpPr txBox="1"/>
          <p:nvPr/>
        </p:nvSpPr>
        <p:spPr>
          <a:xfrm>
            <a:off x="598488" y="1204913"/>
            <a:ext cx="4125912" cy="4578176"/>
          </a:xfrm>
          <a:prstGeom prst="rect">
            <a:avLst/>
          </a:prstGeom>
          <a:noFill/>
        </p:spPr>
        <p:txBody>
          <a:bodyPr>
            <a:spAutoFit/>
          </a:bodyPr>
          <a:lstStyle/>
          <a:p>
            <a:pPr>
              <a:spcAft>
                <a:spcPts val="0"/>
              </a:spcAft>
              <a:buClr>
                <a:schemeClr val="tx1"/>
              </a:buClr>
              <a:buSzPct val="85000"/>
              <a:defRPr/>
            </a:pPr>
            <a:r>
              <a:rPr lang="en-US" sz="2000" dirty="0">
                <a:solidFill>
                  <a:schemeClr val="bg1"/>
                </a:solidFill>
                <a:latin typeface="Calibri" pitchFamily="34" charset="0"/>
                <a:cs typeface="Calibri" pitchFamily="34" charset="0"/>
              </a:rPr>
              <a:t>Site 1	Big </a:t>
            </a:r>
            <a:r>
              <a:rPr lang="en-US" sz="2000" dirty="0" smtClean="0">
                <a:solidFill>
                  <a:schemeClr val="bg1"/>
                </a:solidFill>
                <a:latin typeface="Calibri" pitchFamily="34" charset="0"/>
                <a:cs typeface="Calibri" pitchFamily="34" charset="0"/>
              </a:rPr>
              <a:t>bluestem </a:t>
            </a:r>
          </a:p>
          <a:p>
            <a:pPr>
              <a:spcAft>
                <a:spcPts val="0"/>
              </a:spcAft>
              <a:buClr>
                <a:schemeClr val="tx1"/>
              </a:buClr>
              <a:buSzPct val="85000"/>
              <a:defRPr/>
            </a:pPr>
            <a:r>
              <a:rPr lang="en-US" sz="2000" dirty="0">
                <a:solidFill>
                  <a:schemeClr val="bg1"/>
                </a:solidFill>
                <a:latin typeface="Calibri" pitchFamily="34" charset="0"/>
                <a:cs typeface="Calibri" pitchFamily="34" charset="0"/>
              </a:rPr>
              <a:t>	</a:t>
            </a:r>
            <a:r>
              <a:rPr lang="en-US" sz="2000" dirty="0" smtClean="0">
                <a:solidFill>
                  <a:schemeClr val="bg1"/>
                </a:solidFill>
                <a:latin typeface="Calibri" pitchFamily="34" charset="0"/>
                <a:cs typeface="Calibri" pitchFamily="34" charset="0"/>
              </a:rPr>
              <a:t>Switchgrass </a:t>
            </a:r>
            <a:endParaRPr lang="en-US" sz="2000" dirty="0">
              <a:solidFill>
                <a:schemeClr val="bg1"/>
              </a:solidFill>
              <a:latin typeface="Calibri" pitchFamily="34" charset="0"/>
              <a:cs typeface="Calibri" pitchFamily="34" charset="0"/>
            </a:endParaRPr>
          </a:p>
          <a:p>
            <a:pPr>
              <a:spcAft>
                <a:spcPts val="0"/>
              </a:spcAft>
              <a:buClr>
                <a:schemeClr val="tx1"/>
              </a:buClr>
              <a:buSzPct val="85000"/>
              <a:defRPr/>
            </a:pPr>
            <a:r>
              <a:rPr lang="en-US" sz="2000" dirty="0">
                <a:solidFill>
                  <a:schemeClr val="bg1"/>
                </a:solidFill>
                <a:latin typeface="Calibri" pitchFamily="34" charset="0"/>
                <a:cs typeface="Calibri" pitchFamily="34" charset="0"/>
              </a:rPr>
              <a:t>	</a:t>
            </a:r>
            <a:r>
              <a:rPr lang="en-US" sz="2000" dirty="0" smtClean="0">
                <a:solidFill>
                  <a:schemeClr val="bg1"/>
                </a:solidFill>
                <a:latin typeface="Calibri" pitchFamily="34" charset="0"/>
                <a:cs typeface="Calibri" pitchFamily="34" charset="0"/>
              </a:rPr>
              <a:t>Buffalograss  </a:t>
            </a:r>
            <a:endParaRPr lang="en-US" sz="2000" dirty="0">
              <a:solidFill>
                <a:schemeClr val="bg1"/>
              </a:solidFill>
              <a:latin typeface="Calibri" pitchFamily="34" charset="0"/>
              <a:cs typeface="Calibri" pitchFamily="34" charset="0"/>
            </a:endParaRPr>
          </a:p>
          <a:p>
            <a:pPr>
              <a:spcAft>
                <a:spcPts val="0"/>
              </a:spcAft>
              <a:buClr>
                <a:schemeClr val="tx1"/>
              </a:buClr>
              <a:buSzPct val="85000"/>
              <a:defRPr/>
            </a:pPr>
            <a:r>
              <a:rPr lang="en-US" sz="2000" dirty="0">
                <a:solidFill>
                  <a:schemeClr val="bg1"/>
                </a:solidFill>
                <a:latin typeface="Calibri" pitchFamily="34" charset="0"/>
                <a:cs typeface="Calibri" pitchFamily="34" charset="0"/>
              </a:rPr>
              <a:t>	Side oats grama</a:t>
            </a:r>
          </a:p>
          <a:p>
            <a:pPr>
              <a:spcAft>
                <a:spcPts val="0"/>
              </a:spcAft>
              <a:buClr>
                <a:schemeClr val="tx1"/>
              </a:buClr>
              <a:buSzPct val="85000"/>
              <a:defRPr/>
            </a:pPr>
            <a:endParaRPr lang="en-US" sz="1050" dirty="0">
              <a:solidFill>
                <a:schemeClr val="bg1"/>
              </a:solidFill>
              <a:latin typeface="Calibri" pitchFamily="34" charset="0"/>
              <a:cs typeface="Calibri" pitchFamily="34" charset="0"/>
            </a:endParaRPr>
          </a:p>
          <a:p>
            <a:pPr>
              <a:spcAft>
                <a:spcPts val="0"/>
              </a:spcAft>
              <a:buClr>
                <a:schemeClr val="tx1"/>
              </a:buClr>
              <a:buSzPct val="85000"/>
              <a:defRPr/>
            </a:pPr>
            <a:r>
              <a:rPr lang="en-US" sz="2000" dirty="0">
                <a:solidFill>
                  <a:schemeClr val="bg1"/>
                </a:solidFill>
                <a:latin typeface="Calibri" pitchFamily="34" charset="0"/>
                <a:cs typeface="Calibri" pitchFamily="34" charset="0"/>
              </a:rPr>
              <a:t> Site 2	</a:t>
            </a:r>
            <a:r>
              <a:rPr lang="en-US" sz="2000" dirty="0" smtClean="0">
                <a:solidFill>
                  <a:schemeClr val="bg1"/>
                </a:solidFill>
                <a:latin typeface="Calibri" pitchFamily="34" charset="0"/>
                <a:cs typeface="Calibri" pitchFamily="34" charset="0"/>
              </a:rPr>
              <a:t>Boxelder  </a:t>
            </a:r>
          </a:p>
          <a:p>
            <a:pPr>
              <a:spcAft>
                <a:spcPts val="0"/>
              </a:spcAft>
              <a:buClr>
                <a:schemeClr val="tx1"/>
              </a:buClr>
              <a:buSzPct val="85000"/>
              <a:defRPr/>
            </a:pPr>
            <a:r>
              <a:rPr lang="en-US" sz="2000" dirty="0">
                <a:solidFill>
                  <a:schemeClr val="bg1"/>
                </a:solidFill>
                <a:latin typeface="Calibri" pitchFamily="34" charset="0"/>
                <a:cs typeface="Calibri" pitchFamily="34" charset="0"/>
              </a:rPr>
              <a:t>	</a:t>
            </a:r>
            <a:r>
              <a:rPr lang="en-US" sz="2000" dirty="0" smtClean="0">
                <a:solidFill>
                  <a:schemeClr val="bg1"/>
                </a:solidFill>
                <a:latin typeface="Calibri" pitchFamily="34" charset="0"/>
                <a:cs typeface="Calibri" pitchFamily="34" charset="0"/>
              </a:rPr>
              <a:t>Common lilac </a:t>
            </a:r>
            <a:r>
              <a:rPr lang="en-US" sz="2000" dirty="0">
                <a:solidFill>
                  <a:schemeClr val="bg1"/>
                </a:solidFill>
                <a:latin typeface="Calibri" pitchFamily="34" charset="0"/>
                <a:cs typeface="Calibri" pitchFamily="34" charset="0"/>
              </a:rPr>
              <a:t>	</a:t>
            </a:r>
            <a:endParaRPr lang="en-US" sz="2000" dirty="0" smtClean="0">
              <a:solidFill>
                <a:schemeClr val="bg1"/>
              </a:solidFill>
              <a:latin typeface="Calibri" pitchFamily="34" charset="0"/>
              <a:cs typeface="Calibri" pitchFamily="34" charset="0"/>
            </a:endParaRPr>
          </a:p>
          <a:p>
            <a:pPr>
              <a:spcAft>
                <a:spcPts val="0"/>
              </a:spcAft>
              <a:buClr>
                <a:schemeClr val="tx1"/>
              </a:buClr>
              <a:buSzPct val="85000"/>
              <a:defRPr/>
            </a:pPr>
            <a:r>
              <a:rPr lang="en-US" sz="2000" dirty="0">
                <a:solidFill>
                  <a:schemeClr val="bg1"/>
                </a:solidFill>
                <a:latin typeface="Calibri" pitchFamily="34" charset="0"/>
                <a:cs typeface="Calibri" pitchFamily="34" charset="0"/>
              </a:rPr>
              <a:t>	</a:t>
            </a:r>
            <a:r>
              <a:rPr lang="en-US" sz="2000" strike="sngStrike" dirty="0" smtClean="0">
                <a:solidFill>
                  <a:schemeClr val="bg1"/>
                </a:solidFill>
                <a:latin typeface="Calibri" pitchFamily="34" charset="0"/>
                <a:cs typeface="Calibri" pitchFamily="34" charset="0"/>
              </a:rPr>
              <a:t>Green ash</a:t>
            </a:r>
          </a:p>
          <a:p>
            <a:pPr>
              <a:spcAft>
                <a:spcPts val="0"/>
              </a:spcAft>
              <a:buClr>
                <a:schemeClr val="tx1"/>
              </a:buClr>
              <a:buSzPct val="85000"/>
              <a:defRPr/>
            </a:pPr>
            <a:r>
              <a:rPr lang="en-US" sz="2000" dirty="0">
                <a:solidFill>
                  <a:schemeClr val="bg1"/>
                </a:solidFill>
                <a:latin typeface="Calibri" pitchFamily="34" charset="0"/>
                <a:cs typeface="Calibri" pitchFamily="34" charset="0"/>
              </a:rPr>
              <a:t>	</a:t>
            </a:r>
            <a:r>
              <a:rPr lang="en-US" sz="2000" dirty="0" smtClean="0">
                <a:solidFill>
                  <a:schemeClr val="bg1"/>
                </a:solidFill>
                <a:latin typeface="Calibri" pitchFamily="34" charset="0"/>
                <a:cs typeface="Calibri" pitchFamily="34" charset="0"/>
              </a:rPr>
              <a:t>Redosier </a:t>
            </a:r>
            <a:r>
              <a:rPr lang="en-US" sz="2000" dirty="0">
                <a:solidFill>
                  <a:schemeClr val="bg1"/>
                </a:solidFill>
                <a:latin typeface="Calibri" pitchFamily="34" charset="0"/>
                <a:cs typeface="Calibri" pitchFamily="34" charset="0"/>
              </a:rPr>
              <a:t> </a:t>
            </a:r>
            <a:r>
              <a:rPr lang="en-US" sz="2000" dirty="0" smtClean="0">
                <a:solidFill>
                  <a:schemeClr val="bg1"/>
                </a:solidFill>
                <a:latin typeface="Calibri" pitchFamily="34" charset="0"/>
                <a:cs typeface="Calibri" pitchFamily="34" charset="0"/>
              </a:rPr>
              <a:t>dogwood  	European buckthorn</a:t>
            </a:r>
            <a:endParaRPr lang="en-US" sz="2000" dirty="0">
              <a:solidFill>
                <a:schemeClr val="bg1"/>
              </a:solidFill>
              <a:latin typeface="Calibri" pitchFamily="34" charset="0"/>
              <a:cs typeface="Calibri" pitchFamily="34" charset="0"/>
            </a:endParaRPr>
          </a:p>
          <a:p>
            <a:pPr>
              <a:spcAft>
                <a:spcPts val="0"/>
              </a:spcAft>
              <a:buClr>
                <a:schemeClr val="tx1"/>
              </a:buClr>
              <a:buSzPct val="85000"/>
              <a:defRPr/>
            </a:pPr>
            <a:endParaRPr lang="en-US" sz="1050" dirty="0">
              <a:solidFill>
                <a:schemeClr val="bg1"/>
              </a:solidFill>
              <a:latin typeface="Calibri" pitchFamily="34" charset="0"/>
              <a:cs typeface="Calibri" pitchFamily="34" charset="0"/>
            </a:endParaRPr>
          </a:p>
          <a:p>
            <a:pPr>
              <a:spcAft>
                <a:spcPts val="0"/>
              </a:spcAft>
              <a:buClr>
                <a:schemeClr val="tx1"/>
              </a:buClr>
              <a:buSzPct val="85000"/>
              <a:defRPr/>
            </a:pPr>
            <a:r>
              <a:rPr lang="en-US" sz="2000" dirty="0">
                <a:solidFill>
                  <a:schemeClr val="bg1"/>
                </a:solidFill>
                <a:latin typeface="Calibri" pitchFamily="34" charset="0"/>
                <a:cs typeface="Calibri" pitchFamily="34" charset="0"/>
              </a:rPr>
              <a:t>Site 3	Missouri </a:t>
            </a:r>
            <a:r>
              <a:rPr lang="en-US" sz="2000" dirty="0" smtClean="0">
                <a:solidFill>
                  <a:schemeClr val="bg1"/>
                </a:solidFill>
                <a:latin typeface="Calibri" pitchFamily="34" charset="0"/>
                <a:cs typeface="Calibri" pitchFamily="34" charset="0"/>
              </a:rPr>
              <a:t>goldenrod</a:t>
            </a:r>
            <a:r>
              <a:rPr lang="en-US" sz="2000" dirty="0">
                <a:solidFill>
                  <a:schemeClr val="bg1"/>
                </a:solidFill>
                <a:latin typeface="Calibri" pitchFamily="34" charset="0"/>
                <a:cs typeface="Calibri" pitchFamily="34" charset="0"/>
              </a:rPr>
              <a:t>	Common </a:t>
            </a:r>
            <a:r>
              <a:rPr lang="en-US" sz="2000" dirty="0" smtClean="0">
                <a:solidFill>
                  <a:schemeClr val="bg1"/>
                </a:solidFill>
                <a:latin typeface="Calibri" pitchFamily="34" charset="0"/>
                <a:cs typeface="Calibri" pitchFamily="34" charset="0"/>
              </a:rPr>
              <a:t>milkweed </a:t>
            </a:r>
            <a:r>
              <a:rPr lang="en-US" sz="2000" dirty="0">
                <a:solidFill>
                  <a:schemeClr val="bg1"/>
                </a:solidFill>
                <a:latin typeface="Calibri" pitchFamily="34" charset="0"/>
                <a:cs typeface="Calibri" pitchFamily="34" charset="0"/>
              </a:rPr>
              <a:t>	Spotted </a:t>
            </a:r>
            <a:r>
              <a:rPr lang="en-US" sz="2000" dirty="0" smtClean="0">
                <a:solidFill>
                  <a:schemeClr val="bg1"/>
                </a:solidFill>
                <a:latin typeface="Calibri" pitchFamily="34" charset="0"/>
                <a:cs typeface="Calibri" pitchFamily="34" charset="0"/>
              </a:rPr>
              <a:t>knapweed</a:t>
            </a:r>
            <a:endParaRPr lang="en-US" sz="2000" dirty="0">
              <a:solidFill>
                <a:schemeClr val="bg1"/>
              </a:solidFill>
              <a:latin typeface="Calibri" pitchFamily="34" charset="0"/>
              <a:cs typeface="Calibri" pitchFamily="34" charset="0"/>
            </a:endParaRPr>
          </a:p>
          <a:p>
            <a:pPr>
              <a:spcAft>
                <a:spcPts val="0"/>
              </a:spcAft>
              <a:buClr>
                <a:schemeClr val="tx1"/>
              </a:buClr>
              <a:buSzPct val="85000"/>
              <a:defRPr/>
            </a:pPr>
            <a:endParaRPr lang="en-US" sz="1050" dirty="0">
              <a:solidFill>
                <a:schemeClr val="bg1"/>
              </a:solidFill>
              <a:latin typeface="Calibri" pitchFamily="34" charset="0"/>
              <a:cs typeface="Calibri" pitchFamily="34" charset="0"/>
            </a:endParaRPr>
          </a:p>
          <a:p>
            <a:pPr>
              <a:spcAft>
                <a:spcPts val="0"/>
              </a:spcAft>
              <a:buClr>
                <a:schemeClr val="tx1"/>
              </a:buClr>
              <a:buSzPct val="85000"/>
              <a:defRPr/>
            </a:pPr>
            <a:r>
              <a:rPr lang="en-US" sz="2000" dirty="0">
                <a:solidFill>
                  <a:schemeClr val="bg1"/>
                </a:solidFill>
                <a:latin typeface="Calibri" pitchFamily="34" charset="0"/>
                <a:cs typeface="Calibri" pitchFamily="34" charset="0"/>
              </a:rPr>
              <a:t>Site 4	Cloned  lilac, Wood’s rose</a:t>
            </a:r>
          </a:p>
        </p:txBody>
      </p:sp>
      <p:pic>
        <p:nvPicPr>
          <p:cNvPr id="9227" name="Picture 15" descr="lilac.pn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6950075" y="4341813"/>
            <a:ext cx="263525" cy="341312"/>
          </a:xfrm>
          <a:prstGeom prst="rect">
            <a:avLst/>
          </a:prstGeom>
          <a:noFill/>
          <a:ln w="9525">
            <a:noFill/>
            <a:miter lim="800000"/>
            <a:headEnd/>
            <a:tailEnd/>
          </a:ln>
        </p:spPr>
      </p:pic>
      <p:sp>
        <p:nvSpPr>
          <p:cNvPr id="9228" name="TextBox 16"/>
          <p:cNvSpPr txBox="1">
            <a:spLocks noChangeArrowheads="1"/>
          </p:cNvSpPr>
          <p:nvPr/>
        </p:nvSpPr>
        <p:spPr bwMode="auto">
          <a:xfrm>
            <a:off x="7107238" y="4376738"/>
            <a:ext cx="1512887" cy="307975"/>
          </a:xfrm>
          <a:prstGeom prst="rect">
            <a:avLst/>
          </a:prstGeom>
          <a:noFill/>
          <a:ln w="9525">
            <a:noFill/>
            <a:miter lim="800000"/>
            <a:headEnd/>
            <a:tailEnd/>
          </a:ln>
        </p:spPr>
        <p:txBody>
          <a:bodyPr>
            <a:spAutoFit/>
          </a:bodyPr>
          <a:lstStyle/>
          <a:p>
            <a:r>
              <a:rPr lang="en-US" sz="1400" b="1">
                <a:solidFill>
                  <a:schemeClr val="bg1"/>
                </a:solidFill>
                <a:latin typeface="Calibri" pitchFamily="34" charset="0"/>
                <a:ea typeface="Calibri" pitchFamily="34" charset="0"/>
                <a:cs typeface="Calibri" pitchFamily="34" charset="0"/>
              </a:rPr>
              <a:t>Cloned lilac</a:t>
            </a:r>
          </a:p>
        </p:txBody>
      </p:sp>
      <p:sp>
        <p:nvSpPr>
          <p:cNvPr id="15" name="Curved Right Arrow 14"/>
          <p:cNvSpPr/>
          <p:nvPr/>
        </p:nvSpPr>
        <p:spPr bwMode="auto">
          <a:xfrm flipH="1">
            <a:off x="3505200" y="2286000"/>
            <a:ext cx="838200" cy="2743200"/>
          </a:xfrm>
          <a:prstGeom prst="curvedRightArrow">
            <a:avLst>
              <a:gd name="adj1" fmla="val 7986"/>
              <a:gd name="adj2" fmla="val 18153"/>
              <a:gd name="adj3" fmla="val 17558"/>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3" cstate="print"/>
          <a:srcRect t="1016"/>
          <a:stretch>
            <a:fillRect/>
          </a:stretch>
        </p:blipFill>
        <p:spPr bwMode="auto">
          <a:xfrm>
            <a:off x="119063" y="1706563"/>
            <a:ext cx="8364537" cy="4641850"/>
          </a:xfrm>
          <a:prstGeom prst="rect">
            <a:avLst/>
          </a:prstGeom>
          <a:noFill/>
          <a:ln w="9525">
            <a:noFill/>
            <a:miter lim="800000"/>
            <a:headEnd/>
            <a:tailEnd/>
          </a:ln>
        </p:spPr>
      </p:pic>
      <p:sp>
        <p:nvSpPr>
          <p:cNvPr id="48131" name="Rectangle 17"/>
          <p:cNvSpPr>
            <a:spLocks noChangeArrowheads="1"/>
          </p:cNvSpPr>
          <p:nvPr/>
        </p:nvSpPr>
        <p:spPr bwMode="auto">
          <a:xfrm>
            <a:off x="4006850" y="6491288"/>
            <a:ext cx="4584700" cy="366712"/>
          </a:xfrm>
          <a:prstGeom prst="rect">
            <a:avLst/>
          </a:prstGeom>
          <a:noFill/>
          <a:ln w="9525">
            <a:noFill/>
            <a:miter lim="800000"/>
            <a:headEnd/>
            <a:tailEnd/>
          </a:ln>
        </p:spPr>
        <p:txBody>
          <a:bodyPr anchor="ctr">
            <a:spAutoFit/>
          </a:bodyPr>
          <a:lstStyle/>
          <a:p>
            <a:pPr algn="r"/>
            <a:r>
              <a:rPr lang="en-US" altLang="en-US">
                <a:latin typeface="Calibri" pitchFamily="34" charset="0"/>
              </a:rPr>
              <a:t>www.usanpn.org/data/visualizations </a:t>
            </a:r>
          </a:p>
        </p:txBody>
      </p:sp>
      <p:sp>
        <p:nvSpPr>
          <p:cNvPr id="48132" name="TextBox 5"/>
          <p:cNvSpPr txBox="1">
            <a:spLocks noChangeArrowheads="1"/>
          </p:cNvSpPr>
          <p:nvPr/>
        </p:nvSpPr>
        <p:spPr bwMode="auto">
          <a:xfrm>
            <a:off x="350838" y="1092200"/>
            <a:ext cx="7958137" cy="457200"/>
          </a:xfrm>
          <a:prstGeom prst="rect">
            <a:avLst/>
          </a:prstGeom>
          <a:noFill/>
          <a:ln w="9525">
            <a:noFill/>
            <a:miter lim="800000"/>
            <a:headEnd/>
            <a:tailEnd/>
          </a:ln>
        </p:spPr>
        <p:txBody>
          <a:bodyPr>
            <a:spAutoFit/>
          </a:bodyPr>
          <a:lstStyle/>
          <a:p>
            <a:pPr marL="119063" indent="-119063" algn="ctr"/>
            <a:r>
              <a:rPr lang="en-US" altLang="en-US" sz="2400" b="1">
                <a:latin typeface="Calibri" pitchFamily="34" charset="0"/>
                <a:ea typeface="ＭＳ Ｐゴシック" pitchFamily="34" charset="-128"/>
              </a:rPr>
              <a:t>Dynamic tools for visualizing data</a:t>
            </a:r>
          </a:p>
        </p:txBody>
      </p:sp>
      <p:pic>
        <p:nvPicPr>
          <p:cNvPr id="48133" name="Picture 5"/>
          <p:cNvPicPr>
            <a:picLocks noChangeAspect="1"/>
          </p:cNvPicPr>
          <p:nvPr/>
        </p:nvPicPr>
        <p:blipFill>
          <a:blip r:embed="rId4" cstate="print"/>
          <a:srcRect/>
          <a:stretch>
            <a:fillRect/>
          </a:stretch>
        </p:blipFill>
        <p:spPr bwMode="auto">
          <a:xfrm>
            <a:off x="376238" y="46038"/>
            <a:ext cx="1898650" cy="817562"/>
          </a:xfrm>
          <a:prstGeom prst="rect">
            <a:avLst/>
          </a:prstGeom>
          <a:noFill/>
          <a:ln w="9525">
            <a:noFill/>
            <a:miter lim="800000"/>
            <a:headEnd/>
            <a:tailEnd/>
          </a:ln>
        </p:spPr>
      </p:pic>
      <p:cxnSp>
        <p:nvCxnSpPr>
          <p:cNvPr id="7" name="Straight Arrow Connector 6"/>
          <p:cNvCxnSpPr/>
          <p:nvPr/>
        </p:nvCxnSpPr>
        <p:spPr>
          <a:xfrm flipV="1">
            <a:off x="2519772" y="5373216"/>
            <a:ext cx="648072" cy="576064"/>
          </a:xfrm>
          <a:prstGeom prst="straightConnector1">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a:xfrm>
            <a:off x="838200" y="188640"/>
            <a:ext cx="8305800" cy="600075"/>
          </a:xfrm>
        </p:spPr>
        <p:txBody>
          <a:bodyPr/>
          <a:lstStyle/>
          <a:p>
            <a:r>
              <a:rPr lang="en-US" sz="3200" b="0" dirty="0" smtClean="0">
                <a:solidFill>
                  <a:srgbClr val="FFFF66"/>
                </a:solidFill>
                <a:latin typeface="Calibri" pitchFamily="34" charset="0"/>
                <a:cs typeface="Calibri" pitchFamily="34" charset="0"/>
              </a:rPr>
              <a:t>Phenophases of Big bluestem</a:t>
            </a:r>
          </a:p>
        </p:txBody>
      </p:sp>
      <p:cxnSp>
        <p:nvCxnSpPr>
          <p:cNvPr id="6" name="Straight Connector 5"/>
          <p:cNvCxnSpPr/>
          <p:nvPr/>
        </p:nvCxnSpPr>
        <p:spPr bwMode="auto">
          <a:xfrm>
            <a:off x="0" y="1066800"/>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7" name="Straight Connector 6"/>
          <p:cNvCxnSpPr/>
          <p:nvPr/>
        </p:nvCxnSpPr>
        <p:spPr bwMode="auto">
          <a:xfrm>
            <a:off x="0" y="5867400"/>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graphicFrame>
        <p:nvGraphicFramePr>
          <p:cNvPr id="20" name="Chart 19"/>
          <p:cNvGraphicFramePr/>
          <p:nvPr/>
        </p:nvGraphicFramePr>
        <p:xfrm>
          <a:off x="2762250" y="1204914"/>
          <a:ext cx="5462588" cy="3709986"/>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Group 60"/>
          <p:cNvGrpSpPr/>
          <p:nvPr/>
        </p:nvGrpSpPr>
        <p:grpSpPr>
          <a:xfrm>
            <a:off x="3281378" y="5135051"/>
            <a:ext cx="4719621" cy="466741"/>
            <a:chOff x="3281378" y="5253035"/>
            <a:chExt cx="4719621" cy="466741"/>
          </a:xfrm>
        </p:grpSpPr>
        <p:grpSp>
          <p:nvGrpSpPr>
            <p:cNvPr id="3" name="Group 51"/>
            <p:cNvGrpSpPr/>
            <p:nvPr/>
          </p:nvGrpSpPr>
          <p:grpSpPr>
            <a:xfrm>
              <a:off x="6900862" y="5257807"/>
              <a:ext cx="1100137" cy="461969"/>
              <a:chOff x="6396038" y="5110151"/>
              <a:chExt cx="1100137" cy="461969"/>
            </a:xfrm>
          </p:grpSpPr>
          <p:cxnSp>
            <p:nvCxnSpPr>
              <p:cNvPr id="47" name="Straight Connector 46"/>
              <p:cNvCxnSpPr/>
              <p:nvPr/>
            </p:nvCxnSpPr>
            <p:spPr bwMode="auto">
              <a:xfrm>
                <a:off x="6396038" y="5572120"/>
                <a:ext cx="1097280" cy="0"/>
              </a:xfrm>
              <a:prstGeom prst="line">
                <a:avLst/>
              </a:prstGeom>
              <a:solidFill>
                <a:schemeClr val="accent1"/>
              </a:solidFill>
              <a:ln w="127000" cap="flat" cmpd="sng" algn="ctr">
                <a:solidFill>
                  <a:srgbClr val="DB7725"/>
                </a:solidFill>
                <a:prstDash val="solid"/>
                <a:round/>
                <a:headEnd type="none" w="med" len="med"/>
                <a:tailEnd type="none" w="med" len="med"/>
              </a:ln>
              <a:effectLst/>
            </p:spPr>
          </p:cxnSp>
          <p:sp>
            <p:nvSpPr>
              <p:cNvPr id="48" name="TextBox 47"/>
              <p:cNvSpPr txBox="1"/>
              <p:nvPr/>
            </p:nvSpPr>
            <p:spPr>
              <a:xfrm>
                <a:off x="6396038" y="5110151"/>
                <a:ext cx="1100137" cy="369332"/>
              </a:xfrm>
              <a:prstGeom prst="rect">
                <a:avLst/>
              </a:prstGeom>
              <a:noFill/>
            </p:spPr>
            <p:txBody>
              <a:bodyPr wrap="square" rtlCol="0">
                <a:spAutoFit/>
              </a:bodyPr>
              <a:lstStyle/>
              <a:p>
                <a:r>
                  <a:rPr lang="en-US" sz="1800" dirty="0" smtClean="0">
                    <a:solidFill>
                      <a:schemeClr val="bg1"/>
                    </a:solidFill>
                    <a:latin typeface="Calibri" pitchFamily="34" charset="0"/>
                    <a:cs typeface="Calibri" pitchFamily="34" charset="0"/>
                  </a:rPr>
                  <a:t>Seeds</a:t>
                </a:r>
                <a:endParaRPr lang="en-US" sz="1800" dirty="0">
                  <a:solidFill>
                    <a:schemeClr val="bg1"/>
                  </a:solidFill>
                  <a:latin typeface="Calibri" pitchFamily="34" charset="0"/>
                  <a:cs typeface="Calibri" pitchFamily="34" charset="0"/>
                </a:endParaRPr>
              </a:p>
            </p:txBody>
          </p:sp>
        </p:grpSp>
        <p:grpSp>
          <p:nvGrpSpPr>
            <p:cNvPr id="4" name="Group 52"/>
            <p:cNvGrpSpPr/>
            <p:nvPr/>
          </p:nvGrpSpPr>
          <p:grpSpPr>
            <a:xfrm>
              <a:off x="5710248" y="5262559"/>
              <a:ext cx="1097280" cy="457205"/>
              <a:chOff x="4562475" y="5114914"/>
              <a:chExt cx="1097280" cy="457205"/>
            </a:xfrm>
          </p:grpSpPr>
          <p:cxnSp>
            <p:nvCxnSpPr>
              <p:cNvPr id="40" name="Straight Connector 39"/>
              <p:cNvCxnSpPr/>
              <p:nvPr/>
            </p:nvCxnSpPr>
            <p:spPr bwMode="auto">
              <a:xfrm>
                <a:off x="4562475" y="5572119"/>
                <a:ext cx="1097280" cy="0"/>
              </a:xfrm>
              <a:prstGeom prst="line">
                <a:avLst/>
              </a:prstGeom>
              <a:solidFill>
                <a:schemeClr val="accent1"/>
              </a:solidFill>
              <a:ln w="127000" cap="flat" cmpd="sng" algn="ctr">
                <a:solidFill>
                  <a:srgbClr val="7030A0"/>
                </a:solidFill>
                <a:prstDash val="solid"/>
                <a:round/>
                <a:headEnd type="none" w="med" len="med"/>
                <a:tailEnd type="none" w="med" len="med"/>
              </a:ln>
              <a:effectLst/>
            </p:spPr>
          </p:cxnSp>
          <p:sp>
            <p:nvSpPr>
              <p:cNvPr id="49" name="TextBox 48"/>
              <p:cNvSpPr txBox="1"/>
              <p:nvPr/>
            </p:nvSpPr>
            <p:spPr>
              <a:xfrm>
                <a:off x="4572000" y="5114914"/>
                <a:ext cx="1085850" cy="369332"/>
              </a:xfrm>
              <a:prstGeom prst="rect">
                <a:avLst/>
              </a:prstGeom>
              <a:noFill/>
            </p:spPr>
            <p:txBody>
              <a:bodyPr wrap="square" rtlCol="0">
                <a:spAutoFit/>
              </a:bodyPr>
              <a:lstStyle/>
              <a:p>
                <a:r>
                  <a:rPr lang="en-US" sz="1800" dirty="0" smtClean="0">
                    <a:solidFill>
                      <a:schemeClr val="bg1"/>
                    </a:solidFill>
                    <a:latin typeface="Calibri" pitchFamily="34" charset="0"/>
                    <a:cs typeface="Calibri" pitchFamily="34" charset="0"/>
                  </a:rPr>
                  <a:t>Flowers</a:t>
                </a:r>
                <a:endParaRPr lang="en-US" sz="1800" dirty="0">
                  <a:solidFill>
                    <a:schemeClr val="bg1"/>
                  </a:solidFill>
                  <a:latin typeface="Calibri" pitchFamily="34" charset="0"/>
                  <a:cs typeface="Calibri" pitchFamily="34" charset="0"/>
                </a:endParaRPr>
              </a:p>
            </p:txBody>
          </p:sp>
        </p:grpSp>
        <p:grpSp>
          <p:nvGrpSpPr>
            <p:cNvPr id="5" name="Group 53"/>
            <p:cNvGrpSpPr/>
            <p:nvPr/>
          </p:nvGrpSpPr>
          <p:grpSpPr>
            <a:xfrm>
              <a:off x="4495817" y="5253038"/>
              <a:ext cx="1097280" cy="466727"/>
              <a:chOff x="2733673" y="5110155"/>
              <a:chExt cx="1097280" cy="466727"/>
            </a:xfrm>
          </p:grpSpPr>
          <p:cxnSp>
            <p:nvCxnSpPr>
              <p:cNvPr id="38" name="Straight Connector 37"/>
              <p:cNvCxnSpPr/>
              <p:nvPr/>
            </p:nvCxnSpPr>
            <p:spPr bwMode="auto">
              <a:xfrm>
                <a:off x="2733673" y="5576882"/>
                <a:ext cx="1097280" cy="0"/>
              </a:xfrm>
              <a:prstGeom prst="line">
                <a:avLst/>
              </a:prstGeom>
              <a:solidFill>
                <a:schemeClr val="accent1"/>
              </a:solidFill>
              <a:ln w="127000" cap="flat" cmpd="sng" algn="ctr">
                <a:solidFill>
                  <a:srgbClr val="004E00"/>
                </a:solidFill>
                <a:prstDash val="solid"/>
                <a:round/>
                <a:headEnd type="none" w="med" len="med"/>
                <a:tailEnd type="none" w="med" len="med"/>
              </a:ln>
              <a:effectLst/>
            </p:spPr>
          </p:cxnSp>
          <p:sp>
            <p:nvSpPr>
              <p:cNvPr id="50" name="TextBox 49"/>
              <p:cNvSpPr txBox="1"/>
              <p:nvPr/>
            </p:nvSpPr>
            <p:spPr>
              <a:xfrm>
                <a:off x="2733674" y="5110155"/>
                <a:ext cx="1095375" cy="369332"/>
              </a:xfrm>
              <a:prstGeom prst="rect">
                <a:avLst/>
              </a:prstGeom>
              <a:noFill/>
            </p:spPr>
            <p:txBody>
              <a:bodyPr wrap="square" rtlCol="0">
                <a:spAutoFit/>
              </a:bodyPr>
              <a:lstStyle/>
              <a:p>
                <a:r>
                  <a:rPr lang="en-US" sz="1800" dirty="0" smtClean="0">
                    <a:solidFill>
                      <a:schemeClr val="bg1"/>
                    </a:solidFill>
                    <a:latin typeface="Calibri" pitchFamily="34" charset="0"/>
                    <a:cs typeface="Calibri" pitchFamily="34" charset="0"/>
                  </a:rPr>
                  <a:t>Leaves</a:t>
                </a:r>
                <a:endParaRPr lang="en-US" sz="1800" dirty="0">
                  <a:solidFill>
                    <a:schemeClr val="bg1"/>
                  </a:solidFill>
                  <a:latin typeface="Calibri" pitchFamily="34" charset="0"/>
                  <a:cs typeface="Calibri" pitchFamily="34" charset="0"/>
                </a:endParaRPr>
              </a:p>
            </p:txBody>
          </p:sp>
        </p:grpSp>
        <p:grpSp>
          <p:nvGrpSpPr>
            <p:cNvPr id="8" name="Group 54"/>
            <p:cNvGrpSpPr/>
            <p:nvPr/>
          </p:nvGrpSpPr>
          <p:grpSpPr>
            <a:xfrm>
              <a:off x="3281378" y="5253035"/>
              <a:ext cx="1097280" cy="461973"/>
              <a:chOff x="904876" y="5110152"/>
              <a:chExt cx="1097280" cy="461973"/>
            </a:xfrm>
          </p:grpSpPr>
          <p:cxnSp>
            <p:nvCxnSpPr>
              <p:cNvPr id="31" name="Straight Connector 30"/>
              <p:cNvCxnSpPr/>
              <p:nvPr/>
            </p:nvCxnSpPr>
            <p:spPr bwMode="auto">
              <a:xfrm>
                <a:off x="904876" y="5572125"/>
                <a:ext cx="1097280" cy="0"/>
              </a:xfrm>
              <a:prstGeom prst="line">
                <a:avLst/>
              </a:prstGeom>
              <a:solidFill>
                <a:schemeClr val="accent1"/>
              </a:solidFill>
              <a:ln w="127000" cap="flat" cmpd="sng" algn="ctr">
                <a:solidFill>
                  <a:srgbClr val="FFC000"/>
                </a:solidFill>
                <a:prstDash val="solid"/>
                <a:round/>
                <a:headEnd type="none" w="med" len="med"/>
                <a:tailEnd type="none" w="med" len="med"/>
              </a:ln>
              <a:effectLst/>
            </p:spPr>
          </p:cxnSp>
          <p:sp>
            <p:nvSpPr>
              <p:cNvPr id="51" name="TextBox 50"/>
              <p:cNvSpPr txBox="1"/>
              <p:nvPr/>
            </p:nvSpPr>
            <p:spPr>
              <a:xfrm>
                <a:off x="909637" y="5110152"/>
                <a:ext cx="1081088" cy="369332"/>
              </a:xfrm>
              <a:prstGeom prst="rect">
                <a:avLst/>
              </a:prstGeom>
              <a:noFill/>
            </p:spPr>
            <p:txBody>
              <a:bodyPr wrap="square" rtlCol="0">
                <a:spAutoFit/>
              </a:bodyPr>
              <a:lstStyle/>
              <a:p>
                <a:r>
                  <a:rPr lang="en-US" sz="1800" dirty="0" smtClean="0">
                    <a:solidFill>
                      <a:schemeClr val="bg1"/>
                    </a:solidFill>
                    <a:latin typeface="Calibri" pitchFamily="34" charset="0"/>
                    <a:cs typeface="Calibri" pitchFamily="34" charset="0"/>
                  </a:rPr>
                  <a:t>Emerging</a:t>
                </a:r>
                <a:r>
                  <a:rPr lang="en-US" sz="1800" dirty="0" smtClean="0">
                    <a:latin typeface="Calibri" pitchFamily="34" charset="0"/>
                    <a:cs typeface="Calibri" pitchFamily="34" charset="0"/>
                  </a:rPr>
                  <a:t> </a:t>
                </a:r>
                <a:endParaRPr lang="en-US" sz="1800" dirty="0">
                  <a:latin typeface="Calibri" pitchFamily="34" charset="0"/>
                  <a:cs typeface="Calibri" pitchFamily="34" charset="0"/>
                </a:endParaRPr>
              </a:p>
            </p:txBody>
          </p:sp>
        </p:grpSp>
      </p:grpSp>
      <p:sp>
        <p:nvSpPr>
          <p:cNvPr id="56" name="TextBox 55"/>
          <p:cNvSpPr txBox="1"/>
          <p:nvPr/>
        </p:nvSpPr>
        <p:spPr>
          <a:xfrm>
            <a:off x="2949677" y="4788314"/>
            <a:ext cx="5063613" cy="400110"/>
          </a:xfrm>
          <a:prstGeom prst="rect">
            <a:avLst/>
          </a:prstGeom>
          <a:noFill/>
        </p:spPr>
        <p:txBody>
          <a:bodyPr wrap="square" rtlCol="0">
            <a:spAutoFit/>
          </a:bodyPr>
          <a:lstStyle/>
          <a:p>
            <a:pPr algn="ctr"/>
            <a:r>
              <a:rPr lang="en-US" sz="2000" dirty="0" smtClean="0">
                <a:solidFill>
                  <a:schemeClr val="bg1"/>
                </a:solidFill>
                <a:latin typeface="Calibri" pitchFamily="34" charset="0"/>
                <a:cs typeface="Calibri" pitchFamily="34" charset="0"/>
              </a:rPr>
              <a:t>Julian day</a:t>
            </a:r>
            <a:endParaRPr lang="en-US" sz="2000" dirty="0">
              <a:solidFill>
                <a:schemeClr val="bg1"/>
              </a:solidFill>
              <a:latin typeface="Calibri" pitchFamily="34" charset="0"/>
              <a:cs typeface="Calibri" pitchFamily="34" charset="0"/>
            </a:endParaRPr>
          </a:p>
        </p:txBody>
      </p:sp>
      <p:sp>
        <p:nvSpPr>
          <p:cNvPr id="57" name="Rectangle 56"/>
          <p:cNvSpPr/>
          <p:nvPr/>
        </p:nvSpPr>
        <p:spPr bwMode="auto">
          <a:xfrm>
            <a:off x="894734" y="2920180"/>
            <a:ext cx="7325033" cy="776749"/>
          </a:xfrm>
          <a:prstGeom prst="rect">
            <a:avLst/>
          </a:prstGeom>
          <a:no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Calibri" pitchFamily="34" charset="0"/>
                <a:cs typeface="Calibri" pitchFamily="34" charset="0"/>
              </a:rPr>
              <a:t>2011 EROS</a:t>
            </a:r>
          </a:p>
        </p:txBody>
      </p:sp>
      <p:sp>
        <p:nvSpPr>
          <p:cNvPr id="58" name="Rectangle 57"/>
          <p:cNvSpPr/>
          <p:nvPr/>
        </p:nvSpPr>
        <p:spPr bwMode="auto">
          <a:xfrm>
            <a:off x="914400" y="1278193"/>
            <a:ext cx="7300452" cy="762001"/>
          </a:xfrm>
          <a:prstGeom prst="rect">
            <a:avLst/>
          </a:prstGeom>
          <a:no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Calibri" pitchFamily="34" charset="0"/>
                <a:cs typeface="Calibri" pitchFamily="34" charset="0"/>
              </a:rPr>
              <a:t>2011</a:t>
            </a:r>
            <a:r>
              <a:rPr kumimoji="0" lang="en-US" sz="2000" b="0" i="0" u="none" strike="noStrike" cap="none" normalizeH="0" dirty="0" smtClean="0">
                <a:ln>
                  <a:noFill/>
                </a:ln>
                <a:solidFill>
                  <a:schemeClr val="bg1"/>
                </a:solidFill>
                <a:effectLst/>
                <a:latin typeface="Calibri" pitchFamily="34" charset="0"/>
                <a:cs typeface="Calibri" pitchFamily="34" charset="0"/>
              </a:rPr>
              <a:t> National</a:t>
            </a:r>
            <a:endParaRPr kumimoji="0" lang="en-US" sz="2000" b="0" i="0" u="none" strike="noStrike" cap="none" normalizeH="0" baseline="0" dirty="0" smtClean="0">
              <a:ln>
                <a:noFill/>
              </a:ln>
              <a:solidFill>
                <a:schemeClr val="bg1"/>
              </a:solidFill>
              <a:effectLst/>
              <a:latin typeface="Calibri" pitchFamily="34" charset="0"/>
              <a:cs typeface="Calibri" pitchFamily="34" charset="0"/>
            </a:endParaRPr>
          </a:p>
        </p:txBody>
      </p:sp>
      <p:sp>
        <p:nvSpPr>
          <p:cNvPr id="59" name="Rectangle 58"/>
          <p:cNvSpPr/>
          <p:nvPr/>
        </p:nvSpPr>
        <p:spPr bwMode="auto">
          <a:xfrm>
            <a:off x="914400" y="2133600"/>
            <a:ext cx="1858297" cy="678426"/>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Calibri" pitchFamily="34" charset="0"/>
                <a:cs typeface="Calibri" pitchFamily="34" charset="0"/>
              </a:rPr>
              <a:t>2010 National</a:t>
            </a:r>
          </a:p>
        </p:txBody>
      </p:sp>
      <p:sp>
        <p:nvSpPr>
          <p:cNvPr id="60" name="Rectangle 59"/>
          <p:cNvSpPr/>
          <p:nvPr/>
        </p:nvSpPr>
        <p:spPr bwMode="auto">
          <a:xfrm>
            <a:off x="889820" y="3810000"/>
            <a:ext cx="1858297" cy="678426"/>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Calibri" pitchFamily="34" charset="0"/>
                <a:cs typeface="Calibri" pitchFamily="34" charset="0"/>
              </a:rPr>
              <a:t>2010 EROS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3588" y="0"/>
            <a:ext cx="4896544" cy="523220"/>
          </a:xfrm>
          <a:prstGeom prst="rect">
            <a:avLst/>
          </a:prstGeom>
        </p:spPr>
        <p:txBody>
          <a:bodyPr wrap="square">
            <a:spAutoFit/>
          </a:bodyPr>
          <a:lstStyle/>
          <a:p>
            <a:r>
              <a:rPr lang="en-US" sz="2800" dirty="0" smtClean="0">
                <a:solidFill>
                  <a:srgbClr val="0070C0"/>
                </a:solidFill>
              </a:rPr>
              <a:t>http:// phenology.cr.usgs.gov</a:t>
            </a:r>
            <a:endParaRPr lang="en-US" sz="2800" dirty="0"/>
          </a:p>
        </p:txBody>
      </p:sp>
      <p:pic>
        <p:nvPicPr>
          <p:cNvPr id="2" name="Picture 1"/>
          <p:cNvPicPr>
            <a:picLocks noChangeAspect="1"/>
          </p:cNvPicPr>
          <p:nvPr/>
        </p:nvPicPr>
        <p:blipFill>
          <a:blip r:embed="rId2"/>
          <a:stretch>
            <a:fillRect/>
          </a:stretch>
        </p:blipFill>
        <p:spPr>
          <a:xfrm>
            <a:off x="755576" y="980728"/>
            <a:ext cx="7048500" cy="58293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284288" y="1395413"/>
            <a:ext cx="3124200" cy="2057400"/>
            <a:chOff x="17376" y="4610"/>
            <a:chExt cx="5520" cy="3718"/>
          </a:xfrm>
        </p:grpSpPr>
        <p:pic>
          <p:nvPicPr>
            <p:cNvPr id="55299" name="Picture 3" descr="AV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76" y="4610"/>
              <a:ext cx="4944" cy="3113"/>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descr="AV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0" y="4770"/>
              <a:ext cx="4944" cy="3113"/>
            </a:xfrm>
            <a:prstGeom prst="rect">
              <a:avLst/>
            </a:prstGeom>
            <a:noFill/>
            <a:extLst>
              <a:ext uri="{909E8E84-426E-40DD-AFC4-6F175D3DCCD1}">
                <a14:hiddenFill xmlns:a14="http://schemas.microsoft.com/office/drawing/2010/main">
                  <a:solidFill>
                    <a:srgbClr val="FFFFFF"/>
                  </a:solidFill>
                </a14:hiddenFill>
              </a:ext>
            </a:extLst>
          </p:spPr>
        </p:pic>
        <p:pic>
          <p:nvPicPr>
            <p:cNvPr id="55301" name="Picture 5" descr="AV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64" y="4914"/>
              <a:ext cx="4944" cy="3113"/>
            </a:xfrm>
            <a:prstGeom prst="rect">
              <a:avLst/>
            </a:prstGeom>
            <a:noFill/>
            <a:extLst>
              <a:ext uri="{909E8E84-426E-40DD-AFC4-6F175D3DCCD1}">
                <a14:hiddenFill xmlns:a14="http://schemas.microsoft.com/office/drawing/2010/main">
                  <a:solidFill>
                    <a:srgbClr val="FFFFFF"/>
                  </a:solidFill>
                </a14:hiddenFill>
              </a:ext>
            </a:extLst>
          </p:spPr>
        </p:pic>
        <p:pic>
          <p:nvPicPr>
            <p:cNvPr id="55302" name="Picture 6" descr="AV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08" y="5071"/>
              <a:ext cx="4944" cy="3113"/>
            </a:xfrm>
            <a:prstGeom prst="rect">
              <a:avLst/>
            </a:prstGeom>
            <a:noFill/>
            <a:extLst>
              <a:ext uri="{909E8E84-426E-40DD-AFC4-6F175D3DCCD1}">
                <a14:hiddenFill xmlns:a14="http://schemas.microsoft.com/office/drawing/2010/main">
                  <a:solidFill>
                    <a:srgbClr val="FFFFFF"/>
                  </a:solidFill>
                </a14:hiddenFill>
              </a:ext>
            </a:extLst>
          </p:spPr>
        </p:pic>
        <p:pic>
          <p:nvPicPr>
            <p:cNvPr id="55303" name="Picture 7" descr="AV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2" y="5215"/>
              <a:ext cx="4944" cy="3113"/>
            </a:xfrm>
            <a:prstGeom prst="rect">
              <a:avLst/>
            </a:prstGeom>
            <a:noFill/>
            <a:extLst>
              <a:ext uri="{909E8E84-426E-40DD-AFC4-6F175D3DCCD1}">
                <a14:hiddenFill xmlns:a14="http://schemas.microsoft.com/office/drawing/2010/main">
                  <a:solidFill>
                    <a:srgbClr val="FFFFFF"/>
                  </a:solidFill>
                </a14:hiddenFill>
              </a:ext>
            </a:extLst>
          </p:spPr>
        </p:pic>
      </p:grpSp>
      <p:pic>
        <p:nvPicPr>
          <p:cNvPr id="55304" name="Picture 8" descr="raw-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5563" y="1649413"/>
            <a:ext cx="2566987"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5" name="Picture 9" descr="NDVI-G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5563" y="3632200"/>
            <a:ext cx="2678112" cy="18811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6" name="Line 10"/>
          <p:cNvSpPr>
            <a:spLocks noChangeShapeType="1"/>
          </p:cNvSpPr>
          <p:nvPr/>
        </p:nvSpPr>
        <p:spPr bwMode="auto">
          <a:xfrm>
            <a:off x="4465638" y="2405063"/>
            <a:ext cx="557212" cy="15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8" name="Text Box 12"/>
          <p:cNvSpPr txBox="1">
            <a:spLocks noChangeArrowheads="1"/>
          </p:cNvSpPr>
          <p:nvPr/>
        </p:nvSpPr>
        <p:spPr bwMode="auto">
          <a:xfrm>
            <a:off x="1277938" y="3794125"/>
            <a:ext cx="303053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dirty="0" err="1">
                <a:solidFill>
                  <a:srgbClr val="FFFF99"/>
                </a:solidFill>
                <a:latin typeface="Calibri" pitchFamily="34" charset="0"/>
              </a:rPr>
              <a:t>Phenological</a:t>
            </a:r>
            <a:r>
              <a:rPr lang="en-US" sz="2400" b="1" dirty="0">
                <a:solidFill>
                  <a:srgbClr val="FFFF99"/>
                </a:solidFill>
                <a:latin typeface="Calibri" pitchFamily="34" charset="0"/>
              </a:rPr>
              <a:t> Metrics:</a:t>
            </a:r>
          </a:p>
          <a:p>
            <a:r>
              <a:rPr lang="en-US" sz="2000" dirty="0">
                <a:solidFill>
                  <a:srgbClr val="FFFF99"/>
                </a:solidFill>
                <a:latin typeface="Calibri" pitchFamily="34" charset="0"/>
              </a:rPr>
              <a:t>Start of Season</a:t>
            </a:r>
          </a:p>
          <a:p>
            <a:r>
              <a:rPr lang="en-US" sz="2000" dirty="0">
                <a:solidFill>
                  <a:srgbClr val="FFFF99"/>
                </a:solidFill>
                <a:latin typeface="Calibri" pitchFamily="34" charset="0"/>
              </a:rPr>
              <a:t>End of Season</a:t>
            </a:r>
          </a:p>
          <a:p>
            <a:r>
              <a:rPr lang="en-US" sz="2000" dirty="0">
                <a:solidFill>
                  <a:srgbClr val="FFFF99"/>
                </a:solidFill>
                <a:latin typeface="Calibri" pitchFamily="34" charset="0"/>
              </a:rPr>
              <a:t>Length of Season</a:t>
            </a:r>
          </a:p>
          <a:p>
            <a:r>
              <a:rPr lang="en-US" sz="2000" dirty="0">
                <a:solidFill>
                  <a:srgbClr val="FFFF99"/>
                </a:solidFill>
                <a:latin typeface="Calibri" pitchFamily="34" charset="0"/>
              </a:rPr>
              <a:t>Growing season production</a:t>
            </a:r>
          </a:p>
          <a:p>
            <a:r>
              <a:rPr lang="en-US" sz="2000" dirty="0">
                <a:solidFill>
                  <a:srgbClr val="FFFF99"/>
                </a:solidFill>
                <a:latin typeface="Calibri" pitchFamily="34" charset="0"/>
              </a:rPr>
              <a:t>Greenness “to-date”</a:t>
            </a:r>
          </a:p>
        </p:txBody>
      </p:sp>
      <p:sp>
        <p:nvSpPr>
          <p:cNvPr id="55310" name="Rectangle 14"/>
          <p:cNvSpPr>
            <a:spLocks noGrp="1" noChangeArrowheads="1"/>
          </p:cNvSpPr>
          <p:nvPr>
            <p:ph type="title"/>
          </p:nvPr>
        </p:nvSpPr>
        <p:spPr>
          <a:xfrm>
            <a:off x="455613" y="266700"/>
            <a:ext cx="8378825" cy="914400"/>
          </a:xfrm>
        </p:spPr>
        <p:txBody>
          <a:bodyPr/>
          <a:lstStyle/>
          <a:p>
            <a:r>
              <a:rPr lang="en-US" smtClean="0">
                <a:ea typeface="ＭＳ Ｐゴシック" pitchFamily="34" charset="-128"/>
              </a:rPr>
              <a:t>&gt;22 year time-series supports monitoring of land change </a:t>
            </a:r>
          </a:p>
        </p:txBody>
      </p:sp>
      <p:sp>
        <p:nvSpPr>
          <p:cNvPr id="55311" name="Text Box 15"/>
          <p:cNvSpPr txBox="1">
            <a:spLocks noChangeArrowheads="1"/>
          </p:cNvSpPr>
          <p:nvPr/>
        </p:nvSpPr>
        <p:spPr bwMode="auto">
          <a:xfrm>
            <a:off x="5089525" y="111125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spcBef>
                <a:spcPct val="20000"/>
              </a:spcBef>
            </a:pPr>
            <a:endParaRPr lang="en-US" sz="2400">
              <a:latin typeface="Arial Unicode MS" pitchFamily="34" charset="-128"/>
            </a:endParaRPr>
          </a:p>
        </p:txBody>
      </p:sp>
      <p:sp>
        <p:nvSpPr>
          <p:cNvPr id="55312" name="Text Box 16"/>
          <p:cNvSpPr txBox="1">
            <a:spLocks noChangeArrowheads="1"/>
          </p:cNvSpPr>
          <p:nvPr/>
        </p:nvSpPr>
        <p:spPr bwMode="auto">
          <a:xfrm>
            <a:off x="4495800" y="1314450"/>
            <a:ext cx="4451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20000"/>
              </a:spcBef>
            </a:pPr>
            <a:r>
              <a:rPr lang="en-US" sz="1600">
                <a:solidFill>
                  <a:srgbClr val="FFFF99"/>
                </a:solidFill>
                <a:latin typeface="Arial Unicode MS" pitchFamily="34" charset="-128"/>
              </a:rPr>
              <a:t>Normalized Difference Vegetation Index (NDVI)</a:t>
            </a:r>
          </a:p>
        </p:txBody>
      </p:sp>
      <p:sp>
        <p:nvSpPr>
          <p:cNvPr id="55313" name="AutoShape 17"/>
          <p:cNvSpPr>
            <a:spLocks noChangeArrowheads="1"/>
          </p:cNvSpPr>
          <p:nvPr/>
        </p:nvSpPr>
        <p:spPr bwMode="auto">
          <a:xfrm>
            <a:off x="4324350" y="2200275"/>
            <a:ext cx="909638" cy="447675"/>
          </a:xfrm>
          <a:prstGeom prst="rightArrow">
            <a:avLst>
              <a:gd name="adj1" fmla="val 50000"/>
              <a:gd name="adj2" fmla="val 50798"/>
            </a:avLst>
          </a:prstGeom>
          <a:solidFill>
            <a:srgbClr val="FFFF99"/>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en-US"/>
          </a:p>
        </p:txBody>
      </p:sp>
      <p:sp>
        <p:nvSpPr>
          <p:cNvPr id="55314" name="AutoShape 18"/>
          <p:cNvSpPr>
            <a:spLocks noChangeArrowheads="1"/>
          </p:cNvSpPr>
          <p:nvPr/>
        </p:nvSpPr>
        <p:spPr bwMode="auto">
          <a:xfrm rot="10348669">
            <a:off x="4230688" y="4040188"/>
            <a:ext cx="935037" cy="447675"/>
          </a:xfrm>
          <a:prstGeom prst="rightArrow">
            <a:avLst>
              <a:gd name="adj1" fmla="val 50000"/>
              <a:gd name="adj2" fmla="val 52216"/>
            </a:avLst>
          </a:prstGeom>
          <a:solidFill>
            <a:srgbClr val="FFFF99"/>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en-US"/>
          </a:p>
        </p:txBody>
      </p:sp>
      <p:sp>
        <p:nvSpPr>
          <p:cNvPr id="55315" name="AutoShape 19"/>
          <p:cNvSpPr>
            <a:spLocks noChangeArrowheads="1"/>
          </p:cNvSpPr>
          <p:nvPr/>
        </p:nvSpPr>
        <p:spPr bwMode="auto">
          <a:xfrm rot="5400000">
            <a:off x="6077744" y="3171031"/>
            <a:ext cx="642938" cy="428625"/>
          </a:xfrm>
          <a:prstGeom prst="rightArrow">
            <a:avLst>
              <a:gd name="adj1" fmla="val 50000"/>
              <a:gd name="adj2" fmla="val 37500"/>
            </a:avLst>
          </a:prstGeom>
          <a:solidFill>
            <a:srgbClr val="FFFF99"/>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en-US"/>
          </a:p>
        </p:txBody>
      </p:sp>
    </p:spTree>
    <p:extLst>
      <p:ext uri="{BB962C8B-B14F-4D97-AF65-F5344CB8AC3E}">
        <p14:creationId xmlns:p14="http://schemas.microsoft.com/office/powerpoint/2010/main" val="33686043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3"/>
          <p:cNvSpPr>
            <a:spLocks noChangeArrowheads="1"/>
          </p:cNvSpPr>
          <p:nvPr/>
        </p:nvSpPr>
        <p:spPr bwMode="auto">
          <a:xfrm>
            <a:off x="4800600" y="2895600"/>
            <a:ext cx="1295400" cy="228600"/>
          </a:xfrm>
          <a:prstGeom prst="rect">
            <a:avLst/>
          </a:prstGeom>
          <a:solidFill>
            <a:schemeClr val="bg1"/>
          </a:solidFill>
          <a:ln w="12700" algn="ctr">
            <a:solidFill>
              <a:schemeClr val="tx1"/>
            </a:solidFill>
            <a:round/>
            <a:headEnd/>
            <a:tailEnd/>
          </a:ln>
        </p:spPr>
        <p:txBody>
          <a:bodyPr/>
          <a:lstStyle/>
          <a:p>
            <a:endParaRPr lang="en-US"/>
          </a:p>
        </p:txBody>
      </p:sp>
      <p:pic>
        <p:nvPicPr>
          <p:cNvPr id="4099" name="Picture 8" descr="BI.png"/>
          <p:cNvPicPr>
            <a:picLocks noChangeAspect="1"/>
          </p:cNvPicPr>
          <p:nvPr/>
        </p:nvPicPr>
        <p:blipFill>
          <a:blip r:embed="rId3" cstate="print"/>
          <a:srcRect/>
          <a:stretch>
            <a:fillRect/>
          </a:stretch>
        </p:blipFill>
        <p:spPr bwMode="auto">
          <a:xfrm>
            <a:off x="381000" y="1066800"/>
            <a:ext cx="4572000" cy="1531938"/>
          </a:xfrm>
          <a:prstGeom prst="rect">
            <a:avLst/>
          </a:prstGeom>
          <a:noFill/>
          <a:ln w="9525">
            <a:solidFill>
              <a:srgbClr val="002060"/>
            </a:solidFill>
            <a:miter lim="800000"/>
            <a:headEnd/>
            <a:tailEnd/>
          </a:ln>
        </p:spPr>
      </p:pic>
      <p:pic>
        <p:nvPicPr>
          <p:cNvPr id="4100" name="Picture 5" descr="CBS.png"/>
          <p:cNvPicPr>
            <a:picLocks noChangeAspect="1"/>
          </p:cNvPicPr>
          <p:nvPr/>
        </p:nvPicPr>
        <p:blipFill>
          <a:blip r:embed="rId4" cstate="print"/>
          <a:srcRect/>
          <a:stretch>
            <a:fillRect/>
          </a:stretch>
        </p:blipFill>
        <p:spPr bwMode="auto">
          <a:xfrm>
            <a:off x="381000" y="2590800"/>
            <a:ext cx="3989388" cy="1435100"/>
          </a:xfrm>
          <a:prstGeom prst="rect">
            <a:avLst/>
          </a:prstGeom>
          <a:noFill/>
          <a:ln w="9525">
            <a:solidFill>
              <a:srgbClr val="002060"/>
            </a:solidFill>
            <a:miter lim="800000"/>
            <a:headEnd/>
            <a:tailEnd/>
          </a:ln>
        </p:spPr>
      </p:pic>
      <p:sp>
        <p:nvSpPr>
          <p:cNvPr id="4101" name="Title 1"/>
          <p:cNvSpPr>
            <a:spLocks noGrp="1"/>
          </p:cNvSpPr>
          <p:nvPr>
            <p:ph type="title"/>
          </p:nvPr>
        </p:nvSpPr>
        <p:spPr>
          <a:xfrm>
            <a:off x="838200" y="304800"/>
            <a:ext cx="7800975" cy="638175"/>
          </a:xfrm>
        </p:spPr>
        <p:txBody>
          <a:bodyPr/>
          <a:lstStyle/>
          <a:p>
            <a:r>
              <a:rPr lang="en-US" b="1" dirty="0" smtClean="0">
                <a:solidFill>
                  <a:schemeClr val="tx1"/>
                </a:solidFill>
                <a:latin typeface="Calibri" pitchFamily="34" charset="0"/>
                <a:ea typeface="Calibri" pitchFamily="34" charset="0"/>
                <a:cs typeface="Calibri" pitchFamily="34" charset="0"/>
              </a:rPr>
              <a:t>Phenology in the news</a:t>
            </a:r>
          </a:p>
        </p:txBody>
      </p:sp>
      <p:pic>
        <p:nvPicPr>
          <p:cNvPr id="4102" name="Picture 17" descr="SN.png"/>
          <p:cNvPicPr>
            <a:picLocks noChangeAspect="1"/>
          </p:cNvPicPr>
          <p:nvPr/>
        </p:nvPicPr>
        <p:blipFill>
          <a:blip r:embed="rId5" cstate="print"/>
          <a:srcRect/>
          <a:stretch>
            <a:fillRect/>
          </a:stretch>
        </p:blipFill>
        <p:spPr bwMode="auto">
          <a:xfrm>
            <a:off x="381000" y="3997325"/>
            <a:ext cx="3581400" cy="1031875"/>
          </a:xfrm>
          <a:prstGeom prst="rect">
            <a:avLst/>
          </a:prstGeom>
          <a:noFill/>
          <a:ln w="9525">
            <a:solidFill>
              <a:srgbClr val="002060"/>
            </a:solidFill>
            <a:miter lim="800000"/>
            <a:headEnd/>
            <a:tailEnd/>
          </a:ln>
        </p:spPr>
      </p:pic>
      <p:pic>
        <p:nvPicPr>
          <p:cNvPr id="4103" name="Picture 19" descr="Reuters.png"/>
          <p:cNvPicPr>
            <a:picLocks noChangeAspect="1"/>
          </p:cNvPicPr>
          <p:nvPr/>
        </p:nvPicPr>
        <p:blipFill>
          <a:blip r:embed="rId6" cstate="print"/>
          <a:srcRect/>
          <a:stretch>
            <a:fillRect/>
          </a:stretch>
        </p:blipFill>
        <p:spPr bwMode="auto">
          <a:xfrm>
            <a:off x="4572000" y="2000250"/>
            <a:ext cx="4191000" cy="1047750"/>
          </a:xfrm>
          <a:prstGeom prst="rect">
            <a:avLst/>
          </a:prstGeom>
          <a:noFill/>
          <a:ln w="9525">
            <a:solidFill>
              <a:srgbClr val="002060"/>
            </a:solidFill>
            <a:miter lim="800000"/>
            <a:headEnd/>
            <a:tailEnd/>
          </a:ln>
        </p:spPr>
      </p:pic>
      <p:pic>
        <p:nvPicPr>
          <p:cNvPr id="4104" name="Picture 9" descr="NBC.png"/>
          <p:cNvPicPr>
            <a:picLocks noChangeAspect="1"/>
          </p:cNvPicPr>
          <p:nvPr/>
        </p:nvPicPr>
        <p:blipFill>
          <a:blip r:embed="rId7" cstate="print"/>
          <a:srcRect t="5421" b="2399"/>
          <a:stretch>
            <a:fillRect/>
          </a:stretch>
        </p:blipFill>
        <p:spPr bwMode="auto">
          <a:xfrm>
            <a:off x="3962400" y="3048000"/>
            <a:ext cx="4800600" cy="1169988"/>
          </a:xfrm>
          <a:prstGeom prst="rect">
            <a:avLst/>
          </a:prstGeom>
          <a:noFill/>
          <a:ln w="9525">
            <a:solidFill>
              <a:srgbClr val="002060"/>
            </a:solidFill>
            <a:miter lim="800000"/>
            <a:headEnd/>
            <a:tailEnd/>
          </a:ln>
        </p:spPr>
      </p:pic>
      <p:pic>
        <p:nvPicPr>
          <p:cNvPr id="4105" name="Picture 15" descr="CO2S.png"/>
          <p:cNvPicPr>
            <a:picLocks noChangeAspect="1"/>
          </p:cNvPicPr>
          <p:nvPr/>
        </p:nvPicPr>
        <p:blipFill>
          <a:blip r:embed="rId8" cstate="print"/>
          <a:srcRect l="1695"/>
          <a:stretch>
            <a:fillRect/>
          </a:stretch>
        </p:blipFill>
        <p:spPr bwMode="auto">
          <a:xfrm>
            <a:off x="381000" y="4822825"/>
            <a:ext cx="4419600" cy="968375"/>
          </a:xfrm>
          <a:prstGeom prst="rect">
            <a:avLst/>
          </a:prstGeom>
          <a:noFill/>
          <a:ln w="9525">
            <a:solidFill>
              <a:srgbClr val="002060"/>
            </a:solidFill>
            <a:miter lim="800000"/>
            <a:headEnd/>
            <a:tailEnd/>
          </a:ln>
        </p:spPr>
      </p:pic>
      <p:pic>
        <p:nvPicPr>
          <p:cNvPr id="4106" name="Picture 14" descr="WSJ.png"/>
          <p:cNvPicPr>
            <a:picLocks noChangeAspect="1"/>
          </p:cNvPicPr>
          <p:nvPr/>
        </p:nvPicPr>
        <p:blipFill>
          <a:blip r:embed="rId9" cstate="print"/>
          <a:srcRect t="7330"/>
          <a:stretch>
            <a:fillRect/>
          </a:stretch>
        </p:blipFill>
        <p:spPr bwMode="auto">
          <a:xfrm>
            <a:off x="4800600" y="1066800"/>
            <a:ext cx="3962400" cy="931863"/>
          </a:xfrm>
          <a:prstGeom prst="rect">
            <a:avLst/>
          </a:prstGeom>
          <a:noFill/>
          <a:ln w="9525">
            <a:solidFill>
              <a:srgbClr val="002060"/>
            </a:solidFill>
            <a:miter lim="800000"/>
            <a:headEnd/>
            <a:tailEnd/>
          </a:ln>
        </p:spPr>
      </p:pic>
      <p:pic>
        <p:nvPicPr>
          <p:cNvPr id="4107" name="Picture 11" descr="NEO.png"/>
          <p:cNvPicPr>
            <a:picLocks noChangeAspect="1"/>
          </p:cNvPicPr>
          <p:nvPr/>
        </p:nvPicPr>
        <p:blipFill>
          <a:blip r:embed="rId10" cstate="print"/>
          <a:srcRect/>
          <a:stretch>
            <a:fillRect/>
          </a:stretch>
        </p:blipFill>
        <p:spPr bwMode="auto">
          <a:xfrm>
            <a:off x="2339975" y="2133600"/>
            <a:ext cx="2232025" cy="1143000"/>
          </a:xfrm>
          <a:prstGeom prst="rect">
            <a:avLst/>
          </a:prstGeom>
          <a:noFill/>
          <a:ln w="9525">
            <a:solidFill>
              <a:srgbClr val="002060"/>
            </a:solidFill>
            <a:miter lim="800000"/>
            <a:headEnd/>
            <a:tailEnd/>
          </a:ln>
        </p:spPr>
      </p:pic>
      <p:pic>
        <p:nvPicPr>
          <p:cNvPr id="4108" name="Picture 22" descr="NYPI.png"/>
          <p:cNvPicPr>
            <a:picLocks noChangeAspect="1"/>
          </p:cNvPicPr>
          <p:nvPr/>
        </p:nvPicPr>
        <p:blipFill>
          <a:blip r:embed="rId11" cstate="print"/>
          <a:srcRect/>
          <a:stretch>
            <a:fillRect/>
          </a:stretch>
        </p:blipFill>
        <p:spPr bwMode="auto">
          <a:xfrm>
            <a:off x="6019800" y="2819400"/>
            <a:ext cx="2743200" cy="993775"/>
          </a:xfrm>
          <a:prstGeom prst="rect">
            <a:avLst/>
          </a:prstGeom>
          <a:noFill/>
          <a:ln w="9525">
            <a:solidFill>
              <a:srgbClr val="002060"/>
            </a:solidFill>
            <a:miter lim="800000"/>
            <a:headEnd/>
            <a:tailEnd/>
          </a:ln>
        </p:spPr>
      </p:pic>
      <p:pic>
        <p:nvPicPr>
          <p:cNvPr id="4109" name="Picture 12" descr="nature.png"/>
          <p:cNvPicPr>
            <a:picLocks noChangeAspect="1"/>
          </p:cNvPicPr>
          <p:nvPr/>
        </p:nvPicPr>
        <p:blipFill>
          <a:blip r:embed="rId12" cstate="print"/>
          <a:srcRect/>
          <a:stretch>
            <a:fillRect/>
          </a:stretch>
        </p:blipFill>
        <p:spPr bwMode="auto">
          <a:xfrm>
            <a:off x="3962400" y="4038600"/>
            <a:ext cx="4800600" cy="982663"/>
          </a:xfrm>
          <a:prstGeom prst="rect">
            <a:avLst/>
          </a:prstGeom>
          <a:noFill/>
          <a:ln w="9525">
            <a:solidFill>
              <a:srgbClr val="002060"/>
            </a:solidFill>
            <a:miter lim="800000"/>
            <a:headEnd/>
            <a:tailEnd/>
          </a:ln>
        </p:spPr>
      </p:pic>
      <p:pic>
        <p:nvPicPr>
          <p:cNvPr id="4110" name="Picture 20" descr="journal1.png"/>
          <p:cNvPicPr>
            <a:picLocks noChangeAspect="1"/>
          </p:cNvPicPr>
          <p:nvPr/>
        </p:nvPicPr>
        <p:blipFill>
          <a:blip r:embed="rId13" cstate="print"/>
          <a:srcRect/>
          <a:stretch>
            <a:fillRect/>
          </a:stretch>
        </p:blipFill>
        <p:spPr bwMode="auto">
          <a:xfrm>
            <a:off x="4419600" y="4987925"/>
            <a:ext cx="4343400" cy="803275"/>
          </a:xfrm>
          <a:prstGeom prst="rect">
            <a:avLst/>
          </a:prstGeom>
          <a:noFill/>
          <a:ln w="9525">
            <a:solidFill>
              <a:srgbClr val="002060"/>
            </a:solidFill>
            <a:miter lim="800000"/>
            <a:headEnd/>
            <a:tailEnd/>
          </a:ln>
        </p:spPr>
      </p:pic>
      <p:cxnSp>
        <p:nvCxnSpPr>
          <p:cNvPr id="4" name="Straight Connector 3"/>
          <p:cNvCxnSpPr/>
          <p:nvPr/>
        </p:nvCxnSpPr>
        <p:spPr bwMode="auto">
          <a:xfrm>
            <a:off x="0" y="1066800"/>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5" name="Straight Connector 4"/>
          <p:cNvCxnSpPr/>
          <p:nvPr/>
        </p:nvCxnSpPr>
        <p:spPr bwMode="auto">
          <a:xfrm>
            <a:off x="0" y="5815013"/>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elayed moving average.png"/>
          <p:cNvPicPr>
            <a:picLocks noChangeAspect="1"/>
          </p:cNvPicPr>
          <p:nvPr/>
        </p:nvPicPr>
        <p:blipFill>
          <a:blip r:embed="rId2" cstate="print"/>
          <a:stretch>
            <a:fillRect/>
          </a:stretch>
        </p:blipFill>
        <p:spPr>
          <a:xfrm>
            <a:off x="755576" y="1556792"/>
            <a:ext cx="6946778" cy="4899816"/>
          </a:xfrm>
          <a:prstGeom prst="rect">
            <a:avLst/>
          </a:prstGeom>
        </p:spPr>
      </p:pic>
    </p:spTree>
    <p:extLst>
      <p:ext uri="{BB962C8B-B14F-4D97-AF65-F5344CB8AC3E}">
        <p14:creationId xmlns:p14="http://schemas.microsoft.com/office/powerpoint/2010/main" val="4035745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3" descr="tallgrass"/>
          <p:cNvPicPr>
            <a:picLocks noGrp="1" noChangeAspect="1" noChangeArrowheads="1"/>
          </p:cNvPicPr>
          <p:nvPr>
            <p:ph type="body" idx="1"/>
          </p:nvPr>
        </p:nvPicPr>
        <p:blipFill>
          <a:blip r:embed="rId3"/>
          <a:srcRect/>
          <a:stretch>
            <a:fillRect/>
          </a:stretch>
        </p:blipFill>
        <p:spPr>
          <a:xfrm>
            <a:off x="431800" y="758825"/>
            <a:ext cx="7924800" cy="5705475"/>
          </a:xfrm>
        </p:spPr>
      </p:pic>
    </p:spTree>
    <p:extLst>
      <p:ext uri="{BB962C8B-B14F-4D97-AF65-F5344CB8AC3E}">
        <p14:creationId xmlns:p14="http://schemas.microsoft.com/office/powerpoint/2010/main" val="2695285406"/>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3588" y="0"/>
            <a:ext cx="4896544" cy="523220"/>
          </a:xfrm>
          <a:prstGeom prst="rect">
            <a:avLst/>
          </a:prstGeom>
        </p:spPr>
        <p:txBody>
          <a:bodyPr wrap="square">
            <a:spAutoFit/>
          </a:bodyPr>
          <a:lstStyle/>
          <a:p>
            <a:r>
              <a:rPr lang="en-US" sz="2800" dirty="0" smtClean="0">
                <a:solidFill>
                  <a:srgbClr val="0070C0"/>
                </a:solidFill>
              </a:rPr>
              <a:t>http:// phenology.cr.usgs.gov</a:t>
            </a:r>
            <a:endParaRPr lang="en-US" sz="2800" dirty="0"/>
          </a:p>
        </p:txBody>
      </p:sp>
      <p:pic>
        <p:nvPicPr>
          <p:cNvPr id="2" name="Picture 1"/>
          <p:cNvPicPr>
            <a:picLocks noChangeAspect="1"/>
          </p:cNvPicPr>
          <p:nvPr/>
        </p:nvPicPr>
        <p:blipFill>
          <a:blip r:embed="rId2"/>
          <a:stretch>
            <a:fillRect/>
          </a:stretch>
        </p:blipFill>
        <p:spPr>
          <a:xfrm>
            <a:off x="755576" y="980728"/>
            <a:ext cx="7048500" cy="5829300"/>
          </a:xfrm>
          <a:prstGeom prst="rect">
            <a:avLst/>
          </a:prstGeom>
        </p:spPr>
      </p:pic>
      <p:cxnSp>
        <p:nvCxnSpPr>
          <p:cNvPr id="5" name="Straight Arrow Connector 4"/>
          <p:cNvCxnSpPr/>
          <p:nvPr/>
        </p:nvCxnSpPr>
        <p:spPr>
          <a:xfrm flipH="1">
            <a:off x="3743908" y="2096852"/>
            <a:ext cx="360040" cy="396044"/>
          </a:xfrm>
          <a:prstGeom prst="straightConnector1">
            <a:avLst/>
          </a:prstGeom>
          <a:ln w="762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969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87524" y="540060"/>
            <a:ext cx="4408061" cy="5661248"/>
          </a:xfrm>
          <a:prstGeom prst="rect">
            <a:avLst/>
          </a:prstGeom>
          <a:noFill/>
          <a:ln w="9525">
            <a:solidFill>
              <a:schemeClr val="tx1"/>
            </a:solid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4927692" y="468052"/>
            <a:ext cx="3876832" cy="5985284"/>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8434" name="Text Box 6"/>
          <p:cNvSpPr txBox="1">
            <a:spLocks noChangeArrowheads="1"/>
          </p:cNvSpPr>
          <p:nvPr/>
        </p:nvSpPr>
        <p:spPr bwMode="auto">
          <a:xfrm>
            <a:off x="917575" y="504825"/>
            <a:ext cx="7659726" cy="646331"/>
          </a:xfrm>
          <a:prstGeom prst="rect">
            <a:avLst/>
          </a:prstGeom>
          <a:noFill/>
          <a:ln w="9525">
            <a:noFill/>
            <a:miter lim="800000"/>
            <a:headEnd/>
            <a:tailEnd/>
          </a:ln>
        </p:spPr>
        <p:txBody>
          <a:bodyPr wrap="none">
            <a:spAutoFit/>
          </a:bodyPr>
          <a:lstStyle/>
          <a:p>
            <a:r>
              <a:rPr lang="en-US" sz="3600" dirty="0">
                <a:solidFill>
                  <a:srgbClr val="FFFF66"/>
                </a:solidFill>
                <a:latin typeface="Calibri" pitchFamily="34" charset="0"/>
                <a:cs typeface="Calibri" pitchFamily="34" charset="0"/>
              </a:rPr>
              <a:t>Start of Season from 250m MODIS data</a:t>
            </a:r>
          </a:p>
        </p:txBody>
      </p:sp>
      <p:cxnSp>
        <p:nvCxnSpPr>
          <p:cNvPr id="21" name="Straight Connector 20"/>
          <p:cNvCxnSpPr/>
          <p:nvPr/>
        </p:nvCxnSpPr>
        <p:spPr bwMode="auto">
          <a:xfrm>
            <a:off x="0" y="1143000"/>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p:nvCxnSpPr>
        <p:spPr bwMode="auto">
          <a:xfrm>
            <a:off x="0" y="5872163"/>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24" name="Picture 23" descr="sost_2010_EROS_3bnd.jpg"/>
          <p:cNvPicPr>
            <a:picLocks noChangeAspect="1"/>
          </p:cNvPicPr>
          <p:nvPr/>
        </p:nvPicPr>
        <p:blipFill>
          <a:blip r:embed="rId3" cstate="print"/>
          <a:srcRect l="39730" t="53712" r="28951"/>
          <a:stretch>
            <a:fillRect/>
          </a:stretch>
        </p:blipFill>
        <p:spPr>
          <a:xfrm>
            <a:off x="1223493" y="1339403"/>
            <a:ext cx="2086377" cy="2048880"/>
          </a:xfrm>
          <a:prstGeom prst="rect">
            <a:avLst/>
          </a:prstGeom>
        </p:spPr>
      </p:pic>
      <p:pic>
        <p:nvPicPr>
          <p:cNvPr id="25" name="Picture 24" descr="sost_2011_EROS_3bnd.jpg"/>
          <p:cNvPicPr>
            <a:picLocks noChangeAspect="1"/>
          </p:cNvPicPr>
          <p:nvPr/>
        </p:nvPicPr>
        <p:blipFill>
          <a:blip r:embed="rId4" cstate="print"/>
          <a:srcRect l="43278" t="52006" r="26059"/>
          <a:stretch>
            <a:fillRect/>
          </a:stretch>
        </p:blipFill>
        <p:spPr>
          <a:xfrm>
            <a:off x="1210614" y="3554568"/>
            <a:ext cx="2086377" cy="2169808"/>
          </a:xfrm>
          <a:prstGeom prst="rect">
            <a:avLst/>
          </a:prstGeom>
        </p:spPr>
      </p:pic>
      <p:sp>
        <p:nvSpPr>
          <p:cNvPr id="26" name="TextBox 25"/>
          <p:cNvSpPr txBox="1"/>
          <p:nvPr/>
        </p:nvSpPr>
        <p:spPr>
          <a:xfrm>
            <a:off x="3451538" y="1416676"/>
            <a:ext cx="965915" cy="400110"/>
          </a:xfrm>
          <a:prstGeom prst="rect">
            <a:avLst/>
          </a:prstGeom>
          <a:noFill/>
        </p:spPr>
        <p:txBody>
          <a:bodyPr wrap="square" rtlCol="0">
            <a:spAutoFit/>
          </a:bodyPr>
          <a:lstStyle/>
          <a:p>
            <a:r>
              <a:rPr lang="en-US" sz="2000" b="1" dirty="0" smtClean="0">
                <a:solidFill>
                  <a:schemeClr val="bg1"/>
                </a:solidFill>
                <a:latin typeface="Calibri" pitchFamily="34" charset="0"/>
                <a:cs typeface="Calibri" pitchFamily="34" charset="0"/>
              </a:rPr>
              <a:t>2010</a:t>
            </a:r>
            <a:endParaRPr lang="en-US" sz="2000" b="1" dirty="0">
              <a:solidFill>
                <a:schemeClr val="bg1"/>
              </a:solidFill>
              <a:latin typeface="Calibri" pitchFamily="34" charset="0"/>
              <a:cs typeface="Calibri" pitchFamily="34" charset="0"/>
            </a:endParaRPr>
          </a:p>
        </p:txBody>
      </p:sp>
      <p:sp>
        <p:nvSpPr>
          <p:cNvPr id="27" name="TextBox 26"/>
          <p:cNvSpPr txBox="1"/>
          <p:nvPr/>
        </p:nvSpPr>
        <p:spPr>
          <a:xfrm>
            <a:off x="3513786" y="3681213"/>
            <a:ext cx="965915" cy="400110"/>
          </a:xfrm>
          <a:prstGeom prst="rect">
            <a:avLst/>
          </a:prstGeom>
          <a:noFill/>
        </p:spPr>
        <p:txBody>
          <a:bodyPr wrap="square" rtlCol="0">
            <a:spAutoFit/>
          </a:bodyPr>
          <a:lstStyle/>
          <a:p>
            <a:r>
              <a:rPr lang="en-US" sz="2000" b="1" dirty="0" smtClean="0">
                <a:solidFill>
                  <a:schemeClr val="bg1"/>
                </a:solidFill>
                <a:latin typeface="Calibri" pitchFamily="34" charset="0"/>
                <a:cs typeface="Calibri" pitchFamily="34" charset="0"/>
              </a:rPr>
              <a:t>2011</a:t>
            </a:r>
            <a:endParaRPr lang="en-US" sz="2000" b="1" dirty="0">
              <a:solidFill>
                <a:schemeClr val="bg1"/>
              </a:solidFill>
              <a:latin typeface="Calibri" pitchFamily="34" charset="0"/>
              <a:cs typeface="Calibri" pitchFamily="34" charset="0"/>
            </a:endParaRPr>
          </a:p>
        </p:txBody>
      </p:sp>
      <p:pic>
        <p:nvPicPr>
          <p:cNvPr id="28" name="Picture 27" descr="Delayed moving average.png"/>
          <p:cNvPicPr>
            <a:picLocks noChangeAspect="1"/>
          </p:cNvPicPr>
          <p:nvPr/>
        </p:nvPicPr>
        <p:blipFill>
          <a:blip r:embed="rId5" cstate="print"/>
          <a:stretch>
            <a:fillRect/>
          </a:stretch>
        </p:blipFill>
        <p:spPr>
          <a:xfrm>
            <a:off x="4577963" y="2141880"/>
            <a:ext cx="3664451" cy="2584671"/>
          </a:xfrm>
          <a:prstGeom prst="rect">
            <a:avLst/>
          </a:prstGeom>
        </p:spPr>
      </p:pic>
    </p:spTree>
    <p:extLst>
      <p:ext uri="{BB962C8B-B14F-4D97-AF65-F5344CB8AC3E}">
        <p14:creationId xmlns:p14="http://schemas.microsoft.com/office/powerpoint/2010/main" val="36490857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8434" name="Picture 2" descr="Legend.jpg"/>
          <p:cNvPicPr>
            <a:picLocks noChangeAspect="1"/>
          </p:cNvPicPr>
          <p:nvPr/>
        </p:nvPicPr>
        <p:blipFill>
          <a:blip r:embed="rId3" cstate="print"/>
          <a:srcRect l="1804" t="1280" r="74928" b="5417"/>
          <a:stretch>
            <a:fillRect/>
          </a:stretch>
        </p:blipFill>
        <p:spPr bwMode="auto">
          <a:xfrm>
            <a:off x="533400" y="762000"/>
            <a:ext cx="871538" cy="5181600"/>
          </a:xfrm>
          <a:prstGeom prst="rect">
            <a:avLst/>
          </a:prstGeom>
          <a:noFill/>
          <a:ln w="9525">
            <a:noFill/>
            <a:miter lim="800000"/>
            <a:headEnd/>
            <a:tailEnd/>
          </a:ln>
        </p:spPr>
      </p:pic>
      <p:pic>
        <p:nvPicPr>
          <p:cNvPr id="9" name="Picture 8" descr="2009_little.jpg"/>
          <p:cNvPicPr>
            <a:picLocks noChangeAspect="1"/>
          </p:cNvPicPr>
          <p:nvPr/>
        </p:nvPicPr>
        <p:blipFill>
          <a:blip r:embed="rId4" cstate="print"/>
          <a:srcRect l="14052" t="15556" r="6863" b="40000"/>
          <a:stretch>
            <a:fillRect/>
          </a:stretch>
        </p:blipFill>
        <p:spPr>
          <a:xfrm>
            <a:off x="1600200" y="2667000"/>
            <a:ext cx="1219200" cy="887413"/>
          </a:xfrm>
          <a:prstGeom prst="rect">
            <a:avLst/>
          </a:prstGeom>
          <a:ln>
            <a:solidFill>
              <a:schemeClr val="accent6">
                <a:lumMod val="50000"/>
              </a:schemeClr>
            </a:solidFill>
          </a:ln>
        </p:spPr>
      </p:pic>
      <p:pic>
        <p:nvPicPr>
          <p:cNvPr id="11" name="Picture 10" descr="2010_little.jpg"/>
          <p:cNvPicPr>
            <a:picLocks noChangeAspect="1"/>
          </p:cNvPicPr>
          <p:nvPr/>
        </p:nvPicPr>
        <p:blipFill>
          <a:blip r:embed="rId5" cstate="print"/>
          <a:stretch>
            <a:fillRect/>
          </a:stretch>
        </p:blipFill>
        <p:spPr>
          <a:xfrm>
            <a:off x="3276600" y="2971800"/>
            <a:ext cx="1219200" cy="892175"/>
          </a:xfrm>
          <a:prstGeom prst="rect">
            <a:avLst/>
          </a:prstGeom>
          <a:ln>
            <a:solidFill>
              <a:schemeClr val="accent6">
                <a:lumMod val="50000"/>
              </a:schemeClr>
            </a:solidFill>
          </a:ln>
        </p:spPr>
      </p:pic>
      <p:pic>
        <p:nvPicPr>
          <p:cNvPr id="12" name="Picture 11" descr="2011_little.jpg"/>
          <p:cNvPicPr>
            <a:picLocks noChangeAspect="1"/>
          </p:cNvPicPr>
          <p:nvPr/>
        </p:nvPicPr>
        <p:blipFill>
          <a:blip r:embed="rId6" cstate="print"/>
          <a:stretch>
            <a:fillRect/>
          </a:stretch>
        </p:blipFill>
        <p:spPr>
          <a:xfrm>
            <a:off x="4953000" y="3352800"/>
            <a:ext cx="1235075" cy="904875"/>
          </a:xfrm>
          <a:prstGeom prst="rect">
            <a:avLst/>
          </a:prstGeom>
          <a:ln>
            <a:solidFill>
              <a:schemeClr val="accent6">
                <a:lumMod val="50000"/>
              </a:schemeClr>
            </a:solidFill>
          </a:ln>
        </p:spPr>
      </p:pic>
      <p:pic>
        <p:nvPicPr>
          <p:cNvPr id="20" name="Picture 19" descr="2012b_little.jpg"/>
          <p:cNvPicPr>
            <a:picLocks noChangeAspect="1"/>
          </p:cNvPicPr>
          <p:nvPr/>
        </p:nvPicPr>
        <p:blipFill>
          <a:blip r:embed="rId7" cstate="print"/>
          <a:stretch>
            <a:fillRect/>
          </a:stretch>
        </p:blipFill>
        <p:spPr>
          <a:xfrm>
            <a:off x="6629400" y="3733800"/>
            <a:ext cx="1255713" cy="838200"/>
          </a:xfrm>
          <a:prstGeom prst="rect">
            <a:avLst/>
          </a:prstGeom>
          <a:ln>
            <a:solidFill>
              <a:schemeClr val="accent6">
                <a:lumMod val="50000"/>
              </a:schemeClr>
            </a:solidFill>
          </a:ln>
        </p:spPr>
      </p:pic>
      <p:pic>
        <p:nvPicPr>
          <p:cNvPr id="22" name="Picture 21" descr="EROS_SOST_2008c.jpg"/>
          <p:cNvPicPr>
            <a:picLocks noChangeAspect="1"/>
          </p:cNvPicPr>
          <p:nvPr/>
        </p:nvPicPr>
        <p:blipFill>
          <a:blip r:embed="rId8" cstate="print"/>
          <a:srcRect l="4273" t="2222" r="9473" b="2222"/>
          <a:stretch>
            <a:fillRect/>
          </a:stretch>
        </p:blipFill>
        <p:spPr>
          <a:xfrm>
            <a:off x="1600200" y="762000"/>
            <a:ext cx="1828800" cy="1812925"/>
          </a:xfrm>
          <a:prstGeom prst="rect">
            <a:avLst/>
          </a:prstGeom>
          <a:ln>
            <a:solidFill>
              <a:schemeClr val="accent6">
                <a:lumMod val="50000"/>
              </a:schemeClr>
            </a:solidFill>
          </a:ln>
        </p:spPr>
      </p:pic>
      <p:pic>
        <p:nvPicPr>
          <p:cNvPr id="16" name="Picture 15" descr="2010bSOST.jpg"/>
          <p:cNvPicPr>
            <a:picLocks noChangeAspect="1"/>
          </p:cNvPicPr>
          <p:nvPr/>
        </p:nvPicPr>
        <p:blipFill>
          <a:blip r:embed="rId9" cstate="print"/>
          <a:srcRect l="23333" t="32028" r="46666" b="24840"/>
          <a:stretch>
            <a:fillRect/>
          </a:stretch>
        </p:blipFill>
        <p:spPr>
          <a:xfrm>
            <a:off x="3276600" y="1066800"/>
            <a:ext cx="1828800" cy="1828800"/>
          </a:xfrm>
          <a:prstGeom prst="rect">
            <a:avLst/>
          </a:prstGeom>
          <a:ln>
            <a:solidFill>
              <a:schemeClr val="accent6">
                <a:lumMod val="50000"/>
              </a:schemeClr>
            </a:solidFill>
          </a:ln>
        </p:spPr>
      </p:pic>
      <p:pic>
        <p:nvPicPr>
          <p:cNvPr id="17" name="Picture 16" descr="2011bSOST.jpg"/>
          <p:cNvPicPr>
            <a:picLocks noChangeAspect="1"/>
          </p:cNvPicPr>
          <p:nvPr/>
        </p:nvPicPr>
        <p:blipFill>
          <a:blip r:embed="rId10" cstate="print"/>
          <a:srcRect l="23333" t="32028" r="46667" b="24840"/>
          <a:stretch>
            <a:fillRect/>
          </a:stretch>
        </p:blipFill>
        <p:spPr>
          <a:xfrm>
            <a:off x="4953000" y="1447800"/>
            <a:ext cx="1828800" cy="1828800"/>
          </a:xfrm>
          <a:prstGeom prst="rect">
            <a:avLst/>
          </a:prstGeom>
          <a:ln>
            <a:solidFill>
              <a:schemeClr val="accent6">
                <a:lumMod val="50000"/>
              </a:schemeClr>
            </a:solidFill>
          </a:ln>
        </p:spPr>
      </p:pic>
      <p:pic>
        <p:nvPicPr>
          <p:cNvPr id="18" name="Picture 17" descr="2012cSOST.jpg"/>
          <p:cNvPicPr>
            <a:picLocks noChangeAspect="1"/>
          </p:cNvPicPr>
          <p:nvPr/>
        </p:nvPicPr>
        <p:blipFill>
          <a:blip r:embed="rId11" cstate="print"/>
          <a:srcRect l="23333" t="32028" r="46667" b="24840"/>
          <a:stretch>
            <a:fillRect/>
          </a:stretch>
        </p:blipFill>
        <p:spPr>
          <a:xfrm>
            <a:off x="6629400" y="1828800"/>
            <a:ext cx="1828800" cy="1828800"/>
          </a:xfrm>
          <a:prstGeom prst="rect">
            <a:avLst/>
          </a:prstGeom>
          <a:ln>
            <a:solidFill>
              <a:schemeClr val="accent6">
                <a:lumMod val="50000"/>
              </a:schemeClr>
            </a:solidFill>
          </a:ln>
        </p:spPr>
      </p:pic>
      <p:sp>
        <p:nvSpPr>
          <p:cNvPr id="18443" name="TextBox 22"/>
          <p:cNvSpPr txBox="1">
            <a:spLocks noChangeArrowheads="1"/>
          </p:cNvSpPr>
          <p:nvPr/>
        </p:nvSpPr>
        <p:spPr bwMode="auto">
          <a:xfrm>
            <a:off x="1676400" y="3810000"/>
            <a:ext cx="914400" cy="708025"/>
          </a:xfrm>
          <a:prstGeom prst="rect">
            <a:avLst/>
          </a:prstGeom>
          <a:noFill/>
          <a:ln w="9525">
            <a:noFill/>
            <a:miter lim="800000"/>
            <a:headEnd/>
            <a:tailEnd/>
          </a:ln>
        </p:spPr>
        <p:txBody>
          <a:bodyPr>
            <a:spAutoFit/>
          </a:bodyPr>
          <a:lstStyle/>
          <a:p>
            <a:endParaRPr lang="en-US">
              <a:latin typeface="Calibri" pitchFamily="34" charset="0"/>
            </a:endParaRPr>
          </a:p>
        </p:txBody>
      </p:sp>
      <p:sp>
        <p:nvSpPr>
          <p:cNvPr id="18444" name="TextBox 12"/>
          <p:cNvSpPr txBox="1">
            <a:spLocks noChangeArrowheads="1"/>
          </p:cNvSpPr>
          <p:nvPr/>
        </p:nvSpPr>
        <p:spPr bwMode="auto">
          <a:xfrm>
            <a:off x="1043608" y="188640"/>
            <a:ext cx="4419600" cy="523875"/>
          </a:xfrm>
          <a:prstGeom prst="rect">
            <a:avLst/>
          </a:prstGeom>
          <a:noFill/>
          <a:ln w="9525">
            <a:noFill/>
            <a:miter lim="800000"/>
            <a:headEnd/>
            <a:tailEnd/>
          </a:ln>
        </p:spPr>
        <p:txBody>
          <a:bodyPr>
            <a:spAutoFit/>
          </a:bodyPr>
          <a:lstStyle/>
          <a:p>
            <a:pPr algn="r"/>
            <a:r>
              <a:rPr lang="en-US" sz="2800" b="1" dirty="0">
                <a:solidFill>
                  <a:srgbClr val="FFFF66"/>
                </a:solidFill>
                <a:latin typeface="Calibri" pitchFamily="34" charset="0"/>
              </a:rPr>
              <a:t>Start of season at EROS</a:t>
            </a:r>
          </a:p>
        </p:txBody>
      </p:sp>
      <p:sp>
        <p:nvSpPr>
          <p:cNvPr id="18445" name="TextBox 13"/>
          <p:cNvSpPr txBox="1">
            <a:spLocks noChangeArrowheads="1"/>
          </p:cNvSpPr>
          <p:nvPr/>
        </p:nvSpPr>
        <p:spPr bwMode="auto">
          <a:xfrm>
            <a:off x="1600200" y="762000"/>
            <a:ext cx="914400" cy="400050"/>
          </a:xfrm>
          <a:prstGeom prst="rect">
            <a:avLst/>
          </a:prstGeom>
          <a:noFill/>
          <a:ln w="9525">
            <a:noFill/>
            <a:miter lim="800000"/>
            <a:headEnd/>
            <a:tailEnd/>
          </a:ln>
        </p:spPr>
        <p:txBody>
          <a:bodyPr>
            <a:spAutoFit/>
          </a:bodyPr>
          <a:lstStyle/>
          <a:p>
            <a:r>
              <a:rPr lang="en-US" sz="2000" b="1" dirty="0">
                <a:latin typeface="Calibri" pitchFamily="34" charset="0"/>
              </a:rPr>
              <a:t>2009</a:t>
            </a:r>
          </a:p>
        </p:txBody>
      </p:sp>
      <p:sp>
        <p:nvSpPr>
          <p:cNvPr id="18446" name="TextBox 14"/>
          <p:cNvSpPr txBox="1">
            <a:spLocks noChangeArrowheads="1"/>
          </p:cNvSpPr>
          <p:nvPr/>
        </p:nvSpPr>
        <p:spPr bwMode="auto">
          <a:xfrm>
            <a:off x="3276600" y="1066800"/>
            <a:ext cx="914400" cy="400050"/>
          </a:xfrm>
          <a:prstGeom prst="rect">
            <a:avLst/>
          </a:prstGeom>
          <a:noFill/>
          <a:ln w="9525">
            <a:noFill/>
            <a:miter lim="800000"/>
            <a:headEnd/>
            <a:tailEnd/>
          </a:ln>
        </p:spPr>
        <p:txBody>
          <a:bodyPr>
            <a:spAutoFit/>
          </a:bodyPr>
          <a:lstStyle/>
          <a:p>
            <a:r>
              <a:rPr lang="en-US" sz="2000" b="1" dirty="0">
                <a:latin typeface="Calibri" pitchFamily="34" charset="0"/>
              </a:rPr>
              <a:t>2010</a:t>
            </a:r>
          </a:p>
        </p:txBody>
      </p:sp>
      <p:sp>
        <p:nvSpPr>
          <p:cNvPr id="18447" name="TextBox 18"/>
          <p:cNvSpPr txBox="1">
            <a:spLocks noChangeArrowheads="1"/>
          </p:cNvSpPr>
          <p:nvPr/>
        </p:nvSpPr>
        <p:spPr bwMode="auto">
          <a:xfrm>
            <a:off x="4953000" y="1447800"/>
            <a:ext cx="914400" cy="400050"/>
          </a:xfrm>
          <a:prstGeom prst="rect">
            <a:avLst/>
          </a:prstGeom>
          <a:noFill/>
          <a:ln w="9525">
            <a:noFill/>
            <a:miter lim="800000"/>
            <a:headEnd/>
            <a:tailEnd/>
          </a:ln>
        </p:spPr>
        <p:txBody>
          <a:bodyPr>
            <a:spAutoFit/>
          </a:bodyPr>
          <a:lstStyle/>
          <a:p>
            <a:r>
              <a:rPr lang="en-US" sz="2000" b="1" dirty="0">
                <a:latin typeface="Calibri" pitchFamily="34" charset="0"/>
              </a:rPr>
              <a:t>2011</a:t>
            </a:r>
          </a:p>
        </p:txBody>
      </p:sp>
      <p:sp>
        <p:nvSpPr>
          <p:cNvPr id="18448" name="TextBox 20"/>
          <p:cNvSpPr txBox="1">
            <a:spLocks noChangeArrowheads="1"/>
          </p:cNvSpPr>
          <p:nvPr/>
        </p:nvSpPr>
        <p:spPr bwMode="auto">
          <a:xfrm>
            <a:off x="6629400" y="1828800"/>
            <a:ext cx="914400" cy="400050"/>
          </a:xfrm>
          <a:prstGeom prst="rect">
            <a:avLst/>
          </a:prstGeom>
          <a:noFill/>
          <a:ln w="9525">
            <a:noFill/>
            <a:miter lim="800000"/>
            <a:headEnd/>
            <a:tailEnd/>
          </a:ln>
        </p:spPr>
        <p:txBody>
          <a:bodyPr>
            <a:spAutoFit/>
          </a:bodyPr>
          <a:lstStyle/>
          <a:p>
            <a:r>
              <a:rPr lang="en-US" sz="2000" b="1" dirty="0">
                <a:latin typeface="Calibri" pitchFamily="34" charset="0"/>
              </a:rPr>
              <a:t>2012</a:t>
            </a:r>
          </a:p>
        </p:txBody>
      </p:sp>
      <p:graphicFrame>
        <p:nvGraphicFramePr>
          <p:cNvPr id="24" name="Table 23"/>
          <p:cNvGraphicFramePr>
            <a:graphicFrameLocks noGrp="1"/>
          </p:cNvGraphicFramePr>
          <p:nvPr/>
        </p:nvGraphicFramePr>
        <p:xfrm>
          <a:off x="1600200" y="4724400"/>
          <a:ext cx="6858000" cy="1219200"/>
        </p:xfrm>
        <a:graphic>
          <a:graphicData uri="http://schemas.openxmlformats.org/drawingml/2006/table">
            <a:tbl>
              <a:tblPr/>
              <a:tblGrid>
                <a:gridCol w="1752600"/>
                <a:gridCol w="1276350"/>
                <a:gridCol w="1276350"/>
                <a:gridCol w="1276350"/>
                <a:gridCol w="1276350"/>
              </a:tblGrid>
              <a:tr h="304800">
                <a:tc>
                  <a:txBody>
                    <a:bodyPr/>
                    <a:lstStyle/>
                    <a:p>
                      <a:pPr algn="l" fontAlgn="b"/>
                      <a:endParaRPr lang="en-US" sz="1800" b="0" i="0" u="none" strike="noStrike" dirty="0">
                        <a:solidFill>
                          <a:schemeClr val="bg1"/>
                        </a:solidFill>
                        <a:latin typeface="Calibri"/>
                      </a:endParaRPr>
                    </a:p>
                  </a:txBody>
                  <a:tcPr marL="45720" marR="9144" marT="9144"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fontAlgn="b"/>
                      <a:r>
                        <a:rPr lang="en-US" sz="1800" b="0" i="0" u="none" strike="noStrike" dirty="0" smtClean="0">
                          <a:solidFill>
                            <a:schemeClr val="bg1"/>
                          </a:solidFill>
                          <a:latin typeface="Calibri"/>
                        </a:rPr>
                        <a:t>2009</a:t>
                      </a:r>
                      <a:endParaRPr lang="en-US" sz="1800" b="0" i="0" u="none" strike="noStrike" dirty="0">
                        <a:solidFill>
                          <a:schemeClr val="bg1"/>
                        </a:solidFill>
                        <a:latin typeface="Calibri"/>
                      </a:endParaRPr>
                    </a:p>
                  </a:txBody>
                  <a:tcPr marL="45720" marR="9144" marT="9144"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fontAlgn="b"/>
                      <a:r>
                        <a:rPr lang="en-US" sz="1800" b="0" i="0" u="none" strike="noStrike" dirty="0" smtClean="0">
                          <a:solidFill>
                            <a:schemeClr val="bg1"/>
                          </a:solidFill>
                          <a:latin typeface="Calibri"/>
                        </a:rPr>
                        <a:t>2010</a:t>
                      </a:r>
                      <a:endParaRPr lang="en-US" sz="1800" b="0" i="0" u="none" strike="noStrike" dirty="0">
                        <a:solidFill>
                          <a:schemeClr val="bg1"/>
                        </a:solidFill>
                        <a:latin typeface="Calibri"/>
                      </a:endParaRPr>
                    </a:p>
                  </a:txBody>
                  <a:tcPr marL="45720" marR="9144" marT="9144"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fontAlgn="b"/>
                      <a:r>
                        <a:rPr lang="en-US" sz="1800" b="0" i="0" u="none" strike="noStrike" dirty="0" smtClean="0">
                          <a:solidFill>
                            <a:schemeClr val="bg1"/>
                          </a:solidFill>
                          <a:latin typeface="Calibri"/>
                        </a:rPr>
                        <a:t>2011</a:t>
                      </a:r>
                      <a:endParaRPr lang="en-US" sz="1800" b="0" i="0" u="none" strike="noStrike" dirty="0">
                        <a:solidFill>
                          <a:schemeClr val="bg1"/>
                        </a:solidFill>
                        <a:latin typeface="Calibri"/>
                      </a:endParaRPr>
                    </a:p>
                  </a:txBody>
                  <a:tcPr marL="45720" marR="9144" marT="9144"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fontAlgn="b"/>
                      <a:r>
                        <a:rPr lang="en-US" sz="1800" b="0" i="0" u="none" strike="noStrike" dirty="0" smtClean="0">
                          <a:solidFill>
                            <a:schemeClr val="bg1"/>
                          </a:solidFill>
                          <a:latin typeface="Calibri"/>
                        </a:rPr>
                        <a:t>2012</a:t>
                      </a:r>
                      <a:endParaRPr lang="en-US" sz="1800" b="0" i="0" u="none" strike="noStrike" dirty="0">
                        <a:solidFill>
                          <a:schemeClr val="bg1"/>
                        </a:solidFill>
                        <a:latin typeface="Calibri"/>
                      </a:endParaRPr>
                    </a:p>
                  </a:txBody>
                  <a:tcPr marL="45720" marR="9144" marT="9144"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r>
              <a:tr h="304800">
                <a:tc>
                  <a:txBody>
                    <a:bodyPr/>
                    <a:lstStyle/>
                    <a:p>
                      <a:pPr algn="l" fontAlgn="b"/>
                      <a:r>
                        <a:rPr lang="en-US" sz="1800" b="0" i="0" u="none" strike="noStrike" dirty="0">
                          <a:solidFill>
                            <a:schemeClr val="bg1"/>
                          </a:solidFill>
                          <a:latin typeface="Calibri"/>
                        </a:rPr>
                        <a:t>NPN 5 </a:t>
                      </a:r>
                      <a:r>
                        <a:rPr lang="en-US" sz="1800" b="0" i="0" u="none" strike="noStrike" dirty="0" smtClean="0">
                          <a:solidFill>
                            <a:schemeClr val="bg1"/>
                          </a:solidFill>
                          <a:latin typeface="Calibri"/>
                        </a:rPr>
                        <a:t>state mean</a:t>
                      </a:r>
                      <a:endParaRPr lang="en-US" sz="1800" b="0" i="0" u="none" strike="noStrike" dirty="0">
                        <a:solidFill>
                          <a:schemeClr val="bg1"/>
                        </a:solidFill>
                        <a:latin typeface="Calibri"/>
                      </a:endParaRPr>
                    </a:p>
                  </a:txBody>
                  <a:tcPr marL="45720" marR="9144" marT="9144"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fontAlgn="b"/>
                      <a:endParaRPr lang="en-US" sz="1800" b="0" i="0" u="none" strike="noStrike" dirty="0">
                        <a:solidFill>
                          <a:schemeClr val="bg1"/>
                        </a:solidFill>
                        <a:latin typeface="Calibri"/>
                      </a:endParaRPr>
                    </a:p>
                  </a:txBody>
                  <a:tcPr marL="45720" marR="9144" marT="9144"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fontAlgn="b"/>
                      <a:r>
                        <a:rPr lang="en-US" sz="1800" b="0" i="0" u="none" strike="noStrike" dirty="0">
                          <a:solidFill>
                            <a:schemeClr val="bg1"/>
                          </a:solidFill>
                          <a:latin typeface="Calibri"/>
                        </a:rPr>
                        <a:t>May </a:t>
                      </a:r>
                      <a:r>
                        <a:rPr lang="en-US" sz="1800" b="0" i="0" u="none" strike="noStrike" dirty="0" smtClean="0">
                          <a:solidFill>
                            <a:schemeClr val="bg1"/>
                          </a:solidFill>
                          <a:latin typeface="Calibri"/>
                        </a:rPr>
                        <a:t> wk3</a:t>
                      </a:r>
                      <a:endParaRPr lang="en-US" sz="1800" b="0" i="0" u="none" strike="noStrike" dirty="0">
                        <a:solidFill>
                          <a:schemeClr val="bg1"/>
                        </a:solidFill>
                        <a:latin typeface="Calibri"/>
                      </a:endParaRPr>
                    </a:p>
                  </a:txBody>
                  <a:tcPr marL="45720" marR="9144" marT="9144"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fontAlgn="b"/>
                      <a:r>
                        <a:rPr lang="en-US" sz="1800" b="0" i="0" u="none" strike="noStrike" dirty="0">
                          <a:solidFill>
                            <a:schemeClr val="bg1"/>
                          </a:solidFill>
                          <a:latin typeface="Calibri"/>
                        </a:rPr>
                        <a:t>May </a:t>
                      </a:r>
                      <a:r>
                        <a:rPr lang="en-US" sz="1800" b="0" i="0" u="none" strike="noStrike" dirty="0" smtClean="0">
                          <a:solidFill>
                            <a:schemeClr val="bg1"/>
                          </a:solidFill>
                          <a:latin typeface="Calibri"/>
                        </a:rPr>
                        <a:t> wk2</a:t>
                      </a:r>
                      <a:endParaRPr lang="en-US" sz="1800" b="0" i="0" u="none" strike="noStrike" dirty="0">
                        <a:solidFill>
                          <a:schemeClr val="bg1"/>
                        </a:solidFill>
                        <a:latin typeface="Calibri"/>
                      </a:endParaRPr>
                    </a:p>
                  </a:txBody>
                  <a:tcPr marL="45720" marR="9144" marT="9144"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fontAlgn="b"/>
                      <a:r>
                        <a:rPr lang="en-US" sz="1800" b="0" i="0" u="none" strike="noStrike" dirty="0">
                          <a:solidFill>
                            <a:schemeClr val="bg1"/>
                          </a:solidFill>
                          <a:latin typeface="Calibri"/>
                        </a:rPr>
                        <a:t>April </a:t>
                      </a:r>
                      <a:r>
                        <a:rPr lang="en-US" sz="1800" b="0" i="0" u="none" strike="noStrike" dirty="0" smtClean="0">
                          <a:solidFill>
                            <a:schemeClr val="bg1"/>
                          </a:solidFill>
                          <a:latin typeface="Calibri"/>
                        </a:rPr>
                        <a:t> wk3</a:t>
                      </a:r>
                      <a:endParaRPr lang="en-US" sz="1800" b="0" i="0" u="none" strike="noStrike" dirty="0">
                        <a:solidFill>
                          <a:schemeClr val="bg1"/>
                        </a:solidFill>
                        <a:latin typeface="Calibri"/>
                      </a:endParaRPr>
                    </a:p>
                  </a:txBody>
                  <a:tcPr marL="45720" marR="9144" marT="9144"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r>
              <a:tr h="304800">
                <a:tc>
                  <a:txBody>
                    <a:bodyPr/>
                    <a:lstStyle/>
                    <a:p>
                      <a:pPr algn="l" fontAlgn="b"/>
                      <a:r>
                        <a:rPr lang="en-US" sz="1800" b="0" i="0" u="none" strike="noStrike">
                          <a:solidFill>
                            <a:schemeClr val="bg1"/>
                          </a:solidFill>
                          <a:latin typeface="Calibri"/>
                        </a:rPr>
                        <a:t>USGS EROS</a:t>
                      </a:r>
                    </a:p>
                  </a:txBody>
                  <a:tcPr marL="45720" marR="9144" marT="9144"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fontAlgn="b"/>
                      <a:endParaRPr lang="en-US" sz="1800" b="0" i="0" u="none" strike="noStrike" dirty="0">
                        <a:solidFill>
                          <a:schemeClr val="bg1"/>
                        </a:solidFill>
                        <a:latin typeface="Calibri"/>
                      </a:endParaRPr>
                    </a:p>
                  </a:txBody>
                  <a:tcPr marL="45720" marR="9144" marT="9144"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fontAlgn="b"/>
                      <a:r>
                        <a:rPr lang="en-US" sz="1800" b="0" i="0" u="none" strike="noStrike" dirty="0">
                          <a:solidFill>
                            <a:schemeClr val="bg1"/>
                          </a:solidFill>
                          <a:latin typeface="Calibri"/>
                        </a:rPr>
                        <a:t>May </a:t>
                      </a:r>
                      <a:r>
                        <a:rPr lang="en-US" sz="1800" b="0" i="0" u="none" strike="noStrike" dirty="0" smtClean="0">
                          <a:solidFill>
                            <a:schemeClr val="bg1"/>
                          </a:solidFill>
                          <a:latin typeface="Calibri"/>
                        </a:rPr>
                        <a:t> wk3</a:t>
                      </a:r>
                      <a:endParaRPr lang="en-US" sz="1800" b="0" i="0" u="none" strike="noStrike" dirty="0">
                        <a:solidFill>
                          <a:schemeClr val="bg1"/>
                        </a:solidFill>
                        <a:latin typeface="Calibri"/>
                      </a:endParaRPr>
                    </a:p>
                  </a:txBody>
                  <a:tcPr marL="45720" marR="9144" marT="9144"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fontAlgn="b"/>
                      <a:r>
                        <a:rPr lang="en-US" sz="1800" b="0" i="0" u="none" strike="noStrike" dirty="0">
                          <a:solidFill>
                            <a:schemeClr val="bg1"/>
                          </a:solidFill>
                          <a:latin typeface="Calibri"/>
                        </a:rPr>
                        <a:t>May </a:t>
                      </a:r>
                      <a:r>
                        <a:rPr lang="en-US" sz="1800" b="0" i="0" u="none" strike="noStrike" dirty="0" smtClean="0">
                          <a:solidFill>
                            <a:schemeClr val="bg1"/>
                          </a:solidFill>
                          <a:latin typeface="Calibri"/>
                        </a:rPr>
                        <a:t> wk2</a:t>
                      </a:r>
                      <a:endParaRPr lang="en-US" sz="1800" b="0" i="0" u="none" strike="noStrike" dirty="0">
                        <a:solidFill>
                          <a:schemeClr val="bg1"/>
                        </a:solidFill>
                        <a:latin typeface="Calibri"/>
                      </a:endParaRPr>
                    </a:p>
                  </a:txBody>
                  <a:tcPr marL="45720" marR="9144" marT="9144"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fontAlgn="b"/>
                      <a:r>
                        <a:rPr lang="en-US" sz="1800" b="0" i="0" u="none" strike="noStrike" dirty="0" smtClean="0">
                          <a:solidFill>
                            <a:schemeClr val="bg1"/>
                          </a:solidFill>
                          <a:latin typeface="Calibri"/>
                        </a:rPr>
                        <a:t>March  wk </a:t>
                      </a:r>
                      <a:r>
                        <a:rPr lang="en-US" sz="1800" b="0" i="0" u="none" strike="noStrike" dirty="0">
                          <a:solidFill>
                            <a:schemeClr val="bg1"/>
                          </a:solidFill>
                          <a:latin typeface="Calibri"/>
                        </a:rPr>
                        <a:t>3</a:t>
                      </a:r>
                    </a:p>
                  </a:txBody>
                  <a:tcPr marL="45720" marR="9144" marT="9144"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r>
              <a:tr h="304800">
                <a:tc>
                  <a:txBody>
                    <a:bodyPr/>
                    <a:lstStyle/>
                    <a:p>
                      <a:pPr algn="l" fontAlgn="b"/>
                      <a:r>
                        <a:rPr lang="en-US" sz="1800" b="0" i="0" u="none" strike="noStrike">
                          <a:solidFill>
                            <a:schemeClr val="bg1"/>
                          </a:solidFill>
                          <a:latin typeface="Calibri"/>
                        </a:rPr>
                        <a:t>USGS RSP</a:t>
                      </a:r>
                    </a:p>
                  </a:txBody>
                  <a:tcPr marL="45720" marR="9144" marT="9144"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fontAlgn="b"/>
                      <a:r>
                        <a:rPr lang="en-US" sz="1800" b="0" i="0" u="none" strike="noStrike" dirty="0">
                          <a:solidFill>
                            <a:schemeClr val="bg1"/>
                          </a:solidFill>
                          <a:latin typeface="Calibri"/>
                        </a:rPr>
                        <a:t>April </a:t>
                      </a:r>
                      <a:r>
                        <a:rPr lang="en-US" sz="1800" b="0" i="0" u="none" strike="noStrike" dirty="0" smtClean="0">
                          <a:solidFill>
                            <a:schemeClr val="bg1"/>
                          </a:solidFill>
                          <a:latin typeface="Calibri"/>
                        </a:rPr>
                        <a:t> wk4</a:t>
                      </a:r>
                      <a:endParaRPr lang="en-US" sz="1800" b="0" i="0" u="none" strike="noStrike" dirty="0">
                        <a:solidFill>
                          <a:schemeClr val="bg1"/>
                        </a:solidFill>
                        <a:latin typeface="Calibri"/>
                      </a:endParaRPr>
                    </a:p>
                  </a:txBody>
                  <a:tcPr marL="45720" marR="9144" marT="9144"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fontAlgn="b"/>
                      <a:r>
                        <a:rPr lang="en-US" sz="1800" b="0" i="0" u="none" strike="noStrike" dirty="0">
                          <a:solidFill>
                            <a:schemeClr val="bg1"/>
                          </a:solidFill>
                          <a:latin typeface="Calibri"/>
                        </a:rPr>
                        <a:t>April </a:t>
                      </a:r>
                      <a:r>
                        <a:rPr lang="en-US" sz="1800" b="0" i="0" u="none" strike="noStrike" dirty="0" smtClean="0">
                          <a:solidFill>
                            <a:schemeClr val="bg1"/>
                          </a:solidFill>
                          <a:latin typeface="Calibri"/>
                        </a:rPr>
                        <a:t> wk1</a:t>
                      </a:r>
                      <a:endParaRPr lang="en-US" sz="1800" b="0" i="0" u="none" strike="noStrike" dirty="0">
                        <a:solidFill>
                          <a:schemeClr val="bg1"/>
                        </a:solidFill>
                        <a:latin typeface="Calibri"/>
                      </a:endParaRPr>
                    </a:p>
                  </a:txBody>
                  <a:tcPr marL="45720" marR="9144" marT="9144"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fontAlgn="b"/>
                      <a:r>
                        <a:rPr lang="en-US" sz="1800" b="0" i="0" u="none" strike="noStrike" dirty="0">
                          <a:solidFill>
                            <a:schemeClr val="bg1"/>
                          </a:solidFill>
                          <a:latin typeface="Calibri"/>
                        </a:rPr>
                        <a:t>April </a:t>
                      </a:r>
                      <a:r>
                        <a:rPr lang="en-US" sz="1800" b="0" i="0" u="none" strike="noStrike" dirty="0" smtClean="0">
                          <a:solidFill>
                            <a:schemeClr val="bg1"/>
                          </a:solidFill>
                          <a:latin typeface="Calibri"/>
                        </a:rPr>
                        <a:t> wk3</a:t>
                      </a:r>
                      <a:endParaRPr lang="en-US" sz="1800" b="0" i="0" u="none" strike="noStrike" dirty="0">
                        <a:solidFill>
                          <a:schemeClr val="bg1"/>
                        </a:solidFill>
                        <a:latin typeface="Calibri"/>
                      </a:endParaRPr>
                    </a:p>
                  </a:txBody>
                  <a:tcPr marL="45720" marR="9144" marT="9144"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l" fontAlgn="b"/>
                      <a:r>
                        <a:rPr lang="en-US" sz="1800" b="0" i="0" u="none" strike="noStrike" dirty="0">
                          <a:solidFill>
                            <a:schemeClr val="bg1"/>
                          </a:solidFill>
                          <a:latin typeface="Calibri"/>
                        </a:rPr>
                        <a:t>April </a:t>
                      </a:r>
                      <a:r>
                        <a:rPr lang="en-US" sz="1800" b="0" i="0" u="none" strike="noStrike" dirty="0" smtClean="0">
                          <a:solidFill>
                            <a:schemeClr val="bg1"/>
                          </a:solidFill>
                          <a:latin typeface="Calibri"/>
                        </a:rPr>
                        <a:t> wk1</a:t>
                      </a:r>
                      <a:endParaRPr lang="en-US" sz="1800" b="0" i="0" u="none" strike="noStrike" dirty="0">
                        <a:solidFill>
                          <a:schemeClr val="bg1"/>
                        </a:solidFill>
                        <a:latin typeface="Calibri"/>
                      </a:endParaRPr>
                    </a:p>
                  </a:txBody>
                  <a:tcPr marL="45720" marR="9144" marT="9144"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r>
            </a:tbl>
          </a:graphicData>
        </a:graphic>
      </p:graphicFrame>
      <p:cxnSp>
        <p:nvCxnSpPr>
          <p:cNvPr id="25" name="Straight Connector 24"/>
          <p:cNvCxnSpPr/>
          <p:nvPr/>
        </p:nvCxnSpPr>
        <p:spPr bwMode="auto">
          <a:xfrm>
            <a:off x="0" y="685800"/>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26" name="Straight Connector 25"/>
          <p:cNvCxnSpPr/>
          <p:nvPr/>
        </p:nvCxnSpPr>
        <p:spPr bwMode="auto">
          <a:xfrm>
            <a:off x="0" y="6019800"/>
            <a:ext cx="9144000" cy="0"/>
          </a:xfrm>
          <a:prstGeom prst="line">
            <a:avLst/>
          </a:prstGeom>
          <a:ln w="38100">
            <a:solidFill>
              <a:srgbClr val="FFCC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2" cstate="print"/>
          <a:srcRect/>
          <a:stretch>
            <a:fillRect/>
          </a:stretch>
        </p:blipFill>
        <p:spPr bwMode="auto">
          <a:xfrm>
            <a:off x="215516" y="404664"/>
            <a:ext cx="8001000"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err="1" smtClean="0"/>
              <a:t>Phenology</a:t>
            </a:r>
            <a:r>
              <a:rPr lang="en-US" sz="3200" b="1" dirty="0" smtClean="0"/>
              <a:t> Websites</a:t>
            </a:r>
            <a:endParaRPr lang="en-US" sz="3200" b="1" dirty="0"/>
          </a:p>
        </p:txBody>
      </p:sp>
      <p:sp>
        <p:nvSpPr>
          <p:cNvPr id="3" name="Content Placeholder 2"/>
          <p:cNvSpPr>
            <a:spLocks noGrp="1"/>
          </p:cNvSpPr>
          <p:nvPr>
            <p:ph idx="1"/>
          </p:nvPr>
        </p:nvSpPr>
        <p:spPr>
          <a:xfrm>
            <a:off x="457200" y="1600200"/>
            <a:ext cx="8075240" cy="4525963"/>
          </a:xfrm>
        </p:spPr>
        <p:txBody>
          <a:bodyPr/>
          <a:lstStyle/>
          <a:p>
            <a:endParaRPr lang="en-US" dirty="0" smtClean="0"/>
          </a:p>
          <a:p>
            <a:pPr>
              <a:buNone/>
            </a:pPr>
            <a:r>
              <a:rPr lang="en-US" b="1" dirty="0" smtClean="0"/>
              <a:t>USGS Remote Sensing </a:t>
            </a:r>
            <a:r>
              <a:rPr lang="en-US" b="1" dirty="0" err="1" smtClean="0"/>
              <a:t>Phenology</a:t>
            </a:r>
            <a:endParaRPr lang="en-US" b="1" dirty="0" smtClean="0"/>
          </a:p>
          <a:p>
            <a:pPr>
              <a:buNone/>
            </a:pPr>
            <a:r>
              <a:rPr lang="en-US" dirty="0" smtClean="0">
                <a:solidFill>
                  <a:srgbClr val="0070C0"/>
                </a:solidFill>
              </a:rPr>
              <a:t>   http:// phenology.cr.usgs.gov</a:t>
            </a:r>
          </a:p>
          <a:p>
            <a:pPr>
              <a:buNone/>
            </a:pPr>
            <a:endParaRPr lang="en-US" dirty="0" smtClean="0"/>
          </a:p>
          <a:p>
            <a:pPr>
              <a:buNone/>
            </a:pPr>
            <a:r>
              <a:rPr lang="en-US" b="1" dirty="0" smtClean="0"/>
              <a:t>NPN’s Nature Notebook</a:t>
            </a:r>
          </a:p>
          <a:p>
            <a:pPr>
              <a:buNone/>
            </a:pPr>
            <a:r>
              <a:rPr lang="en-US" dirty="0" smtClean="0"/>
              <a:t>   </a:t>
            </a:r>
            <a:r>
              <a:rPr lang="en-US" dirty="0" smtClean="0">
                <a:solidFill>
                  <a:srgbClr val="0070C0"/>
                </a:solidFill>
              </a:rPr>
              <a:t>https://www.usanpn.org/natures_notebook</a:t>
            </a:r>
            <a:endParaRPr lang="en-US" dirty="0">
              <a:solidFill>
                <a:srgbClr val="0070C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Text Box 2"/>
          <p:cNvSpPr txBox="1">
            <a:spLocks noChangeArrowheads="1"/>
          </p:cNvSpPr>
          <p:nvPr/>
        </p:nvSpPr>
        <p:spPr bwMode="auto">
          <a:xfrm>
            <a:off x="1825625" y="2859088"/>
            <a:ext cx="184150" cy="457200"/>
          </a:xfrm>
          <a:prstGeom prst="rect">
            <a:avLst/>
          </a:prstGeom>
          <a:noFill/>
          <a:ln w="31750">
            <a:noFill/>
            <a:miter lim="800000"/>
            <a:headEnd/>
            <a:tailEnd/>
          </a:ln>
          <a:effectLst/>
        </p:spPr>
        <p:txBody>
          <a:bodyPr wrap="none">
            <a:spAutoFit/>
          </a:bodyPr>
          <a:lstStyle/>
          <a:p>
            <a:pPr fontAlgn="auto">
              <a:spcBef>
                <a:spcPts val="0"/>
              </a:spcBef>
              <a:spcAft>
                <a:spcPts val="0"/>
              </a:spcAft>
              <a:defRPr/>
            </a:pPr>
            <a:endParaRPr lang="en-US" sz="2400">
              <a:effectLst>
                <a:outerShdw blurRad="38100" dist="38100" dir="2700000" algn="tl">
                  <a:srgbClr val="C0C0C0"/>
                </a:outerShdw>
              </a:effectLst>
              <a:latin typeface="Arial" charset="0"/>
              <a:ea typeface="ＭＳ Ｐゴシック" pitchFamily="-111" charset="-128"/>
              <a:cs typeface="Arial" charset="0"/>
            </a:endParaRPr>
          </a:p>
        </p:txBody>
      </p:sp>
      <p:sp>
        <p:nvSpPr>
          <p:cNvPr id="843779" name="Text Box 3"/>
          <p:cNvSpPr txBox="1">
            <a:spLocks noChangeArrowheads="1"/>
          </p:cNvSpPr>
          <p:nvPr/>
        </p:nvSpPr>
        <p:spPr bwMode="auto">
          <a:xfrm>
            <a:off x="987425" y="573088"/>
            <a:ext cx="184150" cy="457200"/>
          </a:xfrm>
          <a:prstGeom prst="rect">
            <a:avLst/>
          </a:prstGeom>
          <a:noFill/>
          <a:ln w="31750">
            <a:noFill/>
            <a:miter lim="800000"/>
            <a:headEnd/>
            <a:tailEnd/>
          </a:ln>
          <a:effectLst/>
        </p:spPr>
        <p:txBody>
          <a:bodyPr wrap="none">
            <a:spAutoFit/>
          </a:bodyPr>
          <a:lstStyle/>
          <a:p>
            <a:pPr fontAlgn="auto">
              <a:spcBef>
                <a:spcPts val="0"/>
              </a:spcBef>
              <a:spcAft>
                <a:spcPts val="0"/>
              </a:spcAft>
              <a:defRPr/>
            </a:pPr>
            <a:endParaRPr lang="en-US" sz="2400">
              <a:effectLst>
                <a:outerShdw blurRad="38100" dist="38100" dir="2700000" algn="tl">
                  <a:srgbClr val="C0C0C0"/>
                </a:outerShdw>
              </a:effectLst>
              <a:latin typeface="Arial" charset="0"/>
              <a:ea typeface="ＭＳ Ｐゴシック" pitchFamily="-111" charset="-128"/>
              <a:cs typeface="Arial" charset="0"/>
            </a:endParaRPr>
          </a:p>
        </p:txBody>
      </p:sp>
      <p:sp>
        <p:nvSpPr>
          <p:cNvPr id="21508" name="Text Box 4"/>
          <p:cNvSpPr txBox="1">
            <a:spLocks noChangeArrowheads="1"/>
          </p:cNvSpPr>
          <p:nvPr/>
        </p:nvSpPr>
        <p:spPr bwMode="auto">
          <a:xfrm>
            <a:off x="360363" y="1658938"/>
            <a:ext cx="5329237" cy="4791075"/>
          </a:xfrm>
          <a:prstGeom prst="rect">
            <a:avLst/>
          </a:prstGeom>
          <a:noFill/>
          <a:ln w="9525">
            <a:noFill/>
            <a:miter lim="800000"/>
            <a:headEnd/>
            <a:tailEnd/>
          </a:ln>
        </p:spPr>
        <p:txBody>
          <a:bodyPr>
            <a:spAutoFit/>
          </a:bodyPr>
          <a:lstStyle/>
          <a:p>
            <a:pPr marL="231775" indent="-231775">
              <a:lnSpc>
                <a:spcPct val="110000"/>
              </a:lnSpc>
              <a:buFontTx/>
              <a:buChar char="•"/>
            </a:pPr>
            <a:r>
              <a:rPr lang="en-US" altLang="en-US" sz="2800" dirty="0">
                <a:latin typeface="Calibri" pitchFamily="34" charset="0"/>
                <a:ea typeface="ＭＳ Ｐゴシック" pitchFamily="34" charset="-128"/>
                <a:cs typeface="Arial" pitchFamily="34" charset="0"/>
              </a:rPr>
              <a:t>Easy to observe</a:t>
            </a:r>
          </a:p>
          <a:p>
            <a:pPr marL="231775" indent="-231775">
              <a:lnSpc>
                <a:spcPct val="110000"/>
              </a:lnSpc>
              <a:buFontTx/>
              <a:buChar char="•"/>
            </a:pPr>
            <a:endParaRPr lang="en-US" altLang="en-US" sz="2800" dirty="0">
              <a:latin typeface="Calibri" pitchFamily="34" charset="0"/>
              <a:ea typeface="ＭＳ Ｐゴシック" pitchFamily="34" charset="-128"/>
              <a:cs typeface="Arial" pitchFamily="34" charset="0"/>
            </a:endParaRPr>
          </a:p>
          <a:p>
            <a:pPr marL="231775" indent="-231775">
              <a:lnSpc>
                <a:spcPct val="110000"/>
              </a:lnSpc>
              <a:buFontTx/>
              <a:buChar char="•"/>
            </a:pPr>
            <a:r>
              <a:rPr lang="en-US" altLang="en-US" sz="2800" dirty="0">
                <a:solidFill>
                  <a:srgbClr val="FF0000"/>
                </a:solidFill>
                <a:latin typeface="Calibri" pitchFamily="34" charset="0"/>
                <a:ea typeface="ＭＳ Ｐゴシック" pitchFamily="34" charset="-128"/>
                <a:cs typeface="Arial" pitchFamily="34" charset="0"/>
              </a:rPr>
              <a:t>Sensitive to environmental variation</a:t>
            </a:r>
          </a:p>
          <a:p>
            <a:pPr marL="231775" indent="-231775">
              <a:lnSpc>
                <a:spcPct val="110000"/>
              </a:lnSpc>
              <a:buFontTx/>
              <a:buChar char="•"/>
            </a:pPr>
            <a:endParaRPr lang="en-US" altLang="en-US" sz="2800" dirty="0">
              <a:latin typeface="Calibri" pitchFamily="34" charset="0"/>
              <a:ea typeface="ＭＳ Ｐゴシック" pitchFamily="34" charset="-128"/>
              <a:cs typeface="Arial" pitchFamily="34" charset="0"/>
            </a:endParaRPr>
          </a:p>
          <a:p>
            <a:pPr marL="231775" indent="-231775">
              <a:lnSpc>
                <a:spcPct val="110000"/>
              </a:lnSpc>
              <a:buFontTx/>
              <a:buChar char="•"/>
            </a:pPr>
            <a:r>
              <a:rPr lang="en-US" altLang="en-US" sz="2800" dirty="0">
                <a:latin typeface="Calibri" pitchFamily="34" charset="0"/>
                <a:ea typeface="ＭＳ Ｐゴシック" pitchFamily="34" charset="-128"/>
                <a:cs typeface="Arial" pitchFamily="34" charset="0"/>
              </a:rPr>
              <a:t>Links to populations, communities, ecosystems and ecosystem services</a:t>
            </a:r>
          </a:p>
          <a:p>
            <a:pPr marL="231775" indent="-231775">
              <a:lnSpc>
                <a:spcPct val="110000"/>
              </a:lnSpc>
              <a:buFontTx/>
              <a:buChar char="•"/>
            </a:pPr>
            <a:endParaRPr lang="en-US" altLang="en-US" sz="2800" dirty="0">
              <a:latin typeface="Calibri" pitchFamily="34" charset="0"/>
              <a:ea typeface="ＭＳ Ｐゴシック" pitchFamily="34" charset="-128"/>
              <a:cs typeface="Arial" pitchFamily="34" charset="0"/>
            </a:endParaRPr>
          </a:p>
          <a:p>
            <a:pPr marL="231775" indent="-231775">
              <a:lnSpc>
                <a:spcPct val="110000"/>
              </a:lnSpc>
              <a:buFontTx/>
              <a:buChar char="•"/>
            </a:pPr>
            <a:r>
              <a:rPr lang="en-US" altLang="en-US" sz="2800" dirty="0">
                <a:latin typeface="Calibri" pitchFamily="34" charset="0"/>
                <a:ea typeface="ＭＳ Ｐゴシック" pitchFamily="34" charset="-128"/>
                <a:cs typeface="Arial" pitchFamily="34" charset="0"/>
              </a:rPr>
              <a:t>Scales from 'leaf to globe'</a:t>
            </a:r>
          </a:p>
        </p:txBody>
      </p:sp>
      <p:pic>
        <p:nvPicPr>
          <p:cNvPr id="21509" name="Picture 5" descr="honeybee - Apis mellifera"/>
          <p:cNvPicPr>
            <a:picLocks noChangeAspect="1" noChangeArrowheads="1"/>
          </p:cNvPicPr>
          <p:nvPr/>
        </p:nvPicPr>
        <p:blipFill>
          <a:blip r:embed="rId3" cstate="print"/>
          <a:srcRect/>
          <a:stretch>
            <a:fillRect/>
          </a:stretch>
        </p:blipFill>
        <p:spPr bwMode="auto">
          <a:xfrm>
            <a:off x="5668963" y="4133850"/>
            <a:ext cx="2647950" cy="2362200"/>
          </a:xfrm>
          <a:prstGeom prst="rect">
            <a:avLst/>
          </a:prstGeom>
          <a:noFill/>
          <a:ln w="12700">
            <a:solidFill>
              <a:schemeClr val="tx1"/>
            </a:solidFill>
            <a:miter lim="800000"/>
            <a:headEnd/>
            <a:tailEnd/>
          </a:ln>
        </p:spPr>
      </p:pic>
      <p:pic>
        <p:nvPicPr>
          <p:cNvPr id="21510" name="Picture 7" descr="2148"/>
          <p:cNvPicPr>
            <a:picLocks noChangeAspect="1" noChangeArrowheads="1"/>
          </p:cNvPicPr>
          <p:nvPr/>
        </p:nvPicPr>
        <p:blipFill>
          <a:blip r:embed="rId4" cstate="print"/>
          <a:srcRect/>
          <a:stretch>
            <a:fillRect/>
          </a:stretch>
        </p:blipFill>
        <p:spPr bwMode="auto">
          <a:xfrm>
            <a:off x="5600700" y="1346200"/>
            <a:ext cx="2687638" cy="2365375"/>
          </a:xfrm>
          <a:prstGeom prst="rect">
            <a:avLst/>
          </a:prstGeom>
          <a:noFill/>
          <a:ln w="12700">
            <a:solidFill>
              <a:schemeClr val="tx1"/>
            </a:solidFill>
            <a:miter lim="800000"/>
            <a:headEnd/>
            <a:tailEnd/>
          </a:ln>
        </p:spPr>
      </p:pic>
      <p:sp>
        <p:nvSpPr>
          <p:cNvPr id="21511" name="TextBox 7"/>
          <p:cNvSpPr txBox="1">
            <a:spLocks noChangeArrowheads="1"/>
          </p:cNvSpPr>
          <p:nvPr/>
        </p:nvSpPr>
        <p:spPr bwMode="auto">
          <a:xfrm>
            <a:off x="360363" y="1085850"/>
            <a:ext cx="3368675" cy="523875"/>
          </a:xfrm>
          <a:prstGeom prst="rect">
            <a:avLst/>
          </a:prstGeom>
          <a:noFill/>
          <a:ln w="9525">
            <a:noFill/>
            <a:miter lim="800000"/>
            <a:headEnd/>
            <a:tailEnd/>
          </a:ln>
        </p:spPr>
        <p:txBody>
          <a:bodyPr>
            <a:spAutoFit/>
          </a:bodyPr>
          <a:lstStyle/>
          <a:p>
            <a:r>
              <a:rPr lang="en-US" altLang="en-US" sz="2800" b="1">
                <a:latin typeface="Calibri" pitchFamily="34" charset="0"/>
                <a:cs typeface="Arial" pitchFamily="34" charset="0"/>
              </a:rPr>
              <a:t>Phenology</a:t>
            </a:r>
            <a:r>
              <a:rPr lang="en-US" altLang="en-US" sz="2800">
                <a:latin typeface="Calibri" pitchFamily="34" charset="0"/>
                <a:cs typeface="Arial" pitchFamily="34" charset="0"/>
              </a:rPr>
              <a:t> is…</a:t>
            </a:r>
          </a:p>
        </p:txBody>
      </p:sp>
      <p:sp>
        <p:nvSpPr>
          <p:cNvPr id="21512" name="TextBox 4"/>
          <p:cNvSpPr txBox="1">
            <a:spLocks noChangeArrowheads="1"/>
          </p:cNvSpPr>
          <p:nvPr/>
        </p:nvSpPr>
        <p:spPr bwMode="auto">
          <a:xfrm>
            <a:off x="360363" y="-34925"/>
            <a:ext cx="5575300" cy="946150"/>
          </a:xfrm>
          <a:prstGeom prst="rect">
            <a:avLst/>
          </a:prstGeom>
          <a:noFill/>
          <a:ln w="9525">
            <a:noFill/>
            <a:miter lim="800000"/>
            <a:headEnd/>
            <a:tailEnd/>
          </a:ln>
        </p:spPr>
        <p:txBody>
          <a:bodyPr>
            <a:spAutoFit/>
          </a:bodyPr>
          <a:lstStyle/>
          <a:p>
            <a:r>
              <a:rPr lang="en-US" altLang="en-US" sz="2800" b="1" dirty="0">
                <a:solidFill>
                  <a:schemeClr val="tx2"/>
                </a:solidFill>
                <a:latin typeface="Calibri" pitchFamily="34" charset="0"/>
                <a:cs typeface="Arial" pitchFamily="34" charset="0"/>
              </a:rPr>
              <a:t>Why </a:t>
            </a:r>
            <a:r>
              <a:rPr lang="en-US" altLang="en-US" sz="2800" b="1" dirty="0" smtClean="0">
                <a:solidFill>
                  <a:schemeClr val="tx2"/>
                </a:solidFill>
                <a:latin typeface="Calibri" pitchFamily="34" charset="0"/>
                <a:cs typeface="Arial" pitchFamily="34" charset="0"/>
              </a:rPr>
              <a:t>build</a:t>
            </a:r>
            <a:endParaRPr lang="en-US" altLang="en-US" sz="2800" b="1" dirty="0">
              <a:solidFill>
                <a:schemeClr val="tx2"/>
              </a:solidFill>
              <a:latin typeface="Calibri" pitchFamily="34" charset="0"/>
              <a:cs typeface="Arial" pitchFamily="34" charset="0"/>
            </a:endParaRPr>
          </a:p>
          <a:p>
            <a:r>
              <a:rPr lang="en-US" altLang="en-US" sz="2800" b="1" dirty="0">
                <a:solidFill>
                  <a:schemeClr val="tx2"/>
                </a:solidFill>
                <a:latin typeface="Calibri" pitchFamily="34" charset="0"/>
                <a:cs typeface="Arial" pitchFamily="34" charset="0"/>
              </a:rPr>
              <a:t>a national </a:t>
            </a:r>
            <a:r>
              <a:rPr lang="en-US" altLang="en-US" sz="2800" b="1" dirty="0" err="1">
                <a:solidFill>
                  <a:schemeClr val="tx2"/>
                </a:solidFill>
                <a:latin typeface="Calibri" pitchFamily="34" charset="0"/>
                <a:cs typeface="Arial" pitchFamily="34" charset="0"/>
              </a:rPr>
              <a:t>phenology</a:t>
            </a:r>
            <a:r>
              <a:rPr lang="en-US" altLang="en-US" sz="2800" b="1" dirty="0">
                <a:solidFill>
                  <a:schemeClr val="tx2"/>
                </a:solidFill>
                <a:latin typeface="Calibri" pitchFamily="34" charset="0"/>
                <a:cs typeface="Arial" pitchFamily="34" charset="0"/>
              </a:rPr>
              <a:t> network?</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9"/>
          <p:cNvSpPr txBox="1">
            <a:spLocks noChangeArrowheads="1"/>
          </p:cNvSpPr>
          <p:nvPr/>
        </p:nvSpPr>
        <p:spPr bwMode="auto">
          <a:xfrm>
            <a:off x="601663" y="1325563"/>
            <a:ext cx="7527925" cy="1698625"/>
          </a:xfrm>
          <a:prstGeom prst="rect">
            <a:avLst/>
          </a:prstGeom>
          <a:noFill/>
          <a:ln w="9525">
            <a:noFill/>
            <a:miter lim="800000"/>
            <a:headEnd/>
            <a:tailEnd/>
          </a:ln>
        </p:spPr>
        <p:txBody>
          <a:bodyPr>
            <a:spAutoFit/>
          </a:bodyPr>
          <a:lstStyle/>
          <a:p>
            <a:pPr algn="ctr">
              <a:lnSpc>
                <a:spcPct val="110000"/>
              </a:lnSpc>
            </a:pPr>
            <a:r>
              <a:rPr lang="en-US" altLang="en-US" sz="2400">
                <a:latin typeface="Calibri" pitchFamily="34" charset="0"/>
                <a:cs typeface="Arial" pitchFamily="34" charset="0"/>
              </a:rPr>
              <a:t>USA-NPN serves science and society by collecting, organizing and distributing phenological information to aid decision-making and adaptation to variable climates and changing environments. </a:t>
            </a:r>
          </a:p>
        </p:txBody>
      </p:sp>
      <p:grpSp>
        <p:nvGrpSpPr>
          <p:cNvPr id="24579" name="Group 9"/>
          <p:cNvGrpSpPr>
            <a:grpSpLocks/>
          </p:cNvGrpSpPr>
          <p:nvPr/>
        </p:nvGrpSpPr>
        <p:grpSpPr bwMode="auto">
          <a:xfrm>
            <a:off x="2768600" y="3608388"/>
            <a:ext cx="2411413" cy="2439987"/>
            <a:chOff x="2199" y="741"/>
            <a:chExt cx="3275" cy="3342"/>
          </a:xfrm>
        </p:grpSpPr>
        <p:pic>
          <p:nvPicPr>
            <p:cNvPr id="24592" name="Picture 10" descr="Lots of pollen cones"/>
            <p:cNvPicPr>
              <a:picLocks noChangeAspect="1" noChangeArrowheads="1"/>
            </p:cNvPicPr>
            <p:nvPr/>
          </p:nvPicPr>
          <p:blipFill>
            <a:blip r:embed="rId3" cstate="print"/>
            <a:srcRect/>
            <a:stretch>
              <a:fillRect/>
            </a:stretch>
          </p:blipFill>
          <p:spPr bwMode="auto">
            <a:xfrm>
              <a:off x="2199" y="741"/>
              <a:ext cx="3275" cy="830"/>
            </a:xfrm>
            <a:prstGeom prst="rect">
              <a:avLst/>
            </a:prstGeom>
            <a:noFill/>
            <a:ln w="9525">
              <a:noFill/>
              <a:miter lim="800000"/>
              <a:headEnd/>
              <a:tailEnd/>
            </a:ln>
          </p:spPr>
        </p:pic>
        <p:pic>
          <p:nvPicPr>
            <p:cNvPr id="24593" name="Picture 11"/>
            <p:cNvPicPr>
              <a:picLocks noChangeAspect="1" noChangeArrowheads="1"/>
            </p:cNvPicPr>
            <p:nvPr/>
          </p:nvPicPr>
          <p:blipFill>
            <a:blip r:embed="rId4" cstate="print"/>
            <a:srcRect/>
            <a:stretch>
              <a:fillRect/>
            </a:stretch>
          </p:blipFill>
          <p:spPr bwMode="auto">
            <a:xfrm>
              <a:off x="2204" y="1633"/>
              <a:ext cx="3262" cy="733"/>
            </a:xfrm>
            <a:prstGeom prst="rect">
              <a:avLst/>
            </a:prstGeom>
            <a:noFill/>
            <a:ln w="9525">
              <a:noFill/>
              <a:miter lim="800000"/>
              <a:headEnd/>
              <a:tailEnd/>
            </a:ln>
          </p:spPr>
        </p:pic>
        <p:pic>
          <p:nvPicPr>
            <p:cNvPr id="24594" name="Picture 12"/>
            <p:cNvPicPr>
              <a:picLocks noChangeAspect="1" noChangeArrowheads="1"/>
            </p:cNvPicPr>
            <p:nvPr/>
          </p:nvPicPr>
          <p:blipFill>
            <a:blip r:embed="rId5" cstate="print"/>
            <a:srcRect t="27629" b="41811"/>
            <a:stretch>
              <a:fillRect/>
            </a:stretch>
          </p:blipFill>
          <p:spPr bwMode="auto">
            <a:xfrm>
              <a:off x="2217" y="2424"/>
              <a:ext cx="3253" cy="778"/>
            </a:xfrm>
            <a:prstGeom prst="rect">
              <a:avLst/>
            </a:prstGeom>
            <a:noFill/>
            <a:ln w="9525">
              <a:noFill/>
              <a:miter lim="800000"/>
              <a:headEnd/>
              <a:tailEnd/>
            </a:ln>
          </p:spPr>
        </p:pic>
        <p:pic>
          <p:nvPicPr>
            <p:cNvPr id="24595" name="Picture 13" descr="allergy"/>
            <p:cNvPicPr>
              <a:picLocks noChangeAspect="1" noChangeArrowheads="1"/>
            </p:cNvPicPr>
            <p:nvPr/>
          </p:nvPicPr>
          <p:blipFill>
            <a:blip r:embed="rId6" cstate="print"/>
            <a:srcRect/>
            <a:stretch>
              <a:fillRect/>
            </a:stretch>
          </p:blipFill>
          <p:spPr bwMode="auto">
            <a:xfrm>
              <a:off x="2227" y="3270"/>
              <a:ext cx="3238" cy="813"/>
            </a:xfrm>
            <a:prstGeom prst="rect">
              <a:avLst/>
            </a:prstGeom>
            <a:noFill/>
            <a:ln w="9525">
              <a:noFill/>
              <a:miter lim="800000"/>
              <a:headEnd/>
              <a:tailEnd/>
            </a:ln>
          </p:spPr>
        </p:pic>
      </p:grpSp>
      <p:sp>
        <p:nvSpPr>
          <p:cNvPr id="24580" name="Text Box 22"/>
          <p:cNvSpPr txBox="1">
            <a:spLocks noChangeArrowheads="1"/>
          </p:cNvSpPr>
          <p:nvPr/>
        </p:nvSpPr>
        <p:spPr bwMode="auto">
          <a:xfrm>
            <a:off x="5500688" y="6246813"/>
            <a:ext cx="3086100" cy="641350"/>
          </a:xfrm>
          <a:prstGeom prst="rect">
            <a:avLst/>
          </a:prstGeom>
          <a:noFill/>
          <a:ln w="9525">
            <a:noFill/>
            <a:miter lim="800000"/>
            <a:headEnd/>
            <a:tailEnd/>
          </a:ln>
        </p:spPr>
        <p:txBody>
          <a:bodyPr wrap="none">
            <a:spAutoFit/>
          </a:bodyPr>
          <a:lstStyle/>
          <a:p>
            <a:pPr algn="r"/>
            <a:r>
              <a:rPr lang="en-US" altLang="en-US">
                <a:latin typeface="Calibri" pitchFamily="34" charset="0"/>
              </a:rPr>
              <a:t>USA-NPN 5-year Strategic Plan</a:t>
            </a:r>
          </a:p>
          <a:p>
            <a:pPr algn="r"/>
            <a:r>
              <a:rPr lang="en-US" altLang="en-US">
                <a:latin typeface="Calibri" pitchFamily="34" charset="0"/>
              </a:rPr>
              <a:t>www.usanpn.org/pubs/reports</a:t>
            </a:r>
          </a:p>
        </p:txBody>
      </p:sp>
      <p:sp>
        <p:nvSpPr>
          <p:cNvPr id="24581" name="TextBox 4"/>
          <p:cNvSpPr txBox="1">
            <a:spLocks noChangeArrowheads="1"/>
          </p:cNvSpPr>
          <p:nvPr/>
        </p:nvSpPr>
        <p:spPr bwMode="auto">
          <a:xfrm>
            <a:off x="360363" y="-34925"/>
            <a:ext cx="5575300" cy="946150"/>
          </a:xfrm>
          <a:prstGeom prst="rect">
            <a:avLst/>
          </a:prstGeom>
          <a:noFill/>
          <a:ln w="9525">
            <a:noFill/>
            <a:miter lim="800000"/>
            <a:headEnd/>
            <a:tailEnd/>
          </a:ln>
        </p:spPr>
        <p:txBody>
          <a:bodyPr>
            <a:spAutoFit/>
          </a:bodyPr>
          <a:lstStyle/>
          <a:p>
            <a:r>
              <a:rPr lang="en-US" altLang="en-US" sz="2800" b="1" dirty="0">
                <a:solidFill>
                  <a:schemeClr val="tx2"/>
                </a:solidFill>
                <a:latin typeface="Calibri" pitchFamily="34" charset="0"/>
                <a:cs typeface="Arial" pitchFamily="34" charset="0"/>
              </a:rPr>
              <a:t>Why </a:t>
            </a:r>
            <a:r>
              <a:rPr lang="en-US" altLang="en-US" sz="2800" b="1" dirty="0" smtClean="0">
                <a:solidFill>
                  <a:schemeClr val="tx2"/>
                </a:solidFill>
                <a:latin typeface="Calibri" pitchFamily="34" charset="0"/>
                <a:cs typeface="Arial" pitchFamily="34" charset="0"/>
              </a:rPr>
              <a:t>build</a:t>
            </a:r>
            <a:endParaRPr lang="en-US" altLang="en-US" sz="2800" b="1" dirty="0">
              <a:solidFill>
                <a:schemeClr val="tx2"/>
              </a:solidFill>
              <a:latin typeface="Calibri" pitchFamily="34" charset="0"/>
              <a:cs typeface="Arial" pitchFamily="34" charset="0"/>
            </a:endParaRPr>
          </a:p>
          <a:p>
            <a:r>
              <a:rPr lang="en-US" altLang="en-US" sz="2800" b="1" dirty="0">
                <a:solidFill>
                  <a:schemeClr val="tx2"/>
                </a:solidFill>
                <a:latin typeface="Calibri" pitchFamily="34" charset="0"/>
                <a:cs typeface="Arial" pitchFamily="34" charset="0"/>
              </a:rPr>
              <a:t>a national </a:t>
            </a:r>
            <a:r>
              <a:rPr lang="en-US" altLang="en-US" sz="2800" b="1" dirty="0" err="1">
                <a:solidFill>
                  <a:schemeClr val="tx2"/>
                </a:solidFill>
                <a:latin typeface="Calibri" pitchFamily="34" charset="0"/>
                <a:cs typeface="Arial" pitchFamily="34" charset="0"/>
              </a:rPr>
              <a:t>phenology</a:t>
            </a:r>
            <a:r>
              <a:rPr lang="en-US" altLang="en-US" sz="2800" b="1" dirty="0">
                <a:solidFill>
                  <a:schemeClr val="tx2"/>
                </a:solidFill>
                <a:latin typeface="Calibri" pitchFamily="34" charset="0"/>
                <a:cs typeface="Arial" pitchFamily="34" charset="0"/>
              </a:rPr>
              <a:t> network?</a:t>
            </a:r>
          </a:p>
        </p:txBody>
      </p:sp>
      <p:grpSp>
        <p:nvGrpSpPr>
          <p:cNvPr id="24582" name="Group 25"/>
          <p:cNvGrpSpPr>
            <a:grpSpLocks/>
          </p:cNvGrpSpPr>
          <p:nvPr/>
        </p:nvGrpSpPr>
        <p:grpSpPr bwMode="auto">
          <a:xfrm>
            <a:off x="5529263" y="3613150"/>
            <a:ext cx="2936875" cy="2449513"/>
            <a:chOff x="3483" y="2276"/>
            <a:chExt cx="1850" cy="1543"/>
          </a:xfrm>
        </p:grpSpPr>
        <p:pic>
          <p:nvPicPr>
            <p:cNvPr id="24589" name="Picture 20"/>
            <p:cNvPicPr>
              <a:picLocks noChangeAspect="1" noChangeArrowheads="1"/>
            </p:cNvPicPr>
            <p:nvPr/>
          </p:nvPicPr>
          <p:blipFill>
            <a:blip r:embed="rId7" cstate="print"/>
            <a:srcRect l="7339" r="6540"/>
            <a:stretch>
              <a:fillRect/>
            </a:stretch>
          </p:blipFill>
          <p:spPr bwMode="auto">
            <a:xfrm>
              <a:off x="3483" y="2287"/>
              <a:ext cx="1800" cy="1508"/>
            </a:xfrm>
            <a:prstGeom prst="rect">
              <a:avLst/>
            </a:prstGeom>
            <a:noFill/>
            <a:ln w="9525">
              <a:noFill/>
              <a:miter lim="800000"/>
              <a:headEnd/>
              <a:tailEnd/>
            </a:ln>
            <a:effectLst/>
          </p:spPr>
        </p:pic>
        <p:sp>
          <p:nvSpPr>
            <p:cNvPr id="24590" name="Text Box 22"/>
            <p:cNvSpPr txBox="1">
              <a:spLocks noChangeArrowheads="1"/>
            </p:cNvSpPr>
            <p:nvPr/>
          </p:nvSpPr>
          <p:spPr bwMode="auto">
            <a:xfrm>
              <a:off x="4497" y="3665"/>
              <a:ext cx="836" cy="154"/>
            </a:xfrm>
            <a:prstGeom prst="rect">
              <a:avLst/>
            </a:prstGeom>
            <a:noFill/>
            <a:ln w="9525">
              <a:noFill/>
              <a:miter lim="800000"/>
              <a:headEnd/>
              <a:tailEnd/>
            </a:ln>
            <a:effectLst/>
          </p:spPr>
          <p:txBody>
            <a:bodyPr wrap="none">
              <a:spAutoFit/>
            </a:bodyPr>
            <a:lstStyle/>
            <a:p>
              <a:r>
                <a:rPr lang="en-US" altLang="en-US" sz="1000" b="1">
                  <a:solidFill>
                    <a:schemeClr val="bg1"/>
                  </a:solidFill>
                </a:rPr>
                <a:t>Ganguly et al. 2010</a:t>
              </a:r>
            </a:p>
          </p:txBody>
        </p:sp>
        <p:sp>
          <p:nvSpPr>
            <p:cNvPr id="24591" name="Text Box 23"/>
            <p:cNvSpPr txBox="1">
              <a:spLocks noChangeArrowheads="1"/>
            </p:cNvSpPr>
            <p:nvPr/>
          </p:nvSpPr>
          <p:spPr bwMode="auto">
            <a:xfrm>
              <a:off x="3510" y="2276"/>
              <a:ext cx="1737" cy="154"/>
            </a:xfrm>
            <a:prstGeom prst="rect">
              <a:avLst/>
            </a:prstGeom>
            <a:noFill/>
            <a:ln w="9525">
              <a:noFill/>
              <a:miter lim="800000"/>
              <a:headEnd/>
              <a:tailEnd/>
            </a:ln>
            <a:effectLst/>
          </p:spPr>
          <p:txBody>
            <a:bodyPr wrap="none">
              <a:spAutoFit/>
            </a:bodyPr>
            <a:lstStyle/>
            <a:p>
              <a:r>
                <a:rPr lang="en-US" altLang="en-US" sz="1000" b="1">
                  <a:solidFill>
                    <a:schemeClr val="bg1"/>
                  </a:solidFill>
                </a:rPr>
                <a:t>Mean growing season length (d) 2001-2006</a:t>
              </a:r>
            </a:p>
          </p:txBody>
        </p:sp>
      </p:grpSp>
      <p:grpSp>
        <p:nvGrpSpPr>
          <p:cNvPr id="24583" name="Group 26"/>
          <p:cNvGrpSpPr>
            <a:grpSpLocks/>
          </p:cNvGrpSpPr>
          <p:nvPr/>
        </p:nvGrpSpPr>
        <p:grpSpPr bwMode="auto">
          <a:xfrm>
            <a:off x="160338" y="3497263"/>
            <a:ext cx="2338387" cy="2830512"/>
            <a:chOff x="101" y="2203"/>
            <a:chExt cx="1473" cy="1783"/>
          </a:xfrm>
        </p:grpSpPr>
        <p:sp>
          <p:nvSpPr>
            <p:cNvPr id="24584" name="Rectangle 8"/>
            <p:cNvSpPr>
              <a:spLocks noChangeArrowheads="1"/>
            </p:cNvSpPr>
            <p:nvPr/>
          </p:nvSpPr>
          <p:spPr bwMode="auto">
            <a:xfrm>
              <a:off x="911" y="2263"/>
              <a:ext cx="116" cy="266"/>
            </a:xfrm>
            <a:prstGeom prst="rect">
              <a:avLst/>
            </a:prstGeom>
            <a:solidFill>
              <a:schemeClr val="bg1"/>
            </a:solidFill>
            <a:ln w="9525">
              <a:noFill/>
              <a:miter lim="800000"/>
              <a:headEnd/>
              <a:tailEnd/>
            </a:ln>
          </p:spPr>
          <p:txBody>
            <a:bodyPr wrap="none" anchor="ctr">
              <a:spAutoFit/>
            </a:bodyPr>
            <a:lstStyle/>
            <a:p>
              <a:pPr algn="ctr">
                <a:lnSpc>
                  <a:spcPct val="120000"/>
                </a:lnSpc>
              </a:pPr>
              <a:endParaRPr lang="en-US" altLang="en-US"/>
            </a:p>
          </p:txBody>
        </p:sp>
        <p:pic>
          <p:nvPicPr>
            <p:cNvPr id="24585" name="Picture 14" descr="west"/>
            <p:cNvPicPr>
              <a:picLocks noChangeAspect="1" noChangeArrowheads="1"/>
            </p:cNvPicPr>
            <p:nvPr/>
          </p:nvPicPr>
          <p:blipFill>
            <a:blip r:embed="rId8" cstate="print"/>
            <a:srcRect/>
            <a:stretch>
              <a:fillRect/>
            </a:stretch>
          </p:blipFill>
          <p:spPr bwMode="auto">
            <a:xfrm>
              <a:off x="101" y="2203"/>
              <a:ext cx="1473" cy="1670"/>
            </a:xfrm>
            <a:prstGeom prst="rect">
              <a:avLst/>
            </a:prstGeom>
            <a:noFill/>
            <a:ln w="9525">
              <a:noFill/>
              <a:miter lim="800000"/>
              <a:headEnd/>
              <a:tailEnd/>
            </a:ln>
          </p:spPr>
        </p:pic>
        <p:sp>
          <p:nvSpPr>
            <p:cNvPr id="24586" name="Text Box 21"/>
            <p:cNvSpPr txBox="1">
              <a:spLocks noChangeArrowheads="1"/>
            </p:cNvSpPr>
            <p:nvPr/>
          </p:nvSpPr>
          <p:spPr bwMode="auto">
            <a:xfrm>
              <a:off x="617" y="3831"/>
              <a:ext cx="915"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2"/>
                  </a:solidFill>
                  <a:latin typeface="Calibri" pitchFamily="34" charset="0"/>
                </a:defRPr>
              </a:lvl1pPr>
              <a:lvl2pPr marL="742950" indent="-285750" eaLnBrk="0" hangingPunct="0">
                <a:spcBef>
                  <a:spcPct val="20000"/>
                </a:spcBef>
                <a:buFont typeface="Arial" charset="0"/>
                <a:buChar char="–"/>
                <a:defRPr sz="2800">
                  <a:solidFill>
                    <a:schemeClr val="tx2"/>
                  </a:solidFill>
                  <a:latin typeface="Calibri" pitchFamily="34" charset="0"/>
                </a:defRPr>
              </a:lvl2pPr>
              <a:lvl3pPr marL="1143000" indent="-228600" eaLnBrk="0" hangingPunct="0">
                <a:spcBef>
                  <a:spcPct val="20000"/>
                </a:spcBef>
                <a:buFont typeface="Arial" charset="0"/>
                <a:buChar char="•"/>
                <a:defRPr sz="2400">
                  <a:solidFill>
                    <a:schemeClr val="tx2"/>
                  </a:solidFill>
                  <a:latin typeface="Calibri" pitchFamily="34" charset="0"/>
                </a:defRPr>
              </a:lvl3pPr>
              <a:lvl4pPr marL="1600200" indent="-228600" eaLnBrk="0" hangingPunct="0">
                <a:spcBef>
                  <a:spcPct val="20000"/>
                </a:spcBef>
                <a:buFont typeface="Arial" charset="0"/>
                <a:buChar char="–"/>
                <a:defRPr sz="2000">
                  <a:solidFill>
                    <a:schemeClr val="tx2"/>
                  </a:solidFill>
                  <a:latin typeface="Calibri" pitchFamily="34" charset="0"/>
                </a:defRPr>
              </a:lvl4pPr>
              <a:lvl5pPr marL="2057400" indent="-228600" eaLnBrk="0" hangingPunct="0">
                <a:spcBef>
                  <a:spcPct val="20000"/>
                </a:spcBef>
                <a:buFont typeface="Arial" charset="0"/>
                <a:buChar char="»"/>
                <a:defRPr sz="2000">
                  <a:solidFill>
                    <a:schemeClr val="tx2"/>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2"/>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2"/>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2"/>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2"/>
                  </a:solidFill>
                  <a:latin typeface="Calibri" pitchFamily="34" charset="0"/>
                </a:defRPr>
              </a:lvl9pPr>
            </a:lstStyle>
            <a:p>
              <a:pPr eaLnBrk="1" hangingPunct="1">
                <a:spcBef>
                  <a:spcPct val="0"/>
                </a:spcBef>
                <a:buFontTx/>
                <a:buNone/>
                <a:defRPr/>
              </a:pPr>
              <a:r>
                <a:rPr lang="en-US" altLang="en-US" sz="1000" dirty="0" smtClean="0">
                  <a:solidFill>
                    <a:schemeClr val="tx1"/>
                  </a:solidFill>
                  <a:latin typeface="+mn-lt"/>
                </a:rPr>
                <a:t>Betancourt et al. in prep</a:t>
              </a:r>
            </a:p>
          </p:txBody>
        </p:sp>
        <p:sp>
          <p:nvSpPr>
            <p:cNvPr id="24587" name="Rectangle 24"/>
            <p:cNvSpPr>
              <a:spLocks noChangeArrowheads="1"/>
            </p:cNvSpPr>
            <p:nvPr/>
          </p:nvSpPr>
          <p:spPr bwMode="auto">
            <a:xfrm>
              <a:off x="288" y="2288"/>
              <a:ext cx="1162" cy="110"/>
            </a:xfrm>
            <a:prstGeom prst="rect">
              <a:avLst/>
            </a:prstGeom>
            <a:solidFill>
              <a:schemeClr val="bg1"/>
            </a:solidFill>
            <a:ln w="9525">
              <a:noFill/>
              <a:miter lim="800000"/>
              <a:headEnd/>
              <a:tailEnd/>
            </a:ln>
            <a:effectLst/>
          </p:spPr>
          <p:txBody>
            <a:bodyPr wrap="none" anchor="ctr"/>
            <a:lstStyle/>
            <a:p>
              <a:endParaRPr lang="en-US" altLang="en-US"/>
            </a:p>
          </p:txBody>
        </p:sp>
        <p:sp>
          <p:nvSpPr>
            <p:cNvPr id="24588" name="Text Box 15"/>
            <p:cNvSpPr txBox="1">
              <a:spLocks noChangeArrowheads="1"/>
            </p:cNvSpPr>
            <p:nvPr/>
          </p:nvSpPr>
          <p:spPr bwMode="auto">
            <a:xfrm>
              <a:off x="336" y="2237"/>
              <a:ext cx="1114" cy="17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2"/>
                  </a:solidFill>
                  <a:latin typeface="Calibri" pitchFamily="34" charset="0"/>
                </a:defRPr>
              </a:lvl1pPr>
              <a:lvl2pPr marL="742950" indent="-285750" eaLnBrk="0" hangingPunct="0">
                <a:spcBef>
                  <a:spcPct val="20000"/>
                </a:spcBef>
                <a:buFont typeface="Arial" charset="0"/>
                <a:buChar char="–"/>
                <a:defRPr sz="2800">
                  <a:solidFill>
                    <a:schemeClr val="tx2"/>
                  </a:solidFill>
                  <a:latin typeface="Calibri" pitchFamily="34" charset="0"/>
                </a:defRPr>
              </a:lvl2pPr>
              <a:lvl3pPr marL="1143000" indent="-228600" eaLnBrk="0" hangingPunct="0">
                <a:spcBef>
                  <a:spcPct val="20000"/>
                </a:spcBef>
                <a:buFont typeface="Arial" charset="0"/>
                <a:buChar char="•"/>
                <a:defRPr sz="2400">
                  <a:solidFill>
                    <a:schemeClr val="tx2"/>
                  </a:solidFill>
                  <a:latin typeface="Calibri" pitchFamily="34" charset="0"/>
                </a:defRPr>
              </a:lvl3pPr>
              <a:lvl4pPr marL="1600200" indent="-228600" eaLnBrk="0" hangingPunct="0">
                <a:spcBef>
                  <a:spcPct val="20000"/>
                </a:spcBef>
                <a:buFont typeface="Arial" charset="0"/>
                <a:buChar char="–"/>
                <a:defRPr sz="2000">
                  <a:solidFill>
                    <a:schemeClr val="tx2"/>
                  </a:solidFill>
                  <a:latin typeface="Calibri" pitchFamily="34" charset="0"/>
                </a:defRPr>
              </a:lvl4pPr>
              <a:lvl5pPr marL="2057400" indent="-228600" eaLnBrk="0" hangingPunct="0">
                <a:spcBef>
                  <a:spcPct val="20000"/>
                </a:spcBef>
                <a:buFont typeface="Arial" charset="0"/>
                <a:buChar char="»"/>
                <a:defRPr sz="2000">
                  <a:solidFill>
                    <a:schemeClr val="tx2"/>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2"/>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2"/>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2"/>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2"/>
                  </a:solidFill>
                  <a:latin typeface="Calibri" pitchFamily="34" charset="0"/>
                </a:defRPr>
              </a:lvl9pPr>
            </a:lstStyle>
            <a:p>
              <a:pPr algn="ctr" eaLnBrk="1" hangingPunct="1">
                <a:lnSpc>
                  <a:spcPct val="120000"/>
                </a:lnSpc>
                <a:spcBef>
                  <a:spcPct val="0"/>
                </a:spcBef>
                <a:buFontTx/>
                <a:buNone/>
                <a:defRPr/>
              </a:pPr>
              <a:r>
                <a:rPr lang="en-US" altLang="en-US" sz="1000" b="1" dirty="0" smtClean="0">
                  <a:solidFill>
                    <a:schemeClr val="tx1"/>
                  </a:solidFill>
                  <a:latin typeface="+mn-lt"/>
                </a:rPr>
                <a:t>Large fires in western US</a:t>
              </a:r>
            </a:p>
          </p:txBody>
        </p:sp>
      </p:gr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4"/>
          <p:cNvSpPr txBox="1">
            <a:spLocks noChangeArrowheads="1"/>
          </p:cNvSpPr>
          <p:nvPr/>
        </p:nvSpPr>
        <p:spPr bwMode="auto">
          <a:xfrm>
            <a:off x="360363" y="-34925"/>
            <a:ext cx="66627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a:solidFill>
                  <a:schemeClr val="tx2"/>
                </a:solidFill>
                <a:latin typeface="Calibri" pitchFamily="34" charset="0"/>
                <a:cs typeface="Arial" pitchFamily="34" charset="0"/>
              </a:rPr>
              <a:t>How do researchers…</a:t>
            </a:r>
            <a:br>
              <a:rPr lang="en-US" altLang="en-US" sz="2800" b="1">
                <a:solidFill>
                  <a:schemeClr val="tx2"/>
                </a:solidFill>
                <a:latin typeface="Calibri" pitchFamily="34" charset="0"/>
                <a:cs typeface="Arial" pitchFamily="34" charset="0"/>
              </a:rPr>
            </a:br>
            <a:r>
              <a:rPr lang="en-US" altLang="en-US" sz="2800" b="1">
                <a:solidFill>
                  <a:schemeClr val="tx2"/>
                </a:solidFill>
                <a:latin typeface="Calibri" pitchFamily="34" charset="0"/>
                <a:cs typeface="Arial" pitchFamily="34" charset="0"/>
              </a:rPr>
              <a:t>understand bird migrations and habitats?</a:t>
            </a:r>
          </a:p>
        </p:txBody>
      </p:sp>
      <p:grpSp>
        <p:nvGrpSpPr>
          <p:cNvPr id="27651" name="Group 11"/>
          <p:cNvGrpSpPr>
            <a:grpSpLocks/>
          </p:cNvGrpSpPr>
          <p:nvPr/>
        </p:nvGrpSpPr>
        <p:grpSpPr bwMode="auto">
          <a:xfrm>
            <a:off x="0" y="2609850"/>
            <a:ext cx="8578850" cy="3119438"/>
            <a:chOff x="0" y="1381"/>
            <a:chExt cx="5784" cy="2103"/>
          </a:xfrm>
        </p:grpSpPr>
        <p:grpSp>
          <p:nvGrpSpPr>
            <p:cNvPr id="27661" name="Group 12"/>
            <p:cNvGrpSpPr>
              <a:grpSpLocks/>
            </p:cNvGrpSpPr>
            <p:nvPr/>
          </p:nvGrpSpPr>
          <p:grpSpPr bwMode="auto">
            <a:xfrm>
              <a:off x="2871" y="1385"/>
              <a:ext cx="2763" cy="2096"/>
              <a:chOff x="2726" y="772"/>
              <a:chExt cx="2002" cy="1761"/>
            </a:xfrm>
          </p:grpSpPr>
          <p:pic>
            <p:nvPicPr>
              <p:cNvPr id="27673" name="Picture 13"/>
              <p:cNvPicPr>
                <a:picLocks noChangeAspect="1" noChangeArrowheads="1"/>
              </p:cNvPicPr>
              <p:nvPr/>
            </p:nvPicPr>
            <p:blipFill>
              <a:blip r:embed="rId3" cstate="print"/>
              <a:srcRect/>
              <a:stretch>
                <a:fillRect/>
              </a:stretch>
            </p:blipFill>
            <p:spPr bwMode="auto">
              <a:xfrm>
                <a:off x="2741" y="772"/>
                <a:ext cx="1987" cy="1469"/>
              </a:xfrm>
              <a:prstGeom prst="rect">
                <a:avLst/>
              </a:prstGeom>
              <a:noFill/>
              <a:ln w="9525">
                <a:noFill/>
                <a:miter lim="800000"/>
                <a:headEnd/>
                <a:tailEnd/>
              </a:ln>
            </p:spPr>
          </p:pic>
          <p:pic>
            <p:nvPicPr>
              <p:cNvPr id="27674" name="Picture 14"/>
              <p:cNvPicPr>
                <a:picLocks noChangeAspect="1" noChangeArrowheads="1"/>
              </p:cNvPicPr>
              <p:nvPr/>
            </p:nvPicPr>
            <p:blipFill>
              <a:blip r:embed="rId4" cstate="print"/>
              <a:srcRect/>
              <a:stretch>
                <a:fillRect/>
              </a:stretch>
            </p:blipFill>
            <p:spPr bwMode="auto">
              <a:xfrm>
                <a:off x="2726" y="2257"/>
                <a:ext cx="1961" cy="276"/>
              </a:xfrm>
              <a:prstGeom prst="rect">
                <a:avLst/>
              </a:prstGeom>
              <a:noFill/>
              <a:ln w="9525">
                <a:noFill/>
                <a:miter lim="800000"/>
                <a:headEnd/>
                <a:tailEnd/>
              </a:ln>
            </p:spPr>
          </p:pic>
        </p:grpSp>
        <p:sp>
          <p:nvSpPr>
            <p:cNvPr id="27662" name="AutoShape 15" descr="Z"/>
            <p:cNvSpPr>
              <a:spLocks noChangeAspect="1" noChangeArrowheads="1"/>
            </p:cNvSpPr>
            <p:nvPr/>
          </p:nvSpPr>
          <p:spPr bwMode="auto">
            <a:xfrm>
              <a:off x="2784" y="2064"/>
              <a:ext cx="192" cy="192"/>
            </a:xfrm>
            <a:prstGeom prst="rect">
              <a:avLst/>
            </a:prstGeom>
            <a:noFill/>
            <a:ln w="9525">
              <a:noFill/>
              <a:miter lim="800000"/>
              <a:headEnd/>
              <a:tailEnd/>
            </a:ln>
          </p:spPr>
          <p:txBody>
            <a:bodyPr/>
            <a:lstStyle/>
            <a:p>
              <a:endParaRPr lang="en-US" altLang="en-US">
                <a:latin typeface="Calibri" pitchFamily="34" charset="0"/>
              </a:endParaRPr>
            </a:p>
          </p:txBody>
        </p:sp>
        <p:sp>
          <p:nvSpPr>
            <p:cNvPr id="27663" name="AutoShape 16" descr="Z"/>
            <p:cNvSpPr>
              <a:spLocks noChangeAspect="1" noChangeArrowheads="1"/>
            </p:cNvSpPr>
            <p:nvPr/>
          </p:nvSpPr>
          <p:spPr bwMode="auto">
            <a:xfrm>
              <a:off x="2784" y="2064"/>
              <a:ext cx="192" cy="192"/>
            </a:xfrm>
            <a:prstGeom prst="rect">
              <a:avLst/>
            </a:prstGeom>
            <a:noFill/>
            <a:ln w="9525">
              <a:noFill/>
              <a:miter lim="800000"/>
              <a:headEnd/>
              <a:tailEnd/>
            </a:ln>
          </p:spPr>
          <p:txBody>
            <a:bodyPr/>
            <a:lstStyle/>
            <a:p>
              <a:endParaRPr lang="en-US" altLang="en-US">
                <a:latin typeface="Calibri" pitchFamily="34" charset="0"/>
              </a:endParaRPr>
            </a:p>
          </p:txBody>
        </p:sp>
        <p:sp>
          <p:nvSpPr>
            <p:cNvPr id="27664" name="AutoShape 17" descr="Z"/>
            <p:cNvSpPr>
              <a:spLocks noChangeAspect="1" noChangeArrowheads="1"/>
            </p:cNvSpPr>
            <p:nvPr/>
          </p:nvSpPr>
          <p:spPr bwMode="auto">
            <a:xfrm>
              <a:off x="2784" y="2064"/>
              <a:ext cx="192" cy="192"/>
            </a:xfrm>
            <a:prstGeom prst="rect">
              <a:avLst/>
            </a:prstGeom>
            <a:noFill/>
            <a:ln w="9525">
              <a:noFill/>
              <a:miter lim="800000"/>
              <a:headEnd/>
              <a:tailEnd/>
            </a:ln>
          </p:spPr>
          <p:txBody>
            <a:bodyPr/>
            <a:lstStyle/>
            <a:p>
              <a:endParaRPr lang="en-US" altLang="en-US">
                <a:latin typeface="Calibri" pitchFamily="34" charset="0"/>
              </a:endParaRPr>
            </a:p>
          </p:txBody>
        </p:sp>
        <p:grpSp>
          <p:nvGrpSpPr>
            <p:cNvPr id="27665" name="Group 18"/>
            <p:cNvGrpSpPr>
              <a:grpSpLocks/>
            </p:cNvGrpSpPr>
            <p:nvPr/>
          </p:nvGrpSpPr>
          <p:grpSpPr bwMode="auto">
            <a:xfrm>
              <a:off x="166" y="1381"/>
              <a:ext cx="2710" cy="2103"/>
              <a:chOff x="166" y="1381"/>
              <a:chExt cx="2710" cy="2103"/>
            </a:xfrm>
          </p:grpSpPr>
          <p:grpSp>
            <p:nvGrpSpPr>
              <p:cNvPr id="27668" name="Group 19"/>
              <p:cNvGrpSpPr>
                <a:grpSpLocks/>
              </p:cNvGrpSpPr>
              <p:nvPr/>
            </p:nvGrpSpPr>
            <p:grpSpPr bwMode="auto">
              <a:xfrm>
                <a:off x="166" y="1381"/>
                <a:ext cx="2710" cy="2103"/>
                <a:chOff x="482" y="762"/>
                <a:chExt cx="1963" cy="1767"/>
              </a:xfrm>
            </p:grpSpPr>
            <p:pic>
              <p:nvPicPr>
                <p:cNvPr id="27671" name="Picture 20"/>
                <p:cNvPicPr>
                  <a:picLocks noChangeAspect="1" noChangeArrowheads="1"/>
                </p:cNvPicPr>
                <p:nvPr/>
              </p:nvPicPr>
              <p:blipFill>
                <a:blip r:embed="rId5" cstate="print"/>
                <a:srcRect/>
                <a:stretch>
                  <a:fillRect/>
                </a:stretch>
              </p:blipFill>
              <p:spPr bwMode="auto">
                <a:xfrm>
                  <a:off x="482" y="762"/>
                  <a:ext cx="1948" cy="1499"/>
                </a:xfrm>
                <a:prstGeom prst="rect">
                  <a:avLst/>
                </a:prstGeom>
                <a:noFill/>
                <a:ln w="9525">
                  <a:noFill/>
                  <a:miter lim="800000"/>
                  <a:headEnd/>
                  <a:tailEnd/>
                </a:ln>
              </p:spPr>
            </p:pic>
            <p:pic>
              <p:nvPicPr>
                <p:cNvPr id="27672" name="Picture 21"/>
                <p:cNvPicPr>
                  <a:picLocks noChangeAspect="1" noChangeArrowheads="1"/>
                </p:cNvPicPr>
                <p:nvPr/>
              </p:nvPicPr>
              <p:blipFill>
                <a:blip r:embed="rId4" cstate="print"/>
                <a:srcRect/>
                <a:stretch>
                  <a:fillRect/>
                </a:stretch>
              </p:blipFill>
              <p:spPr bwMode="auto">
                <a:xfrm>
                  <a:off x="484" y="2253"/>
                  <a:ext cx="1961" cy="276"/>
                </a:xfrm>
                <a:prstGeom prst="rect">
                  <a:avLst/>
                </a:prstGeom>
                <a:noFill/>
                <a:ln w="9525">
                  <a:noFill/>
                  <a:miter lim="800000"/>
                  <a:headEnd/>
                  <a:tailEnd/>
                </a:ln>
              </p:spPr>
            </p:pic>
          </p:grpSp>
          <p:pic>
            <p:nvPicPr>
              <p:cNvPr id="27669" name="Picture 2" descr="http://upload.wikimedia.org/wikipedia/commons/0/0f/Tennessee_Warbler_2.jpg"/>
              <p:cNvPicPr>
                <a:picLocks noChangeAspect="1" noChangeArrowheads="1"/>
              </p:cNvPicPr>
              <p:nvPr/>
            </p:nvPicPr>
            <p:blipFill>
              <a:blip r:embed="rId6" cstate="print"/>
              <a:srcRect/>
              <a:stretch>
                <a:fillRect/>
              </a:stretch>
            </p:blipFill>
            <p:spPr bwMode="auto">
              <a:xfrm>
                <a:off x="2109" y="1659"/>
                <a:ext cx="580" cy="351"/>
              </a:xfrm>
              <a:prstGeom prst="rect">
                <a:avLst/>
              </a:prstGeom>
              <a:noFill/>
              <a:ln w="9525">
                <a:noFill/>
                <a:miter lim="800000"/>
                <a:headEnd/>
                <a:tailEnd/>
              </a:ln>
            </p:spPr>
          </p:pic>
          <p:pic>
            <p:nvPicPr>
              <p:cNvPr id="27670" name="Picture 23" descr="RainForestCanopy"/>
              <p:cNvPicPr>
                <a:picLocks noChangeAspect="1" noChangeArrowheads="1"/>
              </p:cNvPicPr>
              <p:nvPr/>
            </p:nvPicPr>
            <p:blipFill>
              <a:blip r:embed="rId7" cstate="print"/>
              <a:srcRect/>
              <a:stretch>
                <a:fillRect/>
              </a:stretch>
            </p:blipFill>
            <p:spPr bwMode="auto">
              <a:xfrm>
                <a:off x="701" y="2299"/>
                <a:ext cx="589" cy="442"/>
              </a:xfrm>
              <a:prstGeom prst="rect">
                <a:avLst/>
              </a:prstGeom>
              <a:noFill/>
              <a:ln w="9525">
                <a:noFill/>
                <a:miter lim="800000"/>
                <a:headEnd/>
                <a:tailEnd/>
              </a:ln>
            </p:spPr>
          </p:pic>
        </p:grpSp>
        <p:sp>
          <p:nvSpPr>
            <p:cNvPr id="27666" name="Text Box 24"/>
            <p:cNvSpPr txBox="1">
              <a:spLocks noChangeArrowheads="1"/>
            </p:cNvSpPr>
            <p:nvPr/>
          </p:nvSpPr>
          <p:spPr bwMode="auto">
            <a:xfrm rot="5400000">
              <a:off x="4860" y="2133"/>
              <a:ext cx="1663" cy="185"/>
            </a:xfrm>
            <a:prstGeom prst="rect">
              <a:avLst/>
            </a:prstGeom>
            <a:noFill/>
            <a:ln w="9525">
              <a:noFill/>
              <a:miter lim="800000"/>
              <a:headEnd/>
              <a:tailEnd/>
            </a:ln>
          </p:spPr>
          <p:txBody>
            <a:bodyPr wrap="none">
              <a:spAutoFit/>
            </a:bodyPr>
            <a:lstStyle/>
            <a:p>
              <a:r>
                <a:rPr lang="en-US" altLang="en-US" sz="1200" b="1">
                  <a:latin typeface="Calibri" pitchFamily="34" charset="0"/>
                </a:rPr>
                <a:t>Proportion trees reported flowering</a:t>
              </a:r>
            </a:p>
          </p:txBody>
        </p:sp>
        <p:sp>
          <p:nvSpPr>
            <p:cNvPr id="27667" name="Text Box 25"/>
            <p:cNvSpPr txBox="1">
              <a:spLocks noChangeArrowheads="1"/>
            </p:cNvSpPr>
            <p:nvPr/>
          </p:nvSpPr>
          <p:spPr bwMode="auto">
            <a:xfrm rot="-5400000">
              <a:off x="-485" y="2278"/>
              <a:ext cx="1156" cy="185"/>
            </a:xfrm>
            <a:prstGeom prst="rect">
              <a:avLst/>
            </a:prstGeom>
            <a:noFill/>
            <a:ln w="9525">
              <a:noFill/>
              <a:miter lim="800000"/>
              <a:headEnd/>
              <a:tailEnd/>
            </a:ln>
          </p:spPr>
          <p:txBody>
            <a:bodyPr wrap="none">
              <a:spAutoFit/>
            </a:bodyPr>
            <a:lstStyle/>
            <a:p>
              <a:r>
                <a:rPr lang="en-US" altLang="en-US" sz="1200" b="1">
                  <a:latin typeface="Calibri" pitchFamily="34" charset="0"/>
                </a:rPr>
                <a:t>% eBird checklists/week</a:t>
              </a:r>
            </a:p>
          </p:txBody>
        </p:sp>
      </p:grpSp>
      <p:sp>
        <p:nvSpPr>
          <p:cNvPr id="27652" name="Text Box 26"/>
          <p:cNvSpPr txBox="1">
            <a:spLocks noChangeArrowheads="1"/>
          </p:cNvSpPr>
          <p:nvPr/>
        </p:nvSpPr>
        <p:spPr bwMode="auto">
          <a:xfrm>
            <a:off x="4781550" y="6216650"/>
            <a:ext cx="3816350" cy="641350"/>
          </a:xfrm>
          <a:prstGeom prst="rect">
            <a:avLst/>
          </a:prstGeom>
          <a:noFill/>
          <a:ln w="9525">
            <a:noFill/>
            <a:miter lim="800000"/>
            <a:headEnd/>
            <a:tailEnd/>
          </a:ln>
        </p:spPr>
        <p:txBody>
          <a:bodyPr wrap="none">
            <a:spAutoFit/>
          </a:bodyPr>
          <a:lstStyle/>
          <a:p>
            <a:pPr algn="r"/>
            <a:r>
              <a:rPr lang="en-US" altLang="en-US">
                <a:latin typeface="Calibri" pitchFamily="34" charset="0"/>
              </a:rPr>
              <a:t>Williams et al., 2013</a:t>
            </a:r>
          </a:p>
          <a:p>
            <a:pPr algn="r"/>
            <a:r>
              <a:rPr lang="en-US" altLang="en-US">
                <a:latin typeface="Calibri" pitchFamily="34" charset="0"/>
              </a:rPr>
              <a:t>Derived from Kellermann et al., in prep</a:t>
            </a:r>
            <a:endParaRPr lang="en-US" altLang="en-US" i="1">
              <a:latin typeface="Calibri" pitchFamily="34" charset="0"/>
            </a:endParaRPr>
          </a:p>
        </p:txBody>
      </p:sp>
      <p:grpSp>
        <p:nvGrpSpPr>
          <p:cNvPr id="27653" name="Group 38"/>
          <p:cNvGrpSpPr>
            <a:grpSpLocks/>
          </p:cNvGrpSpPr>
          <p:nvPr/>
        </p:nvGrpSpPr>
        <p:grpSpPr bwMode="auto">
          <a:xfrm>
            <a:off x="6075363" y="1181100"/>
            <a:ext cx="1000125" cy="976313"/>
            <a:chOff x="3827" y="744"/>
            <a:chExt cx="630" cy="615"/>
          </a:xfrm>
        </p:grpSpPr>
        <p:pic>
          <p:nvPicPr>
            <p:cNvPr id="27657" name="Picture 2" descr="http://upload.wikimedia.org/wikipedia/commons/0/0f/Tennessee_Warbler_2.jpg"/>
            <p:cNvPicPr>
              <a:picLocks noChangeAspect="1" noChangeArrowheads="1"/>
            </p:cNvPicPr>
            <p:nvPr/>
          </p:nvPicPr>
          <p:blipFill>
            <a:blip r:embed="rId8" cstate="print"/>
            <a:srcRect/>
            <a:stretch>
              <a:fillRect/>
            </a:stretch>
          </p:blipFill>
          <p:spPr bwMode="auto">
            <a:xfrm>
              <a:off x="3833" y="1109"/>
              <a:ext cx="412" cy="250"/>
            </a:xfrm>
            <a:prstGeom prst="rect">
              <a:avLst/>
            </a:prstGeom>
            <a:noFill/>
            <a:ln w="9525">
              <a:noFill/>
              <a:miter lim="800000"/>
              <a:headEnd/>
              <a:tailEnd/>
            </a:ln>
          </p:spPr>
        </p:pic>
        <p:pic>
          <p:nvPicPr>
            <p:cNvPr id="27658" name="Picture 33" descr="RainForestCanopy"/>
            <p:cNvPicPr>
              <a:picLocks noChangeAspect="1" noChangeArrowheads="1"/>
            </p:cNvPicPr>
            <p:nvPr/>
          </p:nvPicPr>
          <p:blipFill>
            <a:blip r:embed="rId9" cstate="print"/>
            <a:srcRect/>
            <a:stretch>
              <a:fillRect/>
            </a:stretch>
          </p:blipFill>
          <p:spPr bwMode="auto">
            <a:xfrm>
              <a:off x="3827" y="744"/>
              <a:ext cx="418" cy="314"/>
            </a:xfrm>
            <a:prstGeom prst="rect">
              <a:avLst/>
            </a:prstGeom>
            <a:noFill/>
            <a:ln w="9525">
              <a:noFill/>
              <a:miter lim="800000"/>
              <a:headEnd/>
              <a:tailEnd/>
            </a:ln>
          </p:spPr>
        </p:pic>
        <p:sp>
          <p:nvSpPr>
            <p:cNvPr id="27659" name="Line 30"/>
            <p:cNvSpPr>
              <a:spLocks noChangeShapeType="1"/>
            </p:cNvSpPr>
            <p:nvPr/>
          </p:nvSpPr>
          <p:spPr bwMode="auto">
            <a:xfrm flipH="1">
              <a:off x="4289" y="901"/>
              <a:ext cx="168" cy="0"/>
            </a:xfrm>
            <a:prstGeom prst="line">
              <a:avLst/>
            </a:prstGeom>
            <a:noFill/>
            <a:ln w="9525">
              <a:solidFill>
                <a:schemeClr val="tx1"/>
              </a:solidFill>
              <a:round/>
              <a:headEnd/>
              <a:tailEnd type="triangle" w="med" len="med"/>
            </a:ln>
            <a:effectLst/>
          </p:spPr>
          <p:txBody>
            <a:bodyPr/>
            <a:lstStyle/>
            <a:p>
              <a:endParaRPr lang="en-US"/>
            </a:p>
          </p:txBody>
        </p:sp>
        <p:sp>
          <p:nvSpPr>
            <p:cNvPr id="27660" name="Line 31"/>
            <p:cNvSpPr>
              <a:spLocks noChangeShapeType="1"/>
            </p:cNvSpPr>
            <p:nvPr/>
          </p:nvSpPr>
          <p:spPr bwMode="auto">
            <a:xfrm flipH="1">
              <a:off x="4289" y="1233"/>
              <a:ext cx="168" cy="0"/>
            </a:xfrm>
            <a:prstGeom prst="line">
              <a:avLst/>
            </a:prstGeom>
            <a:noFill/>
            <a:ln w="9525">
              <a:solidFill>
                <a:schemeClr val="tx1"/>
              </a:solidFill>
              <a:round/>
              <a:headEnd/>
              <a:tailEnd type="triangle" w="med" len="med"/>
            </a:ln>
            <a:effectLst/>
          </p:spPr>
          <p:txBody>
            <a:bodyPr/>
            <a:lstStyle/>
            <a:p>
              <a:endParaRPr lang="en-US"/>
            </a:p>
          </p:txBody>
        </p:sp>
      </p:grpSp>
      <p:pic>
        <p:nvPicPr>
          <p:cNvPr id="27655" name="Picture 28"/>
          <p:cNvPicPr>
            <a:picLocks noChangeAspect="1"/>
          </p:cNvPicPr>
          <p:nvPr/>
        </p:nvPicPr>
        <p:blipFill>
          <a:blip r:embed="rId10" cstate="print"/>
          <a:srcRect/>
          <a:stretch>
            <a:fillRect/>
          </a:stretch>
        </p:blipFill>
        <p:spPr bwMode="auto">
          <a:xfrm>
            <a:off x="7194550" y="1112838"/>
            <a:ext cx="1162050" cy="500062"/>
          </a:xfrm>
          <a:prstGeom prst="rect">
            <a:avLst/>
          </a:prstGeom>
          <a:noFill/>
          <a:ln w="9525">
            <a:noFill/>
            <a:miter lim="800000"/>
            <a:headEnd/>
            <a:tailEnd/>
          </a:ln>
        </p:spPr>
      </p:pic>
      <p:pic>
        <p:nvPicPr>
          <p:cNvPr id="27656" name="Picture 1"/>
          <p:cNvPicPr>
            <a:picLocks noChangeAspect="1"/>
          </p:cNvPicPr>
          <p:nvPr/>
        </p:nvPicPr>
        <p:blipFill>
          <a:blip r:embed="rId11" cstate="print"/>
          <a:srcRect/>
          <a:stretch>
            <a:fillRect/>
          </a:stretch>
        </p:blipFill>
        <p:spPr bwMode="auto">
          <a:xfrm>
            <a:off x="7194550" y="1682750"/>
            <a:ext cx="1162050" cy="473075"/>
          </a:xfrm>
          <a:prstGeom prst="rect">
            <a:avLst/>
          </a:prstGeom>
          <a:noFill/>
          <a:ln w="9525">
            <a:noFill/>
            <a:miter lim="800000"/>
            <a:headEnd/>
            <a:tailEnd/>
          </a:ln>
        </p:spPr>
      </p:pic>
    </p:spTree>
    <p:extLst>
      <p:ext uri="{BB962C8B-B14F-4D97-AF65-F5344CB8AC3E}">
        <p14:creationId xmlns:p14="http://schemas.microsoft.com/office/powerpoint/2010/main" val="26607131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6"/>
          <p:cNvSpPr txBox="1">
            <a:spLocks noChangeArrowheads="1"/>
          </p:cNvSpPr>
          <p:nvPr/>
        </p:nvSpPr>
        <p:spPr bwMode="auto">
          <a:xfrm>
            <a:off x="6359525" y="6491288"/>
            <a:ext cx="2225675" cy="366712"/>
          </a:xfrm>
          <a:prstGeom prst="rect">
            <a:avLst/>
          </a:prstGeom>
          <a:noFill/>
          <a:ln w="9525">
            <a:noFill/>
            <a:miter lim="800000"/>
            <a:headEnd/>
            <a:tailEnd/>
          </a:ln>
        </p:spPr>
        <p:txBody>
          <a:bodyPr wrap="none">
            <a:spAutoFit/>
          </a:bodyPr>
          <a:lstStyle/>
          <a:p>
            <a:pPr algn="r"/>
            <a:r>
              <a:rPr lang="en-US" altLang="en-US">
                <a:latin typeface="Calibri" pitchFamily="34" charset="0"/>
              </a:rPr>
              <a:t>Jeong et al., GRL 2013</a:t>
            </a:r>
            <a:endParaRPr lang="en-US" altLang="en-US" i="1">
              <a:latin typeface="Calibri" pitchFamily="34" charset="0"/>
            </a:endParaRPr>
          </a:p>
        </p:txBody>
      </p:sp>
      <p:grpSp>
        <p:nvGrpSpPr>
          <p:cNvPr id="28675" name="Group 17"/>
          <p:cNvGrpSpPr>
            <a:grpSpLocks/>
          </p:cNvGrpSpPr>
          <p:nvPr/>
        </p:nvGrpSpPr>
        <p:grpSpPr bwMode="auto">
          <a:xfrm>
            <a:off x="1588" y="2030413"/>
            <a:ext cx="5487987" cy="3308350"/>
            <a:chOff x="170" y="2087"/>
            <a:chExt cx="3255" cy="1892"/>
          </a:xfrm>
        </p:grpSpPr>
        <p:pic>
          <p:nvPicPr>
            <p:cNvPr id="28683" name="Picture 18"/>
            <p:cNvPicPr>
              <a:picLocks noChangeAspect="1" noChangeArrowheads="1"/>
            </p:cNvPicPr>
            <p:nvPr/>
          </p:nvPicPr>
          <p:blipFill>
            <a:blip r:embed="rId3" cstate="print"/>
            <a:srcRect/>
            <a:stretch>
              <a:fillRect/>
            </a:stretch>
          </p:blipFill>
          <p:spPr bwMode="auto">
            <a:xfrm>
              <a:off x="271" y="2087"/>
              <a:ext cx="3154" cy="1892"/>
            </a:xfrm>
            <a:prstGeom prst="rect">
              <a:avLst/>
            </a:prstGeom>
            <a:noFill/>
            <a:ln w="9525">
              <a:noFill/>
              <a:miter lim="800000"/>
              <a:headEnd/>
              <a:tailEnd/>
            </a:ln>
          </p:spPr>
        </p:pic>
        <p:sp>
          <p:nvSpPr>
            <p:cNvPr id="28684" name="Text Box 19"/>
            <p:cNvSpPr txBox="1">
              <a:spLocks noChangeArrowheads="1"/>
            </p:cNvSpPr>
            <p:nvPr/>
          </p:nvSpPr>
          <p:spPr bwMode="auto">
            <a:xfrm rot="-5400000">
              <a:off x="-233" y="2896"/>
              <a:ext cx="1001" cy="196"/>
            </a:xfrm>
            <a:prstGeom prst="rect">
              <a:avLst/>
            </a:prstGeom>
            <a:noFill/>
            <a:ln w="9525">
              <a:noFill/>
              <a:miter lim="800000"/>
              <a:headEnd/>
              <a:tailEnd/>
            </a:ln>
          </p:spPr>
          <p:txBody>
            <a:bodyPr wrap="none">
              <a:spAutoFit/>
            </a:bodyPr>
            <a:lstStyle/>
            <a:p>
              <a:pPr algn="ctr">
                <a:lnSpc>
                  <a:spcPct val="120000"/>
                </a:lnSpc>
              </a:pPr>
              <a:r>
                <a:rPr lang="en-US" altLang="en-US" sz="1300" b="1">
                  <a:latin typeface="Calibri" pitchFamily="34" charset="0"/>
                </a:rPr>
                <a:t>Red maple (</a:t>
              </a:r>
              <a:r>
                <a:rPr lang="en-US" altLang="en-US" sz="1300" b="1" i="1">
                  <a:latin typeface="Calibri" pitchFamily="34" charset="0"/>
                </a:rPr>
                <a:t>A. rubrum</a:t>
              </a:r>
              <a:r>
                <a:rPr lang="en-US" altLang="en-US" sz="1300" b="1">
                  <a:latin typeface="Calibri" pitchFamily="34" charset="0"/>
                </a:rPr>
                <a:t>)</a:t>
              </a:r>
            </a:p>
          </p:txBody>
        </p:sp>
      </p:grpSp>
      <p:grpSp>
        <p:nvGrpSpPr>
          <p:cNvPr id="28676" name="Group 15"/>
          <p:cNvGrpSpPr>
            <a:grpSpLocks/>
          </p:cNvGrpSpPr>
          <p:nvPr/>
        </p:nvGrpSpPr>
        <p:grpSpPr bwMode="auto">
          <a:xfrm>
            <a:off x="5497513" y="1130300"/>
            <a:ext cx="3035300" cy="5389563"/>
            <a:chOff x="3563" y="712"/>
            <a:chExt cx="1912" cy="3395"/>
          </a:xfrm>
        </p:grpSpPr>
        <p:pic>
          <p:nvPicPr>
            <p:cNvPr id="28679" name="Picture 20"/>
            <p:cNvPicPr>
              <a:picLocks noChangeAspect="1" noChangeArrowheads="1"/>
            </p:cNvPicPr>
            <p:nvPr/>
          </p:nvPicPr>
          <p:blipFill>
            <a:blip r:embed="rId4" cstate="print"/>
            <a:srcRect l="6821" t="3236" r="53171" b="61578"/>
            <a:stretch>
              <a:fillRect/>
            </a:stretch>
          </p:blipFill>
          <p:spPr bwMode="auto">
            <a:xfrm>
              <a:off x="3633" y="895"/>
              <a:ext cx="1702" cy="1410"/>
            </a:xfrm>
            <a:prstGeom prst="rect">
              <a:avLst/>
            </a:prstGeom>
            <a:noFill/>
            <a:ln w="9525">
              <a:noFill/>
              <a:miter lim="800000"/>
              <a:headEnd/>
              <a:tailEnd/>
            </a:ln>
          </p:spPr>
        </p:pic>
        <p:pic>
          <p:nvPicPr>
            <p:cNvPr id="28680" name="Picture 21"/>
            <p:cNvPicPr>
              <a:picLocks noChangeAspect="1" noChangeArrowheads="1"/>
            </p:cNvPicPr>
            <p:nvPr/>
          </p:nvPicPr>
          <p:blipFill>
            <a:blip r:embed="rId4" cstate="print"/>
            <a:srcRect l="55026" t="90379" b="139"/>
            <a:stretch>
              <a:fillRect/>
            </a:stretch>
          </p:blipFill>
          <p:spPr bwMode="auto">
            <a:xfrm>
              <a:off x="3563" y="3727"/>
              <a:ext cx="1912" cy="380"/>
            </a:xfrm>
            <a:prstGeom prst="rect">
              <a:avLst/>
            </a:prstGeom>
            <a:noFill/>
            <a:ln w="9525">
              <a:noFill/>
              <a:miter lim="800000"/>
              <a:headEnd/>
              <a:tailEnd/>
            </a:ln>
          </p:spPr>
        </p:pic>
        <p:pic>
          <p:nvPicPr>
            <p:cNvPr id="28681" name="Picture 22"/>
            <p:cNvPicPr>
              <a:picLocks noChangeAspect="1" noChangeArrowheads="1"/>
            </p:cNvPicPr>
            <p:nvPr/>
          </p:nvPicPr>
          <p:blipFill>
            <a:blip r:embed="rId4" cstate="print"/>
            <a:srcRect l="57718" t="51891" r="2408" b="13724"/>
            <a:stretch>
              <a:fillRect/>
            </a:stretch>
          </p:blipFill>
          <p:spPr bwMode="auto">
            <a:xfrm>
              <a:off x="3648" y="2321"/>
              <a:ext cx="1711" cy="1378"/>
            </a:xfrm>
            <a:prstGeom prst="rect">
              <a:avLst/>
            </a:prstGeom>
            <a:noFill/>
            <a:ln w="9525">
              <a:noFill/>
              <a:miter lim="800000"/>
              <a:headEnd/>
              <a:tailEnd/>
            </a:ln>
          </p:spPr>
        </p:pic>
        <p:sp>
          <p:nvSpPr>
            <p:cNvPr id="28682" name="Text Box 23"/>
            <p:cNvSpPr txBox="1">
              <a:spLocks noChangeArrowheads="1"/>
            </p:cNvSpPr>
            <p:nvPr/>
          </p:nvSpPr>
          <p:spPr bwMode="auto">
            <a:xfrm>
              <a:off x="3751" y="712"/>
              <a:ext cx="1399" cy="231"/>
            </a:xfrm>
            <a:prstGeom prst="rect">
              <a:avLst/>
            </a:prstGeom>
            <a:noFill/>
            <a:ln w="9525">
              <a:noFill/>
              <a:miter lim="800000"/>
              <a:headEnd/>
              <a:tailEnd/>
            </a:ln>
          </p:spPr>
          <p:txBody>
            <a:bodyPr wrap="none">
              <a:spAutoFit/>
            </a:bodyPr>
            <a:lstStyle/>
            <a:p>
              <a:r>
                <a:rPr lang="en-US" altLang="en-US" i="1">
                  <a:latin typeface="Calibri" pitchFamily="34" charset="0"/>
                </a:rPr>
                <a:t>A. rubrum</a:t>
              </a:r>
              <a:r>
                <a:rPr lang="en-US" altLang="en-US">
                  <a:latin typeface="Calibri" pitchFamily="34" charset="0"/>
                </a:rPr>
                <a:t>, 2080-2099</a:t>
              </a:r>
              <a:endParaRPr lang="en-US" altLang="en-US" i="1">
                <a:latin typeface="Calibri" pitchFamily="34" charset="0"/>
              </a:endParaRPr>
            </a:p>
          </p:txBody>
        </p:sp>
      </p:grpSp>
      <p:sp>
        <p:nvSpPr>
          <p:cNvPr id="28677" name="TextBox 4"/>
          <p:cNvSpPr txBox="1">
            <a:spLocks noChangeArrowheads="1"/>
          </p:cNvSpPr>
          <p:nvPr/>
        </p:nvSpPr>
        <p:spPr bwMode="auto">
          <a:xfrm>
            <a:off x="360363" y="-34925"/>
            <a:ext cx="67706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a:solidFill>
                  <a:schemeClr val="tx2"/>
                </a:solidFill>
                <a:latin typeface="Calibri" pitchFamily="34" charset="0"/>
                <a:cs typeface="Arial" pitchFamily="34" charset="0"/>
              </a:rPr>
              <a:t>How do researchers…</a:t>
            </a:r>
          </a:p>
          <a:p>
            <a:r>
              <a:rPr lang="en-US" altLang="en-US" sz="2800" b="1">
                <a:solidFill>
                  <a:schemeClr val="tx2"/>
                </a:solidFill>
                <a:latin typeface="Calibri" pitchFamily="34" charset="0"/>
                <a:cs typeface="Arial" pitchFamily="34" charset="0"/>
              </a:rPr>
              <a:t>forecast forest green-up at regional scales?</a:t>
            </a:r>
          </a:p>
        </p:txBody>
      </p:sp>
      <p:pic>
        <p:nvPicPr>
          <p:cNvPr id="28686" name="Picture 28"/>
          <p:cNvPicPr>
            <a:picLocks noChangeAspect="1"/>
          </p:cNvPicPr>
          <p:nvPr/>
        </p:nvPicPr>
        <p:blipFill>
          <a:blip r:embed="rId5" cstate="print"/>
          <a:srcRect/>
          <a:stretch>
            <a:fillRect/>
          </a:stretch>
        </p:blipFill>
        <p:spPr bwMode="auto">
          <a:xfrm>
            <a:off x="1008063" y="4184650"/>
            <a:ext cx="1162050" cy="500063"/>
          </a:xfrm>
          <a:prstGeom prst="rect">
            <a:avLst/>
          </a:prstGeom>
          <a:noFill/>
          <a:ln w="9525">
            <a:noFill/>
            <a:miter lim="800000"/>
            <a:headEnd/>
            <a:tailEnd/>
          </a:ln>
        </p:spPr>
      </p:pic>
    </p:spTree>
    <p:extLst>
      <p:ext uri="{BB962C8B-B14F-4D97-AF65-F5344CB8AC3E}">
        <p14:creationId xmlns:p14="http://schemas.microsoft.com/office/powerpoint/2010/main" val="308047097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08" name="Group 12"/>
          <p:cNvGrpSpPr>
            <a:grpSpLocks/>
          </p:cNvGrpSpPr>
          <p:nvPr/>
        </p:nvGrpSpPr>
        <p:grpSpPr bwMode="auto">
          <a:xfrm>
            <a:off x="4148138" y="3490913"/>
            <a:ext cx="4337050" cy="4013200"/>
            <a:chOff x="2613" y="2199"/>
            <a:chExt cx="2732" cy="2528"/>
          </a:xfrm>
        </p:grpSpPr>
        <p:pic>
          <p:nvPicPr>
            <p:cNvPr id="29706" name="Picture 9" descr="NCEP-SI-x-Movie"/>
            <p:cNvPicPr>
              <a:picLocks noChangeAspect="1" noChangeArrowheads="1" noCrop="1"/>
            </p:cNvPicPr>
            <p:nvPr/>
          </p:nvPicPr>
          <p:blipFill>
            <a:blip r:embed="rId3" cstate="print"/>
            <a:srcRect/>
            <a:stretch>
              <a:fillRect/>
            </a:stretch>
          </p:blipFill>
          <p:spPr bwMode="auto">
            <a:xfrm>
              <a:off x="2613" y="2199"/>
              <a:ext cx="2732" cy="2528"/>
            </a:xfrm>
            <a:prstGeom prst="rect">
              <a:avLst/>
            </a:prstGeom>
            <a:noFill/>
            <a:ln w="9525">
              <a:noFill/>
              <a:miter lim="800000"/>
              <a:headEnd/>
              <a:tailEnd/>
            </a:ln>
          </p:spPr>
        </p:pic>
        <p:sp>
          <p:nvSpPr>
            <p:cNvPr id="29707" name="Text Box 11"/>
            <p:cNvSpPr txBox="1">
              <a:spLocks noChangeArrowheads="1"/>
            </p:cNvSpPr>
            <p:nvPr/>
          </p:nvSpPr>
          <p:spPr bwMode="auto">
            <a:xfrm>
              <a:off x="3143" y="2484"/>
              <a:ext cx="1724" cy="231"/>
            </a:xfrm>
            <a:prstGeom prst="rect">
              <a:avLst/>
            </a:prstGeom>
            <a:noFill/>
            <a:ln w="9525">
              <a:noFill/>
              <a:miter lim="800000"/>
              <a:headEnd/>
              <a:tailEnd/>
            </a:ln>
            <a:effectLst/>
          </p:spPr>
          <p:txBody>
            <a:bodyPr wrap="none">
              <a:spAutoFit/>
            </a:bodyPr>
            <a:lstStyle/>
            <a:p>
              <a:r>
                <a:rPr lang="en-US"/>
                <a:t>Spring Onset, 1950-2012</a:t>
              </a:r>
            </a:p>
          </p:txBody>
        </p:sp>
      </p:grpSp>
      <p:sp>
        <p:nvSpPr>
          <p:cNvPr id="29698" name="Text Box 3"/>
          <p:cNvSpPr txBox="1">
            <a:spLocks noChangeArrowheads="1"/>
          </p:cNvSpPr>
          <p:nvPr/>
        </p:nvSpPr>
        <p:spPr bwMode="auto">
          <a:xfrm>
            <a:off x="3863975" y="6435725"/>
            <a:ext cx="4732338" cy="422275"/>
          </a:xfrm>
          <a:prstGeom prst="rect">
            <a:avLst/>
          </a:prstGeom>
          <a:noFill/>
          <a:ln w="9525">
            <a:noFill/>
            <a:miter lim="800000"/>
            <a:headEnd/>
            <a:tailEnd/>
          </a:ln>
        </p:spPr>
        <p:txBody>
          <a:bodyPr wrap="none">
            <a:spAutoFit/>
          </a:bodyPr>
          <a:lstStyle/>
          <a:p>
            <a:pPr algn="r">
              <a:lnSpc>
                <a:spcPct val="120000"/>
              </a:lnSpc>
            </a:pPr>
            <a:r>
              <a:rPr lang="en-US" altLang="en-US">
                <a:latin typeface="Calibri" pitchFamily="34" charset="0"/>
              </a:rPr>
              <a:t>From Ault et al., EOS 2013 and Ault et al., in prep</a:t>
            </a:r>
          </a:p>
        </p:txBody>
      </p:sp>
      <p:pic>
        <p:nvPicPr>
          <p:cNvPr id="29699" name="Picture 12"/>
          <p:cNvPicPr>
            <a:picLocks noChangeAspect="1" noChangeArrowheads="1"/>
          </p:cNvPicPr>
          <p:nvPr/>
        </p:nvPicPr>
        <p:blipFill>
          <a:blip r:embed="rId4" cstate="print"/>
          <a:srcRect l="2133" t="34509" r="50000" b="34833"/>
          <a:stretch>
            <a:fillRect/>
          </a:stretch>
        </p:blipFill>
        <p:spPr bwMode="auto">
          <a:xfrm>
            <a:off x="366713" y="4013200"/>
            <a:ext cx="3776662" cy="2141538"/>
          </a:xfrm>
          <a:prstGeom prst="rect">
            <a:avLst/>
          </a:prstGeom>
          <a:noFill/>
          <a:ln w="9525">
            <a:noFill/>
            <a:miter lim="800000"/>
            <a:headEnd/>
            <a:tailEnd/>
          </a:ln>
        </p:spPr>
      </p:pic>
      <p:sp>
        <p:nvSpPr>
          <p:cNvPr id="29700" name="TextBox 4"/>
          <p:cNvSpPr txBox="1">
            <a:spLocks noChangeArrowheads="1"/>
          </p:cNvSpPr>
          <p:nvPr/>
        </p:nvSpPr>
        <p:spPr bwMode="auto">
          <a:xfrm>
            <a:off x="360363" y="-34925"/>
            <a:ext cx="69278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a:solidFill>
                  <a:schemeClr val="tx2"/>
                </a:solidFill>
                <a:latin typeface="Calibri" pitchFamily="34" charset="0"/>
                <a:cs typeface="Arial" pitchFamily="34" charset="0"/>
              </a:rPr>
              <a:t>How do researchers…</a:t>
            </a:r>
          </a:p>
          <a:p>
            <a:r>
              <a:rPr lang="en-US" altLang="en-US" sz="2800" b="1">
                <a:solidFill>
                  <a:schemeClr val="tx2"/>
                </a:solidFill>
                <a:latin typeface="Calibri" pitchFamily="34" charset="0"/>
                <a:cs typeface="Arial" pitchFamily="34" charset="0"/>
              </a:rPr>
              <a:t>understand impacts of anomalous climate?</a:t>
            </a:r>
          </a:p>
        </p:txBody>
      </p:sp>
      <p:grpSp>
        <p:nvGrpSpPr>
          <p:cNvPr id="29705" name="Group 9"/>
          <p:cNvGrpSpPr>
            <a:grpSpLocks/>
          </p:cNvGrpSpPr>
          <p:nvPr/>
        </p:nvGrpSpPr>
        <p:grpSpPr bwMode="auto">
          <a:xfrm>
            <a:off x="366713" y="1476375"/>
            <a:ext cx="7937500" cy="2298700"/>
            <a:chOff x="231" y="774"/>
            <a:chExt cx="5000" cy="1448"/>
          </a:xfrm>
        </p:grpSpPr>
        <p:pic>
          <p:nvPicPr>
            <p:cNvPr id="29703" name="Picture 12"/>
            <p:cNvPicPr>
              <a:picLocks noChangeAspect="1" noChangeArrowheads="1"/>
            </p:cNvPicPr>
            <p:nvPr/>
          </p:nvPicPr>
          <p:blipFill>
            <a:blip r:embed="rId4" cstate="print"/>
            <a:srcRect l="2133" r="50156" b="67078"/>
            <a:stretch>
              <a:fillRect/>
            </a:stretch>
          </p:blipFill>
          <p:spPr bwMode="auto">
            <a:xfrm>
              <a:off x="231" y="774"/>
              <a:ext cx="2371" cy="1448"/>
            </a:xfrm>
            <a:prstGeom prst="rect">
              <a:avLst/>
            </a:prstGeom>
            <a:noFill/>
            <a:ln w="9525">
              <a:noFill/>
              <a:miter lim="800000"/>
              <a:headEnd/>
              <a:tailEnd/>
            </a:ln>
          </p:spPr>
        </p:pic>
        <p:pic>
          <p:nvPicPr>
            <p:cNvPr id="29704" name="Picture 12"/>
            <p:cNvPicPr>
              <a:picLocks noChangeAspect="1" noChangeArrowheads="1"/>
            </p:cNvPicPr>
            <p:nvPr/>
          </p:nvPicPr>
          <p:blipFill>
            <a:blip r:embed="rId4" cstate="print"/>
            <a:srcRect l="49818" b="67078"/>
            <a:stretch>
              <a:fillRect/>
            </a:stretch>
          </p:blipFill>
          <p:spPr bwMode="auto">
            <a:xfrm>
              <a:off x="2737" y="774"/>
              <a:ext cx="2494" cy="1448"/>
            </a:xfrm>
            <a:prstGeom prst="rect">
              <a:avLst/>
            </a:prstGeom>
            <a:noFill/>
            <a:ln w="9525">
              <a:noFill/>
              <a:miter lim="800000"/>
              <a:headEnd/>
              <a:tailEnd/>
            </a:ln>
          </p:spPr>
        </p:pic>
      </p:grpSp>
      <p:pic>
        <p:nvPicPr>
          <p:cNvPr id="29709" name="Picture 13" descr="lilac_fullb_lg"/>
          <p:cNvPicPr>
            <a:picLocks noChangeAspect="1" noChangeArrowheads="1"/>
          </p:cNvPicPr>
          <p:nvPr/>
        </p:nvPicPr>
        <p:blipFill>
          <a:blip r:embed="rId5" cstate="print"/>
          <a:srcRect/>
          <a:stretch>
            <a:fillRect/>
          </a:stretch>
        </p:blipFill>
        <p:spPr bwMode="auto">
          <a:xfrm>
            <a:off x="3209925" y="1109663"/>
            <a:ext cx="895350" cy="622300"/>
          </a:xfrm>
          <a:prstGeom prst="rect">
            <a:avLst/>
          </a:prstGeom>
          <a:noFill/>
        </p:spPr>
      </p:pic>
      <p:pic>
        <p:nvPicPr>
          <p:cNvPr id="29710" name="Picture 28"/>
          <p:cNvPicPr>
            <a:picLocks noChangeAspect="1"/>
          </p:cNvPicPr>
          <p:nvPr/>
        </p:nvPicPr>
        <p:blipFill>
          <a:blip r:embed="rId6" cstate="print"/>
          <a:srcRect/>
          <a:stretch>
            <a:fillRect/>
          </a:stretch>
        </p:blipFill>
        <p:spPr bwMode="auto">
          <a:xfrm>
            <a:off x="0" y="6357938"/>
            <a:ext cx="1162050" cy="500062"/>
          </a:xfrm>
          <a:prstGeom prst="rect">
            <a:avLst/>
          </a:prstGeom>
          <a:noFill/>
          <a:ln w="9525">
            <a:noFill/>
            <a:miter lim="800000"/>
            <a:headEnd/>
            <a:tailEnd/>
          </a:ln>
        </p:spPr>
      </p:pic>
    </p:spTree>
    <p:extLst>
      <p:ext uri="{BB962C8B-B14F-4D97-AF65-F5344CB8AC3E}">
        <p14:creationId xmlns:p14="http://schemas.microsoft.com/office/powerpoint/2010/main" val="24689701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Text Box 3"/>
          <p:cNvSpPr txBox="1">
            <a:spLocks noChangeArrowheads="1"/>
          </p:cNvSpPr>
          <p:nvPr/>
        </p:nvSpPr>
        <p:spPr bwMode="auto">
          <a:xfrm>
            <a:off x="6746875" y="6435725"/>
            <a:ext cx="1849438" cy="422275"/>
          </a:xfrm>
          <a:prstGeom prst="rect">
            <a:avLst/>
          </a:prstGeom>
          <a:noFill/>
          <a:ln w="9525">
            <a:noFill/>
            <a:miter lim="800000"/>
            <a:headEnd/>
            <a:tailEnd/>
          </a:ln>
        </p:spPr>
        <p:txBody>
          <a:bodyPr wrap="none">
            <a:spAutoFit/>
          </a:bodyPr>
          <a:lstStyle/>
          <a:p>
            <a:pPr algn="r">
              <a:lnSpc>
                <a:spcPct val="120000"/>
              </a:lnSpc>
            </a:pPr>
            <a:r>
              <a:rPr lang="en-US" altLang="en-US">
                <a:latin typeface="Calibri" pitchFamily="34" charset="0"/>
              </a:rPr>
              <a:t>Ault et al., in prep</a:t>
            </a:r>
          </a:p>
        </p:txBody>
      </p:sp>
      <p:sp>
        <p:nvSpPr>
          <p:cNvPr id="29700" name="TextBox 4"/>
          <p:cNvSpPr txBox="1">
            <a:spLocks noChangeArrowheads="1"/>
          </p:cNvSpPr>
          <p:nvPr/>
        </p:nvSpPr>
        <p:spPr bwMode="auto">
          <a:xfrm>
            <a:off x="360363" y="-34925"/>
            <a:ext cx="69278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a:solidFill>
                  <a:schemeClr val="tx2"/>
                </a:solidFill>
                <a:latin typeface="Calibri" pitchFamily="34" charset="0"/>
                <a:cs typeface="Arial" pitchFamily="34" charset="0"/>
              </a:rPr>
              <a:t>How do researchers understand…</a:t>
            </a:r>
          </a:p>
          <a:p>
            <a:r>
              <a:rPr lang="en-US" altLang="en-US" sz="2800" b="1">
                <a:solidFill>
                  <a:schemeClr val="tx2"/>
                </a:solidFill>
                <a:latin typeface="Calibri" pitchFamily="34" charset="0"/>
                <a:cs typeface="Arial" pitchFamily="34" charset="0"/>
              </a:rPr>
              <a:t>spatio-temporal patterns at national scales?</a:t>
            </a:r>
          </a:p>
        </p:txBody>
      </p:sp>
      <p:pic>
        <p:nvPicPr>
          <p:cNvPr id="179206" name="Picture 6" descr="lilac_fullb_lg"/>
          <p:cNvPicPr>
            <a:picLocks noChangeAspect="1" noChangeArrowheads="1"/>
          </p:cNvPicPr>
          <p:nvPr/>
        </p:nvPicPr>
        <p:blipFill>
          <a:blip r:embed="rId3" cstate="print"/>
          <a:srcRect/>
          <a:stretch>
            <a:fillRect/>
          </a:stretch>
        </p:blipFill>
        <p:spPr bwMode="auto">
          <a:xfrm>
            <a:off x="107950" y="5553075"/>
            <a:ext cx="895350" cy="622300"/>
          </a:xfrm>
          <a:prstGeom prst="rect">
            <a:avLst/>
          </a:prstGeom>
          <a:noFill/>
        </p:spPr>
      </p:pic>
      <p:pic>
        <p:nvPicPr>
          <p:cNvPr id="179207" name="Picture 28"/>
          <p:cNvPicPr>
            <a:picLocks noChangeAspect="1"/>
          </p:cNvPicPr>
          <p:nvPr/>
        </p:nvPicPr>
        <p:blipFill>
          <a:blip r:embed="rId4" cstate="print"/>
          <a:srcRect/>
          <a:stretch>
            <a:fillRect/>
          </a:stretch>
        </p:blipFill>
        <p:spPr bwMode="auto">
          <a:xfrm>
            <a:off x="0" y="6357938"/>
            <a:ext cx="1162050" cy="500062"/>
          </a:xfrm>
          <a:prstGeom prst="rect">
            <a:avLst/>
          </a:prstGeom>
          <a:noFill/>
          <a:ln w="9525">
            <a:noFill/>
            <a:miter lim="800000"/>
            <a:headEnd/>
            <a:tailEnd/>
          </a:ln>
        </p:spPr>
      </p:pic>
      <p:pic>
        <p:nvPicPr>
          <p:cNvPr id="179208" name="Picture 8" descr="2012_leaf_anom_animation"/>
          <p:cNvPicPr>
            <a:picLocks noChangeAspect="1" noChangeArrowheads="1" noCrop="1"/>
          </p:cNvPicPr>
          <p:nvPr/>
        </p:nvPicPr>
        <p:blipFill>
          <a:blip r:embed="rId5" cstate="print"/>
          <a:srcRect/>
          <a:stretch>
            <a:fillRect/>
          </a:stretch>
        </p:blipFill>
        <p:spPr bwMode="auto">
          <a:xfrm>
            <a:off x="136525" y="2024063"/>
            <a:ext cx="4111625" cy="2990850"/>
          </a:xfrm>
          <a:prstGeom prst="rect">
            <a:avLst/>
          </a:prstGeom>
          <a:noFill/>
        </p:spPr>
      </p:pic>
      <p:pic>
        <p:nvPicPr>
          <p:cNvPr id="179209" name="Picture 9" descr="2013_leaf_anom_animation"/>
          <p:cNvPicPr>
            <a:picLocks noChangeAspect="1" noChangeArrowheads="1" noCrop="1"/>
          </p:cNvPicPr>
          <p:nvPr/>
        </p:nvPicPr>
        <p:blipFill>
          <a:blip r:embed="rId6" cstate="print"/>
          <a:srcRect/>
          <a:stretch>
            <a:fillRect/>
          </a:stretch>
        </p:blipFill>
        <p:spPr bwMode="auto">
          <a:xfrm>
            <a:off x="4392613" y="2024063"/>
            <a:ext cx="4111625" cy="2990850"/>
          </a:xfrm>
          <a:prstGeom prst="rect">
            <a:avLst/>
          </a:prstGeom>
          <a:noFill/>
        </p:spPr>
      </p:pic>
    </p:spTree>
    <p:extLst>
      <p:ext uri="{BB962C8B-B14F-4D97-AF65-F5344CB8AC3E}">
        <p14:creationId xmlns:p14="http://schemas.microsoft.com/office/powerpoint/2010/main" val="381231699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ontemporaryPhoto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Contemporary Photo Album.potx</Template>
  <TotalTime>0</TotalTime>
  <Words>1660</Words>
  <Application>Microsoft Office PowerPoint</Application>
  <PresentationFormat>On-screen Show (4:3)</PresentationFormat>
  <Paragraphs>289</Paragraphs>
  <Slides>37</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 Unicode MS</vt:lpstr>
      <vt:lpstr>ＭＳ Ｐゴシック</vt:lpstr>
      <vt:lpstr>Arial</vt:lpstr>
      <vt:lpstr>Calibri</vt:lpstr>
      <vt:lpstr>Times New Roman</vt:lpstr>
      <vt:lpstr>Wingdings</vt:lpstr>
      <vt:lpstr>ContemporaryPhotoAlbum</vt:lpstr>
      <vt:lpstr>PowerPoint Presentation</vt:lpstr>
      <vt:lpstr>What is phenology?</vt:lpstr>
      <vt:lpstr>Phenology in the news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Ways we monitor phenology at EROS</vt:lpstr>
      <vt:lpstr>What we do …   </vt:lpstr>
      <vt:lpstr>PowerPoint Presentation</vt:lpstr>
      <vt:lpstr>PowerPoint Presentation</vt:lpstr>
      <vt:lpstr>Phenophases of Big bluestem</vt:lpstr>
      <vt:lpstr>PowerPoint Presentation</vt:lpstr>
      <vt:lpstr>Site 2 – Deciduous trees and shrubs </vt:lpstr>
      <vt:lpstr>Phenophases of Redosier dogwood</vt:lpstr>
      <vt:lpstr>PowerPoint Presentation</vt:lpstr>
      <vt:lpstr>Site 3 – Forbs </vt:lpstr>
      <vt:lpstr>Site 4 – Wood’s rose and Cloned lilac</vt:lpstr>
      <vt:lpstr>Site locations</vt:lpstr>
      <vt:lpstr>PowerPoint Presentation</vt:lpstr>
      <vt:lpstr>Phenophases of Big bluestem</vt:lpstr>
      <vt:lpstr>PowerPoint Presentation</vt:lpstr>
      <vt:lpstr>&gt;22 year time-series supports monitoring of land change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Phenology Websites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
  <cp:revision>34</cp:revision>
  <dcterms:created xsi:type="dcterms:W3CDTF">2010-02-01T21:31:06Z</dcterms:created>
  <dcterms:modified xsi:type="dcterms:W3CDTF">2016-06-24T11:35:37Z</dcterms:modified>
</cp:coreProperties>
</file>